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5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6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7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8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9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10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11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12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13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4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15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16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17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8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9.xml" ContentType="application/vnd.openxmlformats-officedocument.theme+xml"/>
  <Override PartName="/ppt/theme/theme2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807" r:id="rId6"/>
    <p:sldMasterId id="2147483819" r:id="rId7"/>
    <p:sldMasterId id="2147483754" r:id="rId8"/>
    <p:sldMasterId id="2147483766" r:id="rId9"/>
    <p:sldMasterId id="2147483773" r:id="rId10"/>
    <p:sldMasterId id="2147483693" r:id="rId11"/>
    <p:sldMasterId id="2147483697" r:id="rId12"/>
    <p:sldMasterId id="2147483711" r:id="rId13"/>
    <p:sldMasterId id="2147483720" r:id="rId14"/>
    <p:sldMasterId id="2147483729" r:id="rId15"/>
    <p:sldMasterId id="2147483786" r:id="rId16"/>
    <p:sldMasterId id="2147483811" r:id="rId17"/>
    <p:sldMasterId id="2147483821" r:id="rId18"/>
    <p:sldMasterId id="2147483826" r:id="rId19"/>
    <p:sldMasterId id="2147483830" r:id="rId20"/>
    <p:sldMasterId id="2147483844" r:id="rId21"/>
    <p:sldMasterId id="2147483851" r:id="rId22"/>
  </p:sldMasterIdLst>
  <p:notesMasterIdLst>
    <p:notesMasterId r:id="rId50"/>
  </p:notesMasterIdLst>
  <p:sldIdLst>
    <p:sldId id="257" r:id="rId23"/>
    <p:sldId id="1029" r:id="rId24"/>
    <p:sldId id="705" r:id="rId25"/>
    <p:sldId id="1229" r:id="rId26"/>
    <p:sldId id="1290" r:id="rId27"/>
    <p:sldId id="1246" r:id="rId28"/>
    <p:sldId id="1262" r:id="rId29"/>
    <p:sldId id="1287" r:id="rId30"/>
    <p:sldId id="1257" r:id="rId31"/>
    <p:sldId id="1289" r:id="rId32"/>
    <p:sldId id="1263" r:id="rId33"/>
    <p:sldId id="1258" r:id="rId34"/>
    <p:sldId id="1231" r:id="rId35"/>
    <p:sldId id="1270" r:id="rId36"/>
    <p:sldId id="1271" r:id="rId37"/>
    <p:sldId id="1276" r:id="rId38"/>
    <p:sldId id="1277" r:id="rId39"/>
    <p:sldId id="1278" r:id="rId40"/>
    <p:sldId id="1279" r:id="rId41"/>
    <p:sldId id="1280" r:id="rId42"/>
    <p:sldId id="1281" r:id="rId43"/>
    <p:sldId id="1272" r:id="rId44"/>
    <p:sldId id="1273" r:id="rId45"/>
    <p:sldId id="1275" r:id="rId46"/>
    <p:sldId id="1274" r:id="rId47"/>
    <p:sldId id="1282" r:id="rId48"/>
    <p:sldId id="1283" r:id="rId49"/>
  </p:sldIdLst>
  <p:sldSz cx="9144000" cy="6858000" type="screen4x3"/>
  <p:notesSz cx="6735763" cy="9866313"/>
  <p:embeddedFontLst>
    <p:embeddedFont>
      <p:font typeface="Comic Sans MS" panose="030F0702030302020204" pitchFamily="66" charset="0"/>
      <p:regular r:id="rId51"/>
      <p:bold r:id="rId52"/>
      <p:italic r:id="rId53"/>
      <p:boldItalic r:id="rId54"/>
    </p:embeddedFont>
    <p:embeddedFont>
      <p:font typeface="Dosis" pitchFamily="2" charset="0"/>
      <p:regular r:id="rId55"/>
      <p:bold r:id="rId56"/>
    </p:embeddedFont>
    <p:embeddedFont>
      <p:font typeface="Dosis ExtraBold" pitchFamily="2" charset="0"/>
      <p:bold r:id="rId57"/>
    </p:embeddedFont>
    <p:embeddedFont>
      <p:font typeface="Dosis Medium" pitchFamily="2" charset="0"/>
      <p:regular r:id="rId58"/>
    </p:embeddedFont>
    <p:embeddedFont>
      <p:font typeface="Dosis SemiBold" pitchFamily="2" charset="0"/>
      <p:bold r:id="rId59"/>
    </p:embeddedFont>
    <p:embeddedFont>
      <p:font typeface="Mistral" panose="03090702030407020403" pitchFamily="66" charset="0"/>
      <p:regular r:id="rId6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E7E6E6"/>
    <a:srgbClr val="AFABAB"/>
    <a:srgbClr val="E6F3FA"/>
    <a:srgbClr val="9EE0F4"/>
    <a:srgbClr val="A09F9F"/>
    <a:srgbClr val="DEEBF7"/>
    <a:srgbClr val="565F88"/>
    <a:srgbClr val="2196B1"/>
    <a:srgbClr val="2AB6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08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936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26" Type="http://schemas.openxmlformats.org/officeDocument/2006/relationships/slide" Target="slides/slide4.xml"/><Relationship Id="rId39" Type="http://schemas.openxmlformats.org/officeDocument/2006/relationships/slide" Target="slides/slide17.xml"/><Relationship Id="rId21" Type="http://schemas.openxmlformats.org/officeDocument/2006/relationships/slideMaster" Target="slideMasters/slideMaster18.xml"/><Relationship Id="rId34" Type="http://schemas.openxmlformats.org/officeDocument/2006/relationships/slide" Target="slides/slide12.xml"/><Relationship Id="rId42" Type="http://schemas.openxmlformats.org/officeDocument/2006/relationships/slide" Target="slides/slide20.xml"/><Relationship Id="rId47" Type="http://schemas.openxmlformats.org/officeDocument/2006/relationships/slide" Target="slides/slide25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5.fntdata"/><Relationship Id="rId63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0" Type="http://schemas.openxmlformats.org/officeDocument/2006/relationships/slideMaster" Target="slideMasters/slideMaster17.xml"/><Relationship Id="rId29" Type="http://schemas.openxmlformats.org/officeDocument/2006/relationships/slide" Target="slides/slide7.xml"/><Relationship Id="rId41" Type="http://schemas.openxmlformats.org/officeDocument/2006/relationships/slide" Target="slides/slide19.xml"/><Relationship Id="rId54" Type="http://schemas.openxmlformats.org/officeDocument/2006/relationships/font" Target="fonts/font4.fntdata"/><Relationship Id="rId62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2.xml"/><Relationship Id="rId32" Type="http://schemas.openxmlformats.org/officeDocument/2006/relationships/slide" Target="slides/slide10.xml"/><Relationship Id="rId37" Type="http://schemas.openxmlformats.org/officeDocument/2006/relationships/slide" Target="slides/slide15.xml"/><Relationship Id="rId40" Type="http://schemas.openxmlformats.org/officeDocument/2006/relationships/slide" Target="slides/slide18.xml"/><Relationship Id="rId45" Type="http://schemas.openxmlformats.org/officeDocument/2006/relationships/slide" Target="slides/slide23.xml"/><Relationship Id="rId53" Type="http://schemas.openxmlformats.org/officeDocument/2006/relationships/font" Target="fonts/font3.fntdata"/><Relationship Id="rId58" Type="http://schemas.openxmlformats.org/officeDocument/2006/relationships/font" Target="fonts/font8.fntdata"/><Relationship Id="rId66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1.xml"/><Relationship Id="rId28" Type="http://schemas.openxmlformats.org/officeDocument/2006/relationships/slide" Target="slides/slide6.xml"/><Relationship Id="rId36" Type="http://schemas.openxmlformats.org/officeDocument/2006/relationships/slide" Target="slides/slide14.xml"/><Relationship Id="rId49" Type="http://schemas.openxmlformats.org/officeDocument/2006/relationships/slide" Target="slides/slide27.xml"/><Relationship Id="rId57" Type="http://schemas.openxmlformats.org/officeDocument/2006/relationships/font" Target="fonts/font7.fntdata"/><Relationship Id="rId61" Type="http://schemas.openxmlformats.org/officeDocument/2006/relationships/presProps" Target="presProps.xml"/><Relationship Id="rId10" Type="http://schemas.openxmlformats.org/officeDocument/2006/relationships/slideMaster" Target="slideMasters/slideMaster7.xml"/><Relationship Id="rId19" Type="http://schemas.openxmlformats.org/officeDocument/2006/relationships/slideMaster" Target="slideMasters/slideMaster16.xml"/><Relationship Id="rId31" Type="http://schemas.openxmlformats.org/officeDocument/2006/relationships/slide" Target="slides/slide9.xml"/><Relationship Id="rId44" Type="http://schemas.openxmlformats.org/officeDocument/2006/relationships/slide" Target="slides/slide22.xml"/><Relationship Id="rId52" Type="http://schemas.openxmlformats.org/officeDocument/2006/relationships/font" Target="fonts/font2.fntdata"/><Relationship Id="rId60" Type="http://schemas.openxmlformats.org/officeDocument/2006/relationships/font" Target="fonts/font10.fntdata"/><Relationship Id="rId65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Master" Target="slideMasters/slideMaster19.xml"/><Relationship Id="rId27" Type="http://schemas.openxmlformats.org/officeDocument/2006/relationships/slide" Target="slides/slide5.xml"/><Relationship Id="rId30" Type="http://schemas.openxmlformats.org/officeDocument/2006/relationships/slide" Target="slides/slide8.xml"/><Relationship Id="rId35" Type="http://schemas.openxmlformats.org/officeDocument/2006/relationships/slide" Target="slides/slide13.xml"/><Relationship Id="rId43" Type="http://schemas.openxmlformats.org/officeDocument/2006/relationships/slide" Target="slides/slide21.xml"/><Relationship Id="rId48" Type="http://schemas.openxmlformats.org/officeDocument/2006/relationships/slide" Target="slides/slide26.xml"/><Relationship Id="rId56" Type="http://schemas.openxmlformats.org/officeDocument/2006/relationships/font" Target="fonts/font6.fntdata"/><Relationship Id="rId64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51" Type="http://schemas.openxmlformats.org/officeDocument/2006/relationships/font" Target="fonts/font1.fntdata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3.xml"/><Relationship Id="rId33" Type="http://schemas.openxmlformats.org/officeDocument/2006/relationships/slide" Target="slides/slide11.xml"/><Relationship Id="rId38" Type="http://schemas.openxmlformats.org/officeDocument/2006/relationships/slide" Target="slides/slide16.xml"/><Relationship Id="rId46" Type="http://schemas.openxmlformats.org/officeDocument/2006/relationships/slide" Target="slides/slide24.xml"/><Relationship Id="rId59" Type="http://schemas.openxmlformats.org/officeDocument/2006/relationships/font" Target="fonts/font9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E2AF7B36-5002-4182-9B8B-CF2D333767B1}"/>
    <pc:docChg chg="custSel modSld">
      <pc:chgData name="LAMIAE BEZZAZ" userId="f9bc3cc0-8e1c-4944-afa8-b4b36bbf20e1" providerId="ADAL" clId="{E2AF7B36-5002-4182-9B8B-CF2D333767B1}" dt="2026-03-04T01:33:27.982" v="5" actId="14100"/>
      <pc:docMkLst>
        <pc:docMk/>
      </pc:docMkLst>
      <pc:sldChg chg="addSp delSp modSp">
        <pc:chgData name="LAMIAE BEZZAZ" userId="f9bc3cc0-8e1c-4944-afa8-b4b36bbf20e1" providerId="ADAL" clId="{E2AF7B36-5002-4182-9B8B-CF2D333767B1}" dt="2026-03-04T01:33:27.982" v="5" actId="14100"/>
        <pc:sldMkLst>
          <pc:docMk/>
          <pc:sldMk cId="56895326" sldId="257"/>
        </pc:sldMkLst>
        <pc:picChg chg="del">
          <ac:chgData name="LAMIAE BEZZAZ" userId="f9bc3cc0-8e1c-4944-afa8-b4b36bbf20e1" providerId="ADAL" clId="{E2AF7B36-5002-4182-9B8B-CF2D333767B1}" dt="2026-03-04T01:32:52.830" v="0" actId="478"/>
          <ac:picMkLst>
            <pc:docMk/>
            <pc:sldMk cId="56895326" sldId="257"/>
            <ac:picMk id="3" creationId="{1F526E49-2151-4C63-84B6-1559D88E985D}"/>
          </ac:picMkLst>
        </pc:picChg>
        <pc:picChg chg="add del mod">
          <ac:chgData name="LAMIAE BEZZAZ" userId="f9bc3cc0-8e1c-4944-afa8-b4b36bbf20e1" providerId="ADAL" clId="{E2AF7B36-5002-4182-9B8B-CF2D333767B1}" dt="2026-03-04T01:33:08.661" v="2" actId="478"/>
          <ac:picMkLst>
            <pc:docMk/>
            <pc:sldMk cId="56895326" sldId="257"/>
            <ac:picMk id="4" creationId="{CFA1996B-0D9B-4926-8350-FED712D74184}"/>
          </ac:picMkLst>
        </pc:picChg>
        <pc:picChg chg="add mod">
          <ac:chgData name="LAMIAE BEZZAZ" userId="f9bc3cc0-8e1c-4944-afa8-b4b36bbf20e1" providerId="ADAL" clId="{E2AF7B36-5002-4182-9B8B-CF2D333767B1}" dt="2026-03-04T01:33:27.982" v="5" actId="14100"/>
          <ac:picMkLst>
            <pc:docMk/>
            <pc:sldMk cId="56895326" sldId="257"/>
            <ac:picMk id="6" creationId="{1AED0993-A710-4C36-9558-6148DA4F8565}"/>
          </ac:picMkLst>
        </pc:picChg>
      </pc:sldChg>
    </pc:docChg>
  </pc:docChgLst>
  <pc:docChgLst>
    <pc:chgData name="LAMIAE BEZZAZ" userId="f9bc3cc0-8e1c-4944-afa8-b4b36bbf20e1" providerId="ADAL" clId="{92F6B7F7-5E62-4A70-9E4C-98B00FA30B09}"/>
    <pc:docChg chg="undo custSel delSld modSld">
      <pc:chgData name="LAMIAE BEZZAZ" userId="f9bc3cc0-8e1c-4944-afa8-b4b36bbf20e1" providerId="ADAL" clId="{92F6B7F7-5E62-4A70-9E4C-98B00FA30B09}" dt="2026-04-16T13:51:29.129" v="581" actId="20577"/>
      <pc:docMkLst>
        <pc:docMk/>
      </pc:docMkLst>
      <pc:sldChg chg="addSp delSp modSp">
        <pc:chgData name="LAMIAE BEZZAZ" userId="f9bc3cc0-8e1c-4944-afa8-b4b36bbf20e1" providerId="ADAL" clId="{92F6B7F7-5E62-4A70-9E4C-98B00FA30B09}" dt="2026-04-16T13:33:23.417" v="5" actId="14100"/>
        <pc:sldMkLst>
          <pc:docMk/>
          <pc:sldMk cId="56895326" sldId="257"/>
        </pc:sldMkLst>
        <pc:picChg chg="add mod">
          <ac:chgData name="LAMIAE BEZZAZ" userId="f9bc3cc0-8e1c-4944-afa8-b4b36bbf20e1" providerId="ADAL" clId="{92F6B7F7-5E62-4A70-9E4C-98B00FA30B09}" dt="2026-04-16T13:33:23.417" v="5" actId="14100"/>
          <ac:picMkLst>
            <pc:docMk/>
            <pc:sldMk cId="56895326" sldId="257"/>
            <ac:picMk id="3" creationId="{8DA6F10F-D7DC-4C0F-A0CE-6466231723EE}"/>
          </ac:picMkLst>
        </pc:picChg>
        <pc:picChg chg="del">
          <ac:chgData name="LAMIAE BEZZAZ" userId="f9bc3cc0-8e1c-4944-afa8-b4b36bbf20e1" providerId="ADAL" clId="{92F6B7F7-5E62-4A70-9E4C-98B00FA30B09}" dt="2026-04-16T13:32:02.489" v="2" actId="478"/>
          <ac:picMkLst>
            <pc:docMk/>
            <pc:sldMk cId="56895326" sldId="257"/>
            <ac:picMk id="6" creationId="{1AED0993-A710-4C36-9558-6148DA4F8565}"/>
          </ac:picMkLst>
        </pc:picChg>
      </pc:sldChg>
      <pc:sldChg chg="del">
        <pc:chgData name="LAMIAE BEZZAZ" userId="f9bc3cc0-8e1c-4944-afa8-b4b36bbf20e1" providerId="ADAL" clId="{92F6B7F7-5E62-4A70-9E4C-98B00FA30B09}" dt="2026-04-16T13:30:22.883" v="0" actId="47"/>
        <pc:sldMkLst>
          <pc:docMk/>
          <pc:sldMk cId="1502274348" sldId="689"/>
        </pc:sldMkLst>
      </pc:sldChg>
      <pc:sldChg chg="addSp delSp modSp del">
        <pc:chgData name="LAMIAE BEZZAZ" userId="f9bc3cc0-8e1c-4944-afa8-b4b36bbf20e1" providerId="ADAL" clId="{92F6B7F7-5E62-4A70-9E4C-98B00FA30B09}" dt="2026-04-16T13:48:36.968" v="375" actId="1076"/>
        <pc:sldMkLst>
          <pc:docMk/>
          <pc:sldMk cId="2448685570" sldId="1231"/>
        </pc:sldMkLst>
        <pc:picChg chg="add mod">
          <ac:chgData name="LAMIAE BEZZAZ" userId="f9bc3cc0-8e1c-4944-afa8-b4b36bbf20e1" providerId="ADAL" clId="{92F6B7F7-5E62-4A70-9E4C-98B00FA30B09}" dt="2026-04-16T13:48:18.816" v="369" actId="1076"/>
          <ac:picMkLst>
            <pc:docMk/>
            <pc:sldMk cId="2448685570" sldId="1231"/>
            <ac:picMk id="12" creationId="{259C5806-1F11-46FD-81D4-36C01B76B96C}"/>
          </ac:picMkLst>
        </pc:picChg>
        <pc:picChg chg="add mod">
          <ac:chgData name="LAMIAE BEZZAZ" userId="f9bc3cc0-8e1c-4944-afa8-b4b36bbf20e1" providerId="ADAL" clId="{92F6B7F7-5E62-4A70-9E4C-98B00FA30B09}" dt="2026-04-16T13:48:36.968" v="375" actId="1076"/>
          <ac:picMkLst>
            <pc:docMk/>
            <pc:sldMk cId="2448685570" sldId="1231"/>
            <ac:picMk id="17" creationId="{767ABF94-3DCF-47A3-BF42-B7ED2C593A6A}"/>
          </ac:picMkLst>
        </pc:picChg>
        <pc:picChg chg="add mod">
          <ac:chgData name="LAMIAE BEZZAZ" userId="f9bc3cc0-8e1c-4944-afa8-b4b36bbf20e1" providerId="ADAL" clId="{92F6B7F7-5E62-4A70-9E4C-98B00FA30B09}" dt="2026-04-16T13:48:25.056" v="371" actId="1076"/>
          <ac:picMkLst>
            <pc:docMk/>
            <pc:sldMk cId="2448685570" sldId="1231"/>
            <ac:picMk id="18" creationId="{5B5B6854-9089-45E0-B8D9-C4D4C221713D}"/>
          </ac:picMkLst>
        </pc:picChg>
        <pc:picChg chg="add mod">
          <ac:chgData name="LAMIAE BEZZAZ" userId="f9bc3cc0-8e1c-4944-afa8-b4b36bbf20e1" providerId="ADAL" clId="{92F6B7F7-5E62-4A70-9E4C-98B00FA30B09}" dt="2026-04-16T13:48:29.861" v="373" actId="1076"/>
          <ac:picMkLst>
            <pc:docMk/>
            <pc:sldMk cId="2448685570" sldId="1231"/>
            <ac:picMk id="19" creationId="{77FAC0F9-5ABD-4056-9512-D98C3CE5B458}"/>
          </ac:picMkLst>
        </pc:picChg>
        <pc:picChg chg="add mod">
          <ac:chgData name="LAMIAE BEZZAZ" userId="f9bc3cc0-8e1c-4944-afa8-b4b36bbf20e1" providerId="ADAL" clId="{92F6B7F7-5E62-4A70-9E4C-98B00FA30B09}" dt="2026-04-16T13:48:33.378" v="374" actId="1076"/>
          <ac:picMkLst>
            <pc:docMk/>
            <pc:sldMk cId="2448685570" sldId="1231"/>
            <ac:picMk id="20" creationId="{D93A160B-5E6D-4AB2-B3A7-07733E7A3321}"/>
          </ac:picMkLst>
        </pc:picChg>
        <pc:picChg chg="del">
          <ac:chgData name="LAMIAE BEZZAZ" userId="f9bc3cc0-8e1c-4944-afa8-b4b36bbf20e1" providerId="ADAL" clId="{92F6B7F7-5E62-4A70-9E4C-98B00FA30B09}" dt="2026-04-16T13:38:11.737" v="66" actId="478"/>
          <ac:picMkLst>
            <pc:docMk/>
            <pc:sldMk cId="2448685570" sldId="1231"/>
            <ac:picMk id="21" creationId="{5CDCA925-6788-4265-8006-B8B0B0C64987}"/>
          </ac:picMkLst>
        </pc:picChg>
        <pc:picChg chg="del">
          <ac:chgData name="LAMIAE BEZZAZ" userId="f9bc3cc0-8e1c-4944-afa8-b4b36bbf20e1" providerId="ADAL" clId="{92F6B7F7-5E62-4A70-9E4C-98B00FA30B09}" dt="2026-04-16T13:38:35.047" v="69" actId="478"/>
          <ac:picMkLst>
            <pc:docMk/>
            <pc:sldMk cId="2448685570" sldId="1231"/>
            <ac:picMk id="22" creationId="{20540661-60E7-4216-AA6A-FA0B56ED310B}"/>
          </ac:picMkLst>
        </pc:picChg>
        <pc:picChg chg="del">
          <ac:chgData name="LAMIAE BEZZAZ" userId="f9bc3cc0-8e1c-4944-afa8-b4b36bbf20e1" providerId="ADAL" clId="{92F6B7F7-5E62-4A70-9E4C-98B00FA30B09}" dt="2026-04-16T13:38:35.047" v="69" actId="478"/>
          <ac:picMkLst>
            <pc:docMk/>
            <pc:sldMk cId="2448685570" sldId="1231"/>
            <ac:picMk id="23" creationId="{9855BE4E-7736-4AF4-8E61-7D048A8FBC08}"/>
          </ac:picMkLst>
        </pc:picChg>
        <pc:picChg chg="del">
          <ac:chgData name="LAMIAE BEZZAZ" userId="f9bc3cc0-8e1c-4944-afa8-b4b36bbf20e1" providerId="ADAL" clId="{92F6B7F7-5E62-4A70-9E4C-98B00FA30B09}" dt="2026-04-16T13:38:35.047" v="69" actId="478"/>
          <ac:picMkLst>
            <pc:docMk/>
            <pc:sldMk cId="2448685570" sldId="1231"/>
            <ac:picMk id="24" creationId="{C2BA3DC3-12A0-43F2-8B94-C53F3AE04776}"/>
          </ac:picMkLst>
        </pc:picChg>
        <pc:picChg chg="del">
          <ac:chgData name="LAMIAE BEZZAZ" userId="f9bc3cc0-8e1c-4944-afa8-b4b36bbf20e1" providerId="ADAL" clId="{92F6B7F7-5E62-4A70-9E4C-98B00FA30B09}" dt="2026-04-16T13:38:35.047" v="69" actId="478"/>
          <ac:picMkLst>
            <pc:docMk/>
            <pc:sldMk cId="2448685570" sldId="1231"/>
            <ac:picMk id="25" creationId="{F839451C-59AB-4362-B43C-053C16EC7227}"/>
          </ac:picMkLst>
        </pc:picChg>
      </pc:sldChg>
      <pc:sldChg chg="del">
        <pc:chgData name="LAMIAE BEZZAZ" userId="f9bc3cc0-8e1c-4944-afa8-b4b36bbf20e1" providerId="ADAL" clId="{92F6B7F7-5E62-4A70-9E4C-98B00FA30B09}" dt="2026-04-16T13:30:22.883" v="0" actId="47"/>
        <pc:sldMkLst>
          <pc:docMk/>
          <pc:sldMk cId="155981778" sldId="1232"/>
        </pc:sldMkLst>
      </pc:sldChg>
      <pc:sldChg chg="del">
        <pc:chgData name="LAMIAE BEZZAZ" userId="f9bc3cc0-8e1c-4944-afa8-b4b36bbf20e1" providerId="ADAL" clId="{92F6B7F7-5E62-4A70-9E4C-98B00FA30B09}" dt="2026-04-16T13:30:22.883" v="0" actId="47"/>
        <pc:sldMkLst>
          <pc:docMk/>
          <pc:sldMk cId="73515141" sldId="1240"/>
        </pc:sldMkLst>
      </pc:sldChg>
      <pc:sldChg chg="del">
        <pc:chgData name="LAMIAE BEZZAZ" userId="f9bc3cc0-8e1c-4944-afa8-b4b36bbf20e1" providerId="ADAL" clId="{92F6B7F7-5E62-4A70-9E4C-98B00FA30B09}" dt="2026-04-16T13:30:22.883" v="0" actId="47"/>
        <pc:sldMkLst>
          <pc:docMk/>
          <pc:sldMk cId="3024707293" sldId="1246"/>
        </pc:sldMkLst>
      </pc:sldChg>
      <pc:sldChg chg="del">
        <pc:chgData name="LAMIAE BEZZAZ" userId="f9bc3cc0-8e1c-4944-afa8-b4b36bbf20e1" providerId="ADAL" clId="{92F6B7F7-5E62-4A70-9E4C-98B00FA30B09}" dt="2026-04-16T13:30:22.883" v="0" actId="47"/>
        <pc:sldMkLst>
          <pc:docMk/>
          <pc:sldMk cId="902392552" sldId="1257"/>
        </pc:sldMkLst>
      </pc:sldChg>
      <pc:sldChg chg="del">
        <pc:chgData name="LAMIAE BEZZAZ" userId="f9bc3cc0-8e1c-4944-afa8-b4b36bbf20e1" providerId="ADAL" clId="{92F6B7F7-5E62-4A70-9E4C-98B00FA30B09}" dt="2026-04-16T13:30:22.883" v="0" actId="47"/>
        <pc:sldMkLst>
          <pc:docMk/>
          <pc:sldMk cId="1446148879" sldId="1258"/>
        </pc:sldMkLst>
      </pc:sldChg>
      <pc:sldChg chg="del">
        <pc:chgData name="LAMIAE BEZZAZ" userId="f9bc3cc0-8e1c-4944-afa8-b4b36bbf20e1" providerId="ADAL" clId="{92F6B7F7-5E62-4A70-9E4C-98B00FA30B09}" dt="2026-04-16T13:30:22.883" v="0" actId="47"/>
        <pc:sldMkLst>
          <pc:docMk/>
          <pc:sldMk cId="2291597756" sldId="1262"/>
        </pc:sldMkLst>
      </pc:sldChg>
      <pc:sldChg chg="del">
        <pc:chgData name="LAMIAE BEZZAZ" userId="f9bc3cc0-8e1c-4944-afa8-b4b36bbf20e1" providerId="ADAL" clId="{92F6B7F7-5E62-4A70-9E4C-98B00FA30B09}" dt="2026-04-16T13:30:22.883" v="0" actId="47"/>
        <pc:sldMkLst>
          <pc:docMk/>
          <pc:sldMk cId="651273619" sldId="1263"/>
        </pc:sldMkLst>
      </pc:sldChg>
      <pc:sldChg chg="del">
        <pc:chgData name="LAMIAE BEZZAZ" userId="f9bc3cc0-8e1c-4944-afa8-b4b36bbf20e1" providerId="ADAL" clId="{92F6B7F7-5E62-4A70-9E4C-98B00FA30B09}" dt="2026-04-16T13:30:22.883" v="0" actId="47"/>
        <pc:sldMkLst>
          <pc:docMk/>
          <pc:sldMk cId="1013298960" sldId="1270"/>
        </pc:sldMkLst>
      </pc:sldChg>
      <pc:sldChg chg="addSp delSp modSp del">
        <pc:chgData name="LAMIAE BEZZAZ" userId="f9bc3cc0-8e1c-4944-afa8-b4b36bbf20e1" providerId="ADAL" clId="{92F6B7F7-5E62-4A70-9E4C-98B00FA30B09}" dt="2026-04-16T13:47:54.407" v="315" actId="14100"/>
        <pc:sldMkLst>
          <pc:docMk/>
          <pc:sldMk cId="1932069011" sldId="1271"/>
        </pc:sldMkLst>
        <pc:spChg chg="mod">
          <ac:chgData name="LAMIAE BEZZAZ" userId="f9bc3cc0-8e1c-4944-afa8-b4b36bbf20e1" providerId="ADAL" clId="{92F6B7F7-5E62-4A70-9E4C-98B00FA30B09}" dt="2026-04-16T13:46:39.297" v="297" actId="20577"/>
          <ac:spMkLst>
            <pc:docMk/>
            <pc:sldMk cId="1932069011" sldId="1271"/>
            <ac:spMk id="16" creationId="{5AE8B19C-F9BD-C41B-5519-216C3062AD85}"/>
          </ac:spMkLst>
        </pc:spChg>
        <pc:picChg chg="add mod modCrop">
          <ac:chgData name="LAMIAE BEZZAZ" userId="f9bc3cc0-8e1c-4944-afa8-b4b36bbf20e1" providerId="ADAL" clId="{92F6B7F7-5E62-4A70-9E4C-98B00FA30B09}" dt="2026-04-16T13:47:35.822" v="309" actId="14100"/>
          <ac:picMkLst>
            <pc:docMk/>
            <pc:sldMk cId="1932069011" sldId="1271"/>
            <ac:picMk id="3" creationId="{F59CD858-0835-43F8-9251-DA096F89A393}"/>
          </ac:picMkLst>
        </pc:picChg>
        <pc:picChg chg="add mod">
          <ac:chgData name="LAMIAE BEZZAZ" userId="f9bc3cc0-8e1c-4944-afa8-b4b36bbf20e1" providerId="ADAL" clId="{92F6B7F7-5E62-4A70-9E4C-98B00FA30B09}" dt="2026-04-16T13:47:19.766" v="305" actId="14100"/>
          <ac:picMkLst>
            <pc:docMk/>
            <pc:sldMk cId="1932069011" sldId="1271"/>
            <ac:picMk id="5" creationId="{E0D69DD6-FEE4-4C9B-8E17-BB81EEFD6A84}"/>
          </ac:picMkLst>
        </pc:picChg>
        <pc:picChg chg="add mod">
          <ac:chgData name="LAMIAE BEZZAZ" userId="f9bc3cc0-8e1c-4944-afa8-b4b36bbf20e1" providerId="ADAL" clId="{92F6B7F7-5E62-4A70-9E4C-98B00FA30B09}" dt="2026-04-16T13:47:32.517" v="308" actId="1076"/>
          <ac:picMkLst>
            <pc:docMk/>
            <pc:sldMk cId="1932069011" sldId="1271"/>
            <ac:picMk id="7" creationId="{95106C8C-7325-4A51-B1CF-DD34AF93E347}"/>
          </ac:picMkLst>
        </pc:picChg>
        <pc:picChg chg="del">
          <ac:chgData name="LAMIAE BEZZAZ" userId="f9bc3cc0-8e1c-4944-afa8-b4b36bbf20e1" providerId="ADAL" clId="{92F6B7F7-5E62-4A70-9E4C-98B00FA30B09}" dt="2026-04-16T13:41:31.968" v="86" actId="478"/>
          <ac:picMkLst>
            <pc:docMk/>
            <pc:sldMk cId="1932069011" sldId="1271"/>
            <ac:picMk id="8" creationId="{4E6C2D9D-7DA1-48BE-9E95-8E1B4A008796}"/>
          </ac:picMkLst>
        </pc:picChg>
        <pc:picChg chg="del">
          <ac:chgData name="LAMIAE BEZZAZ" userId="f9bc3cc0-8e1c-4944-afa8-b4b36bbf20e1" providerId="ADAL" clId="{92F6B7F7-5E62-4A70-9E4C-98B00FA30B09}" dt="2026-04-16T13:41:16.836" v="80" actId="478"/>
          <ac:picMkLst>
            <pc:docMk/>
            <pc:sldMk cId="1932069011" sldId="1271"/>
            <ac:picMk id="10" creationId="{43898EBC-3BE7-4D53-A60E-C14B722EADC9}"/>
          </ac:picMkLst>
        </pc:picChg>
        <pc:picChg chg="add mod">
          <ac:chgData name="LAMIAE BEZZAZ" userId="f9bc3cc0-8e1c-4944-afa8-b4b36bbf20e1" providerId="ADAL" clId="{92F6B7F7-5E62-4A70-9E4C-98B00FA30B09}" dt="2026-04-16T13:47:42.207" v="311" actId="14100"/>
          <ac:picMkLst>
            <pc:docMk/>
            <pc:sldMk cId="1932069011" sldId="1271"/>
            <ac:picMk id="11" creationId="{F5A6445C-B269-4BA1-95AC-3B7F26824793}"/>
          </ac:picMkLst>
        </pc:picChg>
        <pc:picChg chg="del">
          <ac:chgData name="LAMIAE BEZZAZ" userId="f9bc3cc0-8e1c-4944-afa8-b4b36bbf20e1" providerId="ADAL" clId="{92F6B7F7-5E62-4A70-9E4C-98B00FA30B09}" dt="2026-04-16T13:41:31.968" v="86" actId="478"/>
          <ac:picMkLst>
            <pc:docMk/>
            <pc:sldMk cId="1932069011" sldId="1271"/>
            <ac:picMk id="12" creationId="{AA3C10B1-CD25-4592-AEC0-D88DB2958808}"/>
          </ac:picMkLst>
        </pc:picChg>
        <pc:picChg chg="add del mod">
          <ac:chgData name="LAMIAE BEZZAZ" userId="f9bc3cc0-8e1c-4944-afa8-b4b36bbf20e1" providerId="ADAL" clId="{92F6B7F7-5E62-4A70-9E4C-98B00FA30B09}" dt="2026-04-16T13:41:26.370" v="84" actId="478"/>
          <ac:picMkLst>
            <pc:docMk/>
            <pc:sldMk cId="1932069011" sldId="1271"/>
            <ac:picMk id="17" creationId="{84223BA4-EC2A-477A-8FDB-76A7D22BBD0F}"/>
          </ac:picMkLst>
        </pc:picChg>
        <pc:picChg chg="add del mod">
          <ac:chgData name="LAMIAE BEZZAZ" userId="f9bc3cc0-8e1c-4944-afa8-b4b36bbf20e1" providerId="ADAL" clId="{92F6B7F7-5E62-4A70-9E4C-98B00FA30B09}" dt="2026-04-16T13:41:26.370" v="84" actId="478"/>
          <ac:picMkLst>
            <pc:docMk/>
            <pc:sldMk cId="1932069011" sldId="1271"/>
            <ac:picMk id="18" creationId="{CB5CD643-A774-4709-BD21-F318E574EE3F}"/>
          </ac:picMkLst>
        </pc:picChg>
        <pc:picChg chg="add del mod">
          <ac:chgData name="LAMIAE BEZZAZ" userId="f9bc3cc0-8e1c-4944-afa8-b4b36bbf20e1" providerId="ADAL" clId="{92F6B7F7-5E62-4A70-9E4C-98B00FA30B09}" dt="2026-04-16T13:41:26.370" v="84" actId="478"/>
          <ac:picMkLst>
            <pc:docMk/>
            <pc:sldMk cId="1932069011" sldId="1271"/>
            <ac:picMk id="19" creationId="{CD7BD11E-1EF6-4803-AA5D-76C2A7E135A5}"/>
          </ac:picMkLst>
        </pc:picChg>
        <pc:picChg chg="add mod modCrop">
          <ac:chgData name="LAMIAE BEZZAZ" userId="f9bc3cc0-8e1c-4944-afa8-b4b36bbf20e1" providerId="ADAL" clId="{92F6B7F7-5E62-4A70-9E4C-98B00FA30B09}" dt="2026-04-16T13:47:54.407" v="315" actId="14100"/>
          <ac:picMkLst>
            <pc:docMk/>
            <pc:sldMk cId="1932069011" sldId="1271"/>
            <ac:picMk id="21" creationId="{B35216BF-9847-436A-90CB-4E1122C21C4E}"/>
          </ac:picMkLst>
        </pc:picChg>
        <pc:picChg chg="del">
          <ac:chgData name="LAMIAE BEZZAZ" userId="f9bc3cc0-8e1c-4944-afa8-b4b36bbf20e1" providerId="ADAL" clId="{92F6B7F7-5E62-4A70-9E4C-98B00FA30B09}" dt="2026-04-16T13:41:31.968" v="86" actId="478"/>
          <ac:picMkLst>
            <pc:docMk/>
            <pc:sldMk cId="1932069011" sldId="1271"/>
            <ac:picMk id="28" creationId="{5D8C36F1-5304-44E4-A57C-4645D7C8236A}"/>
          </ac:picMkLst>
        </pc:picChg>
        <pc:picChg chg="del">
          <ac:chgData name="LAMIAE BEZZAZ" userId="f9bc3cc0-8e1c-4944-afa8-b4b36bbf20e1" providerId="ADAL" clId="{92F6B7F7-5E62-4A70-9E4C-98B00FA30B09}" dt="2026-04-16T13:41:31.968" v="86" actId="478"/>
          <ac:picMkLst>
            <pc:docMk/>
            <pc:sldMk cId="1932069011" sldId="1271"/>
            <ac:picMk id="29" creationId="{15C61E3C-9141-4FDB-8C19-8E0B2533D7A0}"/>
          </ac:picMkLst>
        </pc:picChg>
      </pc:sldChg>
      <pc:sldChg chg="del">
        <pc:chgData name="LAMIAE BEZZAZ" userId="f9bc3cc0-8e1c-4944-afa8-b4b36bbf20e1" providerId="ADAL" clId="{92F6B7F7-5E62-4A70-9E4C-98B00FA30B09}" dt="2026-04-16T13:30:22.883" v="0" actId="47"/>
        <pc:sldMkLst>
          <pc:docMk/>
          <pc:sldMk cId="3526332445" sldId="1272"/>
        </pc:sldMkLst>
      </pc:sldChg>
      <pc:sldChg chg="modSp del">
        <pc:chgData name="LAMIAE BEZZAZ" userId="f9bc3cc0-8e1c-4944-afa8-b4b36bbf20e1" providerId="ADAL" clId="{92F6B7F7-5E62-4A70-9E4C-98B00FA30B09}" dt="2026-04-16T13:50:15.626" v="481" actId="20577"/>
        <pc:sldMkLst>
          <pc:docMk/>
          <pc:sldMk cId="1846393975" sldId="1273"/>
        </pc:sldMkLst>
        <pc:graphicFrameChg chg="modGraphic">
          <ac:chgData name="LAMIAE BEZZAZ" userId="f9bc3cc0-8e1c-4944-afa8-b4b36bbf20e1" providerId="ADAL" clId="{92F6B7F7-5E62-4A70-9E4C-98B00FA30B09}" dt="2026-04-16T13:50:15.626" v="481" actId="20577"/>
          <ac:graphicFrameMkLst>
            <pc:docMk/>
            <pc:sldMk cId="1846393975" sldId="1273"/>
            <ac:graphicFrameMk id="3" creationId="{CC81AC77-3D3A-491F-950C-145FC6033889}"/>
          </ac:graphicFrameMkLst>
        </pc:graphicFrameChg>
      </pc:sldChg>
      <pc:sldChg chg="del">
        <pc:chgData name="LAMIAE BEZZAZ" userId="f9bc3cc0-8e1c-4944-afa8-b4b36bbf20e1" providerId="ADAL" clId="{92F6B7F7-5E62-4A70-9E4C-98B00FA30B09}" dt="2026-04-16T13:30:22.883" v="0" actId="47"/>
        <pc:sldMkLst>
          <pc:docMk/>
          <pc:sldMk cId="568285701" sldId="1274"/>
        </pc:sldMkLst>
      </pc:sldChg>
      <pc:sldChg chg="modSp del">
        <pc:chgData name="LAMIAE BEZZAZ" userId="f9bc3cc0-8e1c-4944-afa8-b4b36bbf20e1" providerId="ADAL" clId="{92F6B7F7-5E62-4A70-9E4C-98B00FA30B09}" dt="2026-04-16T13:51:03.026" v="537" actId="20577"/>
        <pc:sldMkLst>
          <pc:docMk/>
          <pc:sldMk cId="2436084734" sldId="1275"/>
        </pc:sldMkLst>
        <pc:graphicFrameChg chg="modGraphic">
          <ac:chgData name="LAMIAE BEZZAZ" userId="f9bc3cc0-8e1c-4944-afa8-b4b36bbf20e1" providerId="ADAL" clId="{92F6B7F7-5E62-4A70-9E4C-98B00FA30B09}" dt="2026-04-16T13:51:03.026" v="537" actId="20577"/>
          <ac:graphicFrameMkLst>
            <pc:docMk/>
            <pc:sldMk cId="2436084734" sldId="1275"/>
            <ac:graphicFrameMk id="3" creationId="{CC81AC77-3D3A-491F-950C-145FC6033889}"/>
          </ac:graphicFrameMkLst>
        </pc:graphicFrameChg>
      </pc:sldChg>
      <pc:sldChg chg="del">
        <pc:chgData name="LAMIAE BEZZAZ" userId="f9bc3cc0-8e1c-4944-afa8-b4b36bbf20e1" providerId="ADAL" clId="{92F6B7F7-5E62-4A70-9E4C-98B00FA30B09}" dt="2026-04-16T13:30:22.883" v="0" actId="47"/>
        <pc:sldMkLst>
          <pc:docMk/>
          <pc:sldMk cId="2203277354" sldId="1276"/>
        </pc:sldMkLst>
      </pc:sldChg>
      <pc:sldChg chg="addSp delSp modSp del">
        <pc:chgData name="LAMIAE BEZZAZ" userId="f9bc3cc0-8e1c-4944-afa8-b4b36bbf20e1" providerId="ADAL" clId="{92F6B7F7-5E62-4A70-9E4C-98B00FA30B09}" dt="2026-04-16T13:49:23.609" v="441" actId="1076"/>
        <pc:sldMkLst>
          <pc:docMk/>
          <pc:sldMk cId="353481677" sldId="1277"/>
        </pc:sldMkLst>
        <pc:picChg chg="add mod">
          <ac:chgData name="LAMIAE BEZZAZ" userId="f9bc3cc0-8e1c-4944-afa8-b4b36bbf20e1" providerId="ADAL" clId="{92F6B7F7-5E62-4A70-9E4C-98B00FA30B09}" dt="2026-04-16T13:49:04.597" v="438" actId="1076"/>
          <ac:picMkLst>
            <pc:docMk/>
            <pc:sldMk cId="353481677" sldId="1277"/>
            <ac:picMk id="12" creationId="{4D9C10CF-86FE-461C-A9C6-B0179442E569}"/>
          </ac:picMkLst>
        </pc:picChg>
        <pc:picChg chg="add mod">
          <ac:chgData name="LAMIAE BEZZAZ" userId="f9bc3cc0-8e1c-4944-afa8-b4b36bbf20e1" providerId="ADAL" clId="{92F6B7F7-5E62-4A70-9E4C-98B00FA30B09}" dt="2026-04-16T13:49:10.387" v="439" actId="1076"/>
          <ac:picMkLst>
            <pc:docMk/>
            <pc:sldMk cId="353481677" sldId="1277"/>
            <ac:picMk id="17" creationId="{CE01FA24-3C5F-4305-93AF-27126F0ED262}"/>
          </ac:picMkLst>
        </pc:picChg>
        <pc:picChg chg="add del">
          <ac:chgData name="LAMIAE BEZZAZ" userId="f9bc3cc0-8e1c-4944-afa8-b4b36bbf20e1" providerId="ADAL" clId="{92F6B7F7-5E62-4A70-9E4C-98B00FA30B09}" dt="2026-04-16T13:48:58.807" v="436" actId="478"/>
          <ac:picMkLst>
            <pc:docMk/>
            <pc:sldMk cId="353481677" sldId="1277"/>
            <ac:picMk id="18" creationId="{B943B524-52CE-40A5-9592-67BEAC1C64BB}"/>
          </ac:picMkLst>
        </pc:picChg>
        <pc:picChg chg="add mod">
          <ac:chgData name="LAMIAE BEZZAZ" userId="f9bc3cc0-8e1c-4944-afa8-b4b36bbf20e1" providerId="ADAL" clId="{92F6B7F7-5E62-4A70-9E4C-98B00FA30B09}" dt="2026-04-16T13:49:21.457" v="440" actId="1076"/>
          <ac:picMkLst>
            <pc:docMk/>
            <pc:sldMk cId="353481677" sldId="1277"/>
            <ac:picMk id="19" creationId="{0EDD0DF5-444F-4CDF-B480-1E23A7BAC601}"/>
          </ac:picMkLst>
        </pc:picChg>
        <pc:picChg chg="add mod">
          <ac:chgData name="LAMIAE BEZZAZ" userId="f9bc3cc0-8e1c-4944-afa8-b4b36bbf20e1" providerId="ADAL" clId="{92F6B7F7-5E62-4A70-9E4C-98B00FA30B09}" dt="2026-04-16T13:49:23.609" v="441" actId="1076"/>
          <ac:picMkLst>
            <pc:docMk/>
            <pc:sldMk cId="353481677" sldId="1277"/>
            <ac:picMk id="20" creationId="{6FDA13E8-28B1-4682-96FA-4FD749FF5376}"/>
          </ac:picMkLst>
        </pc:picChg>
        <pc:picChg chg="del">
          <ac:chgData name="LAMIAE BEZZAZ" userId="f9bc3cc0-8e1c-4944-afa8-b4b36bbf20e1" providerId="ADAL" clId="{92F6B7F7-5E62-4A70-9E4C-98B00FA30B09}" dt="2026-04-16T13:39:36.351" v="74" actId="478"/>
          <ac:picMkLst>
            <pc:docMk/>
            <pc:sldMk cId="353481677" sldId="1277"/>
            <ac:picMk id="21" creationId="{07AFAEF3-839C-4937-8C1D-C5605AEFB3AE}"/>
          </ac:picMkLst>
        </pc:picChg>
        <pc:picChg chg="del">
          <ac:chgData name="LAMIAE BEZZAZ" userId="f9bc3cc0-8e1c-4944-afa8-b4b36bbf20e1" providerId="ADAL" clId="{92F6B7F7-5E62-4A70-9E4C-98B00FA30B09}" dt="2026-04-16T13:39:36.351" v="74" actId="478"/>
          <ac:picMkLst>
            <pc:docMk/>
            <pc:sldMk cId="353481677" sldId="1277"/>
            <ac:picMk id="22" creationId="{50FDC9F1-D599-448B-85B9-5AC460A28500}"/>
          </ac:picMkLst>
        </pc:picChg>
        <pc:picChg chg="del">
          <ac:chgData name="LAMIAE BEZZAZ" userId="f9bc3cc0-8e1c-4944-afa8-b4b36bbf20e1" providerId="ADAL" clId="{92F6B7F7-5E62-4A70-9E4C-98B00FA30B09}" dt="2026-04-16T13:39:36.351" v="74" actId="478"/>
          <ac:picMkLst>
            <pc:docMk/>
            <pc:sldMk cId="353481677" sldId="1277"/>
            <ac:picMk id="23" creationId="{886F6F04-CF7D-4689-9F32-8D131E2E3C79}"/>
          </ac:picMkLst>
        </pc:picChg>
        <pc:picChg chg="del">
          <ac:chgData name="LAMIAE BEZZAZ" userId="f9bc3cc0-8e1c-4944-afa8-b4b36bbf20e1" providerId="ADAL" clId="{92F6B7F7-5E62-4A70-9E4C-98B00FA30B09}" dt="2026-04-16T13:39:36.351" v="74" actId="478"/>
          <ac:picMkLst>
            <pc:docMk/>
            <pc:sldMk cId="353481677" sldId="1277"/>
            <ac:picMk id="24" creationId="{D6CD6C9D-9AE1-43A6-BBE8-30A5603B8360}"/>
          </ac:picMkLst>
        </pc:picChg>
        <pc:picChg chg="del">
          <ac:chgData name="LAMIAE BEZZAZ" userId="f9bc3cc0-8e1c-4944-afa8-b4b36bbf20e1" providerId="ADAL" clId="{92F6B7F7-5E62-4A70-9E4C-98B00FA30B09}" dt="2026-04-16T13:39:36.351" v="74" actId="478"/>
          <ac:picMkLst>
            <pc:docMk/>
            <pc:sldMk cId="353481677" sldId="1277"/>
            <ac:picMk id="25" creationId="{E2123A70-0945-4D3D-9A16-277E2A847891}"/>
          </ac:picMkLst>
        </pc:picChg>
        <pc:picChg chg="add mod">
          <ac:chgData name="LAMIAE BEZZAZ" userId="f9bc3cc0-8e1c-4944-afa8-b4b36bbf20e1" providerId="ADAL" clId="{92F6B7F7-5E62-4A70-9E4C-98B00FA30B09}" dt="2026-04-16T13:49:00.920" v="437" actId="1076"/>
          <ac:picMkLst>
            <pc:docMk/>
            <pc:sldMk cId="353481677" sldId="1277"/>
            <ac:picMk id="27" creationId="{763E80FE-B690-47CA-B253-2C3BBB283DBD}"/>
          </ac:picMkLst>
        </pc:picChg>
      </pc:sldChg>
      <pc:sldChg chg="del">
        <pc:chgData name="LAMIAE BEZZAZ" userId="f9bc3cc0-8e1c-4944-afa8-b4b36bbf20e1" providerId="ADAL" clId="{92F6B7F7-5E62-4A70-9E4C-98B00FA30B09}" dt="2026-04-16T13:30:22.883" v="0" actId="47"/>
        <pc:sldMkLst>
          <pc:docMk/>
          <pc:sldMk cId="3841675249" sldId="1278"/>
        </pc:sldMkLst>
      </pc:sldChg>
      <pc:sldChg chg="modSp del">
        <pc:chgData name="LAMIAE BEZZAZ" userId="f9bc3cc0-8e1c-4944-afa8-b4b36bbf20e1" providerId="ADAL" clId="{92F6B7F7-5E62-4A70-9E4C-98B00FA30B09}" dt="2026-04-16T13:49:44.107" v="471" actId="20577"/>
        <pc:sldMkLst>
          <pc:docMk/>
          <pc:sldMk cId="3051769598" sldId="1279"/>
        </pc:sldMkLst>
        <pc:spChg chg="mod">
          <ac:chgData name="LAMIAE BEZZAZ" userId="f9bc3cc0-8e1c-4944-afa8-b4b36bbf20e1" providerId="ADAL" clId="{92F6B7F7-5E62-4A70-9E4C-98B00FA30B09}" dt="2026-04-16T13:49:44.107" v="471" actId="20577"/>
          <ac:spMkLst>
            <pc:docMk/>
            <pc:sldMk cId="3051769598" sldId="1279"/>
            <ac:spMk id="23" creationId="{8ED6E5E3-C4F1-19B3-0CA3-D422FF67D944}"/>
          </ac:spMkLst>
        </pc:spChg>
      </pc:sldChg>
      <pc:sldChg chg="del">
        <pc:chgData name="LAMIAE BEZZAZ" userId="f9bc3cc0-8e1c-4944-afa8-b4b36bbf20e1" providerId="ADAL" clId="{92F6B7F7-5E62-4A70-9E4C-98B00FA30B09}" dt="2026-04-16T13:30:22.883" v="0" actId="47"/>
        <pc:sldMkLst>
          <pc:docMk/>
          <pc:sldMk cId="1726868563" sldId="1280"/>
        </pc:sldMkLst>
      </pc:sldChg>
      <pc:sldChg chg="modSp">
        <pc:chgData name="LAMIAE BEZZAZ" userId="f9bc3cc0-8e1c-4944-afa8-b4b36bbf20e1" providerId="ADAL" clId="{92F6B7F7-5E62-4A70-9E4C-98B00FA30B09}" dt="2026-04-16T13:51:29.129" v="581" actId="20577"/>
        <pc:sldMkLst>
          <pc:docMk/>
          <pc:sldMk cId="155981778" sldId="1282"/>
        </pc:sldMkLst>
        <pc:spChg chg="mod">
          <ac:chgData name="LAMIAE BEZZAZ" userId="f9bc3cc0-8e1c-4944-afa8-b4b36bbf20e1" providerId="ADAL" clId="{92F6B7F7-5E62-4A70-9E4C-98B00FA30B09}" dt="2026-04-16T13:51:29.129" v="581" actId="20577"/>
          <ac:spMkLst>
            <pc:docMk/>
            <pc:sldMk cId="155981778" sldId="1282"/>
            <ac:spMk id="23" creationId="{8ED6E5E3-C4F1-19B3-0CA3-D422FF67D944}"/>
          </ac:spMkLst>
        </pc:spChg>
      </pc:sldChg>
      <pc:sldChg chg="addSp delSp modSp del">
        <pc:chgData name="LAMIAE BEZZAZ" userId="f9bc3cc0-8e1c-4944-afa8-b4b36bbf20e1" providerId="ADAL" clId="{92F6B7F7-5E62-4A70-9E4C-98B00FA30B09}" dt="2026-04-16T13:36:21.119" v="65" actId="20577"/>
        <pc:sldMkLst>
          <pc:docMk/>
          <pc:sldMk cId="2978975811" sldId="1289"/>
        </pc:sldMkLst>
        <pc:spChg chg="mod">
          <ac:chgData name="LAMIAE BEZZAZ" userId="f9bc3cc0-8e1c-4944-afa8-b4b36bbf20e1" providerId="ADAL" clId="{92F6B7F7-5E62-4A70-9E4C-98B00FA30B09}" dt="2026-04-16T13:36:21.119" v="65" actId="20577"/>
          <ac:spMkLst>
            <pc:docMk/>
            <pc:sldMk cId="2978975811" sldId="1289"/>
            <ac:spMk id="7" creationId="{926954AF-F1E1-39EA-0347-22DD6224C885}"/>
          </ac:spMkLst>
        </pc:spChg>
        <pc:spChg chg="mod">
          <ac:chgData name="LAMIAE BEZZAZ" userId="f9bc3cc0-8e1c-4944-afa8-b4b36bbf20e1" providerId="ADAL" clId="{92F6B7F7-5E62-4A70-9E4C-98B00FA30B09}" dt="2026-04-16T13:35:10.567" v="16" actId="14100"/>
          <ac:spMkLst>
            <pc:docMk/>
            <pc:sldMk cId="2978975811" sldId="1289"/>
            <ac:spMk id="10" creationId="{6CA2980C-DE3A-4B78-A458-F7DADA3DA1CE}"/>
          </ac:spMkLst>
        </pc:spChg>
        <pc:picChg chg="add mod ord">
          <ac:chgData name="LAMIAE BEZZAZ" userId="f9bc3cc0-8e1c-4944-afa8-b4b36bbf20e1" providerId="ADAL" clId="{92F6B7F7-5E62-4A70-9E4C-98B00FA30B09}" dt="2026-04-16T13:35:01.897" v="14" actId="1076"/>
          <ac:picMkLst>
            <pc:docMk/>
            <pc:sldMk cId="2978975811" sldId="1289"/>
            <ac:picMk id="8" creationId="{52D2DFF5-2D15-4CF4-8C44-3D122050556F}"/>
          </ac:picMkLst>
        </pc:picChg>
        <pc:picChg chg="del">
          <ac:chgData name="LAMIAE BEZZAZ" userId="f9bc3cc0-8e1c-4944-afa8-b4b36bbf20e1" providerId="ADAL" clId="{92F6B7F7-5E62-4A70-9E4C-98B00FA30B09}" dt="2026-04-16T13:34:40.827" v="6" actId="478"/>
          <ac:picMkLst>
            <pc:docMk/>
            <pc:sldMk cId="2978975811" sldId="1289"/>
            <ac:picMk id="9" creationId="{BEAABAF6-7113-4CDC-BC3B-EDFE66A50DCA}"/>
          </ac:picMkLst>
        </pc:picChg>
      </pc:sldChg>
      <pc:sldChg chg="del">
        <pc:chgData name="LAMIAE BEZZAZ" userId="f9bc3cc0-8e1c-4944-afa8-b4b36bbf20e1" providerId="ADAL" clId="{92F6B7F7-5E62-4A70-9E4C-98B00FA30B09}" dt="2026-04-16T13:31:59.616" v="1" actId="47"/>
        <pc:sldMkLst>
          <pc:docMk/>
          <pc:sldMk cId="590573129" sldId="1390"/>
        </pc:sldMkLst>
      </pc:sldChg>
      <pc:sldChg chg="del">
        <pc:chgData name="LAMIAE BEZZAZ" userId="f9bc3cc0-8e1c-4944-afa8-b4b36bbf20e1" providerId="ADAL" clId="{92F6B7F7-5E62-4A70-9E4C-98B00FA30B09}" dt="2026-04-16T13:30:22.883" v="0" actId="47"/>
        <pc:sldMkLst>
          <pc:docMk/>
          <pc:sldMk cId="941468883" sldId="139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23/04/2026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6717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openxmlformats.org/officeDocument/2006/relationships/image" Target="../media/image9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9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Layouts/_rels/slideLayout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6.png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1B69ACF-4DAF-046C-0FC0-2707C01AAD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094" y="0"/>
            <a:ext cx="91700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Plan de la séance 3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5204" y="3827040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079526" y="3889277"/>
            <a:ext cx="35637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Activités de lecture - compréhension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5204" y="2330447"/>
            <a:ext cx="6120914" cy="1334394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079526" y="2435330"/>
            <a:ext cx="20297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Activités de lecture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151983" y="287678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Lecture de phrase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C5DF98A2-5A1C-3E53-74BC-D575AF0F00A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03669" y="421535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Lecture de texte - Compréhension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A4711D-51B2-240E-C5E7-420DD7308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80143" y="5081604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24B8F2BF-037B-3B47-F95B-8798929FE5B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915002" y="54532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Travail sur le livret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EEEC69B-011D-75A0-230C-4A432EC5697D}"/>
              </a:ext>
            </a:extLst>
          </p:cNvPr>
          <p:cNvSpPr txBox="1"/>
          <p:nvPr userDrawn="1"/>
        </p:nvSpPr>
        <p:spPr>
          <a:xfrm>
            <a:off x="1544924" y="5114700"/>
            <a:ext cx="30973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3.  Activités de lecture sur le livret</a:t>
            </a:r>
          </a:p>
        </p:txBody>
      </p:sp>
      <p:pic>
        <p:nvPicPr>
          <p:cNvPr id="16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EA04CB3-4F01-E22B-1F0B-197FCEC064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115487" y="2303595"/>
            <a:ext cx="540000" cy="540000"/>
          </a:xfrm>
          <a:prstGeom prst="rect">
            <a:avLst/>
          </a:prstGeom>
        </p:spPr>
      </p:pic>
      <p:pic>
        <p:nvPicPr>
          <p:cNvPr id="17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BF236806-7ABD-5B66-EE57-9DC1F6A178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164731" y="3778198"/>
            <a:ext cx="540000" cy="540000"/>
          </a:xfrm>
          <a:prstGeom prst="rect">
            <a:avLst/>
          </a:prstGeom>
          <a:noFill/>
        </p:spPr>
      </p:pic>
      <p:pic>
        <p:nvPicPr>
          <p:cNvPr id="20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9CBDCA13-3B7F-5444-3279-2ABA893DEE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188874" y="4954249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47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30460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23/04/2026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410665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23/04/2026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213498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23/04/2026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565694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23/04/2026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4638457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23/04/2026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681034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23/04/2026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876525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23/04/2026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1063069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23/04/2026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223374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23/04/2026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819335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23/04/2026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908123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23/04/2026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99069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69579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388495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47501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8686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688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650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3997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572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7314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2675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52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42326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0394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3345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0996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056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631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69525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6680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676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23762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56479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109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56662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3169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88031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9657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7025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78405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7079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5231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93270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2979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5001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0383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110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3.jpg"/><Relationship Id="rId4" Type="http://schemas.openxmlformats.org/officeDocument/2006/relationships/slideLayout" Target="../slideLayouts/slideLayout5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0.jp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slideLayout" Target="../slideLayouts/slideLayout27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11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0.jpg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34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3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5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0.xml"/><Relationship Id="rId9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5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8.xml"/><Relationship Id="rId9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67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6.xml"/><Relationship Id="rId9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theme" Target="../theme/theme14.xm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5.xml"/><Relationship Id="rId9" Type="http://schemas.openxmlformats.org/officeDocument/2006/relationships/image" Target="../media/image3.jp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91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10.jpg"/><Relationship Id="rId5" Type="http://schemas.openxmlformats.org/officeDocument/2006/relationships/theme" Target="../theme/theme15.xml"/><Relationship Id="rId4" Type="http://schemas.openxmlformats.org/officeDocument/2006/relationships/slideLayout" Target="../slideLayouts/slideLayout92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theme" Target="../theme/theme16.xml"/><Relationship Id="rId2" Type="http://schemas.openxmlformats.org/officeDocument/2006/relationships/slideLayout" Target="../slideLayouts/slideLayout94.xml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13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97.xml"/><Relationship Id="rId7" Type="http://schemas.openxmlformats.org/officeDocument/2006/relationships/slideLayout" Target="../slideLayouts/slideLayout101.xml"/><Relationship Id="rId12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99.xml"/><Relationship Id="rId15" Type="http://schemas.openxmlformats.org/officeDocument/2006/relationships/image" Target="../media/image10.jpg"/><Relationship Id="rId10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Relationship Id="rId14" Type="http://schemas.openxmlformats.org/officeDocument/2006/relationships/theme" Target="../theme/theme17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slideLayout" Target="../slideLayouts/slideLayout110.xml"/><Relationship Id="rId7" Type="http://schemas.openxmlformats.org/officeDocument/2006/relationships/theme" Target="../theme/theme18.xml"/><Relationship Id="rId2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112.xml"/><Relationship Id="rId10" Type="http://schemas.openxmlformats.org/officeDocument/2006/relationships/image" Target="../media/image12.png"/><Relationship Id="rId4" Type="http://schemas.openxmlformats.org/officeDocument/2006/relationships/slideLayout" Target="../slideLayouts/slideLayout111.xml"/><Relationship Id="rId9" Type="http://schemas.openxmlformats.org/officeDocument/2006/relationships/image" Target="../media/image11.png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15.xml"/><Relationship Id="rId1" Type="http://schemas.openxmlformats.org/officeDocument/2006/relationships/slideLayout" Target="../slideLayouts/slideLayout114.xml"/><Relationship Id="rId6" Type="http://schemas.openxmlformats.org/officeDocument/2006/relationships/image" Target="../media/image10.jpg"/><Relationship Id="rId5" Type="http://schemas.openxmlformats.org/officeDocument/2006/relationships/theme" Target="../theme/theme19.xml"/><Relationship Id="rId4" Type="http://schemas.openxmlformats.org/officeDocument/2006/relationships/slideLayout" Target="../slideLayouts/slideLayout1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4193256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3035647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3727344" y="144877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3727344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8FED4A7-88C7-F816-24A0-D88AEC5FBA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3866766" y="172329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93643BA-51F5-386A-0262-4D67B40A961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676E35-C3B5-449C-E8A2-5D8F39B1385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2125" y="161444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B86A730-91B2-C5E4-2947-AB78464E2E0F}"/>
              </a:ext>
            </a:extLst>
          </p:cNvPr>
          <p:cNvSpPr txBox="1"/>
          <p:nvPr userDrawn="1"/>
        </p:nvSpPr>
        <p:spPr>
          <a:xfrm>
            <a:off x="3727344" y="144877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3415B91-FD50-93F1-9ECA-66073EDAE11E}"/>
              </a:ext>
            </a:extLst>
          </p:cNvPr>
          <p:cNvSpPr txBox="1"/>
          <p:nvPr userDrawn="1"/>
        </p:nvSpPr>
        <p:spPr>
          <a:xfrm>
            <a:off x="3727344" y="172329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DBC5769-7CB5-E000-A815-5653612E612A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B773BD6-4E01-C50F-FB3F-5D50AB3AB668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CDAC94B-FFB7-852B-F976-6D176C9758A2}"/>
              </a:ext>
            </a:extLst>
          </p:cNvPr>
          <p:cNvSpPr txBox="1"/>
          <p:nvPr userDrawn="1"/>
        </p:nvSpPr>
        <p:spPr>
          <a:xfrm>
            <a:off x="3727344" y="172329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B8FAC96-8C79-CA29-FBD0-F930A21CE10B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D8BE46F-8089-CC07-B549-9DA15183F7EA}"/>
              </a:ext>
            </a:extLst>
          </p:cNvPr>
          <p:cNvSpPr txBox="1"/>
          <p:nvPr userDrawn="1"/>
        </p:nvSpPr>
        <p:spPr>
          <a:xfrm>
            <a:off x="3727344" y="172329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23/04/2026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1199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1426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8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487719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8017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9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7810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  <p:sldLayoutId id="2147483843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497730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33800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jpg"/><Relationship Id="rId2" Type="http://schemas.openxmlformats.org/officeDocument/2006/relationships/slideLayout" Target="../slideLayouts/slideLayout106.xml"/><Relationship Id="rId1" Type="http://schemas.openxmlformats.org/officeDocument/2006/relationships/tags" Target="../tags/tag6.xml"/><Relationship Id="rId6" Type="http://schemas.openxmlformats.org/officeDocument/2006/relationships/image" Target="../media/image28.png"/><Relationship Id="rId5" Type="http://schemas.openxmlformats.org/officeDocument/2006/relationships/image" Target="../media/image27.jp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5.png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106.xml"/><Relationship Id="rId1" Type="http://schemas.openxmlformats.org/officeDocument/2006/relationships/tags" Target="../tags/tag8.xml"/><Relationship Id="rId6" Type="http://schemas.openxmlformats.org/officeDocument/2006/relationships/image" Target="../media/image33.png"/><Relationship Id="rId5" Type="http://schemas.openxmlformats.org/officeDocument/2006/relationships/image" Target="../media/image32.jpg"/><Relationship Id="rId4" Type="http://schemas.openxmlformats.org/officeDocument/2006/relationships/image" Target="../media/image26.png"/><Relationship Id="rId9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5.png"/><Relationship Id="rId7" Type="http://schemas.openxmlformats.org/officeDocument/2006/relationships/image" Target="../media/image39.png"/><Relationship Id="rId2" Type="http://schemas.openxmlformats.org/officeDocument/2006/relationships/slideLayout" Target="../slideLayouts/slideLayout106.xml"/><Relationship Id="rId1" Type="http://schemas.openxmlformats.org/officeDocument/2006/relationships/tags" Target="../tags/tag10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26.png"/><Relationship Id="rId9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06.xml"/><Relationship Id="rId1" Type="http://schemas.openxmlformats.org/officeDocument/2006/relationships/tags" Target="../tags/tag12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8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06.xml"/><Relationship Id="rId1" Type="http://schemas.openxmlformats.org/officeDocument/2006/relationships/tags" Target="../tags/tag15.xml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06.xml"/><Relationship Id="rId1" Type="http://schemas.openxmlformats.org/officeDocument/2006/relationships/tags" Target="../tags/tag16.xml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06.xml"/><Relationship Id="rId1" Type="http://schemas.openxmlformats.org/officeDocument/2006/relationships/tags" Target="../tags/tag18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2.mp4"/><Relationship Id="rId7" Type="http://schemas.openxmlformats.org/officeDocument/2006/relationships/image" Target="../media/image4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4.png"/><Relationship Id="rId5" Type="http://schemas.openxmlformats.org/officeDocument/2006/relationships/slideLayout" Target="../slideLayouts/slideLayout114.xml"/><Relationship Id="rId4" Type="http://schemas.openxmlformats.org/officeDocument/2006/relationships/video" Target="../media/media2.mp4"/><Relationship Id="rId9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DA6F10F-D7DC-4C0F-A0CE-6466231723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28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334" y="1366599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3AFC09D2-D9C7-4EE6-8602-F5C012CE1E46}"/>
              </a:ext>
            </a:extLst>
          </p:cNvPr>
          <p:cNvGrpSpPr/>
          <p:nvPr/>
        </p:nvGrpSpPr>
        <p:grpSpPr>
          <a:xfrm>
            <a:off x="299598" y="2671263"/>
            <a:ext cx="3284708" cy="2820137"/>
            <a:chOff x="-1938598" y="60091"/>
            <a:chExt cx="8942136" cy="685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8128E83-07A5-4966-9355-829E9DDB44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938598" y="60091"/>
              <a:ext cx="4471068" cy="6858000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E9FE234-638A-4074-8ED8-5CAD57C870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2470" y="60091"/>
              <a:ext cx="4471068" cy="6858000"/>
            </a:xfrm>
            <a:prstGeom prst="rect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2DFB5E98-4F8D-4212-87CC-1F291C2E2D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6365" y="2707231"/>
            <a:ext cx="1625765" cy="2748200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07FFFE03-2F7E-4122-AA20-3FF5EFD65F91}"/>
              </a:ext>
            </a:extLst>
          </p:cNvPr>
          <p:cNvGrpSpPr/>
          <p:nvPr/>
        </p:nvGrpSpPr>
        <p:grpSpPr>
          <a:xfrm>
            <a:off x="3687981" y="2671263"/>
            <a:ext cx="3284708" cy="2820137"/>
            <a:chOff x="-2070980" y="-501987"/>
            <a:chExt cx="8922167" cy="685800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D358B82-3A65-45E4-B7A7-BBB2BB15CA9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070980" y="-501987"/>
              <a:ext cx="4471068" cy="6858000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4B68D694-E7F3-4A6E-985F-26E8BCD83F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0119" y="-501987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75157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47274137-CE1D-4407-B60C-2D2E47B07AF4}"/>
              </a:ext>
            </a:extLst>
          </p:cNvPr>
          <p:cNvSpPr/>
          <p:nvPr/>
        </p:nvSpPr>
        <p:spPr>
          <a:xfrm>
            <a:off x="4674733" y="1997940"/>
            <a:ext cx="3780000" cy="1080000"/>
          </a:xfrm>
          <a:prstGeom prst="roundRect">
            <a:avLst/>
          </a:prstGeom>
          <a:solidFill>
            <a:srgbClr val="AFABAB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267" y="201651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689267" y="176451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349794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24594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372675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5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524857" y="489885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740857" y="4646851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704857" y="50981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720462" y="220962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1600" dirty="0"/>
              <a:t>Activités de vocabulaire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dirty="0"/>
              <a:t>Évaluation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4710733" y="3508563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4926733" y="3256563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4890733" y="3737376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6700" marR="0" lvl="0" indent="-266700" fontAlgn="auto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fr-FR" sz="1600" b="1" dirty="0">
                <a:solidFill>
                  <a:srgbClr val="565F88"/>
                </a:solidFill>
              </a:rPr>
              <a:t>Évaluation 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sp>
        <p:nvSpPr>
          <p:cNvPr id="26" name="Organigramme : Terminateur 25">
            <a:extLst>
              <a:ext uri="{FF2B5EF4-FFF2-40B4-BE49-F238E27FC236}">
                <a16:creationId xmlns:a16="http://schemas.microsoft.com/office/drawing/2014/main" id="{D2C53A34-0295-4437-938B-B5779B67C1DC}"/>
              </a:ext>
            </a:extLst>
          </p:cNvPr>
          <p:cNvSpPr/>
          <p:nvPr/>
        </p:nvSpPr>
        <p:spPr>
          <a:xfrm>
            <a:off x="4890733" y="1745940"/>
            <a:ext cx="1260000" cy="360000"/>
          </a:xfrm>
          <a:prstGeom prst="flowChartTerminator">
            <a:avLst/>
          </a:prstGeom>
          <a:solidFill>
            <a:srgbClr val="AFABAB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MA" dirty="0">
              <a:solidFill>
                <a:srgbClr val="474F71"/>
              </a:solidFill>
              <a:latin typeface="Dosis ExtraBold" pitchFamily="2" charset="0"/>
            </a:endParaRP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2CE841BB-B888-45CE-A6A9-2E41B95735F7}"/>
              </a:ext>
            </a:extLst>
          </p:cNvPr>
          <p:cNvSpPr txBox="1">
            <a:spLocks/>
          </p:cNvSpPr>
          <p:nvPr/>
        </p:nvSpPr>
        <p:spPr>
          <a:xfrm>
            <a:off x="4921928" y="2191810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endParaRPr lang="fr-FR" sz="1600" b="1" dirty="0">
              <a:solidFill>
                <a:srgbClr val="565F88"/>
              </a:solidFill>
            </a:endParaRPr>
          </a:p>
        </p:txBody>
      </p:sp>
      <p:sp>
        <p:nvSpPr>
          <p:cNvPr id="29" name="Organigramme : Terminateur 28">
            <a:extLst>
              <a:ext uri="{FF2B5EF4-FFF2-40B4-BE49-F238E27FC236}">
                <a16:creationId xmlns:a16="http://schemas.microsoft.com/office/drawing/2014/main" id="{201D42C0-4977-4789-B3BA-3207FD333E6D}"/>
              </a:ext>
            </a:extLst>
          </p:cNvPr>
          <p:cNvSpPr/>
          <p:nvPr/>
        </p:nvSpPr>
        <p:spPr>
          <a:xfrm>
            <a:off x="4916249" y="176494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590964FF-2EDB-470E-AECA-412D0A617788}"/>
              </a:ext>
            </a:extLst>
          </p:cNvPr>
          <p:cNvSpPr txBox="1"/>
          <p:nvPr/>
        </p:nvSpPr>
        <p:spPr>
          <a:xfrm>
            <a:off x="4916249" y="2271123"/>
            <a:ext cx="3831420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indent="-269875"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sz="1600" dirty="0">
                <a:solidFill>
                  <a:srgbClr val="757575"/>
                </a:solidFill>
                <a:latin typeface="Dosis SemiBold" pitchFamily="2" charset="0"/>
              </a:rPr>
              <a:t>Activités d’écriture</a:t>
            </a:r>
          </a:p>
          <a:p>
            <a:pPr marL="269875" indent="-269875"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sz="1600" dirty="0">
                <a:solidFill>
                  <a:srgbClr val="757575"/>
                </a:solidFill>
                <a:latin typeface="Dosis SemiBold" pitchFamily="2" charset="0"/>
              </a:rPr>
              <a:t>Évaluation </a:t>
            </a:r>
          </a:p>
        </p:txBody>
      </p:sp>
    </p:spTree>
    <p:extLst>
      <p:ext uri="{BB962C8B-B14F-4D97-AF65-F5344CB8AC3E}">
        <p14:creationId xmlns:p14="http://schemas.microsoft.com/office/powerpoint/2010/main" val="37914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88794" y="3211919"/>
            <a:ext cx="7766412" cy="43416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Évaluer les acquis 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4</a:t>
            </a:r>
          </a:p>
        </p:txBody>
      </p:sp>
    </p:spTree>
    <p:extLst>
      <p:ext uri="{BB962C8B-B14F-4D97-AF65-F5344CB8AC3E}">
        <p14:creationId xmlns:p14="http://schemas.microsoft.com/office/powerpoint/2010/main" val="3024707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1071279" y="1419677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750AC4AF-65C1-0790-9725-6F2C1900FEF7}"/>
              </a:ext>
            </a:extLst>
          </p:cNvPr>
          <p:cNvSpPr txBox="1"/>
          <p:nvPr/>
        </p:nvSpPr>
        <p:spPr>
          <a:xfrm>
            <a:off x="555733" y="2333116"/>
            <a:ext cx="8032531" cy="28565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parler de ma journée.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Identifier et lire les graphèmes étudiés et les mots contenant ces graphèmes.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phrases simples contenant les graphèmes étudiés.</a:t>
            </a:r>
          </a:p>
        </p:txBody>
      </p:sp>
    </p:spTree>
    <p:extLst>
      <p:ext uri="{BB962C8B-B14F-4D97-AF65-F5344CB8AC3E}">
        <p14:creationId xmlns:p14="http://schemas.microsoft.com/office/powerpoint/2010/main" val="2291597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Cette </a:t>
            </a:r>
            <a:r>
              <a:rPr lang="fr-FR" sz="1600" b="1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séance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est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consacrée à l’évaluation des compétences suivantes  :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CO1 – C02 - PO1 – PO2 – PO3 - LF1 – LF2.</a:t>
            </a: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bureau.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ne doit pas être projeté sur l’écran 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coloriage, copie, dessin.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(0 -10 )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414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902392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52D2DFF5-2D15-4CF4-8C44-3D12205055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1760" y="1170432"/>
            <a:ext cx="3469549" cy="532180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26954AF-F1E1-39EA-0347-22DD6224C88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80714" y="2821848"/>
            <a:ext cx="3670515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107 et de recopier les paragraphes sur leurs cahiers.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CA2980C-DE3A-4B78-A458-F7DADA3DA1CE}"/>
              </a:ext>
            </a:extLst>
          </p:cNvPr>
          <p:cNvSpPr/>
          <p:nvPr/>
        </p:nvSpPr>
        <p:spPr>
          <a:xfrm>
            <a:off x="5141760" y="3235987"/>
            <a:ext cx="3221526" cy="2780271"/>
          </a:xfrm>
          <a:prstGeom prst="roundRect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897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651273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59C5806-1F11-46FD-81D4-36C01B76B9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319" y="1894940"/>
            <a:ext cx="1744071" cy="190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67ABF94-3DCF-47A3-BF42-B7ED2C593A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6272" y="3952655"/>
            <a:ext cx="1744230" cy="1908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B5B6854-9089-45E0-B8D9-C4D4C22171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4321" y="1894940"/>
            <a:ext cx="1744071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7FAC0F9-5ABD-4056-9512-D98C3CE5B45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323" y="1894940"/>
            <a:ext cx="1744230" cy="1908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93A160B-5E6D-4AB2-B3A7-07733E7A332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499" y="3952655"/>
            <a:ext cx="1744230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101329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6386" y="755999"/>
            <a:ext cx="7187537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scènes. Je vais te dire des phrases et tu vas me montrer les images qui correspondent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1) Samedi, j’aime aller au parc de jeux. 2) Sami a une sucette. 3) Après l’école, j’aime regarder des dessins animés. 4) Le matin, Kamal s’habille. 5) La petite princesse aime la coccinelle.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59CD858-0835-43F8-9251-DA096F89A39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3" t="13911" r="2244" b="8390"/>
          <a:stretch/>
        </p:blipFill>
        <p:spPr>
          <a:xfrm>
            <a:off x="808338" y="2039657"/>
            <a:ext cx="2376295" cy="208741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0D69DD6-FEE4-4C9B-8E17-BB81EEFD6A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9366" y="2039657"/>
            <a:ext cx="2349733" cy="208741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5106C8C-7325-4A51-B1CF-DD34AF93E3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758" y="2039657"/>
            <a:ext cx="2522484" cy="208741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5A6445C-B269-4BA1-95AC-3B7F2682479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901" y="4233108"/>
            <a:ext cx="3737099" cy="192392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35216BF-9847-436A-90CB-4E1122C21C4E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86" t="25363" r="1807" b="6152"/>
          <a:stretch/>
        </p:blipFill>
        <p:spPr>
          <a:xfrm>
            <a:off x="4658710" y="4233108"/>
            <a:ext cx="3650389" cy="1923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069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: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2203277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 et dis-moi le mot en français.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9C10CF-86FE-461C-A9C6-B0179442E5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1536" y="1868302"/>
            <a:ext cx="1744230" cy="190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E01FA24-3C5F-4305-93AF-27126F0ED2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861" y="1861012"/>
            <a:ext cx="1744230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EDD0DF5-444F-4CDF-B480-1E23A7BAC6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499" y="4022808"/>
            <a:ext cx="1744230" cy="1908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FDA13E8-28B1-4682-96FA-4FD749FF53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6272" y="4019163"/>
            <a:ext cx="1744230" cy="1908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63E80FE-B690-47CA-B253-2C3BBB283DB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181" y="1864657"/>
            <a:ext cx="1744230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81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004047" y="3069811"/>
            <a:ext cx="747656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: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3841675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 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1505650" y="2033781"/>
            <a:ext cx="6598905" cy="3110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fais le matin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À quelle heure tu te réveilles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À quelle heure tu prends ton déjeuner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Tu fais quoi après l’école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fais vendredi ?</a:t>
            </a:r>
          </a:p>
        </p:txBody>
      </p:sp>
    </p:spTree>
    <p:extLst>
      <p:ext uri="{BB962C8B-B14F-4D97-AF65-F5344CB8AC3E}">
        <p14:creationId xmlns:p14="http://schemas.microsoft.com/office/powerpoint/2010/main" val="305176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64776" y="2750482"/>
            <a:ext cx="82385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: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parler de sa journée.</a:t>
            </a:r>
          </a:p>
        </p:txBody>
      </p:sp>
    </p:spTree>
    <p:extLst>
      <p:ext uri="{BB962C8B-B14F-4D97-AF65-F5344CB8AC3E}">
        <p14:creationId xmlns:p14="http://schemas.microsoft.com/office/powerpoint/2010/main" val="1726868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FF664-2ABF-A95B-EC29-49C53FB85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C4375F2-CE50-8EAC-9701-86A50FD9D73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D3F2871-AB84-3200-48FC-EC6D5F031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615E0A2-92F1-9BD2-2F44-71E1601F6A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21378CFD-C034-4418-944D-6095B6D342F6}"/>
              </a:ext>
            </a:extLst>
          </p:cNvPr>
          <p:cNvGrpSpPr/>
          <p:nvPr/>
        </p:nvGrpSpPr>
        <p:grpSpPr>
          <a:xfrm>
            <a:off x="3205057" y="2883965"/>
            <a:ext cx="2230032" cy="2839474"/>
            <a:chOff x="3029352" y="3081840"/>
            <a:chExt cx="2617338" cy="334647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8D98087D-9127-FE94-A9A4-EA19F6CFB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20782" y="3689448"/>
              <a:ext cx="1825908" cy="2738862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D7A1219-85ED-CF98-3D23-A62C8908DB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029352" y="3081840"/>
              <a:ext cx="938876" cy="1048901"/>
            </a:xfrm>
            <a:prstGeom prst="rect">
              <a:avLst/>
            </a:prstGeom>
          </p:spPr>
        </p:pic>
      </p:grpSp>
      <p:sp>
        <p:nvSpPr>
          <p:cNvPr id="17" name="Titre 1">
            <a:extLst>
              <a:ext uri="{FF2B5EF4-FFF2-40B4-BE49-F238E27FC236}">
                <a16:creationId xmlns:a16="http://schemas.microsoft.com/office/drawing/2014/main" id="{8E130A73-E7BC-1D79-63C8-F44A538BC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41" y="777795"/>
            <a:ext cx="7253696" cy="612000"/>
          </a:xfrm>
        </p:spPr>
        <p:txBody>
          <a:bodyPr>
            <a:normAutofit/>
          </a:bodyPr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Présente-toi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et parle de ta journée et de ce que tu fais dimanche.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Expliquer la consigne avec la langue de l’apprenant.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564C76-30BA-4748-A411-1520C2C88262}"/>
              </a:ext>
            </a:extLst>
          </p:cNvPr>
          <p:cNvSpPr/>
          <p:nvPr/>
        </p:nvSpPr>
        <p:spPr>
          <a:xfrm>
            <a:off x="2402913" y="6220014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205867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=  2 points (10 pts)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94D4DBB-4714-48DC-BBF1-08DB0C507050}"/>
              </a:ext>
            </a:extLst>
          </p:cNvPr>
          <p:cNvSpPr txBox="1"/>
          <p:nvPr/>
        </p:nvSpPr>
        <p:spPr>
          <a:xfrm>
            <a:off x="1222562" y="2285027"/>
            <a:ext cx="7225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Présente-toi et parle de ta journée et de ce que tu fais dimanche.</a:t>
            </a:r>
          </a:p>
        </p:txBody>
      </p:sp>
    </p:spTree>
    <p:extLst>
      <p:ext uri="{BB962C8B-B14F-4D97-AF65-F5344CB8AC3E}">
        <p14:creationId xmlns:p14="http://schemas.microsoft.com/office/powerpoint/2010/main" val="73515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64776" y="2750482"/>
            <a:ext cx="82385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Identifier et lire les graphèmes étudiés et les mots contenant ces graphèmes.</a:t>
            </a:r>
          </a:p>
        </p:txBody>
      </p:sp>
    </p:spTree>
    <p:extLst>
      <p:ext uri="{BB962C8B-B14F-4D97-AF65-F5344CB8AC3E}">
        <p14:creationId xmlns:p14="http://schemas.microsoft.com/office/powerpoint/2010/main" val="3526332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graphèmes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b="1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 graphèmes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(4 pts)   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CC81AC77-3D3A-491F-950C-145FC60338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5047843"/>
              </p:ext>
            </p:extLst>
          </p:nvPr>
        </p:nvGraphicFramePr>
        <p:xfrm>
          <a:off x="2117707" y="2396575"/>
          <a:ext cx="5044788" cy="27521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81596">
                  <a:extLst>
                    <a:ext uri="{9D8B030D-6E8A-4147-A177-3AD203B41FA5}">
                      <a16:colId xmlns:a16="http://schemas.microsoft.com/office/drawing/2014/main" val="3520114031"/>
                    </a:ext>
                  </a:extLst>
                </a:gridCol>
                <a:gridCol w="840798">
                  <a:extLst>
                    <a:ext uri="{9D8B030D-6E8A-4147-A177-3AD203B41FA5}">
                      <a16:colId xmlns:a16="http://schemas.microsoft.com/office/drawing/2014/main" val="1611942228"/>
                    </a:ext>
                  </a:extLst>
                </a:gridCol>
                <a:gridCol w="840798">
                  <a:extLst>
                    <a:ext uri="{9D8B030D-6E8A-4147-A177-3AD203B41FA5}">
                      <a16:colId xmlns:a16="http://schemas.microsoft.com/office/drawing/2014/main" val="3211560125"/>
                    </a:ext>
                  </a:extLst>
                </a:gridCol>
                <a:gridCol w="1681596">
                  <a:extLst>
                    <a:ext uri="{9D8B030D-6E8A-4147-A177-3AD203B41FA5}">
                      <a16:colId xmlns:a16="http://schemas.microsoft.com/office/drawing/2014/main" val="570701649"/>
                    </a:ext>
                  </a:extLst>
                </a:gridCol>
              </a:tblGrid>
              <a:tr h="917388">
                <a:tc>
                  <a:txBody>
                    <a:bodyPr/>
                    <a:lstStyle/>
                    <a:p>
                      <a:pPr algn="ctr"/>
                      <a:r>
                        <a:rPr kumimoji="0" lang="it-IT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gn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0" lang="it-IT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  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it-IT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ion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925022"/>
                  </a:ext>
                </a:extLst>
              </a:tr>
              <a:tr h="917388">
                <a:tc>
                  <a:txBody>
                    <a:bodyPr/>
                    <a:lstStyle/>
                    <a:p>
                      <a:pPr algn="ctr"/>
                      <a:r>
                        <a:rPr kumimoji="0" lang="pt-B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ieu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elle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600" b="1" i="0" u="none" strike="noStrike" kern="100" cap="none" spc="0" normalizeH="0" baseline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ien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468918"/>
                  </a:ext>
                </a:extLst>
              </a:tr>
              <a:tr h="917388">
                <a:tc gridSpan="2">
                  <a:txBody>
                    <a:bodyPr/>
                    <a:lstStyle/>
                    <a:p>
                      <a:pPr algn="ctr"/>
                      <a:r>
                        <a:rPr kumimoji="0" lang="pt-B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ein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0" lang="pt-B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ette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5639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93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mots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b="1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 mots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 points (6 pts)    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CC81AC77-3D3A-491F-950C-145FC60338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1796743"/>
              </p:ext>
            </p:extLst>
          </p:nvPr>
        </p:nvGraphicFramePr>
        <p:xfrm>
          <a:off x="1555807" y="2662518"/>
          <a:ext cx="6156000" cy="18347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52000">
                  <a:extLst>
                    <a:ext uri="{9D8B030D-6E8A-4147-A177-3AD203B41FA5}">
                      <a16:colId xmlns:a16="http://schemas.microsoft.com/office/drawing/2014/main" val="3520114031"/>
                    </a:ext>
                  </a:extLst>
                </a:gridCol>
                <a:gridCol w="2052000">
                  <a:extLst>
                    <a:ext uri="{9D8B030D-6E8A-4147-A177-3AD203B41FA5}">
                      <a16:colId xmlns:a16="http://schemas.microsoft.com/office/drawing/2014/main" val="1611942228"/>
                    </a:ext>
                  </a:extLst>
                </a:gridCol>
                <a:gridCol w="2052000">
                  <a:extLst>
                    <a:ext uri="{9D8B030D-6E8A-4147-A177-3AD203B41FA5}">
                      <a16:colId xmlns:a16="http://schemas.microsoft.com/office/drawing/2014/main" val="570701649"/>
                    </a:ext>
                  </a:extLst>
                </a:gridCol>
              </a:tblGrid>
              <a:tr h="917388">
                <a:tc>
                  <a:txBody>
                    <a:bodyPr/>
                    <a:lstStyle/>
                    <a:p>
                      <a:pPr algn="ctr"/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beignet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singe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925022"/>
                  </a:ext>
                </a:extLst>
              </a:tr>
              <a:tr h="917388">
                <a:tc>
                  <a:txBody>
                    <a:bodyPr/>
                    <a:lstStyle/>
                    <a:p>
                      <a:pPr marL="0" marR="0" lvl="0" indent="0" algn="ctr" defTabSz="79196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vitesse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/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/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main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4689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6084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498491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: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phrases simples contenant les graphèmes étudiés.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715353" y="5441038"/>
            <a:ext cx="5518602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4 points ( 2 points par phrase)</a:t>
            </a: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6 points ( 0.5 point par mot )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vas lire ces phrases correctement et avec fluidité.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1119478" y="1964267"/>
            <a:ext cx="7516346" cy="23706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vieux aime promener son chien.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Salima joue avec une petite pelle.</a:t>
            </a:r>
          </a:p>
        </p:txBody>
      </p:sp>
    </p:spTree>
    <p:extLst>
      <p:ext uri="{BB962C8B-B14F-4D97-AF65-F5344CB8AC3E}">
        <p14:creationId xmlns:p14="http://schemas.microsoft.com/office/powerpoint/2010/main" val="15598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L’évaluation est terminée.</a:t>
            </a:r>
          </a:p>
        </p:txBody>
      </p:sp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8C87F580-D43E-40E9-A22C-ABDFFF4D5BD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EA581AE-457B-4AC9-B0BE-89245AD12C7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20DF47B-8E67-41A7-BF3C-95670922E5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89097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4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2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3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7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8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269470F-C499-476E-8B43-4A98D3E2493E}">
  <ds:schemaRefs>
    <ds:schemaRef ds:uri="http://purl.org/dc/terms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f0534ec5-868f-4ce6-85c7-99f0612daa52"/>
    <ds:schemaRef ds:uri="202b3bc9-e036-45c7-aea0-06aec8cd7a40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3E6EB7D-C582-486F-8322-B3A0D183298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A136FF0-9900-4E17-ACF1-E77920B4F5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6685</TotalTime>
  <Words>858</Words>
  <Application>Microsoft Office PowerPoint</Application>
  <PresentationFormat>Affichage à l'écran (4:3)</PresentationFormat>
  <Paragraphs>109</Paragraphs>
  <Slides>27</Slides>
  <Notes>2</Notes>
  <HiddenSlides>0</HiddenSlides>
  <MMClips>2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19</vt:i4>
      </vt:variant>
      <vt:variant>
        <vt:lpstr>Titres des diapositives</vt:lpstr>
      </vt:variant>
      <vt:variant>
        <vt:i4>27</vt:i4>
      </vt:variant>
    </vt:vector>
  </HeadingPairs>
  <TitlesOfParts>
    <vt:vector size="57" baseType="lpstr">
      <vt:lpstr>Calibri</vt:lpstr>
      <vt:lpstr>Aptos Display</vt:lpstr>
      <vt:lpstr>Mistral</vt:lpstr>
      <vt:lpstr>Aptos</vt:lpstr>
      <vt:lpstr>Comic Sans MS</vt:lpstr>
      <vt:lpstr>Dosis ExtraBold</vt:lpstr>
      <vt:lpstr>Dosis Medium</vt:lpstr>
      <vt:lpstr>Dosis SemiBold</vt:lpstr>
      <vt:lpstr>Wingdings</vt:lpstr>
      <vt:lpstr>Dosis</vt:lpstr>
      <vt:lpstr>Arial</vt:lpstr>
      <vt:lpstr>2_Conception personnalisée</vt:lpstr>
      <vt:lpstr>00_Env-Enseignant</vt:lpstr>
      <vt:lpstr>1_Révision</vt:lpstr>
      <vt:lpstr>5_New Voc_01-Livret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2_Env-Enseignant</vt:lpstr>
      <vt:lpstr>6_New Voc_01-Livret</vt:lpstr>
      <vt:lpstr>2_Révision</vt:lpstr>
      <vt:lpstr>3_Révision</vt:lpstr>
      <vt:lpstr>7_New Voc_01-Livret</vt:lpstr>
      <vt:lpstr>8_New Voc_01-Livret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5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correspondent.</vt:lpstr>
      <vt:lpstr>Présentation PowerPoint</vt:lpstr>
      <vt:lpstr>Regarde les scènes. Je vais te dire des phrases et tu vas me montrer les images qui correspondent :  1) Samedi, j’aime aller au parc de jeux. 2) Sami a une sucette. 3) Après l’école, j’aime regarder des dessins animés. 4) Le matin, Kamal s’habille. 5) La petite princesse aime la coccinelle. </vt:lpstr>
      <vt:lpstr>Présentation PowerPoint</vt:lpstr>
      <vt:lpstr>Mets ton doigt sur chaque image et dis-moi le mot en français.</vt:lpstr>
      <vt:lpstr>Présentation PowerPoint</vt:lpstr>
      <vt:lpstr>Je vais te poser des questions et tu dois répondre correctement. </vt:lpstr>
      <vt:lpstr>Présentation PowerPoint</vt:lpstr>
      <vt:lpstr>Présente-toi et parle de ta journée et de ce que tu fais dimanche. Expliquer la consigne avec la langue de l’apprenant.</vt:lpstr>
      <vt:lpstr>Présentation PowerPoint</vt:lpstr>
      <vt:lpstr>Je vais te montrer des graphèmes et tu dois les lire. L’enseignant choisit 4 graphèmes.</vt:lpstr>
      <vt:lpstr>Je vais te montrer des mots et tu dois les lire. L’enseignant choisit 3 mots.</vt:lpstr>
      <vt:lpstr>Présentation PowerPoint</vt:lpstr>
      <vt:lpstr>Tu vas lire ces phrases correctement et avec fluidité.</vt:lpstr>
      <vt:lpstr>L’évaluation est terminée.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Jalila</dc:creator>
  <cp:lastModifiedBy>KHALID.RAMNI</cp:lastModifiedBy>
  <cp:revision>34</cp:revision>
  <cp:lastPrinted>2025-08-13T10:11:39Z</cp:lastPrinted>
  <dcterms:created xsi:type="dcterms:W3CDTF">2025-08-01T12:31:49Z</dcterms:created>
  <dcterms:modified xsi:type="dcterms:W3CDTF">2026-04-23T18:26:03Z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