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7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9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0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1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2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3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4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7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9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807" r:id="rId6"/>
    <p:sldMasterId id="2147483819" r:id="rId7"/>
    <p:sldMasterId id="2147483754" r:id="rId8"/>
    <p:sldMasterId id="2147483766" r:id="rId9"/>
    <p:sldMasterId id="2147483773" r:id="rId10"/>
    <p:sldMasterId id="2147483693" r:id="rId11"/>
    <p:sldMasterId id="2147483697" r:id="rId12"/>
    <p:sldMasterId id="2147483711" r:id="rId13"/>
    <p:sldMasterId id="2147483720" r:id="rId14"/>
    <p:sldMasterId id="2147483729" r:id="rId15"/>
    <p:sldMasterId id="2147483786" r:id="rId16"/>
    <p:sldMasterId id="2147483811" r:id="rId17"/>
    <p:sldMasterId id="2147483821" r:id="rId18"/>
    <p:sldMasterId id="2147483826" r:id="rId19"/>
    <p:sldMasterId id="2147483830" r:id="rId20"/>
    <p:sldMasterId id="2147483844" r:id="rId21"/>
    <p:sldMasterId id="2147483851" r:id="rId22"/>
    <p:sldMasterId id="2147483856" r:id="rId23"/>
  </p:sldMasterIdLst>
  <p:notesMasterIdLst>
    <p:notesMasterId r:id="rId114"/>
  </p:notesMasterIdLst>
  <p:sldIdLst>
    <p:sldId id="257" r:id="rId24"/>
    <p:sldId id="1029" r:id="rId25"/>
    <p:sldId id="705" r:id="rId26"/>
    <p:sldId id="1229" r:id="rId27"/>
    <p:sldId id="1338" r:id="rId28"/>
    <p:sldId id="1320" r:id="rId29"/>
    <p:sldId id="1146" r:id="rId30"/>
    <p:sldId id="1147" r:id="rId31"/>
    <p:sldId id="1062" r:id="rId32"/>
    <p:sldId id="1401" r:id="rId33"/>
    <p:sldId id="1402" r:id="rId34"/>
    <p:sldId id="1403" r:id="rId35"/>
    <p:sldId id="1404" r:id="rId36"/>
    <p:sldId id="1405" r:id="rId37"/>
    <p:sldId id="1406" r:id="rId38"/>
    <p:sldId id="1407" r:id="rId39"/>
    <p:sldId id="1408" r:id="rId40"/>
    <p:sldId id="1409" r:id="rId41"/>
    <p:sldId id="1410" r:id="rId42"/>
    <p:sldId id="1411" r:id="rId43"/>
    <p:sldId id="1412" r:id="rId44"/>
    <p:sldId id="1413" r:id="rId45"/>
    <p:sldId id="1414" r:id="rId46"/>
    <p:sldId id="1415" r:id="rId47"/>
    <p:sldId id="1353" r:id="rId48"/>
    <p:sldId id="1354" r:id="rId49"/>
    <p:sldId id="1355" r:id="rId50"/>
    <p:sldId id="1391" r:id="rId51"/>
    <p:sldId id="1395" r:id="rId52"/>
    <p:sldId id="1392" r:id="rId53"/>
    <p:sldId id="1118" r:id="rId54"/>
    <p:sldId id="1396" r:id="rId55"/>
    <p:sldId id="1119" r:id="rId56"/>
    <p:sldId id="1398" r:id="rId57"/>
    <p:sldId id="1399" r:id="rId58"/>
    <p:sldId id="1400" r:id="rId59"/>
    <p:sldId id="1356" r:id="rId60"/>
    <p:sldId id="1357" r:id="rId61"/>
    <p:sldId id="1377" r:id="rId62"/>
    <p:sldId id="1350" r:id="rId63"/>
    <p:sldId id="1351" r:id="rId64"/>
    <p:sldId id="1352" r:id="rId65"/>
    <p:sldId id="1362" r:id="rId66"/>
    <p:sldId id="1363" r:id="rId67"/>
    <p:sldId id="1379" r:id="rId68"/>
    <p:sldId id="1380" r:id="rId69"/>
    <p:sldId id="1381" r:id="rId70"/>
    <p:sldId id="1383" r:id="rId71"/>
    <p:sldId id="1008" r:id="rId72"/>
    <p:sldId id="964" r:id="rId73"/>
    <p:sldId id="1321" r:id="rId74"/>
    <p:sldId id="1235" r:id="rId75"/>
    <p:sldId id="1236" r:id="rId76"/>
    <p:sldId id="1237" r:id="rId77"/>
    <p:sldId id="1365" r:id="rId78"/>
    <p:sldId id="1366" r:id="rId79"/>
    <p:sldId id="1367" r:id="rId80"/>
    <p:sldId id="1368" r:id="rId81"/>
    <p:sldId id="1369" r:id="rId82"/>
    <p:sldId id="1370" r:id="rId83"/>
    <p:sldId id="779" r:id="rId84"/>
    <p:sldId id="1082" r:id="rId85"/>
    <p:sldId id="1310" r:id="rId86"/>
    <p:sldId id="1084" r:id="rId87"/>
    <p:sldId id="1307" r:id="rId88"/>
    <p:sldId id="1311" r:id="rId89"/>
    <p:sldId id="1309" r:id="rId90"/>
    <p:sldId id="1254" r:id="rId91"/>
    <p:sldId id="1246" r:id="rId92"/>
    <p:sldId id="1262" r:id="rId93"/>
    <p:sldId id="1416" r:id="rId94"/>
    <p:sldId id="1257" r:id="rId95"/>
    <p:sldId id="1289" r:id="rId96"/>
    <p:sldId id="1263" r:id="rId97"/>
    <p:sldId id="1258" r:id="rId98"/>
    <p:sldId id="1231" r:id="rId99"/>
    <p:sldId id="1270" r:id="rId100"/>
    <p:sldId id="1271" r:id="rId101"/>
    <p:sldId id="1276" r:id="rId102"/>
    <p:sldId id="1277" r:id="rId103"/>
    <p:sldId id="1278" r:id="rId104"/>
    <p:sldId id="1279" r:id="rId105"/>
    <p:sldId id="1280" r:id="rId106"/>
    <p:sldId id="1281" r:id="rId107"/>
    <p:sldId id="1272" r:id="rId108"/>
    <p:sldId id="1273" r:id="rId109"/>
    <p:sldId id="1275" r:id="rId110"/>
    <p:sldId id="1274" r:id="rId111"/>
    <p:sldId id="1282" r:id="rId112"/>
    <p:sldId id="1283" r:id="rId113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115"/>
      <p:bold r:id="rId116"/>
      <p:italic r:id="rId117"/>
      <p:boldItalic r:id="rId118"/>
    </p:embeddedFont>
    <p:embeddedFont>
      <p:font typeface="Dosis" pitchFamily="2" charset="0"/>
      <p:regular r:id="rId119"/>
      <p:bold r:id="rId120"/>
    </p:embeddedFont>
    <p:embeddedFont>
      <p:font typeface="Dosis ExtraBold" pitchFamily="2" charset="0"/>
      <p:bold r:id="rId121"/>
    </p:embeddedFont>
    <p:embeddedFont>
      <p:font typeface="Dosis Medium" pitchFamily="2" charset="0"/>
      <p:regular r:id="rId122"/>
    </p:embeddedFont>
    <p:embeddedFont>
      <p:font typeface="Dosis SemiBold" pitchFamily="2" charset="0"/>
      <p:bold r:id="rId123"/>
    </p:embeddedFont>
    <p:embeddedFont>
      <p:font typeface="Mistral" panose="03090702030407020403" pitchFamily="66" charset="0"/>
      <p:regular r:id="rId12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E7E6E6"/>
    <a:srgbClr val="DEEBF7"/>
    <a:srgbClr val="E6F3FA"/>
    <a:srgbClr val="9EE0F4"/>
    <a:srgbClr val="A09F9F"/>
    <a:srgbClr val="565F88"/>
    <a:srgbClr val="424D7B"/>
    <a:srgbClr val="AFABAB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3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117" Type="http://schemas.openxmlformats.org/officeDocument/2006/relationships/font" Target="fonts/font3.fntdata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openxmlformats.org/officeDocument/2006/relationships/slide" Target="slides/slide89.xml"/><Relationship Id="rId16" Type="http://schemas.openxmlformats.org/officeDocument/2006/relationships/slideMaster" Target="slideMasters/slideMaster13.xml"/><Relationship Id="rId107" Type="http://schemas.openxmlformats.org/officeDocument/2006/relationships/slide" Target="slides/slide84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slide" Target="slides/slide79.xml"/><Relationship Id="rId123" Type="http://schemas.openxmlformats.org/officeDocument/2006/relationships/font" Target="fonts/font9.fntdata"/><Relationship Id="rId12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slide" Target="slides/slide33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77" Type="http://schemas.openxmlformats.org/officeDocument/2006/relationships/slide" Target="slides/slide54.xml"/><Relationship Id="rId100" Type="http://schemas.openxmlformats.org/officeDocument/2006/relationships/slide" Target="slides/slide77.xml"/><Relationship Id="rId105" Type="http://schemas.openxmlformats.org/officeDocument/2006/relationships/slide" Target="slides/slide82.xml"/><Relationship Id="rId113" Type="http://schemas.openxmlformats.org/officeDocument/2006/relationships/slide" Target="slides/slide90.xml"/><Relationship Id="rId118" Type="http://schemas.openxmlformats.org/officeDocument/2006/relationships/font" Target="fonts/font4.fntdata"/><Relationship Id="rId126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93" Type="http://schemas.openxmlformats.org/officeDocument/2006/relationships/slide" Target="slides/slide70.xml"/><Relationship Id="rId98" Type="http://schemas.openxmlformats.org/officeDocument/2006/relationships/slide" Target="slides/slide75.xml"/><Relationship Id="rId121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slide" Target="slides/slide36.xml"/><Relationship Id="rId67" Type="http://schemas.openxmlformats.org/officeDocument/2006/relationships/slide" Target="slides/slide44.xml"/><Relationship Id="rId103" Type="http://schemas.openxmlformats.org/officeDocument/2006/relationships/slide" Target="slides/slide80.xml"/><Relationship Id="rId108" Type="http://schemas.openxmlformats.org/officeDocument/2006/relationships/slide" Target="slides/slide85.xml"/><Relationship Id="rId116" Type="http://schemas.openxmlformats.org/officeDocument/2006/relationships/font" Target="fonts/font2.fntdata"/><Relationship Id="rId124" Type="http://schemas.openxmlformats.org/officeDocument/2006/relationships/font" Target="fonts/font10.fntdata"/><Relationship Id="rId129" Type="http://schemas.microsoft.com/office/2016/11/relationships/changesInfo" Target="changesInfos/changesInfo1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slide" Target="slides/slide39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91" Type="http://schemas.openxmlformats.org/officeDocument/2006/relationships/slide" Target="slides/slide68.xml"/><Relationship Id="rId96" Type="http://schemas.openxmlformats.org/officeDocument/2006/relationships/slide" Target="slides/slide73.xml"/><Relationship Id="rId111" Type="http://schemas.openxmlformats.org/officeDocument/2006/relationships/slide" Target="slides/slide8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6" Type="http://schemas.openxmlformats.org/officeDocument/2006/relationships/slide" Target="slides/slide83.xml"/><Relationship Id="rId114" Type="http://schemas.openxmlformats.org/officeDocument/2006/relationships/notesMaster" Target="notesMasters/notesMaster1.xml"/><Relationship Id="rId119" Type="http://schemas.openxmlformats.org/officeDocument/2006/relationships/font" Target="fonts/font5.fntdata"/><Relationship Id="rId127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slide" Target="slides/slide71.xml"/><Relationship Id="rId99" Type="http://schemas.openxmlformats.org/officeDocument/2006/relationships/slide" Target="slides/slide76.xml"/><Relationship Id="rId101" Type="http://schemas.openxmlformats.org/officeDocument/2006/relationships/slide" Target="slides/slide78.xml"/><Relationship Id="rId122" Type="http://schemas.openxmlformats.org/officeDocument/2006/relationships/font" Target="fonts/font8.fntdata"/><Relationship Id="rId13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6.xml"/><Relationship Id="rId109" Type="http://schemas.openxmlformats.org/officeDocument/2006/relationships/slide" Target="slides/slide86.xml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slide" Target="slides/slide74.xml"/><Relationship Id="rId104" Type="http://schemas.openxmlformats.org/officeDocument/2006/relationships/slide" Target="slides/slide81.xml"/><Relationship Id="rId120" Type="http://schemas.openxmlformats.org/officeDocument/2006/relationships/font" Target="fonts/font6.fntdata"/><Relationship Id="rId125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customXml" Target="../customXml/item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slide" Target="slides/slide87.xml"/><Relationship Id="rId115" Type="http://schemas.openxmlformats.org/officeDocument/2006/relationships/font" Target="fonts/font1.fntdata"/><Relationship Id="rId61" Type="http://schemas.openxmlformats.org/officeDocument/2006/relationships/slide" Target="slides/slide38.xml"/><Relationship Id="rId82" Type="http://schemas.openxmlformats.org/officeDocument/2006/relationships/slide" Target="slides/slide5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A8B2B650-A9D1-4AC1-8EBC-E0EE4B3FF9F0}"/>
    <pc:docChg chg="undo redo custSel addSld delSld modSld sldOrd">
      <pc:chgData name="LAMIAE BEZZAZ" userId="f9bc3cc0-8e1c-4944-afa8-b4b36bbf20e1" providerId="ADAL" clId="{A8B2B650-A9D1-4AC1-8EBC-E0EE4B3FF9F0}" dt="2026-04-16T11:14:58.933" v="1475" actId="20577"/>
      <pc:docMkLst>
        <pc:docMk/>
      </pc:docMkLst>
      <pc:sldChg chg="addSp delSp modSp">
        <pc:chgData name="LAMIAE BEZZAZ" userId="f9bc3cc0-8e1c-4944-afa8-b4b36bbf20e1" providerId="ADAL" clId="{A8B2B650-A9D1-4AC1-8EBC-E0EE4B3FF9F0}" dt="2026-04-16T09:59:37.997" v="3" actId="14100"/>
        <pc:sldMkLst>
          <pc:docMk/>
          <pc:sldMk cId="56895326" sldId="257"/>
        </pc:sldMkLst>
        <pc:picChg chg="del">
          <ac:chgData name="LAMIAE BEZZAZ" userId="f9bc3cc0-8e1c-4944-afa8-b4b36bbf20e1" providerId="ADAL" clId="{A8B2B650-A9D1-4AC1-8EBC-E0EE4B3FF9F0}" dt="2026-04-16T09:59:31.322" v="0" actId="478"/>
          <ac:picMkLst>
            <pc:docMk/>
            <pc:sldMk cId="56895326" sldId="257"/>
            <ac:picMk id="3" creationId="{1F526E49-2151-4C63-84B6-1559D88E985D}"/>
          </ac:picMkLst>
        </pc:picChg>
        <pc:picChg chg="add mod">
          <ac:chgData name="LAMIAE BEZZAZ" userId="f9bc3cc0-8e1c-4944-afa8-b4b36bbf20e1" providerId="ADAL" clId="{A8B2B650-A9D1-4AC1-8EBC-E0EE4B3FF9F0}" dt="2026-04-16T09:59:37.997" v="3" actId="14100"/>
          <ac:picMkLst>
            <pc:docMk/>
            <pc:sldMk cId="56895326" sldId="257"/>
            <ac:picMk id="4" creationId="{7C614B0F-75A0-4DCD-981F-4A4CF933657A}"/>
          </ac:picMkLst>
        </pc:picChg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1502274348" sldId="689"/>
        </pc:sldMkLst>
      </pc:sldChg>
      <pc:sldChg chg="addSp delSp">
        <pc:chgData name="LAMIAE BEZZAZ" userId="f9bc3cc0-8e1c-4944-afa8-b4b36bbf20e1" providerId="ADAL" clId="{A8B2B650-A9D1-4AC1-8EBC-E0EE4B3FF9F0}" dt="2026-04-16T10:40:00.259" v="535"/>
        <pc:sldMkLst>
          <pc:docMk/>
          <pc:sldMk cId="283126458" sldId="1082"/>
        </pc:sldMkLst>
        <pc:picChg chg="add">
          <ac:chgData name="LAMIAE BEZZAZ" userId="f9bc3cc0-8e1c-4944-afa8-b4b36bbf20e1" providerId="ADAL" clId="{A8B2B650-A9D1-4AC1-8EBC-E0EE4B3FF9F0}" dt="2026-04-16T10:40:00.259" v="535"/>
          <ac:picMkLst>
            <pc:docMk/>
            <pc:sldMk cId="283126458" sldId="1082"/>
            <ac:picMk id="2" creationId="{0C1E324F-E748-4D6C-8F6C-A4EBBC4AD400}"/>
          </ac:picMkLst>
        </pc:picChg>
        <pc:picChg chg="del">
          <ac:chgData name="LAMIAE BEZZAZ" userId="f9bc3cc0-8e1c-4944-afa8-b4b36bbf20e1" providerId="ADAL" clId="{A8B2B650-A9D1-4AC1-8EBC-E0EE4B3FF9F0}" dt="2026-04-16T10:39:58.973" v="534" actId="478"/>
          <ac:picMkLst>
            <pc:docMk/>
            <pc:sldMk cId="283126458" sldId="1082"/>
            <ac:picMk id="3" creationId="{379AD360-84C1-4F97-B457-C2495F47FFFB}"/>
          </ac:picMkLst>
        </pc:picChg>
      </pc:sldChg>
      <pc:sldChg chg="addSp modSp">
        <pc:chgData name="LAMIAE BEZZAZ" userId="f9bc3cc0-8e1c-4944-afa8-b4b36bbf20e1" providerId="ADAL" clId="{A8B2B650-A9D1-4AC1-8EBC-E0EE4B3FF9F0}" dt="2026-04-16T10:42:44.511" v="590" actId="1076"/>
        <pc:sldMkLst>
          <pc:docMk/>
          <pc:sldMk cId="1683018317" sldId="1084"/>
        </pc:sldMkLst>
        <pc:spChg chg="mod">
          <ac:chgData name="LAMIAE BEZZAZ" userId="f9bc3cc0-8e1c-4944-afa8-b4b36bbf20e1" providerId="ADAL" clId="{A8B2B650-A9D1-4AC1-8EBC-E0EE4B3FF9F0}" dt="2026-04-16T10:42:35.899" v="589" actId="20577"/>
          <ac:spMkLst>
            <pc:docMk/>
            <pc:sldMk cId="1683018317" sldId="1084"/>
            <ac:spMk id="11" creationId="{36893989-0593-4C93-BF9A-738280AA3DA9}"/>
          </ac:spMkLst>
        </pc:spChg>
        <pc:spChg chg="mod">
          <ac:chgData name="LAMIAE BEZZAZ" userId="f9bc3cc0-8e1c-4944-afa8-b4b36bbf20e1" providerId="ADAL" clId="{A8B2B650-A9D1-4AC1-8EBC-E0EE4B3FF9F0}" dt="2026-04-16T10:42:31.957" v="588" actId="1076"/>
          <ac:spMkLst>
            <pc:docMk/>
            <pc:sldMk cId="1683018317" sldId="1084"/>
            <ac:spMk id="13" creationId="{8A17C00D-E971-47F0-863E-30AAD0AC200B}"/>
          </ac:spMkLst>
        </pc:spChg>
        <pc:spChg chg="mod">
          <ac:chgData name="LAMIAE BEZZAZ" userId="f9bc3cc0-8e1c-4944-afa8-b4b36bbf20e1" providerId="ADAL" clId="{A8B2B650-A9D1-4AC1-8EBC-E0EE4B3FF9F0}" dt="2026-04-16T10:42:31.957" v="588" actId="1076"/>
          <ac:spMkLst>
            <pc:docMk/>
            <pc:sldMk cId="1683018317" sldId="1084"/>
            <ac:spMk id="14" creationId="{A0CEC772-F63D-455E-9D91-533829E2174F}"/>
          </ac:spMkLst>
        </pc:spChg>
        <pc:spChg chg="mod">
          <ac:chgData name="LAMIAE BEZZAZ" userId="f9bc3cc0-8e1c-4944-afa8-b4b36bbf20e1" providerId="ADAL" clId="{A8B2B650-A9D1-4AC1-8EBC-E0EE4B3FF9F0}" dt="2026-04-16T10:42:31.957" v="588" actId="1076"/>
          <ac:spMkLst>
            <pc:docMk/>
            <pc:sldMk cId="1683018317" sldId="1084"/>
            <ac:spMk id="15" creationId="{823C1327-BB93-4D53-9BF0-509062461BEE}"/>
          </ac:spMkLst>
        </pc:spChg>
        <pc:spChg chg="mod">
          <ac:chgData name="LAMIAE BEZZAZ" userId="f9bc3cc0-8e1c-4944-afa8-b4b36bbf20e1" providerId="ADAL" clId="{A8B2B650-A9D1-4AC1-8EBC-E0EE4B3FF9F0}" dt="2026-04-16T10:42:31.957" v="588" actId="1076"/>
          <ac:spMkLst>
            <pc:docMk/>
            <pc:sldMk cId="1683018317" sldId="1084"/>
            <ac:spMk id="16" creationId="{3E9171DF-5B87-4295-8748-91F86E6FD974}"/>
          </ac:spMkLst>
        </pc:spChg>
        <pc:spChg chg="mod">
          <ac:chgData name="LAMIAE BEZZAZ" userId="f9bc3cc0-8e1c-4944-afa8-b4b36bbf20e1" providerId="ADAL" clId="{A8B2B650-A9D1-4AC1-8EBC-E0EE4B3FF9F0}" dt="2026-04-16T10:42:44.511" v="590" actId="1076"/>
          <ac:spMkLst>
            <pc:docMk/>
            <pc:sldMk cId="1683018317" sldId="1084"/>
            <ac:spMk id="17" creationId="{EB9AA045-29F6-40A6-96AB-5A864BDAD625}"/>
          </ac:spMkLst>
        </pc:spChg>
        <pc:spChg chg="add mod">
          <ac:chgData name="LAMIAE BEZZAZ" userId="f9bc3cc0-8e1c-4944-afa8-b4b36bbf20e1" providerId="ADAL" clId="{A8B2B650-A9D1-4AC1-8EBC-E0EE4B3FF9F0}" dt="2026-04-16T10:42:31.957" v="588" actId="1076"/>
          <ac:spMkLst>
            <pc:docMk/>
            <pc:sldMk cId="1683018317" sldId="1084"/>
            <ac:spMk id="18" creationId="{4D359C6F-27BC-48EC-8F88-EA5D71C0428E}"/>
          </ac:spMkLst>
        </pc:spChg>
        <pc:picChg chg="mod">
          <ac:chgData name="LAMIAE BEZZAZ" userId="f9bc3cc0-8e1c-4944-afa8-b4b36bbf20e1" providerId="ADAL" clId="{A8B2B650-A9D1-4AC1-8EBC-E0EE4B3FF9F0}" dt="2026-04-16T10:42:02.743" v="585" actId="1076"/>
          <ac:picMkLst>
            <pc:docMk/>
            <pc:sldMk cId="1683018317" sldId="1084"/>
            <ac:picMk id="10" creationId="{7734252B-DD7A-453D-B502-D644EBC8AE93}"/>
          </ac:picMkLst>
        </pc:picChg>
      </pc:sldChg>
      <pc:sldChg chg="addSp delSp modSp">
        <pc:chgData name="LAMIAE BEZZAZ" userId="f9bc3cc0-8e1c-4944-afa8-b4b36bbf20e1" providerId="ADAL" clId="{A8B2B650-A9D1-4AC1-8EBC-E0EE4B3FF9F0}" dt="2026-04-16T10:26:21.325" v="278" actId="20577"/>
        <pc:sldMkLst>
          <pc:docMk/>
          <pc:sldMk cId="2994417292" sldId="1118"/>
        </pc:sldMkLst>
        <pc:spChg chg="add del mod">
          <ac:chgData name="LAMIAE BEZZAZ" userId="f9bc3cc0-8e1c-4944-afa8-b4b36bbf20e1" providerId="ADAL" clId="{A8B2B650-A9D1-4AC1-8EBC-E0EE4B3FF9F0}" dt="2026-04-16T10:17:31.611" v="163" actId="478"/>
          <ac:spMkLst>
            <pc:docMk/>
            <pc:sldMk cId="2994417292" sldId="1118"/>
            <ac:spMk id="3" creationId="{E84A1EF3-BE5B-4490-9CB2-2AA463F0AE99}"/>
          </ac:spMkLst>
        </pc:spChg>
        <pc:spChg chg="mod">
          <ac:chgData name="LAMIAE BEZZAZ" userId="f9bc3cc0-8e1c-4944-afa8-b4b36bbf20e1" providerId="ADAL" clId="{A8B2B650-A9D1-4AC1-8EBC-E0EE4B3FF9F0}" dt="2026-04-16T10:17:18.388" v="160"/>
          <ac:spMkLst>
            <pc:docMk/>
            <pc:sldMk cId="2994417292" sldId="1118"/>
            <ac:spMk id="7" creationId="{6637C2AE-2054-083C-B1CC-4417AF902051}"/>
          </ac:spMkLst>
        </pc:spChg>
        <pc:spChg chg="mod">
          <ac:chgData name="LAMIAE BEZZAZ" userId="f9bc3cc0-8e1c-4944-afa8-b4b36bbf20e1" providerId="ADAL" clId="{A8B2B650-A9D1-4AC1-8EBC-E0EE4B3FF9F0}" dt="2026-04-16T10:26:21.325" v="278" actId="20577"/>
          <ac:spMkLst>
            <pc:docMk/>
            <pc:sldMk cId="2994417292" sldId="1118"/>
            <ac:spMk id="10" creationId="{BC104A54-4469-A5DD-1E5A-911597CA1AA4}"/>
          </ac:spMkLst>
        </pc:spChg>
        <pc:grpChg chg="add">
          <ac:chgData name="LAMIAE BEZZAZ" userId="f9bc3cc0-8e1c-4944-afa8-b4b36bbf20e1" providerId="ADAL" clId="{A8B2B650-A9D1-4AC1-8EBC-E0EE4B3FF9F0}" dt="2026-04-16T10:17:27.782" v="162"/>
          <ac:grpSpMkLst>
            <pc:docMk/>
            <pc:sldMk cId="2994417292" sldId="1118"/>
            <ac:grpSpMk id="12" creationId="{C6236851-7434-4D22-ACA3-A85FD65B5E66}"/>
          </ac:grpSpMkLst>
        </pc:grpChg>
        <pc:picChg chg="del">
          <ac:chgData name="LAMIAE BEZZAZ" userId="f9bc3cc0-8e1c-4944-afa8-b4b36bbf20e1" providerId="ADAL" clId="{A8B2B650-A9D1-4AC1-8EBC-E0EE4B3FF9F0}" dt="2026-04-16T10:17:27.368" v="161" actId="478"/>
          <ac:picMkLst>
            <pc:docMk/>
            <pc:sldMk cId="2994417292" sldId="1118"/>
            <ac:picMk id="9" creationId="{23EB5CA0-D6EE-986A-45A6-A31BAC0F583F}"/>
          </ac:picMkLst>
        </pc:picChg>
      </pc:sldChg>
      <pc:sldChg chg="modSp ord">
        <pc:chgData name="LAMIAE BEZZAZ" userId="f9bc3cc0-8e1c-4944-afa8-b4b36bbf20e1" providerId="ADAL" clId="{A8B2B650-A9D1-4AC1-8EBC-E0EE4B3FF9F0}" dt="2026-04-16T10:26:35.741" v="296" actId="20577"/>
        <pc:sldMkLst>
          <pc:docMk/>
          <pc:sldMk cId="2214827019" sldId="1119"/>
        </pc:sldMkLst>
        <pc:spChg chg="mod">
          <ac:chgData name="LAMIAE BEZZAZ" userId="f9bc3cc0-8e1c-4944-afa8-b4b36bbf20e1" providerId="ADAL" clId="{A8B2B650-A9D1-4AC1-8EBC-E0EE4B3FF9F0}" dt="2026-04-16T10:17:41.924" v="171" actId="20577"/>
          <ac:spMkLst>
            <pc:docMk/>
            <pc:sldMk cId="2214827019" sldId="1119"/>
            <ac:spMk id="10" creationId="{6A01E0EF-EC57-2493-BC8B-DA463A255872}"/>
          </ac:spMkLst>
        </pc:spChg>
        <pc:spChg chg="mod">
          <ac:chgData name="LAMIAE BEZZAZ" userId="f9bc3cc0-8e1c-4944-afa8-b4b36bbf20e1" providerId="ADAL" clId="{A8B2B650-A9D1-4AC1-8EBC-E0EE4B3FF9F0}" dt="2026-04-16T10:26:35.741" v="296" actId="20577"/>
          <ac:spMkLst>
            <pc:docMk/>
            <pc:sldMk cId="2214827019" sldId="1119"/>
            <ac:spMk id="17" creationId="{F720B44B-25F2-4BA8-9F4D-4AB6CADAC4DD}"/>
          </ac:spMkLst>
        </pc:spChg>
      </pc:sldChg>
      <pc:sldChg chg="del">
        <pc:chgData name="LAMIAE BEZZAZ" userId="f9bc3cc0-8e1c-4944-afa8-b4b36bbf20e1" providerId="ADAL" clId="{A8B2B650-A9D1-4AC1-8EBC-E0EE4B3FF9F0}" dt="2026-04-16T10:53:13.856" v="754" actId="2696"/>
        <pc:sldMkLst>
          <pc:docMk/>
          <pc:sldMk cId="3069209605" sldId="1200"/>
        </pc:sldMkLst>
      </pc:sldChg>
      <pc:sldChg chg="add">
        <pc:chgData name="LAMIAE BEZZAZ" userId="f9bc3cc0-8e1c-4944-afa8-b4b36bbf20e1" providerId="ADAL" clId="{A8B2B650-A9D1-4AC1-8EBC-E0EE4B3FF9F0}" dt="2026-04-16T10:53:38.568" v="755"/>
        <pc:sldMkLst>
          <pc:docMk/>
          <pc:sldMk cId="3768140877" sldId="1200"/>
        </pc:sldMkLst>
      </pc:sldChg>
      <pc:sldChg chg="addSp modSp add">
        <pc:chgData name="LAMIAE BEZZAZ" userId="f9bc3cc0-8e1c-4944-afa8-b4b36bbf20e1" providerId="ADAL" clId="{A8B2B650-A9D1-4AC1-8EBC-E0EE4B3FF9F0}" dt="2026-04-16T10:03:54.938" v="17" actId="1076"/>
        <pc:sldMkLst>
          <pc:docMk/>
          <pc:sldMk cId="975157719" sldId="1229"/>
        </pc:sldMkLst>
        <pc:grpChg chg="add mod">
          <ac:chgData name="LAMIAE BEZZAZ" userId="f9bc3cc0-8e1c-4944-afa8-b4b36bbf20e1" providerId="ADAL" clId="{A8B2B650-A9D1-4AC1-8EBC-E0EE4B3FF9F0}" dt="2026-04-16T10:03:39.272" v="10" actId="571"/>
          <ac:grpSpMkLst>
            <pc:docMk/>
            <pc:sldMk cId="975157719" sldId="1229"/>
            <ac:grpSpMk id="15" creationId="{01A9D7E5-857A-4089-A243-8759FA0C8051}"/>
          </ac:grpSpMkLst>
        </pc:grpChg>
        <pc:grpChg chg="mod">
          <ac:chgData name="LAMIAE BEZZAZ" userId="f9bc3cc0-8e1c-4944-afa8-b4b36bbf20e1" providerId="ADAL" clId="{A8B2B650-A9D1-4AC1-8EBC-E0EE4B3FF9F0}" dt="2026-04-16T10:03:48.082" v="13" actId="14100"/>
          <ac:grpSpMkLst>
            <pc:docMk/>
            <pc:sldMk cId="975157719" sldId="1229"/>
            <ac:grpSpMk id="17" creationId="{3AFC09D2-D9C7-4EE6-8602-F5C012CE1E46}"/>
          </ac:grpSpMkLst>
        </pc:grpChg>
        <pc:grpChg chg="mod">
          <ac:chgData name="LAMIAE BEZZAZ" userId="f9bc3cc0-8e1c-4944-afa8-b4b36bbf20e1" providerId="ADAL" clId="{A8B2B650-A9D1-4AC1-8EBC-E0EE4B3FF9F0}" dt="2026-04-16T10:03:52.002" v="15" actId="14100"/>
          <ac:grpSpMkLst>
            <pc:docMk/>
            <pc:sldMk cId="975157719" sldId="1229"/>
            <ac:grpSpMk id="18" creationId="{07FFFE03-2F7E-4122-AA20-3FF5EFD65F91}"/>
          </ac:grpSpMkLst>
        </pc:grpChg>
        <pc:grpChg chg="add mod">
          <ac:chgData name="LAMIAE BEZZAZ" userId="f9bc3cc0-8e1c-4944-afa8-b4b36bbf20e1" providerId="ADAL" clId="{A8B2B650-A9D1-4AC1-8EBC-E0EE4B3FF9F0}" dt="2026-04-16T10:03:39.272" v="10" actId="571"/>
          <ac:grpSpMkLst>
            <pc:docMk/>
            <pc:sldMk cId="975157719" sldId="1229"/>
            <ac:grpSpMk id="22" creationId="{84E6FA78-F7B6-4F6C-86FE-9668D292FFE1}"/>
          </ac:grpSpMkLst>
        </pc:grpChg>
        <pc:picChg chg="mod">
          <ac:chgData name="LAMIAE BEZZAZ" userId="f9bc3cc0-8e1c-4944-afa8-b4b36bbf20e1" providerId="ADAL" clId="{A8B2B650-A9D1-4AC1-8EBC-E0EE4B3FF9F0}" dt="2026-04-16T10:03:54.938" v="17" actId="1076"/>
          <ac:picMkLst>
            <pc:docMk/>
            <pc:sldMk cId="975157719" sldId="1229"/>
            <ac:picMk id="12" creationId="{2DFB5E98-4F8D-4212-87CC-1F291C2E2D9A}"/>
          </ac:picMkLst>
        </pc:picChg>
        <pc:picChg chg="add mod">
          <ac:chgData name="LAMIAE BEZZAZ" userId="f9bc3cc0-8e1c-4944-afa8-b4b36bbf20e1" providerId="ADAL" clId="{A8B2B650-A9D1-4AC1-8EBC-E0EE4B3FF9F0}" dt="2026-04-16T10:03:39.272" v="10" actId="571"/>
          <ac:picMkLst>
            <pc:docMk/>
            <pc:sldMk cId="975157719" sldId="1229"/>
            <ac:picMk id="21" creationId="{5E486F47-F5C9-4F0D-BDAF-3D1C5F023542}"/>
          </ac:picMkLst>
        </pc:picChg>
      </pc:sldChg>
      <pc:sldChg chg="addSp delSp modSp del">
        <pc:chgData name="LAMIAE BEZZAZ" userId="f9bc3cc0-8e1c-4944-afa8-b4b36bbf20e1" providerId="ADAL" clId="{A8B2B650-A9D1-4AC1-8EBC-E0EE4B3FF9F0}" dt="2026-04-16T11:03:09.966" v="999" actId="1076"/>
        <pc:sldMkLst>
          <pc:docMk/>
          <pc:sldMk cId="2448685570" sldId="1231"/>
        </pc:sldMkLst>
        <pc:picChg chg="add mod">
          <ac:chgData name="LAMIAE BEZZAZ" userId="f9bc3cc0-8e1c-4944-afa8-b4b36bbf20e1" providerId="ADAL" clId="{A8B2B650-A9D1-4AC1-8EBC-E0EE4B3FF9F0}" dt="2026-04-16T11:02:49.955" v="996" actId="14100"/>
          <ac:picMkLst>
            <pc:docMk/>
            <pc:sldMk cId="2448685570" sldId="1231"/>
            <ac:picMk id="12" creationId="{6A5CB7E2-0390-41F2-BA96-0082D7452A67}"/>
          </ac:picMkLst>
        </pc:picChg>
        <pc:picChg chg="add mod">
          <ac:chgData name="LAMIAE BEZZAZ" userId="f9bc3cc0-8e1c-4944-afa8-b4b36bbf20e1" providerId="ADAL" clId="{A8B2B650-A9D1-4AC1-8EBC-E0EE4B3FF9F0}" dt="2026-04-16T11:02:53.454" v="997" actId="1076"/>
          <ac:picMkLst>
            <pc:docMk/>
            <pc:sldMk cId="2448685570" sldId="1231"/>
            <ac:picMk id="17" creationId="{DC02F97D-371B-49E9-B239-B43A84440FF4}"/>
          </ac:picMkLst>
        </pc:picChg>
        <pc:picChg chg="add mod">
          <ac:chgData name="LAMIAE BEZZAZ" userId="f9bc3cc0-8e1c-4944-afa8-b4b36bbf20e1" providerId="ADAL" clId="{A8B2B650-A9D1-4AC1-8EBC-E0EE4B3FF9F0}" dt="2026-04-16T11:03:09.966" v="999" actId="1076"/>
          <ac:picMkLst>
            <pc:docMk/>
            <pc:sldMk cId="2448685570" sldId="1231"/>
            <ac:picMk id="18" creationId="{B4EE57CC-8576-4C66-A292-E77E0A48D79A}"/>
          </ac:picMkLst>
        </pc:picChg>
        <pc:picChg chg="add mod">
          <ac:chgData name="LAMIAE BEZZAZ" userId="f9bc3cc0-8e1c-4944-afa8-b4b36bbf20e1" providerId="ADAL" clId="{A8B2B650-A9D1-4AC1-8EBC-E0EE4B3FF9F0}" dt="2026-04-16T11:02:57.262" v="998" actId="1076"/>
          <ac:picMkLst>
            <pc:docMk/>
            <pc:sldMk cId="2448685570" sldId="1231"/>
            <ac:picMk id="19" creationId="{1E4B3548-6FBC-4FE3-82D8-659BF1F80459}"/>
          </ac:picMkLst>
        </pc:picChg>
        <pc:picChg chg="add mod">
          <ac:chgData name="LAMIAE BEZZAZ" userId="f9bc3cc0-8e1c-4944-afa8-b4b36bbf20e1" providerId="ADAL" clId="{A8B2B650-A9D1-4AC1-8EBC-E0EE4B3FF9F0}" dt="2026-04-16T11:02:49.955" v="996" actId="14100"/>
          <ac:picMkLst>
            <pc:docMk/>
            <pc:sldMk cId="2448685570" sldId="1231"/>
            <ac:picMk id="20" creationId="{5A4587F4-FBAB-4B7C-B0DC-E0569D6DF288}"/>
          </ac:picMkLst>
        </pc:picChg>
        <pc:picChg chg="del">
          <ac:chgData name="LAMIAE BEZZAZ" userId="f9bc3cc0-8e1c-4944-afa8-b4b36bbf20e1" providerId="ADAL" clId="{A8B2B650-A9D1-4AC1-8EBC-E0EE4B3FF9F0}" dt="2026-04-16T11:01:01.731" v="927" actId="478"/>
          <ac:picMkLst>
            <pc:docMk/>
            <pc:sldMk cId="2448685570" sldId="1231"/>
            <ac:picMk id="21" creationId="{5CDCA925-6788-4265-8006-B8B0B0C64987}"/>
          </ac:picMkLst>
        </pc:picChg>
        <pc:picChg chg="del">
          <ac:chgData name="LAMIAE BEZZAZ" userId="f9bc3cc0-8e1c-4944-afa8-b4b36bbf20e1" providerId="ADAL" clId="{A8B2B650-A9D1-4AC1-8EBC-E0EE4B3FF9F0}" dt="2026-04-16T11:01:07.411" v="930" actId="478"/>
          <ac:picMkLst>
            <pc:docMk/>
            <pc:sldMk cId="2448685570" sldId="1231"/>
            <ac:picMk id="22" creationId="{20540661-60E7-4216-AA6A-FA0B56ED310B}"/>
          </ac:picMkLst>
        </pc:picChg>
        <pc:picChg chg="del">
          <ac:chgData name="LAMIAE BEZZAZ" userId="f9bc3cc0-8e1c-4944-afa8-b4b36bbf20e1" providerId="ADAL" clId="{A8B2B650-A9D1-4AC1-8EBC-E0EE4B3FF9F0}" dt="2026-04-16T11:01:07.411" v="930" actId="478"/>
          <ac:picMkLst>
            <pc:docMk/>
            <pc:sldMk cId="2448685570" sldId="1231"/>
            <ac:picMk id="23" creationId="{9855BE4E-7736-4AF4-8E61-7D048A8FBC08}"/>
          </ac:picMkLst>
        </pc:picChg>
        <pc:picChg chg="del">
          <ac:chgData name="LAMIAE BEZZAZ" userId="f9bc3cc0-8e1c-4944-afa8-b4b36bbf20e1" providerId="ADAL" clId="{A8B2B650-A9D1-4AC1-8EBC-E0EE4B3FF9F0}" dt="2026-04-16T11:01:07.411" v="930" actId="478"/>
          <ac:picMkLst>
            <pc:docMk/>
            <pc:sldMk cId="2448685570" sldId="1231"/>
            <ac:picMk id="24" creationId="{C2BA3DC3-12A0-43F2-8B94-C53F3AE04776}"/>
          </ac:picMkLst>
        </pc:picChg>
        <pc:picChg chg="del">
          <ac:chgData name="LAMIAE BEZZAZ" userId="f9bc3cc0-8e1c-4944-afa8-b4b36bbf20e1" providerId="ADAL" clId="{A8B2B650-A9D1-4AC1-8EBC-E0EE4B3FF9F0}" dt="2026-04-16T11:01:07.411" v="930" actId="478"/>
          <ac:picMkLst>
            <pc:docMk/>
            <pc:sldMk cId="2448685570" sldId="1231"/>
            <ac:picMk id="25" creationId="{F839451C-59AB-4362-B43C-053C16EC7227}"/>
          </ac:picMkLst>
        </pc:picChg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155981778" sldId="1232"/>
        </pc:sldMkLst>
      </pc:sldChg>
      <pc:sldChg chg="addSp delSp modSp">
        <pc:chgData name="LAMIAE BEZZAZ" userId="f9bc3cc0-8e1c-4944-afa8-b4b36bbf20e1" providerId="ADAL" clId="{A8B2B650-A9D1-4AC1-8EBC-E0EE4B3FF9F0}" dt="2026-04-16T10:34:04.822" v="397" actId="14100"/>
        <pc:sldMkLst>
          <pc:docMk/>
          <pc:sldMk cId="1819477027" sldId="1235"/>
        </pc:sldMkLst>
        <pc:spChg chg="mod">
          <ac:chgData name="LAMIAE BEZZAZ" userId="f9bc3cc0-8e1c-4944-afa8-b4b36bbf20e1" providerId="ADAL" clId="{A8B2B650-A9D1-4AC1-8EBC-E0EE4B3FF9F0}" dt="2026-04-16T10:31:52.217" v="359" actId="20577"/>
          <ac:spMkLst>
            <pc:docMk/>
            <pc:sldMk cId="1819477027" sldId="1235"/>
            <ac:spMk id="2" creationId="{87241C58-274F-201B-5D8D-A2D1DB9D23CA}"/>
          </ac:spMkLst>
        </pc:spChg>
        <pc:picChg chg="add mod modCrop">
          <ac:chgData name="LAMIAE BEZZAZ" userId="f9bc3cc0-8e1c-4944-afa8-b4b36bbf20e1" providerId="ADAL" clId="{A8B2B650-A9D1-4AC1-8EBC-E0EE4B3FF9F0}" dt="2026-04-16T10:34:04.822" v="397" actId="14100"/>
          <ac:picMkLst>
            <pc:docMk/>
            <pc:sldMk cId="1819477027" sldId="1235"/>
            <ac:picMk id="10" creationId="{5734F321-FC03-4729-BAB1-B3352713634E}"/>
          </ac:picMkLst>
        </pc:picChg>
        <pc:picChg chg="del">
          <ac:chgData name="LAMIAE BEZZAZ" userId="f9bc3cc0-8e1c-4944-afa8-b4b36bbf20e1" providerId="ADAL" clId="{A8B2B650-A9D1-4AC1-8EBC-E0EE4B3FF9F0}" dt="2026-04-16T10:31:56.758" v="360" actId="478"/>
          <ac:picMkLst>
            <pc:docMk/>
            <pc:sldMk cId="1819477027" sldId="1235"/>
            <ac:picMk id="11" creationId="{92B24336-B847-417A-B134-9ED724CF5421}"/>
          </ac:picMkLst>
        </pc:picChg>
      </pc:sldChg>
      <pc:sldChg chg="addSp delSp modSp">
        <pc:chgData name="LAMIAE BEZZAZ" userId="f9bc3cc0-8e1c-4944-afa8-b4b36bbf20e1" providerId="ADAL" clId="{A8B2B650-A9D1-4AC1-8EBC-E0EE4B3FF9F0}" dt="2026-04-16T10:34:10.526" v="398"/>
        <pc:sldMkLst>
          <pc:docMk/>
          <pc:sldMk cId="73393514" sldId="1237"/>
        </pc:sldMkLst>
        <pc:spChg chg="mod">
          <ac:chgData name="LAMIAE BEZZAZ" userId="f9bc3cc0-8e1c-4944-afa8-b4b36bbf20e1" providerId="ADAL" clId="{A8B2B650-A9D1-4AC1-8EBC-E0EE4B3FF9F0}" dt="2026-04-16T10:32:36.311" v="390" actId="108"/>
          <ac:spMkLst>
            <pc:docMk/>
            <pc:sldMk cId="73393514" sldId="1237"/>
            <ac:spMk id="5" creationId="{6DA755E7-0E90-F8C4-BE8A-B020E0F427B1}"/>
          </ac:spMkLst>
        </pc:spChg>
        <pc:picChg chg="add">
          <ac:chgData name="LAMIAE BEZZAZ" userId="f9bc3cc0-8e1c-4944-afa8-b4b36bbf20e1" providerId="ADAL" clId="{A8B2B650-A9D1-4AC1-8EBC-E0EE4B3FF9F0}" dt="2026-04-16T10:34:10.526" v="398"/>
          <ac:picMkLst>
            <pc:docMk/>
            <pc:sldMk cId="73393514" sldId="1237"/>
            <ac:picMk id="10" creationId="{E4F4BA0F-4A4A-41D4-A2A6-E998D9C4DAB1}"/>
          </ac:picMkLst>
        </pc:picChg>
        <pc:picChg chg="del">
          <ac:chgData name="LAMIAE BEZZAZ" userId="f9bc3cc0-8e1c-4944-afa8-b4b36bbf20e1" providerId="ADAL" clId="{A8B2B650-A9D1-4AC1-8EBC-E0EE4B3FF9F0}" dt="2026-04-16T10:32:38.171" v="391" actId="478"/>
          <ac:picMkLst>
            <pc:docMk/>
            <pc:sldMk cId="73393514" sldId="1237"/>
            <ac:picMk id="12" creationId="{AC404D9A-8C34-463C-9B35-189838EC8A4B}"/>
          </ac:picMkLst>
        </pc:picChg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73515141" sldId="1240"/>
        </pc:sldMkLst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3024707293" sldId="1246"/>
        </pc:sldMkLst>
      </pc:sldChg>
      <pc:sldChg chg="addSp delSp modSp">
        <pc:chgData name="LAMIAE BEZZAZ" userId="f9bc3cc0-8e1c-4944-afa8-b4b36bbf20e1" providerId="ADAL" clId="{A8B2B650-A9D1-4AC1-8EBC-E0EE4B3FF9F0}" dt="2026-04-16T10:59:56.670" v="917" actId="20577"/>
        <pc:sldMkLst>
          <pc:docMk/>
          <pc:sldMk cId="1995863060" sldId="1254"/>
        </pc:sldMkLst>
        <pc:spChg chg="mod">
          <ac:chgData name="LAMIAE BEZZAZ" userId="f9bc3cc0-8e1c-4944-afa8-b4b36bbf20e1" providerId="ADAL" clId="{A8B2B650-A9D1-4AC1-8EBC-E0EE4B3FF9F0}" dt="2026-04-16T10:59:56.670" v="917" actId="20577"/>
          <ac:spMkLst>
            <pc:docMk/>
            <pc:sldMk cId="1995863060" sldId="1254"/>
            <ac:spMk id="4" creationId="{AD1E0F74-4424-A6DF-67C5-193AAA099D20}"/>
          </ac:spMkLst>
        </pc:spChg>
        <pc:spChg chg="mod">
          <ac:chgData name="LAMIAE BEZZAZ" userId="f9bc3cc0-8e1c-4944-afa8-b4b36bbf20e1" providerId="ADAL" clId="{A8B2B650-A9D1-4AC1-8EBC-E0EE4B3FF9F0}" dt="2026-04-16T10:51:24.480" v="707" actId="14100"/>
          <ac:spMkLst>
            <pc:docMk/>
            <pc:sldMk cId="1995863060" sldId="1254"/>
            <ac:spMk id="7" creationId="{7A27B2E8-8025-6E97-940A-6C80C2F9B8CF}"/>
          </ac:spMkLst>
        </pc:spChg>
        <pc:picChg chg="add mod ord">
          <ac:chgData name="LAMIAE BEZZAZ" userId="f9bc3cc0-8e1c-4944-afa8-b4b36bbf20e1" providerId="ADAL" clId="{A8B2B650-A9D1-4AC1-8EBC-E0EE4B3FF9F0}" dt="2026-04-16T10:59:45.770" v="914" actId="1076"/>
          <ac:picMkLst>
            <pc:docMk/>
            <pc:sldMk cId="1995863060" sldId="1254"/>
            <ac:picMk id="5" creationId="{9EBA0FB0-69FA-4178-A02B-A49BB4EAE28C}"/>
          </ac:picMkLst>
        </pc:picChg>
        <pc:picChg chg="del">
          <ac:chgData name="LAMIAE BEZZAZ" userId="f9bc3cc0-8e1c-4944-afa8-b4b36bbf20e1" providerId="ADAL" clId="{A8B2B650-A9D1-4AC1-8EBC-E0EE4B3FF9F0}" dt="2026-04-16T10:50:44.651" v="678" actId="478"/>
          <ac:picMkLst>
            <pc:docMk/>
            <pc:sldMk cId="1995863060" sldId="1254"/>
            <ac:picMk id="6" creationId="{65F56DB0-9341-4FDD-B44D-F5A6A57CECA3}"/>
          </ac:picMkLst>
        </pc:picChg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902392552" sldId="1257"/>
        </pc:sldMkLst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1446148879" sldId="1258"/>
        </pc:sldMkLst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2291597756" sldId="1262"/>
        </pc:sldMkLst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651273619" sldId="1263"/>
        </pc:sldMkLst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1013298960" sldId="1270"/>
        </pc:sldMkLst>
      </pc:sldChg>
      <pc:sldChg chg="addSp delSp modSp del">
        <pc:chgData name="LAMIAE BEZZAZ" userId="f9bc3cc0-8e1c-4944-afa8-b4b36bbf20e1" providerId="ADAL" clId="{A8B2B650-A9D1-4AC1-8EBC-E0EE4B3FF9F0}" dt="2026-04-16T11:11:31.833" v="1319" actId="20577"/>
        <pc:sldMkLst>
          <pc:docMk/>
          <pc:sldMk cId="1932069011" sldId="1271"/>
        </pc:sldMkLst>
        <pc:spChg chg="mod">
          <ac:chgData name="LAMIAE BEZZAZ" userId="f9bc3cc0-8e1c-4944-afa8-b4b36bbf20e1" providerId="ADAL" clId="{A8B2B650-A9D1-4AC1-8EBC-E0EE4B3FF9F0}" dt="2026-04-16T11:11:31.833" v="1319" actId="20577"/>
          <ac:spMkLst>
            <pc:docMk/>
            <pc:sldMk cId="1932069011" sldId="1271"/>
            <ac:spMk id="16" creationId="{5AE8B19C-F9BD-C41B-5519-216C3062AD85}"/>
          </ac:spMkLst>
        </pc:spChg>
        <pc:picChg chg="add mod">
          <ac:chgData name="LAMIAE BEZZAZ" userId="f9bc3cc0-8e1c-4944-afa8-b4b36bbf20e1" providerId="ADAL" clId="{A8B2B650-A9D1-4AC1-8EBC-E0EE4B3FF9F0}" dt="2026-04-16T11:09:16.048" v="1308" actId="14100"/>
          <ac:picMkLst>
            <pc:docMk/>
            <pc:sldMk cId="1932069011" sldId="1271"/>
            <ac:picMk id="3" creationId="{D0C874AD-3922-4D5D-83EF-BC36434A960F}"/>
          </ac:picMkLst>
        </pc:picChg>
        <pc:picChg chg="add mod">
          <ac:chgData name="LAMIAE BEZZAZ" userId="f9bc3cc0-8e1c-4944-afa8-b4b36bbf20e1" providerId="ADAL" clId="{A8B2B650-A9D1-4AC1-8EBC-E0EE4B3FF9F0}" dt="2026-04-16T11:09:10.026" v="1306" actId="14100"/>
          <ac:picMkLst>
            <pc:docMk/>
            <pc:sldMk cId="1932069011" sldId="1271"/>
            <ac:picMk id="5" creationId="{8D9B9DF8-8585-4CAC-9A63-6C282830898C}"/>
          </ac:picMkLst>
        </pc:picChg>
        <pc:picChg chg="add mod">
          <ac:chgData name="LAMIAE BEZZAZ" userId="f9bc3cc0-8e1c-4944-afa8-b4b36bbf20e1" providerId="ADAL" clId="{A8B2B650-A9D1-4AC1-8EBC-E0EE4B3FF9F0}" dt="2026-04-16T11:09:12.709" v="1307" actId="14100"/>
          <ac:picMkLst>
            <pc:docMk/>
            <pc:sldMk cId="1932069011" sldId="1271"/>
            <ac:picMk id="7" creationId="{51C32978-8458-4E36-966C-B801BCA95A22}"/>
          </ac:picMkLst>
        </pc:picChg>
        <pc:picChg chg="del">
          <ac:chgData name="LAMIAE BEZZAZ" userId="f9bc3cc0-8e1c-4944-afa8-b4b36bbf20e1" providerId="ADAL" clId="{A8B2B650-A9D1-4AC1-8EBC-E0EE4B3FF9F0}" dt="2026-04-16T11:03:53.675" v="1061" actId="478"/>
          <ac:picMkLst>
            <pc:docMk/>
            <pc:sldMk cId="1932069011" sldId="1271"/>
            <ac:picMk id="8" creationId="{4E6C2D9D-7DA1-48BE-9E95-8E1B4A008796}"/>
          </ac:picMkLst>
        </pc:picChg>
        <pc:picChg chg="del mod">
          <ac:chgData name="LAMIAE BEZZAZ" userId="f9bc3cc0-8e1c-4944-afa8-b4b36bbf20e1" providerId="ADAL" clId="{A8B2B650-A9D1-4AC1-8EBC-E0EE4B3FF9F0}" dt="2026-04-16T11:03:46.359" v="1058" actId="478"/>
          <ac:picMkLst>
            <pc:docMk/>
            <pc:sldMk cId="1932069011" sldId="1271"/>
            <ac:picMk id="10" creationId="{43898EBC-3BE7-4D53-A60E-C14B722EADC9}"/>
          </ac:picMkLst>
        </pc:picChg>
        <pc:picChg chg="add del mod">
          <ac:chgData name="LAMIAE BEZZAZ" userId="f9bc3cc0-8e1c-4944-afa8-b4b36bbf20e1" providerId="ADAL" clId="{A8B2B650-A9D1-4AC1-8EBC-E0EE4B3FF9F0}" dt="2026-04-16T11:05:45.760" v="1080" actId="478"/>
          <ac:picMkLst>
            <pc:docMk/>
            <pc:sldMk cId="1932069011" sldId="1271"/>
            <ac:picMk id="11" creationId="{05594A86-1833-451D-9E28-A19D0FD786AF}"/>
          </ac:picMkLst>
        </pc:picChg>
        <pc:picChg chg="del">
          <ac:chgData name="LAMIAE BEZZAZ" userId="f9bc3cc0-8e1c-4944-afa8-b4b36bbf20e1" providerId="ADAL" clId="{A8B2B650-A9D1-4AC1-8EBC-E0EE4B3FF9F0}" dt="2026-04-16T11:03:51.586" v="1060" actId="478"/>
          <ac:picMkLst>
            <pc:docMk/>
            <pc:sldMk cId="1932069011" sldId="1271"/>
            <ac:picMk id="12" creationId="{AA3C10B1-CD25-4592-AEC0-D88DB2958808}"/>
          </ac:picMkLst>
        </pc:picChg>
        <pc:picChg chg="add mod">
          <ac:chgData name="LAMIAE BEZZAZ" userId="f9bc3cc0-8e1c-4944-afa8-b4b36bbf20e1" providerId="ADAL" clId="{A8B2B650-A9D1-4AC1-8EBC-E0EE4B3FF9F0}" dt="2026-04-16T11:09:35.828" v="1314" actId="14100"/>
          <ac:picMkLst>
            <pc:docMk/>
            <pc:sldMk cId="1932069011" sldId="1271"/>
            <ac:picMk id="18" creationId="{319EFE8E-D2FD-46F2-8002-5CEFF82716EA}"/>
          </ac:picMkLst>
        </pc:picChg>
        <pc:picChg chg="add mod modCrop">
          <ac:chgData name="LAMIAE BEZZAZ" userId="f9bc3cc0-8e1c-4944-afa8-b4b36bbf20e1" providerId="ADAL" clId="{A8B2B650-A9D1-4AC1-8EBC-E0EE4B3FF9F0}" dt="2026-04-16T11:09:38.136" v="1315" actId="14100"/>
          <ac:picMkLst>
            <pc:docMk/>
            <pc:sldMk cId="1932069011" sldId="1271"/>
            <ac:picMk id="20" creationId="{B9444016-FD8C-45D6-82F8-BA0909EBE202}"/>
          </ac:picMkLst>
        </pc:picChg>
        <pc:picChg chg="del">
          <ac:chgData name="LAMIAE BEZZAZ" userId="f9bc3cc0-8e1c-4944-afa8-b4b36bbf20e1" providerId="ADAL" clId="{A8B2B650-A9D1-4AC1-8EBC-E0EE4B3FF9F0}" dt="2026-04-16T11:03:48.893" v="1059" actId="478"/>
          <ac:picMkLst>
            <pc:docMk/>
            <pc:sldMk cId="1932069011" sldId="1271"/>
            <ac:picMk id="28" creationId="{5D8C36F1-5304-44E4-A57C-4645D7C8236A}"/>
          </ac:picMkLst>
        </pc:picChg>
        <pc:picChg chg="del">
          <ac:chgData name="LAMIAE BEZZAZ" userId="f9bc3cc0-8e1c-4944-afa8-b4b36bbf20e1" providerId="ADAL" clId="{A8B2B650-A9D1-4AC1-8EBC-E0EE4B3FF9F0}" dt="2026-04-16T11:03:55.857" v="1062" actId="478"/>
          <ac:picMkLst>
            <pc:docMk/>
            <pc:sldMk cId="1932069011" sldId="1271"/>
            <ac:picMk id="29" creationId="{15C61E3C-9141-4FDB-8C19-8E0B2533D7A0}"/>
          </ac:picMkLst>
        </pc:picChg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3526332445" sldId="1272"/>
        </pc:sldMkLst>
      </pc:sldChg>
      <pc:sldChg chg="modSp del">
        <pc:chgData name="LAMIAE BEZZAZ" userId="f9bc3cc0-8e1c-4944-afa8-b4b36bbf20e1" providerId="ADAL" clId="{A8B2B650-A9D1-4AC1-8EBC-E0EE4B3FF9F0}" dt="2026-04-16T11:12:51.794" v="1360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A8B2B650-A9D1-4AC1-8EBC-E0EE4B3FF9F0}" dt="2026-04-16T11:12:51.794" v="1360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568285701" sldId="1274"/>
        </pc:sldMkLst>
      </pc:sldChg>
      <pc:sldChg chg="modSp del">
        <pc:chgData name="LAMIAE BEZZAZ" userId="f9bc3cc0-8e1c-4944-afa8-b4b36bbf20e1" providerId="ADAL" clId="{A8B2B650-A9D1-4AC1-8EBC-E0EE4B3FF9F0}" dt="2026-04-16T11:13:55.779" v="1403" actId="20577"/>
        <pc:sldMkLst>
          <pc:docMk/>
          <pc:sldMk cId="2436084734" sldId="1275"/>
        </pc:sldMkLst>
        <pc:graphicFrameChg chg="mod modGraphic">
          <ac:chgData name="LAMIAE BEZZAZ" userId="f9bc3cc0-8e1c-4944-afa8-b4b36bbf20e1" providerId="ADAL" clId="{A8B2B650-A9D1-4AC1-8EBC-E0EE4B3FF9F0}" dt="2026-04-16T11:13:55.779" v="1403" actId="20577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2203277354" sldId="1276"/>
        </pc:sldMkLst>
      </pc:sldChg>
      <pc:sldChg chg="addSp delSp modSp del">
        <pc:chgData name="LAMIAE BEZZAZ" userId="f9bc3cc0-8e1c-4944-afa8-b4b36bbf20e1" providerId="ADAL" clId="{A8B2B650-A9D1-4AC1-8EBC-E0EE4B3FF9F0}" dt="2026-04-16T11:03:39.850" v="1056" actId="1076"/>
        <pc:sldMkLst>
          <pc:docMk/>
          <pc:sldMk cId="353481677" sldId="1277"/>
        </pc:sldMkLst>
        <pc:picChg chg="add mod">
          <ac:chgData name="LAMIAE BEZZAZ" userId="f9bc3cc0-8e1c-4944-afa8-b4b36bbf20e1" providerId="ADAL" clId="{A8B2B650-A9D1-4AC1-8EBC-E0EE4B3FF9F0}" dt="2026-04-16T11:03:36.935" v="1055" actId="1076"/>
          <ac:picMkLst>
            <pc:docMk/>
            <pc:sldMk cId="353481677" sldId="1277"/>
            <ac:picMk id="12" creationId="{AABCE9E8-D4F8-479A-8DC6-C886F707C36F}"/>
          </ac:picMkLst>
        </pc:picChg>
        <pc:picChg chg="add mod">
          <ac:chgData name="LAMIAE BEZZAZ" userId="f9bc3cc0-8e1c-4944-afa8-b4b36bbf20e1" providerId="ADAL" clId="{A8B2B650-A9D1-4AC1-8EBC-E0EE4B3FF9F0}" dt="2026-04-16T11:03:39.850" v="1056" actId="1076"/>
          <ac:picMkLst>
            <pc:docMk/>
            <pc:sldMk cId="353481677" sldId="1277"/>
            <ac:picMk id="17" creationId="{AC9C73F1-C31B-4B28-AC95-1C9E16F19A95}"/>
          </ac:picMkLst>
        </pc:picChg>
        <pc:picChg chg="add mod">
          <ac:chgData name="LAMIAE BEZZAZ" userId="f9bc3cc0-8e1c-4944-afa8-b4b36bbf20e1" providerId="ADAL" clId="{A8B2B650-A9D1-4AC1-8EBC-E0EE4B3FF9F0}" dt="2026-04-16T11:03:27.393" v="1052" actId="14100"/>
          <ac:picMkLst>
            <pc:docMk/>
            <pc:sldMk cId="353481677" sldId="1277"/>
            <ac:picMk id="18" creationId="{BD334CCB-6FBD-4554-91FB-7BFEDD2E267D}"/>
          </ac:picMkLst>
        </pc:picChg>
        <pc:picChg chg="add mod">
          <ac:chgData name="LAMIAE BEZZAZ" userId="f9bc3cc0-8e1c-4944-afa8-b4b36bbf20e1" providerId="ADAL" clId="{A8B2B650-A9D1-4AC1-8EBC-E0EE4B3FF9F0}" dt="2026-04-16T11:03:31.880" v="1054" actId="1076"/>
          <ac:picMkLst>
            <pc:docMk/>
            <pc:sldMk cId="353481677" sldId="1277"/>
            <ac:picMk id="19" creationId="{9AA8D15D-CC8F-42A0-BD2F-A0965D38AE25}"/>
          </ac:picMkLst>
        </pc:picChg>
        <pc:picChg chg="add mod">
          <ac:chgData name="LAMIAE BEZZAZ" userId="f9bc3cc0-8e1c-4944-afa8-b4b36bbf20e1" providerId="ADAL" clId="{A8B2B650-A9D1-4AC1-8EBC-E0EE4B3FF9F0}" dt="2026-04-16T11:03:27.393" v="1052" actId="14100"/>
          <ac:picMkLst>
            <pc:docMk/>
            <pc:sldMk cId="353481677" sldId="1277"/>
            <ac:picMk id="20" creationId="{9BD28FED-EB69-4070-A105-BD618BCC40DF}"/>
          </ac:picMkLst>
        </pc:picChg>
        <pc:picChg chg="del">
          <ac:chgData name="LAMIAE BEZZAZ" userId="f9bc3cc0-8e1c-4944-afa8-b4b36bbf20e1" providerId="ADAL" clId="{A8B2B650-A9D1-4AC1-8EBC-E0EE4B3FF9F0}" dt="2026-04-16T11:01:54.024" v="937" actId="478"/>
          <ac:picMkLst>
            <pc:docMk/>
            <pc:sldMk cId="353481677" sldId="1277"/>
            <ac:picMk id="21" creationId="{07AFAEF3-839C-4937-8C1D-C5605AEFB3AE}"/>
          </ac:picMkLst>
        </pc:picChg>
        <pc:picChg chg="del">
          <ac:chgData name="LAMIAE BEZZAZ" userId="f9bc3cc0-8e1c-4944-afa8-b4b36bbf20e1" providerId="ADAL" clId="{A8B2B650-A9D1-4AC1-8EBC-E0EE4B3FF9F0}" dt="2026-04-16T11:01:54.024" v="937" actId="478"/>
          <ac:picMkLst>
            <pc:docMk/>
            <pc:sldMk cId="353481677" sldId="1277"/>
            <ac:picMk id="22" creationId="{50FDC9F1-D599-448B-85B9-5AC460A28500}"/>
          </ac:picMkLst>
        </pc:picChg>
        <pc:picChg chg="del">
          <ac:chgData name="LAMIAE BEZZAZ" userId="f9bc3cc0-8e1c-4944-afa8-b4b36bbf20e1" providerId="ADAL" clId="{A8B2B650-A9D1-4AC1-8EBC-E0EE4B3FF9F0}" dt="2026-04-16T11:01:54.024" v="937" actId="478"/>
          <ac:picMkLst>
            <pc:docMk/>
            <pc:sldMk cId="353481677" sldId="1277"/>
            <ac:picMk id="23" creationId="{886F6F04-CF7D-4689-9F32-8D131E2E3C79}"/>
          </ac:picMkLst>
        </pc:picChg>
        <pc:picChg chg="del">
          <ac:chgData name="LAMIAE BEZZAZ" userId="f9bc3cc0-8e1c-4944-afa8-b4b36bbf20e1" providerId="ADAL" clId="{A8B2B650-A9D1-4AC1-8EBC-E0EE4B3FF9F0}" dt="2026-04-16T11:01:54.024" v="937" actId="478"/>
          <ac:picMkLst>
            <pc:docMk/>
            <pc:sldMk cId="353481677" sldId="1277"/>
            <ac:picMk id="24" creationId="{D6CD6C9D-9AE1-43A6-BBE8-30A5603B8360}"/>
          </ac:picMkLst>
        </pc:picChg>
        <pc:picChg chg="del">
          <ac:chgData name="LAMIAE BEZZAZ" userId="f9bc3cc0-8e1c-4944-afa8-b4b36bbf20e1" providerId="ADAL" clId="{A8B2B650-A9D1-4AC1-8EBC-E0EE4B3FF9F0}" dt="2026-04-16T11:01:54.024" v="937" actId="478"/>
          <ac:picMkLst>
            <pc:docMk/>
            <pc:sldMk cId="353481677" sldId="1277"/>
            <ac:picMk id="25" creationId="{E2123A70-0945-4D3D-9A16-277E2A847891}"/>
          </ac:picMkLst>
        </pc:picChg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3841675249" sldId="1278"/>
        </pc:sldMkLst>
      </pc:sldChg>
      <pc:sldChg chg="modSp del">
        <pc:chgData name="LAMIAE BEZZAZ" userId="f9bc3cc0-8e1c-4944-afa8-b4b36bbf20e1" providerId="ADAL" clId="{A8B2B650-A9D1-4AC1-8EBC-E0EE4B3FF9F0}" dt="2026-04-16T11:12:00.935" v="1344" actId="20577"/>
        <pc:sldMkLst>
          <pc:docMk/>
          <pc:sldMk cId="3051769598" sldId="1279"/>
        </pc:sldMkLst>
        <pc:spChg chg="mod">
          <ac:chgData name="LAMIAE BEZZAZ" userId="f9bc3cc0-8e1c-4944-afa8-b4b36bbf20e1" providerId="ADAL" clId="{A8B2B650-A9D1-4AC1-8EBC-E0EE4B3FF9F0}" dt="2026-04-16T11:12:00.935" v="1344" actId="20577"/>
          <ac:spMkLst>
            <pc:docMk/>
            <pc:sldMk cId="3051769598" sldId="1279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1726868563" sldId="1280"/>
        </pc:sldMkLst>
      </pc:sldChg>
      <pc:sldChg chg="modSp">
        <pc:chgData name="LAMIAE BEZZAZ" userId="f9bc3cc0-8e1c-4944-afa8-b4b36bbf20e1" providerId="ADAL" clId="{A8B2B650-A9D1-4AC1-8EBC-E0EE4B3FF9F0}" dt="2026-04-16T11:14:58.933" v="1475" actId="20577"/>
        <pc:sldMkLst>
          <pc:docMk/>
          <pc:sldMk cId="155981778" sldId="1282"/>
        </pc:sldMkLst>
        <pc:spChg chg="mod">
          <ac:chgData name="LAMIAE BEZZAZ" userId="f9bc3cc0-8e1c-4944-afa8-b4b36bbf20e1" providerId="ADAL" clId="{A8B2B650-A9D1-4AC1-8EBC-E0EE4B3FF9F0}" dt="2026-04-16T11:14:58.933" v="1475" actId="20577"/>
          <ac:spMkLst>
            <pc:docMk/>
            <pc:sldMk cId="155981778" sldId="1282"/>
            <ac:spMk id="23" creationId="{8ED6E5E3-C4F1-19B3-0CA3-D422FF67D944}"/>
          </ac:spMkLst>
        </pc:spChg>
      </pc:sldChg>
      <pc:sldChg chg="add">
        <pc:chgData name="LAMIAE BEZZAZ" userId="f9bc3cc0-8e1c-4944-afa8-b4b36bbf20e1" providerId="ADAL" clId="{A8B2B650-A9D1-4AC1-8EBC-E0EE4B3FF9F0}" dt="2026-04-16T10:53:38.568" v="755"/>
        <pc:sldMkLst>
          <pc:docMk/>
          <pc:sldMk cId="665417850" sldId="1287"/>
        </pc:sldMkLst>
      </pc:sldChg>
      <pc:sldChg chg="addSp delSp modSp del">
        <pc:chgData name="LAMIAE BEZZAZ" userId="f9bc3cc0-8e1c-4944-afa8-b4b36bbf20e1" providerId="ADAL" clId="{A8B2B650-A9D1-4AC1-8EBC-E0EE4B3FF9F0}" dt="2026-04-16T10:53:13.856" v="754" actId="2696"/>
        <pc:sldMkLst>
          <pc:docMk/>
          <pc:sldMk cId="1505080775" sldId="1287"/>
        </pc:sldMkLst>
        <pc:spChg chg="del">
          <ac:chgData name="LAMIAE BEZZAZ" userId="f9bc3cc0-8e1c-4944-afa8-b4b36bbf20e1" providerId="ADAL" clId="{A8B2B650-A9D1-4AC1-8EBC-E0EE4B3FF9F0}" dt="2026-04-16T10:05:30.695" v="18" actId="478"/>
          <ac:spMkLst>
            <pc:docMk/>
            <pc:sldMk cId="1505080775" sldId="1287"/>
            <ac:spMk id="9" creationId="{3D1174C1-C317-BCC1-D335-797B910ECAB5}"/>
          </ac:spMkLst>
        </pc:spChg>
        <pc:spChg chg="del">
          <ac:chgData name="LAMIAE BEZZAZ" userId="f9bc3cc0-8e1c-4944-afa8-b4b36bbf20e1" providerId="ADAL" clId="{A8B2B650-A9D1-4AC1-8EBC-E0EE4B3FF9F0}" dt="2026-04-16T10:05:30.695" v="18" actId="478"/>
          <ac:spMkLst>
            <pc:docMk/>
            <pc:sldMk cId="1505080775" sldId="1287"/>
            <ac:spMk id="10" creationId="{93FD4BB8-2D68-465B-70BD-21D41865801E}"/>
          </ac:spMkLst>
        </pc:spChg>
        <pc:spChg chg="del">
          <ac:chgData name="LAMIAE BEZZAZ" userId="f9bc3cc0-8e1c-4944-afa8-b4b36bbf20e1" providerId="ADAL" clId="{A8B2B650-A9D1-4AC1-8EBC-E0EE4B3FF9F0}" dt="2026-04-16T10:05:30.695" v="18" actId="478"/>
          <ac:spMkLst>
            <pc:docMk/>
            <pc:sldMk cId="1505080775" sldId="1287"/>
            <ac:spMk id="11" creationId="{0CEFCE26-DE68-0C13-57AB-B33DE5963F25}"/>
          </ac:spMkLst>
        </pc:spChg>
        <pc:spChg chg="add mod">
          <ac:chgData name="LAMIAE BEZZAZ" userId="f9bc3cc0-8e1c-4944-afa8-b4b36bbf20e1" providerId="ADAL" clId="{A8B2B650-A9D1-4AC1-8EBC-E0EE4B3FF9F0}" dt="2026-04-16T10:24:39.423" v="239" actId="20577"/>
          <ac:spMkLst>
            <pc:docMk/>
            <pc:sldMk cId="1505080775" sldId="1287"/>
            <ac:spMk id="12" creationId="{7BCDDBD6-9207-4016-AF8A-6F83C40EF979}"/>
          </ac:spMkLst>
        </pc:spChg>
        <pc:spChg chg="add">
          <ac:chgData name="LAMIAE BEZZAZ" userId="f9bc3cc0-8e1c-4944-afa8-b4b36bbf20e1" providerId="ADAL" clId="{A8B2B650-A9D1-4AC1-8EBC-E0EE4B3FF9F0}" dt="2026-04-16T10:05:31.472" v="19"/>
          <ac:spMkLst>
            <pc:docMk/>
            <pc:sldMk cId="1505080775" sldId="1287"/>
            <ac:spMk id="13" creationId="{AC018AA6-18A9-4065-838E-A016B1F70B12}"/>
          </ac:spMkLst>
        </pc:spChg>
        <pc:spChg chg="add">
          <ac:chgData name="LAMIAE BEZZAZ" userId="f9bc3cc0-8e1c-4944-afa8-b4b36bbf20e1" providerId="ADAL" clId="{A8B2B650-A9D1-4AC1-8EBC-E0EE4B3FF9F0}" dt="2026-04-16T10:05:31.472" v="19"/>
          <ac:spMkLst>
            <pc:docMk/>
            <pc:sldMk cId="1505080775" sldId="1287"/>
            <ac:spMk id="14" creationId="{C424D90D-70F9-42CA-9E4E-FF7A4F2F54EF}"/>
          </ac:spMkLst>
        </pc:spChg>
      </pc:sldChg>
      <pc:sldChg chg="addSp delSp modSp del">
        <pc:chgData name="LAMIAE BEZZAZ" userId="f9bc3cc0-8e1c-4944-afa8-b4b36bbf20e1" providerId="ADAL" clId="{A8B2B650-A9D1-4AC1-8EBC-E0EE4B3FF9F0}" dt="2026-04-16T10:53:13.856" v="754" actId="2696"/>
        <pc:sldMkLst>
          <pc:docMk/>
          <pc:sldMk cId="1961145160" sldId="1288"/>
        </pc:sldMkLst>
        <pc:spChg chg="del">
          <ac:chgData name="LAMIAE BEZZAZ" userId="f9bc3cc0-8e1c-4944-afa8-b4b36bbf20e1" providerId="ADAL" clId="{A8B2B650-A9D1-4AC1-8EBC-E0EE4B3FF9F0}" dt="2026-04-16T10:07:47.289" v="31" actId="478"/>
          <ac:spMkLst>
            <pc:docMk/>
            <pc:sldMk cId="1961145160" sldId="1288"/>
            <ac:spMk id="3" creationId="{30059B61-EDFF-11CA-13A2-139DD667F1F3}"/>
          </ac:spMkLst>
        </pc:spChg>
        <pc:spChg chg="del">
          <ac:chgData name="LAMIAE BEZZAZ" userId="f9bc3cc0-8e1c-4944-afa8-b4b36bbf20e1" providerId="ADAL" clId="{A8B2B650-A9D1-4AC1-8EBC-E0EE4B3FF9F0}" dt="2026-04-16T10:07:47.289" v="31" actId="478"/>
          <ac:spMkLst>
            <pc:docMk/>
            <pc:sldMk cId="1961145160" sldId="1288"/>
            <ac:spMk id="4" creationId="{2A5DC48C-D798-98B2-E249-0A443020FA0B}"/>
          </ac:spMkLst>
        </pc:spChg>
        <pc:spChg chg="del">
          <ac:chgData name="LAMIAE BEZZAZ" userId="f9bc3cc0-8e1c-4944-afa8-b4b36bbf20e1" providerId="ADAL" clId="{A8B2B650-A9D1-4AC1-8EBC-E0EE4B3FF9F0}" dt="2026-04-16T10:07:47.289" v="31" actId="478"/>
          <ac:spMkLst>
            <pc:docMk/>
            <pc:sldMk cId="1961145160" sldId="1288"/>
            <ac:spMk id="5" creationId="{8654E4EB-E14F-CB2E-2B09-A90CEA5481BA}"/>
          </ac:spMkLst>
        </pc:spChg>
        <pc:spChg chg="add mod">
          <ac:chgData name="LAMIAE BEZZAZ" userId="f9bc3cc0-8e1c-4944-afa8-b4b36bbf20e1" providerId="ADAL" clId="{A8B2B650-A9D1-4AC1-8EBC-E0EE4B3FF9F0}" dt="2026-04-16T10:08:16.174" v="43" actId="20577"/>
          <ac:spMkLst>
            <pc:docMk/>
            <pc:sldMk cId="1961145160" sldId="1288"/>
            <ac:spMk id="9" creationId="{FA907949-88BF-4552-A916-367A94742936}"/>
          </ac:spMkLst>
        </pc:spChg>
        <pc:spChg chg="add mod">
          <ac:chgData name="LAMIAE BEZZAZ" userId="f9bc3cc0-8e1c-4944-afa8-b4b36bbf20e1" providerId="ADAL" clId="{A8B2B650-A9D1-4AC1-8EBC-E0EE4B3FF9F0}" dt="2026-04-16T10:08:08.454" v="34" actId="207"/>
          <ac:spMkLst>
            <pc:docMk/>
            <pc:sldMk cId="1961145160" sldId="1288"/>
            <ac:spMk id="10" creationId="{BB80FC63-15A3-46EE-9A47-C1D84233E10F}"/>
          </ac:spMkLst>
        </pc:spChg>
        <pc:spChg chg="add">
          <ac:chgData name="LAMIAE BEZZAZ" userId="f9bc3cc0-8e1c-4944-afa8-b4b36bbf20e1" providerId="ADAL" clId="{A8B2B650-A9D1-4AC1-8EBC-E0EE4B3FF9F0}" dt="2026-04-16T10:07:47.988" v="32"/>
          <ac:spMkLst>
            <pc:docMk/>
            <pc:sldMk cId="1961145160" sldId="1288"/>
            <ac:spMk id="11" creationId="{61F994C6-5B09-4694-8DB5-F557A5321E20}"/>
          </ac:spMkLst>
        </pc:spChg>
      </pc:sldChg>
      <pc:sldChg chg="add">
        <pc:chgData name="LAMIAE BEZZAZ" userId="f9bc3cc0-8e1c-4944-afa8-b4b36bbf20e1" providerId="ADAL" clId="{A8B2B650-A9D1-4AC1-8EBC-E0EE4B3FF9F0}" dt="2026-04-16T10:53:38.568" v="755"/>
        <pc:sldMkLst>
          <pc:docMk/>
          <pc:sldMk cId="3826022245" sldId="1288"/>
        </pc:sldMkLst>
      </pc:sldChg>
      <pc:sldChg chg="addSp delSp modSp del">
        <pc:chgData name="LAMIAE BEZZAZ" userId="f9bc3cc0-8e1c-4944-afa8-b4b36bbf20e1" providerId="ADAL" clId="{A8B2B650-A9D1-4AC1-8EBC-E0EE4B3FF9F0}" dt="2026-04-16T11:00:28.943" v="926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A8B2B650-A9D1-4AC1-8EBC-E0EE4B3FF9F0}" dt="2026-04-16T11:00:28.943" v="926" actId="20577"/>
          <ac:spMkLst>
            <pc:docMk/>
            <pc:sldMk cId="2978975811" sldId="1289"/>
            <ac:spMk id="7" creationId="{926954AF-F1E1-39EA-0347-22DD6224C885}"/>
          </ac:spMkLst>
        </pc:spChg>
        <pc:spChg chg="del">
          <ac:chgData name="LAMIAE BEZZAZ" userId="f9bc3cc0-8e1c-4944-afa8-b4b36bbf20e1" providerId="ADAL" clId="{A8B2B650-A9D1-4AC1-8EBC-E0EE4B3FF9F0}" dt="2026-04-16T11:00:13.695" v="920" actId="478"/>
          <ac:spMkLst>
            <pc:docMk/>
            <pc:sldMk cId="2978975811" sldId="1289"/>
            <ac:spMk id="10" creationId="{6CA2980C-DE3A-4B78-A458-F7DADA3DA1CE}"/>
          </ac:spMkLst>
        </pc:spChg>
        <pc:picChg chg="del">
          <ac:chgData name="LAMIAE BEZZAZ" userId="f9bc3cc0-8e1c-4944-afa8-b4b36bbf20e1" providerId="ADAL" clId="{A8B2B650-A9D1-4AC1-8EBC-E0EE4B3FF9F0}" dt="2026-04-16T11:00:12.041" v="919" actId="478"/>
          <ac:picMkLst>
            <pc:docMk/>
            <pc:sldMk cId="2978975811" sldId="1289"/>
            <ac:picMk id="9" creationId="{BEAABAF6-7113-4CDC-BC3B-EDFE66A50DCA}"/>
          </ac:picMkLst>
        </pc:picChg>
        <pc:picChg chg="add mod">
          <ac:chgData name="LAMIAE BEZZAZ" userId="f9bc3cc0-8e1c-4944-afa8-b4b36bbf20e1" providerId="ADAL" clId="{A8B2B650-A9D1-4AC1-8EBC-E0EE4B3FF9F0}" dt="2026-04-16T11:00:19.144" v="922" actId="14100"/>
          <ac:picMkLst>
            <pc:docMk/>
            <pc:sldMk cId="2978975811" sldId="1289"/>
            <ac:picMk id="11" creationId="{DFD8E95D-44C4-41CB-9FF2-DF4A9D7BAE51}"/>
          </ac:picMkLst>
        </pc:picChg>
      </pc:sldChg>
      <pc:sldChg chg="add del">
        <pc:chgData name="LAMIAE BEZZAZ" userId="f9bc3cc0-8e1c-4944-afa8-b4b36bbf20e1" providerId="ADAL" clId="{A8B2B650-A9D1-4AC1-8EBC-E0EE4B3FF9F0}" dt="2026-04-16T10:03:41.292" v="12" actId="47"/>
        <pc:sldMkLst>
          <pc:docMk/>
          <pc:sldMk cId="4292751221" sldId="1301"/>
        </pc:sldMkLst>
      </pc:sldChg>
      <pc:sldChg chg="addSp delSp">
        <pc:chgData name="LAMIAE BEZZAZ" userId="f9bc3cc0-8e1c-4944-afa8-b4b36bbf20e1" providerId="ADAL" clId="{A8B2B650-A9D1-4AC1-8EBC-E0EE4B3FF9F0}" dt="2026-04-16T10:43:30.832" v="599"/>
        <pc:sldMkLst>
          <pc:docMk/>
          <pc:sldMk cId="2536370257" sldId="1307"/>
        </pc:sldMkLst>
        <pc:picChg chg="add del">
          <ac:chgData name="LAMIAE BEZZAZ" userId="f9bc3cc0-8e1c-4944-afa8-b4b36bbf20e1" providerId="ADAL" clId="{A8B2B650-A9D1-4AC1-8EBC-E0EE4B3FF9F0}" dt="2026-04-16T10:43:29.856" v="598" actId="478"/>
          <ac:picMkLst>
            <pc:docMk/>
            <pc:sldMk cId="2536370257" sldId="1307"/>
            <ac:picMk id="2" creationId="{DD64BF85-4CC4-4AD2-8566-82C5149645A3}"/>
          </ac:picMkLst>
        </pc:picChg>
        <pc:picChg chg="del">
          <ac:chgData name="LAMIAE BEZZAZ" userId="f9bc3cc0-8e1c-4944-afa8-b4b36bbf20e1" providerId="ADAL" clId="{A8B2B650-A9D1-4AC1-8EBC-E0EE4B3FF9F0}" dt="2026-04-16T10:43:05.891" v="591" actId="478"/>
          <ac:picMkLst>
            <pc:docMk/>
            <pc:sldMk cId="2536370257" sldId="1307"/>
            <ac:picMk id="3" creationId="{3C2D9174-89A6-42A6-840F-A65307DE8158}"/>
          </ac:picMkLst>
        </pc:picChg>
        <pc:picChg chg="add">
          <ac:chgData name="LAMIAE BEZZAZ" userId="f9bc3cc0-8e1c-4944-afa8-b4b36bbf20e1" providerId="ADAL" clId="{A8B2B650-A9D1-4AC1-8EBC-E0EE4B3FF9F0}" dt="2026-04-16T10:43:30.832" v="599"/>
          <ac:picMkLst>
            <pc:docMk/>
            <pc:sldMk cId="2536370257" sldId="1307"/>
            <ac:picMk id="10" creationId="{A7B83F66-3ABE-45A7-9C20-0A590E6F141E}"/>
          </ac:picMkLst>
        </pc:picChg>
      </pc:sldChg>
      <pc:sldChg chg="addSp modSp">
        <pc:chgData name="LAMIAE BEZZAZ" userId="f9bc3cc0-8e1c-4944-afa8-b4b36bbf20e1" providerId="ADAL" clId="{A8B2B650-A9D1-4AC1-8EBC-E0EE4B3FF9F0}" dt="2026-04-16T10:50:11.776" v="677" actId="1076"/>
        <pc:sldMkLst>
          <pc:docMk/>
          <pc:sldMk cId="1670554649" sldId="1309"/>
        </pc:sldMkLst>
        <pc:spChg chg="mod">
          <ac:chgData name="LAMIAE BEZZAZ" userId="f9bc3cc0-8e1c-4944-afa8-b4b36bbf20e1" providerId="ADAL" clId="{A8B2B650-A9D1-4AC1-8EBC-E0EE4B3FF9F0}" dt="2026-04-16T10:50:02.232" v="675" actId="20577"/>
          <ac:spMkLst>
            <pc:docMk/>
            <pc:sldMk cId="1670554649" sldId="1309"/>
            <ac:spMk id="8" creationId="{99E532F9-3427-4E81-B46A-09169DC279BD}"/>
          </ac:spMkLst>
        </pc:spChg>
        <pc:spChg chg="mod">
          <ac:chgData name="LAMIAE BEZZAZ" userId="f9bc3cc0-8e1c-4944-afa8-b4b36bbf20e1" providerId="ADAL" clId="{A8B2B650-A9D1-4AC1-8EBC-E0EE4B3FF9F0}" dt="2026-04-16T10:44:38.660" v="641" actId="1076"/>
          <ac:spMkLst>
            <pc:docMk/>
            <pc:sldMk cId="1670554649" sldId="1309"/>
            <ac:spMk id="9" creationId="{E94378F2-BF14-41C4-971E-CCF62B3F3A03}"/>
          </ac:spMkLst>
        </pc:spChg>
        <pc:spChg chg="mod">
          <ac:chgData name="LAMIAE BEZZAZ" userId="f9bc3cc0-8e1c-4944-afa8-b4b36bbf20e1" providerId="ADAL" clId="{A8B2B650-A9D1-4AC1-8EBC-E0EE4B3FF9F0}" dt="2026-04-16T10:49:47.136" v="669" actId="1076"/>
          <ac:spMkLst>
            <pc:docMk/>
            <pc:sldMk cId="1670554649" sldId="1309"/>
            <ac:spMk id="10" creationId="{867CAA13-75E5-4B83-AA41-6DEF36873B81}"/>
          </ac:spMkLst>
        </pc:spChg>
        <pc:spChg chg="mod">
          <ac:chgData name="LAMIAE BEZZAZ" userId="f9bc3cc0-8e1c-4944-afa8-b4b36bbf20e1" providerId="ADAL" clId="{A8B2B650-A9D1-4AC1-8EBC-E0EE4B3FF9F0}" dt="2026-04-16T10:49:57.670" v="672" actId="1076"/>
          <ac:spMkLst>
            <pc:docMk/>
            <pc:sldMk cId="1670554649" sldId="1309"/>
            <ac:spMk id="11" creationId="{C026BB50-EDA1-4B1A-AC89-464FBC834320}"/>
          </ac:spMkLst>
        </pc:spChg>
        <pc:spChg chg="add mod">
          <ac:chgData name="LAMIAE BEZZAZ" userId="f9bc3cc0-8e1c-4944-afa8-b4b36bbf20e1" providerId="ADAL" clId="{A8B2B650-A9D1-4AC1-8EBC-E0EE4B3FF9F0}" dt="2026-04-16T10:50:11.776" v="677" actId="1076"/>
          <ac:spMkLst>
            <pc:docMk/>
            <pc:sldMk cId="1670554649" sldId="1309"/>
            <ac:spMk id="13" creationId="{D5BBE3C2-D7DE-425A-870B-71F105926195}"/>
          </ac:spMkLst>
        </pc:spChg>
        <pc:spChg chg="add mod">
          <ac:chgData name="LAMIAE BEZZAZ" userId="f9bc3cc0-8e1c-4944-afa8-b4b36bbf20e1" providerId="ADAL" clId="{A8B2B650-A9D1-4AC1-8EBC-E0EE4B3FF9F0}" dt="2026-04-16T10:50:09.302" v="676" actId="1076"/>
          <ac:spMkLst>
            <pc:docMk/>
            <pc:sldMk cId="1670554649" sldId="1309"/>
            <ac:spMk id="14" creationId="{8A8E9AB5-7C8A-4B05-837E-DCF26820A2E7}"/>
          </ac:spMkLst>
        </pc:spChg>
        <pc:picChg chg="mod">
          <ac:chgData name="LAMIAE BEZZAZ" userId="f9bc3cc0-8e1c-4944-afa8-b4b36bbf20e1" providerId="ADAL" clId="{A8B2B650-A9D1-4AC1-8EBC-E0EE4B3FF9F0}" dt="2026-04-16T10:45:36.368" v="655" actId="14100"/>
          <ac:picMkLst>
            <pc:docMk/>
            <pc:sldMk cId="1670554649" sldId="1309"/>
            <ac:picMk id="7" creationId="{6B8F1512-4709-465F-86AC-0020A7A1CBA4}"/>
          </ac:picMkLst>
        </pc:picChg>
      </pc:sldChg>
      <pc:sldChg chg="addSp delSp">
        <pc:chgData name="LAMIAE BEZZAZ" userId="f9bc3cc0-8e1c-4944-afa8-b4b36bbf20e1" providerId="ADAL" clId="{A8B2B650-A9D1-4AC1-8EBC-E0EE4B3FF9F0}" dt="2026-04-16T10:40:06.434" v="537"/>
        <pc:sldMkLst>
          <pc:docMk/>
          <pc:sldMk cId="1484598553" sldId="1310"/>
        </pc:sldMkLst>
        <pc:picChg chg="add">
          <ac:chgData name="LAMIAE BEZZAZ" userId="f9bc3cc0-8e1c-4944-afa8-b4b36bbf20e1" providerId="ADAL" clId="{A8B2B650-A9D1-4AC1-8EBC-E0EE4B3FF9F0}" dt="2026-04-16T10:40:06.434" v="537"/>
          <ac:picMkLst>
            <pc:docMk/>
            <pc:sldMk cId="1484598553" sldId="1310"/>
            <ac:picMk id="2" creationId="{37027843-8B49-4F8D-8238-2E2C36222FB6}"/>
          </ac:picMkLst>
        </pc:picChg>
        <pc:picChg chg="del">
          <ac:chgData name="LAMIAE BEZZAZ" userId="f9bc3cc0-8e1c-4944-afa8-b4b36bbf20e1" providerId="ADAL" clId="{A8B2B650-A9D1-4AC1-8EBC-E0EE4B3FF9F0}" dt="2026-04-16T10:40:05.408" v="536" actId="478"/>
          <ac:picMkLst>
            <pc:docMk/>
            <pc:sldMk cId="1484598553" sldId="1310"/>
            <ac:picMk id="6" creationId="{98D3BAFB-1B8D-4826-A052-A1BB0C5F5598}"/>
          </ac:picMkLst>
        </pc:picChg>
      </pc:sldChg>
      <pc:sldChg chg="addSp delSp modSp">
        <pc:chgData name="LAMIAE BEZZAZ" userId="f9bc3cc0-8e1c-4944-afa8-b4b36bbf20e1" providerId="ADAL" clId="{A8B2B650-A9D1-4AC1-8EBC-E0EE4B3FF9F0}" dt="2026-04-16T10:43:20.283" v="597" actId="14100"/>
        <pc:sldMkLst>
          <pc:docMk/>
          <pc:sldMk cId="1179233862" sldId="1311"/>
        </pc:sldMkLst>
        <pc:picChg chg="add mod">
          <ac:chgData name="LAMIAE BEZZAZ" userId="f9bc3cc0-8e1c-4944-afa8-b4b36bbf20e1" providerId="ADAL" clId="{A8B2B650-A9D1-4AC1-8EBC-E0EE4B3FF9F0}" dt="2026-04-16T10:43:20.283" v="597" actId="14100"/>
          <ac:picMkLst>
            <pc:docMk/>
            <pc:sldMk cId="1179233862" sldId="1311"/>
            <ac:picMk id="2" creationId="{4DC148E7-6BF1-40F9-9203-FF756061B01E}"/>
          </ac:picMkLst>
        </pc:picChg>
        <pc:picChg chg="del">
          <ac:chgData name="LAMIAE BEZZAZ" userId="f9bc3cc0-8e1c-4944-afa8-b4b36bbf20e1" providerId="ADAL" clId="{A8B2B650-A9D1-4AC1-8EBC-E0EE4B3FF9F0}" dt="2026-04-16T10:43:10.729" v="593" actId="478"/>
          <ac:picMkLst>
            <pc:docMk/>
            <pc:sldMk cId="1179233862" sldId="1311"/>
            <ac:picMk id="6" creationId="{C21A26E3-C644-4E87-BE79-77E194DD3575}"/>
          </ac:picMkLst>
        </pc:picChg>
      </pc:sldChg>
      <pc:sldChg chg="addSp delSp modSp del">
        <pc:chgData name="LAMIAE BEZZAZ" userId="f9bc3cc0-8e1c-4944-afa8-b4b36bbf20e1" providerId="ADAL" clId="{A8B2B650-A9D1-4AC1-8EBC-E0EE4B3FF9F0}" dt="2026-04-16T10:53:13.856" v="754" actId="2696"/>
        <pc:sldMkLst>
          <pc:docMk/>
          <pc:sldMk cId="1406104759" sldId="1350"/>
        </pc:sldMkLst>
        <pc:spChg chg="del">
          <ac:chgData name="LAMIAE BEZZAZ" userId="f9bc3cc0-8e1c-4944-afa8-b4b36bbf20e1" providerId="ADAL" clId="{A8B2B650-A9D1-4AC1-8EBC-E0EE4B3FF9F0}" dt="2026-04-16T10:08:39.557" v="44" actId="478"/>
          <ac:spMkLst>
            <pc:docMk/>
            <pc:sldMk cId="1406104759" sldId="1350"/>
            <ac:spMk id="9" creationId="{2FB75FD5-F483-7782-D019-AA3D19BF9B4B}"/>
          </ac:spMkLst>
        </pc:spChg>
        <pc:spChg chg="del">
          <ac:chgData name="LAMIAE BEZZAZ" userId="f9bc3cc0-8e1c-4944-afa8-b4b36bbf20e1" providerId="ADAL" clId="{A8B2B650-A9D1-4AC1-8EBC-E0EE4B3FF9F0}" dt="2026-04-16T10:08:39.557" v="44" actId="478"/>
          <ac:spMkLst>
            <pc:docMk/>
            <pc:sldMk cId="1406104759" sldId="1350"/>
            <ac:spMk id="10" creationId="{1EC31D9F-1720-22CD-9300-F972686A5AD5}"/>
          </ac:spMkLst>
        </pc:spChg>
        <pc:spChg chg="del">
          <ac:chgData name="LAMIAE BEZZAZ" userId="f9bc3cc0-8e1c-4944-afa8-b4b36bbf20e1" providerId="ADAL" clId="{A8B2B650-A9D1-4AC1-8EBC-E0EE4B3FF9F0}" dt="2026-04-16T10:08:39.557" v="44" actId="478"/>
          <ac:spMkLst>
            <pc:docMk/>
            <pc:sldMk cId="1406104759" sldId="1350"/>
            <ac:spMk id="11" creationId="{36AB64C6-1F70-EA53-B01D-3A5FCB8D864C}"/>
          </ac:spMkLst>
        </pc:spChg>
        <pc:spChg chg="add del">
          <ac:chgData name="LAMIAE BEZZAZ" userId="f9bc3cc0-8e1c-4944-afa8-b4b36bbf20e1" providerId="ADAL" clId="{A8B2B650-A9D1-4AC1-8EBC-E0EE4B3FF9F0}" dt="2026-04-16T10:09:46.760" v="64" actId="478"/>
          <ac:spMkLst>
            <pc:docMk/>
            <pc:sldMk cId="1406104759" sldId="1350"/>
            <ac:spMk id="12" creationId="{A0B23B3F-DB69-4D42-914F-D7C0D7AE8C9B}"/>
          </ac:spMkLst>
        </pc:spChg>
        <pc:spChg chg="add del">
          <ac:chgData name="LAMIAE BEZZAZ" userId="f9bc3cc0-8e1c-4944-afa8-b4b36bbf20e1" providerId="ADAL" clId="{A8B2B650-A9D1-4AC1-8EBC-E0EE4B3FF9F0}" dt="2026-04-16T10:09:46.760" v="64" actId="478"/>
          <ac:spMkLst>
            <pc:docMk/>
            <pc:sldMk cId="1406104759" sldId="1350"/>
            <ac:spMk id="13" creationId="{6F61D2E3-5591-44CD-A196-384CE223DE1D}"/>
          </ac:spMkLst>
        </pc:spChg>
        <pc:spChg chg="add del">
          <ac:chgData name="LAMIAE BEZZAZ" userId="f9bc3cc0-8e1c-4944-afa8-b4b36bbf20e1" providerId="ADAL" clId="{A8B2B650-A9D1-4AC1-8EBC-E0EE4B3FF9F0}" dt="2026-04-16T10:09:46.760" v="64" actId="478"/>
          <ac:spMkLst>
            <pc:docMk/>
            <pc:sldMk cId="1406104759" sldId="1350"/>
            <ac:spMk id="14" creationId="{D7D2CE49-5CAC-4227-8B4F-B8663D77FC7D}"/>
          </ac:spMkLst>
        </pc:spChg>
        <pc:spChg chg="add del">
          <ac:chgData name="LAMIAE BEZZAZ" userId="f9bc3cc0-8e1c-4944-afa8-b4b36bbf20e1" providerId="ADAL" clId="{A8B2B650-A9D1-4AC1-8EBC-E0EE4B3FF9F0}" dt="2026-04-16T10:10:32.304" v="82"/>
          <ac:spMkLst>
            <pc:docMk/>
            <pc:sldMk cId="1406104759" sldId="1350"/>
            <ac:spMk id="15" creationId="{32567E5B-14A1-4858-BD38-0BAC96FD356F}"/>
          </ac:spMkLst>
        </pc:spChg>
        <pc:spChg chg="add del">
          <ac:chgData name="LAMIAE BEZZAZ" userId="f9bc3cc0-8e1c-4944-afa8-b4b36bbf20e1" providerId="ADAL" clId="{A8B2B650-A9D1-4AC1-8EBC-E0EE4B3FF9F0}" dt="2026-04-16T10:10:32.304" v="82"/>
          <ac:spMkLst>
            <pc:docMk/>
            <pc:sldMk cId="1406104759" sldId="1350"/>
            <ac:spMk id="17" creationId="{C7D64946-65C3-4292-A0A9-200E66C6E550}"/>
          </ac:spMkLst>
        </pc:spChg>
        <pc:spChg chg="add del mod">
          <ac:chgData name="LAMIAE BEZZAZ" userId="f9bc3cc0-8e1c-4944-afa8-b4b36bbf20e1" providerId="ADAL" clId="{A8B2B650-A9D1-4AC1-8EBC-E0EE4B3FF9F0}" dt="2026-04-16T10:10:32.304" v="82"/>
          <ac:spMkLst>
            <pc:docMk/>
            <pc:sldMk cId="1406104759" sldId="1350"/>
            <ac:spMk id="18" creationId="{EB57F1F8-6624-4055-87A1-85D1F092B0D1}"/>
          </ac:spMkLst>
        </pc:spChg>
      </pc:sldChg>
      <pc:sldChg chg="add">
        <pc:chgData name="LAMIAE BEZZAZ" userId="f9bc3cc0-8e1c-4944-afa8-b4b36bbf20e1" providerId="ADAL" clId="{A8B2B650-A9D1-4AC1-8EBC-E0EE4B3FF9F0}" dt="2026-04-16T10:53:38.568" v="755"/>
        <pc:sldMkLst>
          <pc:docMk/>
          <pc:sldMk cId="2267983199" sldId="1350"/>
        </pc:sldMkLst>
      </pc:sldChg>
      <pc:sldChg chg="del">
        <pc:chgData name="LAMIAE BEZZAZ" userId="f9bc3cc0-8e1c-4944-afa8-b4b36bbf20e1" providerId="ADAL" clId="{A8B2B650-A9D1-4AC1-8EBC-E0EE4B3FF9F0}" dt="2026-04-16T10:53:13.856" v="754" actId="2696"/>
        <pc:sldMkLst>
          <pc:docMk/>
          <pc:sldMk cId="864344093" sldId="1351"/>
        </pc:sldMkLst>
      </pc:sldChg>
      <pc:sldChg chg="add">
        <pc:chgData name="LAMIAE BEZZAZ" userId="f9bc3cc0-8e1c-4944-afa8-b4b36bbf20e1" providerId="ADAL" clId="{A8B2B650-A9D1-4AC1-8EBC-E0EE4B3FF9F0}" dt="2026-04-16T10:53:38.568" v="755"/>
        <pc:sldMkLst>
          <pc:docMk/>
          <pc:sldMk cId="2276335609" sldId="1351"/>
        </pc:sldMkLst>
      </pc:sldChg>
      <pc:sldChg chg="add">
        <pc:chgData name="LAMIAE BEZZAZ" userId="f9bc3cc0-8e1c-4944-afa8-b4b36bbf20e1" providerId="ADAL" clId="{A8B2B650-A9D1-4AC1-8EBC-E0EE4B3FF9F0}" dt="2026-04-16T10:53:38.568" v="755"/>
        <pc:sldMkLst>
          <pc:docMk/>
          <pc:sldMk cId="427868608" sldId="1352"/>
        </pc:sldMkLst>
      </pc:sldChg>
      <pc:sldChg chg="addSp delSp modSp del">
        <pc:chgData name="LAMIAE BEZZAZ" userId="f9bc3cc0-8e1c-4944-afa8-b4b36bbf20e1" providerId="ADAL" clId="{A8B2B650-A9D1-4AC1-8EBC-E0EE4B3FF9F0}" dt="2026-04-16T10:53:13.856" v="754" actId="2696"/>
        <pc:sldMkLst>
          <pc:docMk/>
          <pc:sldMk cId="1333846107" sldId="1352"/>
        </pc:sldMkLst>
        <pc:spChg chg="del">
          <ac:chgData name="LAMIAE BEZZAZ" userId="f9bc3cc0-8e1c-4944-afa8-b4b36bbf20e1" providerId="ADAL" clId="{A8B2B650-A9D1-4AC1-8EBC-E0EE4B3FF9F0}" dt="2026-04-16T10:08:46.719" v="46" actId="478"/>
          <ac:spMkLst>
            <pc:docMk/>
            <pc:sldMk cId="1333846107" sldId="1352"/>
            <ac:spMk id="3" creationId="{7105A3FC-6B6F-8ADE-5709-DAFB02886165}"/>
          </ac:spMkLst>
        </pc:spChg>
        <pc:spChg chg="del">
          <ac:chgData name="LAMIAE BEZZAZ" userId="f9bc3cc0-8e1c-4944-afa8-b4b36bbf20e1" providerId="ADAL" clId="{A8B2B650-A9D1-4AC1-8EBC-E0EE4B3FF9F0}" dt="2026-04-16T10:08:46.719" v="46" actId="478"/>
          <ac:spMkLst>
            <pc:docMk/>
            <pc:sldMk cId="1333846107" sldId="1352"/>
            <ac:spMk id="4" creationId="{7B191B6B-F9ED-9066-25AC-20204B0C383C}"/>
          </ac:spMkLst>
        </pc:spChg>
        <pc:spChg chg="del">
          <ac:chgData name="LAMIAE BEZZAZ" userId="f9bc3cc0-8e1c-4944-afa8-b4b36bbf20e1" providerId="ADAL" clId="{A8B2B650-A9D1-4AC1-8EBC-E0EE4B3FF9F0}" dt="2026-04-16T10:08:46.719" v="46" actId="478"/>
          <ac:spMkLst>
            <pc:docMk/>
            <pc:sldMk cId="1333846107" sldId="1352"/>
            <ac:spMk id="5" creationId="{B6692549-ED59-79FC-395E-0EC25A8E2189}"/>
          </ac:spMkLst>
        </pc:spChg>
        <pc:spChg chg="add mod">
          <ac:chgData name="LAMIAE BEZZAZ" userId="f9bc3cc0-8e1c-4944-afa8-b4b36bbf20e1" providerId="ADAL" clId="{A8B2B650-A9D1-4AC1-8EBC-E0EE4B3FF9F0}" dt="2026-04-16T10:09:19.049" v="63" actId="14100"/>
          <ac:spMkLst>
            <pc:docMk/>
            <pc:sldMk cId="1333846107" sldId="1352"/>
            <ac:spMk id="9" creationId="{6377ECDE-3712-4851-A72D-09C62391205A}"/>
          </ac:spMkLst>
        </pc:spChg>
        <pc:spChg chg="add mod">
          <ac:chgData name="LAMIAE BEZZAZ" userId="f9bc3cc0-8e1c-4944-afa8-b4b36bbf20e1" providerId="ADAL" clId="{A8B2B650-A9D1-4AC1-8EBC-E0EE4B3FF9F0}" dt="2026-04-16T10:20:35.960" v="202" actId="207"/>
          <ac:spMkLst>
            <pc:docMk/>
            <pc:sldMk cId="1333846107" sldId="1352"/>
            <ac:spMk id="10" creationId="{5EB643A4-D3D0-499A-8A6D-17DFEEB2F652}"/>
          </ac:spMkLst>
        </pc:spChg>
        <pc:spChg chg="add mod">
          <ac:chgData name="LAMIAE BEZZAZ" userId="f9bc3cc0-8e1c-4944-afa8-b4b36bbf20e1" providerId="ADAL" clId="{A8B2B650-A9D1-4AC1-8EBC-E0EE4B3FF9F0}" dt="2026-04-16T10:10:50.676" v="95" actId="1076"/>
          <ac:spMkLst>
            <pc:docMk/>
            <pc:sldMk cId="1333846107" sldId="1352"/>
            <ac:spMk id="11" creationId="{C7BDF3E9-80C9-4CC7-B53D-A2E48BE3DCEA}"/>
          </ac:spMkLst>
        </pc:spChg>
      </pc:sldChg>
      <pc:sldChg chg="addSp delSp modSp">
        <pc:chgData name="LAMIAE BEZZAZ" userId="f9bc3cc0-8e1c-4944-afa8-b4b36bbf20e1" providerId="ADAL" clId="{A8B2B650-A9D1-4AC1-8EBC-E0EE4B3FF9F0}" dt="2026-04-16T10:24:57.167" v="240" actId="1076"/>
        <pc:sldMkLst>
          <pc:docMk/>
          <pc:sldMk cId="579077554" sldId="1353"/>
        </pc:sldMkLst>
        <pc:spChg chg="del">
          <ac:chgData name="LAMIAE BEZZAZ" userId="f9bc3cc0-8e1c-4944-afa8-b4b36bbf20e1" providerId="ADAL" clId="{A8B2B650-A9D1-4AC1-8EBC-E0EE4B3FF9F0}" dt="2026-04-16T10:12:02.322" v="96" actId="478"/>
          <ac:spMkLst>
            <pc:docMk/>
            <pc:sldMk cId="579077554" sldId="1353"/>
            <ac:spMk id="9" creationId="{E8799FE7-F6F1-246C-D898-ABED1839C0B4}"/>
          </ac:spMkLst>
        </pc:spChg>
        <pc:spChg chg="del">
          <ac:chgData name="LAMIAE BEZZAZ" userId="f9bc3cc0-8e1c-4944-afa8-b4b36bbf20e1" providerId="ADAL" clId="{A8B2B650-A9D1-4AC1-8EBC-E0EE4B3FF9F0}" dt="2026-04-16T10:12:02.322" v="96" actId="478"/>
          <ac:spMkLst>
            <pc:docMk/>
            <pc:sldMk cId="579077554" sldId="1353"/>
            <ac:spMk id="10" creationId="{13775EA6-2D9D-971B-BD53-FCB72F185283}"/>
          </ac:spMkLst>
        </pc:spChg>
        <pc:spChg chg="del">
          <ac:chgData name="LAMIAE BEZZAZ" userId="f9bc3cc0-8e1c-4944-afa8-b4b36bbf20e1" providerId="ADAL" clId="{A8B2B650-A9D1-4AC1-8EBC-E0EE4B3FF9F0}" dt="2026-04-16T10:12:02.322" v="96" actId="478"/>
          <ac:spMkLst>
            <pc:docMk/>
            <pc:sldMk cId="579077554" sldId="1353"/>
            <ac:spMk id="11" creationId="{6DF9A758-FBC0-2874-6646-87B3EBB65B28}"/>
          </ac:spMkLst>
        </pc:spChg>
        <pc:spChg chg="add">
          <ac:chgData name="LAMIAE BEZZAZ" userId="f9bc3cc0-8e1c-4944-afa8-b4b36bbf20e1" providerId="ADAL" clId="{A8B2B650-A9D1-4AC1-8EBC-E0EE4B3FF9F0}" dt="2026-04-16T10:12:03.019" v="97"/>
          <ac:spMkLst>
            <pc:docMk/>
            <pc:sldMk cId="579077554" sldId="1353"/>
            <ac:spMk id="12" creationId="{111791FD-040B-4D56-A96F-7957010B1023}"/>
          </ac:spMkLst>
        </pc:spChg>
        <pc:spChg chg="add">
          <ac:chgData name="LAMIAE BEZZAZ" userId="f9bc3cc0-8e1c-4944-afa8-b4b36bbf20e1" providerId="ADAL" clId="{A8B2B650-A9D1-4AC1-8EBC-E0EE4B3FF9F0}" dt="2026-04-16T10:12:03.019" v="97"/>
          <ac:spMkLst>
            <pc:docMk/>
            <pc:sldMk cId="579077554" sldId="1353"/>
            <ac:spMk id="13" creationId="{A160580B-E38D-49BB-A390-19CAAF819AAB}"/>
          </ac:spMkLst>
        </pc:spChg>
        <pc:spChg chg="add mod">
          <ac:chgData name="LAMIAE BEZZAZ" userId="f9bc3cc0-8e1c-4944-afa8-b4b36bbf20e1" providerId="ADAL" clId="{A8B2B650-A9D1-4AC1-8EBC-E0EE4B3FF9F0}" dt="2026-04-16T10:12:31.824" v="103" actId="20577"/>
          <ac:spMkLst>
            <pc:docMk/>
            <pc:sldMk cId="579077554" sldId="1353"/>
            <ac:spMk id="14" creationId="{6846A5E0-E5BA-4947-B46D-40DBE773E884}"/>
          </ac:spMkLst>
        </pc:spChg>
        <pc:picChg chg="add del">
          <ac:chgData name="LAMIAE BEZZAZ" userId="f9bc3cc0-8e1c-4944-afa8-b4b36bbf20e1" providerId="ADAL" clId="{A8B2B650-A9D1-4AC1-8EBC-E0EE4B3FF9F0}" dt="2026-04-16T10:12:24.932" v="98" actId="478"/>
          <ac:picMkLst>
            <pc:docMk/>
            <pc:sldMk cId="579077554" sldId="1353"/>
            <ac:picMk id="15" creationId="{AB66DD6F-EBCA-429C-9626-B950E1BD97FB}"/>
          </ac:picMkLst>
        </pc:picChg>
        <pc:picChg chg="add mod">
          <ac:chgData name="LAMIAE BEZZAZ" userId="f9bc3cc0-8e1c-4944-afa8-b4b36bbf20e1" providerId="ADAL" clId="{A8B2B650-A9D1-4AC1-8EBC-E0EE4B3FF9F0}" dt="2026-04-16T10:24:57.167" v="240" actId="1076"/>
          <ac:picMkLst>
            <pc:docMk/>
            <pc:sldMk cId="579077554" sldId="1353"/>
            <ac:picMk id="17" creationId="{43697980-9221-424D-8CE9-A2FF70A9A29F}"/>
          </ac:picMkLst>
        </pc:picChg>
      </pc:sldChg>
      <pc:sldChg chg="addSp delSp modSp">
        <pc:chgData name="LAMIAE BEZZAZ" userId="f9bc3cc0-8e1c-4944-afa8-b4b36bbf20e1" providerId="ADAL" clId="{A8B2B650-A9D1-4AC1-8EBC-E0EE4B3FF9F0}" dt="2026-04-16T10:20:53.909" v="204" actId="207"/>
        <pc:sldMkLst>
          <pc:docMk/>
          <pc:sldMk cId="3071319367" sldId="1355"/>
        </pc:sldMkLst>
        <pc:spChg chg="del">
          <ac:chgData name="LAMIAE BEZZAZ" userId="f9bc3cc0-8e1c-4944-afa8-b4b36bbf20e1" providerId="ADAL" clId="{A8B2B650-A9D1-4AC1-8EBC-E0EE4B3FF9F0}" dt="2026-04-16T10:12:45.888" v="104" actId="478"/>
          <ac:spMkLst>
            <pc:docMk/>
            <pc:sldMk cId="3071319367" sldId="1355"/>
            <ac:spMk id="3" creationId="{693C0F3A-42DC-0792-D900-C58A896BD841}"/>
          </ac:spMkLst>
        </pc:spChg>
        <pc:spChg chg="del">
          <ac:chgData name="LAMIAE BEZZAZ" userId="f9bc3cc0-8e1c-4944-afa8-b4b36bbf20e1" providerId="ADAL" clId="{A8B2B650-A9D1-4AC1-8EBC-E0EE4B3FF9F0}" dt="2026-04-16T10:12:45.888" v="104" actId="478"/>
          <ac:spMkLst>
            <pc:docMk/>
            <pc:sldMk cId="3071319367" sldId="1355"/>
            <ac:spMk id="4" creationId="{4CD6B317-47C4-EB98-65B2-A9B61990F70D}"/>
          </ac:spMkLst>
        </pc:spChg>
        <pc:spChg chg="del">
          <ac:chgData name="LAMIAE BEZZAZ" userId="f9bc3cc0-8e1c-4944-afa8-b4b36bbf20e1" providerId="ADAL" clId="{A8B2B650-A9D1-4AC1-8EBC-E0EE4B3FF9F0}" dt="2026-04-16T10:12:45.888" v="104" actId="478"/>
          <ac:spMkLst>
            <pc:docMk/>
            <pc:sldMk cId="3071319367" sldId="1355"/>
            <ac:spMk id="5" creationId="{EF84C67E-2E2D-F13C-CBC9-616436665AF4}"/>
          </ac:spMkLst>
        </pc:spChg>
        <pc:spChg chg="add mod">
          <ac:chgData name="LAMIAE BEZZAZ" userId="f9bc3cc0-8e1c-4944-afa8-b4b36bbf20e1" providerId="ADAL" clId="{A8B2B650-A9D1-4AC1-8EBC-E0EE4B3FF9F0}" dt="2026-04-16T10:13:10.700" v="123" actId="108"/>
          <ac:spMkLst>
            <pc:docMk/>
            <pc:sldMk cId="3071319367" sldId="1355"/>
            <ac:spMk id="9" creationId="{B0725E65-5AEC-480F-9BC6-04FA4EA4F140}"/>
          </ac:spMkLst>
        </pc:spChg>
        <pc:spChg chg="add mod">
          <ac:chgData name="LAMIAE BEZZAZ" userId="f9bc3cc0-8e1c-4944-afa8-b4b36bbf20e1" providerId="ADAL" clId="{A8B2B650-A9D1-4AC1-8EBC-E0EE4B3FF9F0}" dt="2026-04-16T10:20:53.909" v="204" actId="207"/>
          <ac:spMkLst>
            <pc:docMk/>
            <pc:sldMk cId="3071319367" sldId="1355"/>
            <ac:spMk id="10" creationId="{9F4251E5-37A9-45EF-997D-8892FD31F29F}"/>
          </ac:spMkLst>
        </pc:spChg>
        <pc:spChg chg="add">
          <ac:chgData name="LAMIAE BEZZAZ" userId="f9bc3cc0-8e1c-4944-afa8-b4b36bbf20e1" providerId="ADAL" clId="{A8B2B650-A9D1-4AC1-8EBC-E0EE4B3FF9F0}" dt="2026-04-16T10:12:46.556" v="105"/>
          <ac:spMkLst>
            <pc:docMk/>
            <pc:sldMk cId="3071319367" sldId="1355"/>
            <ac:spMk id="11" creationId="{35600690-6C68-4609-B049-77589BF77663}"/>
          </ac:spMkLst>
        </pc:spChg>
        <pc:picChg chg="add mod">
          <ac:chgData name="LAMIAE BEZZAZ" userId="f9bc3cc0-8e1c-4944-afa8-b4b36bbf20e1" providerId="ADAL" clId="{A8B2B650-A9D1-4AC1-8EBC-E0EE4B3FF9F0}" dt="2026-04-16T10:13:14.138" v="124" actId="1076"/>
          <ac:picMkLst>
            <pc:docMk/>
            <pc:sldMk cId="3071319367" sldId="1355"/>
            <ac:picMk id="12" creationId="{F8A08CA4-0701-4F99-9812-760F5CD5D3D0}"/>
          </ac:picMkLst>
        </pc:picChg>
      </pc:sldChg>
      <pc:sldChg chg="addSp delSp">
        <pc:chgData name="LAMIAE BEZZAZ" userId="f9bc3cc0-8e1c-4944-afa8-b4b36bbf20e1" providerId="ADAL" clId="{A8B2B650-A9D1-4AC1-8EBC-E0EE4B3FF9F0}" dt="2026-04-16T10:22:56.841" v="210"/>
        <pc:sldMkLst>
          <pc:docMk/>
          <pc:sldMk cId="1592164740" sldId="1356"/>
        </pc:sldMkLst>
        <pc:spChg chg="del">
          <ac:chgData name="LAMIAE BEZZAZ" userId="f9bc3cc0-8e1c-4944-afa8-b4b36bbf20e1" providerId="ADAL" clId="{A8B2B650-A9D1-4AC1-8EBC-E0EE4B3FF9F0}" dt="2026-04-16T10:18:37.864" v="175" actId="478"/>
          <ac:spMkLst>
            <pc:docMk/>
            <pc:sldMk cId="1592164740" sldId="1356"/>
            <ac:spMk id="9" creationId="{4CC54009-D68D-309F-C241-A45ABF3DBA92}"/>
          </ac:spMkLst>
        </pc:spChg>
        <pc:spChg chg="del">
          <ac:chgData name="LAMIAE BEZZAZ" userId="f9bc3cc0-8e1c-4944-afa8-b4b36bbf20e1" providerId="ADAL" clId="{A8B2B650-A9D1-4AC1-8EBC-E0EE4B3FF9F0}" dt="2026-04-16T10:18:37.864" v="175" actId="478"/>
          <ac:spMkLst>
            <pc:docMk/>
            <pc:sldMk cId="1592164740" sldId="1356"/>
            <ac:spMk id="10" creationId="{549B283A-040C-9183-D83B-38041E4E411E}"/>
          </ac:spMkLst>
        </pc:spChg>
        <pc:spChg chg="del">
          <ac:chgData name="LAMIAE BEZZAZ" userId="f9bc3cc0-8e1c-4944-afa8-b4b36bbf20e1" providerId="ADAL" clId="{A8B2B650-A9D1-4AC1-8EBC-E0EE4B3FF9F0}" dt="2026-04-16T10:18:37.864" v="175" actId="478"/>
          <ac:spMkLst>
            <pc:docMk/>
            <pc:sldMk cId="1592164740" sldId="1356"/>
            <ac:spMk id="11" creationId="{3F679EF2-8C10-2F6D-550D-644BA1CB23E6}"/>
          </ac:spMkLst>
        </pc:spChg>
        <pc:spChg chg="add del">
          <ac:chgData name="LAMIAE BEZZAZ" userId="f9bc3cc0-8e1c-4944-afa8-b4b36bbf20e1" providerId="ADAL" clId="{A8B2B650-A9D1-4AC1-8EBC-E0EE4B3FF9F0}" dt="2026-04-16T10:22:56.151" v="209" actId="478"/>
          <ac:spMkLst>
            <pc:docMk/>
            <pc:sldMk cId="1592164740" sldId="1356"/>
            <ac:spMk id="12" creationId="{BA7C7666-1FBF-4981-B048-EF9CFB2B896C}"/>
          </ac:spMkLst>
        </pc:spChg>
        <pc:spChg chg="add del">
          <ac:chgData name="LAMIAE BEZZAZ" userId="f9bc3cc0-8e1c-4944-afa8-b4b36bbf20e1" providerId="ADAL" clId="{A8B2B650-A9D1-4AC1-8EBC-E0EE4B3FF9F0}" dt="2026-04-16T10:22:56.151" v="209" actId="478"/>
          <ac:spMkLst>
            <pc:docMk/>
            <pc:sldMk cId="1592164740" sldId="1356"/>
            <ac:spMk id="13" creationId="{2AF234F5-7D04-457A-9516-A032DF41DB8E}"/>
          </ac:spMkLst>
        </pc:spChg>
        <pc:spChg chg="add del">
          <ac:chgData name="LAMIAE BEZZAZ" userId="f9bc3cc0-8e1c-4944-afa8-b4b36bbf20e1" providerId="ADAL" clId="{A8B2B650-A9D1-4AC1-8EBC-E0EE4B3FF9F0}" dt="2026-04-16T10:22:56.151" v="209" actId="478"/>
          <ac:spMkLst>
            <pc:docMk/>
            <pc:sldMk cId="1592164740" sldId="1356"/>
            <ac:spMk id="14" creationId="{DC13FE43-267A-486C-86A7-E6BA9EC949C6}"/>
          </ac:spMkLst>
        </pc:spChg>
        <pc:spChg chg="add">
          <ac:chgData name="LAMIAE BEZZAZ" userId="f9bc3cc0-8e1c-4944-afa8-b4b36bbf20e1" providerId="ADAL" clId="{A8B2B650-A9D1-4AC1-8EBC-E0EE4B3FF9F0}" dt="2026-04-16T10:22:56.841" v="210"/>
          <ac:spMkLst>
            <pc:docMk/>
            <pc:sldMk cId="1592164740" sldId="1356"/>
            <ac:spMk id="15" creationId="{964A0C1C-7A10-4BB5-B67F-2B266A164408}"/>
          </ac:spMkLst>
        </pc:spChg>
        <pc:spChg chg="add">
          <ac:chgData name="LAMIAE BEZZAZ" userId="f9bc3cc0-8e1c-4944-afa8-b4b36bbf20e1" providerId="ADAL" clId="{A8B2B650-A9D1-4AC1-8EBC-E0EE4B3FF9F0}" dt="2026-04-16T10:22:56.841" v="210"/>
          <ac:spMkLst>
            <pc:docMk/>
            <pc:sldMk cId="1592164740" sldId="1356"/>
            <ac:spMk id="17" creationId="{7DC2E5FA-69E4-4533-8F6C-72892576BF18}"/>
          </ac:spMkLst>
        </pc:spChg>
        <pc:spChg chg="add">
          <ac:chgData name="LAMIAE BEZZAZ" userId="f9bc3cc0-8e1c-4944-afa8-b4b36bbf20e1" providerId="ADAL" clId="{A8B2B650-A9D1-4AC1-8EBC-E0EE4B3FF9F0}" dt="2026-04-16T10:22:56.841" v="210"/>
          <ac:spMkLst>
            <pc:docMk/>
            <pc:sldMk cId="1592164740" sldId="1356"/>
            <ac:spMk id="18" creationId="{259C5221-80E8-4201-9E38-ADCE777A5124}"/>
          </ac:spMkLst>
        </pc:spChg>
      </pc:sldChg>
      <pc:sldChg chg="addSp delSp">
        <pc:chgData name="LAMIAE BEZZAZ" userId="f9bc3cc0-8e1c-4944-afa8-b4b36bbf20e1" providerId="ADAL" clId="{A8B2B650-A9D1-4AC1-8EBC-E0EE4B3FF9F0}" dt="2026-04-16T10:23:47.257" v="222"/>
        <pc:sldMkLst>
          <pc:docMk/>
          <pc:sldMk cId="208520810" sldId="1359"/>
        </pc:sldMkLst>
        <pc:spChg chg="del">
          <ac:chgData name="LAMIAE BEZZAZ" userId="f9bc3cc0-8e1c-4944-afa8-b4b36bbf20e1" providerId="ADAL" clId="{A8B2B650-A9D1-4AC1-8EBC-E0EE4B3FF9F0}" dt="2026-04-16T10:23:46.675" v="221" actId="478"/>
          <ac:spMkLst>
            <pc:docMk/>
            <pc:sldMk cId="208520810" sldId="1359"/>
            <ac:spMk id="9" creationId="{48E4D654-29DD-C0A1-31F9-1D4FFE5C8519}"/>
          </ac:spMkLst>
        </pc:spChg>
        <pc:spChg chg="del">
          <ac:chgData name="LAMIAE BEZZAZ" userId="f9bc3cc0-8e1c-4944-afa8-b4b36bbf20e1" providerId="ADAL" clId="{A8B2B650-A9D1-4AC1-8EBC-E0EE4B3FF9F0}" dt="2026-04-16T10:23:46.675" v="221" actId="478"/>
          <ac:spMkLst>
            <pc:docMk/>
            <pc:sldMk cId="208520810" sldId="1359"/>
            <ac:spMk id="10" creationId="{F8E0A375-CE6D-BCD2-CC34-46082255B7C7}"/>
          </ac:spMkLst>
        </pc:spChg>
        <pc:spChg chg="del">
          <ac:chgData name="LAMIAE BEZZAZ" userId="f9bc3cc0-8e1c-4944-afa8-b4b36bbf20e1" providerId="ADAL" clId="{A8B2B650-A9D1-4AC1-8EBC-E0EE4B3FF9F0}" dt="2026-04-16T10:23:46.675" v="221" actId="478"/>
          <ac:spMkLst>
            <pc:docMk/>
            <pc:sldMk cId="208520810" sldId="1359"/>
            <ac:spMk id="11" creationId="{771426E6-9054-22D3-2D54-4969E6D56F55}"/>
          </ac:spMkLst>
        </pc:spChg>
        <pc:spChg chg="add">
          <ac:chgData name="LAMIAE BEZZAZ" userId="f9bc3cc0-8e1c-4944-afa8-b4b36bbf20e1" providerId="ADAL" clId="{A8B2B650-A9D1-4AC1-8EBC-E0EE4B3FF9F0}" dt="2026-04-16T10:23:47.257" v="222"/>
          <ac:spMkLst>
            <pc:docMk/>
            <pc:sldMk cId="208520810" sldId="1359"/>
            <ac:spMk id="12" creationId="{1312A6EA-1133-453F-9A57-C7516E23658E}"/>
          </ac:spMkLst>
        </pc:spChg>
        <pc:spChg chg="add">
          <ac:chgData name="LAMIAE BEZZAZ" userId="f9bc3cc0-8e1c-4944-afa8-b4b36bbf20e1" providerId="ADAL" clId="{A8B2B650-A9D1-4AC1-8EBC-E0EE4B3FF9F0}" dt="2026-04-16T10:23:47.257" v="222"/>
          <ac:spMkLst>
            <pc:docMk/>
            <pc:sldMk cId="208520810" sldId="1359"/>
            <ac:spMk id="13" creationId="{A6E63969-E37B-44D0-A36C-4D6469A1C063}"/>
          </ac:spMkLst>
        </pc:spChg>
        <pc:spChg chg="add">
          <ac:chgData name="LAMIAE BEZZAZ" userId="f9bc3cc0-8e1c-4944-afa8-b4b36bbf20e1" providerId="ADAL" clId="{A8B2B650-A9D1-4AC1-8EBC-E0EE4B3FF9F0}" dt="2026-04-16T10:23:47.257" v="222"/>
          <ac:spMkLst>
            <pc:docMk/>
            <pc:sldMk cId="208520810" sldId="1359"/>
            <ac:spMk id="14" creationId="{65495BFE-BC58-4206-A3B7-562B79CB21C5}"/>
          </ac:spMkLst>
        </pc:spChg>
      </pc:sldChg>
      <pc:sldChg chg="modSp">
        <pc:chgData name="LAMIAE BEZZAZ" userId="f9bc3cc0-8e1c-4944-afa8-b4b36bbf20e1" providerId="ADAL" clId="{A8B2B650-A9D1-4AC1-8EBC-E0EE4B3FF9F0}" dt="2026-04-16T10:28:21.304" v="316" actId="20577"/>
        <pc:sldMkLst>
          <pc:docMk/>
          <pc:sldMk cId="3243260448" sldId="1362"/>
        </pc:sldMkLst>
        <pc:spChg chg="mod">
          <ac:chgData name="LAMIAE BEZZAZ" userId="f9bc3cc0-8e1c-4944-afa8-b4b36bbf20e1" providerId="ADAL" clId="{A8B2B650-A9D1-4AC1-8EBC-E0EE4B3FF9F0}" dt="2026-04-16T10:28:21.304" v="316" actId="20577"/>
          <ac:spMkLst>
            <pc:docMk/>
            <pc:sldMk cId="3243260448" sldId="1362"/>
            <ac:spMk id="9" creationId="{BE23390B-42E4-B024-8FB3-7E8D8562CB3A}"/>
          </ac:spMkLst>
        </pc:spChg>
        <pc:spChg chg="mod">
          <ac:chgData name="LAMIAE BEZZAZ" userId="f9bc3cc0-8e1c-4944-afa8-b4b36bbf20e1" providerId="ADAL" clId="{A8B2B650-A9D1-4AC1-8EBC-E0EE4B3FF9F0}" dt="2026-04-16T10:27:37.141" v="307" actId="403"/>
          <ac:spMkLst>
            <pc:docMk/>
            <pc:sldMk cId="3243260448" sldId="1362"/>
            <ac:spMk id="10" creationId="{1E4B30FC-64D5-1222-B4B2-1953F6F7E615}"/>
          </ac:spMkLst>
        </pc:spChg>
        <pc:spChg chg="mod">
          <ac:chgData name="LAMIAE BEZZAZ" userId="f9bc3cc0-8e1c-4944-afa8-b4b36bbf20e1" providerId="ADAL" clId="{A8B2B650-A9D1-4AC1-8EBC-E0EE4B3FF9F0}" dt="2026-04-16T10:27:41.301" v="308" actId="403"/>
          <ac:spMkLst>
            <pc:docMk/>
            <pc:sldMk cId="3243260448" sldId="1362"/>
            <ac:spMk id="11" creationId="{9CD13A37-500A-2EEB-20B4-F430D59C41EC}"/>
          </ac:spMkLst>
        </pc:spChg>
      </pc:sldChg>
      <pc:sldChg chg="addSp delSp modSp">
        <pc:chgData name="LAMIAE BEZZAZ" userId="f9bc3cc0-8e1c-4944-afa8-b4b36bbf20e1" providerId="ADAL" clId="{A8B2B650-A9D1-4AC1-8EBC-E0EE4B3FF9F0}" dt="2026-04-16T10:35:55.001" v="450" actId="20577"/>
        <pc:sldMkLst>
          <pc:docMk/>
          <pc:sldMk cId="78918687" sldId="1365"/>
        </pc:sldMkLst>
        <pc:spChg chg="mod">
          <ac:chgData name="LAMIAE BEZZAZ" userId="f9bc3cc0-8e1c-4944-afa8-b4b36bbf20e1" providerId="ADAL" clId="{A8B2B650-A9D1-4AC1-8EBC-E0EE4B3FF9F0}" dt="2026-04-16T10:35:55.001" v="450" actId="20577"/>
          <ac:spMkLst>
            <pc:docMk/>
            <pc:sldMk cId="78918687" sldId="1365"/>
            <ac:spMk id="2" creationId="{4B607F3E-9A82-8817-CA0F-AF426D7B5E8F}"/>
          </ac:spMkLst>
        </pc:spChg>
        <pc:picChg chg="add mod">
          <ac:chgData name="LAMIAE BEZZAZ" userId="f9bc3cc0-8e1c-4944-afa8-b4b36bbf20e1" providerId="ADAL" clId="{A8B2B650-A9D1-4AC1-8EBC-E0EE4B3FF9F0}" dt="2026-04-16T10:35:22.736" v="442" actId="1076"/>
          <ac:picMkLst>
            <pc:docMk/>
            <pc:sldMk cId="78918687" sldId="1365"/>
            <ac:picMk id="10" creationId="{A6980F41-E7A5-4650-A51B-7358B943A59B}"/>
          </ac:picMkLst>
        </pc:picChg>
        <pc:picChg chg="del">
          <ac:chgData name="LAMIAE BEZZAZ" userId="f9bc3cc0-8e1c-4944-afa8-b4b36bbf20e1" providerId="ADAL" clId="{A8B2B650-A9D1-4AC1-8EBC-E0EE4B3FF9F0}" dt="2026-04-16T10:34:48.352" v="440" actId="478"/>
          <ac:picMkLst>
            <pc:docMk/>
            <pc:sldMk cId="78918687" sldId="1365"/>
            <ac:picMk id="11" creationId="{3DADB9CA-A6D5-4990-AA48-6F6315A2724C}"/>
          </ac:picMkLst>
        </pc:picChg>
      </pc:sldChg>
      <pc:sldChg chg="addSp delSp modSp">
        <pc:chgData name="LAMIAE BEZZAZ" userId="f9bc3cc0-8e1c-4944-afa8-b4b36bbf20e1" providerId="ADAL" clId="{A8B2B650-A9D1-4AC1-8EBC-E0EE4B3FF9F0}" dt="2026-04-16T10:36:47.823" v="464" actId="1076"/>
        <pc:sldMkLst>
          <pc:docMk/>
          <pc:sldMk cId="2477072687" sldId="1367"/>
        </pc:sldMkLst>
        <pc:spChg chg="del mod">
          <ac:chgData name="LAMIAE BEZZAZ" userId="f9bc3cc0-8e1c-4944-afa8-b4b36bbf20e1" providerId="ADAL" clId="{A8B2B650-A9D1-4AC1-8EBC-E0EE4B3FF9F0}" dt="2026-04-16T10:36:05.871" v="454"/>
          <ac:spMkLst>
            <pc:docMk/>
            <pc:sldMk cId="2477072687" sldId="1367"/>
            <ac:spMk id="2" creationId="{EC2CCF77-B832-4819-FF20-82F5F331A9B5}"/>
          </ac:spMkLst>
        </pc:spChg>
        <pc:spChg chg="add del">
          <ac:chgData name="LAMIAE BEZZAZ" userId="f9bc3cc0-8e1c-4944-afa8-b4b36bbf20e1" providerId="ADAL" clId="{A8B2B650-A9D1-4AC1-8EBC-E0EE4B3FF9F0}" dt="2026-04-16T10:36:16.355" v="456"/>
          <ac:spMkLst>
            <pc:docMk/>
            <pc:sldMk cId="2477072687" sldId="1367"/>
            <ac:spMk id="3" creationId="{22901772-E6DE-4D72-A3D2-FDA654417A4A}"/>
          </ac:spMkLst>
        </pc:spChg>
        <pc:spChg chg="add mod">
          <ac:chgData name="LAMIAE BEZZAZ" userId="f9bc3cc0-8e1c-4944-afa8-b4b36bbf20e1" providerId="ADAL" clId="{A8B2B650-A9D1-4AC1-8EBC-E0EE4B3FF9F0}" dt="2026-04-16T10:36:41.936" v="463" actId="20577"/>
          <ac:spMkLst>
            <pc:docMk/>
            <pc:sldMk cId="2477072687" sldId="1367"/>
            <ac:spMk id="13" creationId="{E2E9F8B3-74D8-49CF-8B6A-6A1AA1EF50E1}"/>
          </ac:spMkLst>
        </pc:spChg>
        <pc:picChg chg="add del mod">
          <ac:chgData name="LAMIAE BEZZAZ" userId="f9bc3cc0-8e1c-4944-afa8-b4b36bbf20e1" providerId="ADAL" clId="{A8B2B650-A9D1-4AC1-8EBC-E0EE4B3FF9F0}" dt="2026-04-16T10:36:33.813" v="458" actId="478"/>
          <ac:picMkLst>
            <pc:docMk/>
            <pc:sldMk cId="2477072687" sldId="1367"/>
            <ac:picMk id="10" creationId="{9D2CAB50-044A-4AEE-AD88-A1E3C41D2ADF}"/>
          </ac:picMkLst>
        </pc:picChg>
        <pc:picChg chg="del">
          <ac:chgData name="LAMIAE BEZZAZ" userId="f9bc3cc0-8e1c-4944-afa8-b4b36bbf20e1" providerId="ADAL" clId="{A8B2B650-A9D1-4AC1-8EBC-E0EE4B3FF9F0}" dt="2026-04-16T10:35:28.834" v="443" actId="478"/>
          <ac:picMkLst>
            <pc:docMk/>
            <pc:sldMk cId="2477072687" sldId="1367"/>
            <ac:picMk id="12" creationId="{D5703581-C2DF-41BA-B0F2-A508CBAA1691}"/>
          </ac:picMkLst>
        </pc:picChg>
        <pc:picChg chg="add mod">
          <ac:chgData name="LAMIAE BEZZAZ" userId="f9bc3cc0-8e1c-4944-afa8-b4b36bbf20e1" providerId="ADAL" clId="{A8B2B650-A9D1-4AC1-8EBC-E0EE4B3FF9F0}" dt="2026-04-16T10:36:47.823" v="464" actId="1076"/>
          <ac:picMkLst>
            <pc:docMk/>
            <pc:sldMk cId="2477072687" sldId="1367"/>
            <ac:picMk id="14" creationId="{A5310FB1-A82B-4B39-B646-E0DC742CB5AE}"/>
          </ac:picMkLst>
        </pc:picChg>
      </pc:sldChg>
      <pc:sldChg chg="addSp delSp modSp">
        <pc:chgData name="LAMIAE BEZZAZ" userId="f9bc3cc0-8e1c-4944-afa8-b4b36bbf20e1" providerId="ADAL" clId="{A8B2B650-A9D1-4AC1-8EBC-E0EE4B3FF9F0}" dt="2026-04-16T10:39:03.618" v="530" actId="1076"/>
        <pc:sldMkLst>
          <pc:docMk/>
          <pc:sldMk cId="1656596711" sldId="1368"/>
        </pc:sldMkLst>
        <pc:spChg chg="mod">
          <ac:chgData name="LAMIAE BEZZAZ" userId="f9bc3cc0-8e1c-4944-afa8-b4b36bbf20e1" providerId="ADAL" clId="{A8B2B650-A9D1-4AC1-8EBC-E0EE4B3FF9F0}" dt="2026-04-16T10:39:00.320" v="529" actId="14100"/>
          <ac:spMkLst>
            <pc:docMk/>
            <pc:sldMk cId="1656596711" sldId="1368"/>
            <ac:spMk id="2" creationId="{65F63EA2-6524-C896-9B49-4C1B4DEC1A51}"/>
          </ac:spMkLst>
        </pc:spChg>
        <pc:picChg chg="add mod">
          <ac:chgData name="LAMIAE BEZZAZ" userId="f9bc3cc0-8e1c-4944-afa8-b4b36bbf20e1" providerId="ADAL" clId="{A8B2B650-A9D1-4AC1-8EBC-E0EE4B3FF9F0}" dt="2026-04-16T10:39:03.618" v="530" actId="1076"/>
          <ac:picMkLst>
            <pc:docMk/>
            <pc:sldMk cId="1656596711" sldId="1368"/>
            <ac:picMk id="10" creationId="{355E282A-B9DC-4899-BDB5-6D5F0590CB90}"/>
          </ac:picMkLst>
        </pc:picChg>
        <pc:picChg chg="del">
          <ac:chgData name="LAMIAE BEZZAZ" userId="f9bc3cc0-8e1c-4944-afa8-b4b36bbf20e1" providerId="ADAL" clId="{A8B2B650-A9D1-4AC1-8EBC-E0EE4B3FF9F0}" dt="2026-04-16T10:37:27.536" v="497" actId="478"/>
          <ac:picMkLst>
            <pc:docMk/>
            <pc:sldMk cId="1656596711" sldId="1368"/>
            <ac:picMk id="11" creationId="{7F074FC9-577A-4FA6-9757-D63DA9CC3BAB}"/>
          </ac:picMkLst>
        </pc:picChg>
      </pc:sldChg>
      <pc:sldChg chg="addSp delSp modSp">
        <pc:chgData name="LAMIAE BEZZAZ" userId="f9bc3cc0-8e1c-4944-afa8-b4b36bbf20e1" providerId="ADAL" clId="{A8B2B650-A9D1-4AC1-8EBC-E0EE4B3FF9F0}" dt="2026-04-16T10:38:51.287" v="527" actId="1076"/>
        <pc:sldMkLst>
          <pc:docMk/>
          <pc:sldMk cId="2146775683" sldId="1370"/>
        </pc:sldMkLst>
        <pc:spChg chg="del">
          <ac:chgData name="LAMIAE BEZZAZ" userId="f9bc3cc0-8e1c-4944-afa8-b4b36bbf20e1" providerId="ADAL" clId="{A8B2B650-A9D1-4AC1-8EBC-E0EE4B3FF9F0}" dt="2026-04-16T10:38:08.933" v="503" actId="478"/>
          <ac:spMkLst>
            <pc:docMk/>
            <pc:sldMk cId="2146775683" sldId="1370"/>
            <ac:spMk id="5" creationId="{9BBFD491-259F-57E0-6D1A-E44A073C1246}"/>
          </ac:spMkLst>
        </pc:spChg>
        <pc:spChg chg="add mod">
          <ac:chgData name="LAMIAE BEZZAZ" userId="f9bc3cc0-8e1c-4944-afa8-b4b36bbf20e1" providerId="ADAL" clId="{A8B2B650-A9D1-4AC1-8EBC-E0EE4B3FF9F0}" dt="2026-04-16T10:38:46.009" v="525" actId="1076"/>
          <ac:spMkLst>
            <pc:docMk/>
            <pc:sldMk cId="2146775683" sldId="1370"/>
            <ac:spMk id="10" creationId="{24E47242-85FC-40AB-89DC-8A266A31BAB9}"/>
          </ac:spMkLst>
        </pc:spChg>
        <pc:picChg chg="del">
          <ac:chgData name="LAMIAE BEZZAZ" userId="f9bc3cc0-8e1c-4944-afa8-b4b36bbf20e1" providerId="ADAL" clId="{A8B2B650-A9D1-4AC1-8EBC-E0EE4B3FF9F0}" dt="2026-04-16T10:38:08.933" v="503" actId="478"/>
          <ac:picMkLst>
            <pc:docMk/>
            <pc:sldMk cId="2146775683" sldId="1370"/>
            <ac:picMk id="12" creationId="{F49E0F86-D821-443A-BBEE-A01583059382}"/>
          </ac:picMkLst>
        </pc:picChg>
        <pc:picChg chg="add mod">
          <ac:chgData name="LAMIAE BEZZAZ" userId="f9bc3cc0-8e1c-4944-afa8-b4b36bbf20e1" providerId="ADAL" clId="{A8B2B650-A9D1-4AC1-8EBC-E0EE4B3FF9F0}" dt="2026-04-16T10:38:51.287" v="527" actId="1076"/>
          <ac:picMkLst>
            <pc:docMk/>
            <pc:sldMk cId="2146775683" sldId="1370"/>
            <ac:picMk id="13" creationId="{74743344-1E1D-47BE-8F16-1D46B55F7781}"/>
          </ac:picMkLst>
        </pc:picChg>
      </pc:sldChg>
      <pc:sldChg chg="del">
        <pc:chgData name="LAMIAE BEZZAZ" userId="f9bc3cc0-8e1c-4944-afa8-b4b36bbf20e1" providerId="ADAL" clId="{A8B2B650-A9D1-4AC1-8EBC-E0EE4B3FF9F0}" dt="2026-04-16T10:39:26.636" v="533" actId="47"/>
        <pc:sldMkLst>
          <pc:docMk/>
          <pc:sldMk cId="982822763" sldId="1371"/>
        </pc:sldMkLst>
      </pc:sldChg>
      <pc:sldChg chg="del">
        <pc:chgData name="LAMIAE BEZZAZ" userId="f9bc3cc0-8e1c-4944-afa8-b4b36bbf20e1" providerId="ADAL" clId="{A8B2B650-A9D1-4AC1-8EBC-E0EE4B3FF9F0}" dt="2026-04-16T10:39:24.095" v="532" actId="47"/>
        <pc:sldMkLst>
          <pc:docMk/>
          <pc:sldMk cId="1456666351" sldId="1372"/>
        </pc:sldMkLst>
      </pc:sldChg>
      <pc:sldChg chg="del">
        <pc:chgData name="LAMIAE BEZZAZ" userId="f9bc3cc0-8e1c-4944-afa8-b4b36bbf20e1" providerId="ADAL" clId="{A8B2B650-A9D1-4AC1-8EBC-E0EE4B3FF9F0}" dt="2026-04-16T10:39:20.111" v="531" actId="47"/>
        <pc:sldMkLst>
          <pc:docMk/>
          <pc:sldMk cId="1208494313" sldId="1373"/>
        </pc:sldMkLst>
      </pc:sldChg>
      <pc:sldChg chg="addSp delSp">
        <pc:chgData name="LAMIAE BEZZAZ" userId="f9bc3cc0-8e1c-4944-afa8-b4b36bbf20e1" providerId="ADAL" clId="{A8B2B650-A9D1-4AC1-8EBC-E0EE4B3FF9F0}" dt="2026-04-16T10:13:51.116" v="126"/>
        <pc:sldMkLst>
          <pc:docMk/>
          <pc:sldMk cId="457884684" sldId="1374"/>
        </pc:sldMkLst>
        <pc:spChg chg="del">
          <ac:chgData name="LAMIAE BEZZAZ" userId="f9bc3cc0-8e1c-4944-afa8-b4b36bbf20e1" providerId="ADAL" clId="{A8B2B650-A9D1-4AC1-8EBC-E0EE4B3FF9F0}" dt="2026-04-16T10:13:50.311" v="125" actId="478"/>
          <ac:spMkLst>
            <pc:docMk/>
            <pc:sldMk cId="457884684" sldId="1374"/>
            <ac:spMk id="9" creationId="{E8799FE7-F6F1-246C-D898-ABED1839C0B4}"/>
          </ac:spMkLst>
        </pc:spChg>
        <pc:spChg chg="del">
          <ac:chgData name="LAMIAE BEZZAZ" userId="f9bc3cc0-8e1c-4944-afa8-b4b36bbf20e1" providerId="ADAL" clId="{A8B2B650-A9D1-4AC1-8EBC-E0EE4B3FF9F0}" dt="2026-04-16T10:13:50.311" v="125" actId="478"/>
          <ac:spMkLst>
            <pc:docMk/>
            <pc:sldMk cId="457884684" sldId="1374"/>
            <ac:spMk id="10" creationId="{13775EA6-2D9D-971B-BD53-FCB72F185283}"/>
          </ac:spMkLst>
        </pc:spChg>
        <pc:spChg chg="del">
          <ac:chgData name="LAMIAE BEZZAZ" userId="f9bc3cc0-8e1c-4944-afa8-b4b36bbf20e1" providerId="ADAL" clId="{A8B2B650-A9D1-4AC1-8EBC-E0EE4B3FF9F0}" dt="2026-04-16T10:13:50.311" v="125" actId="478"/>
          <ac:spMkLst>
            <pc:docMk/>
            <pc:sldMk cId="457884684" sldId="1374"/>
            <ac:spMk id="11" creationId="{6DF9A758-FBC0-2874-6646-87B3EBB65B28}"/>
          </ac:spMkLst>
        </pc:spChg>
        <pc:spChg chg="add">
          <ac:chgData name="LAMIAE BEZZAZ" userId="f9bc3cc0-8e1c-4944-afa8-b4b36bbf20e1" providerId="ADAL" clId="{A8B2B650-A9D1-4AC1-8EBC-E0EE4B3FF9F0}" dt="2026-04-16T10:13:51.116" v="126"/>
          <ac:spMkLst>
            <pc:docMk/>
            <pc:sldMk cId="457884684" sldId="1374"/>
            <ac:spMk id="12" creationId="{C5EA1D6F-6CF6-4FC1-9E69-F666D84DF330}"/>
          </ac:spMkLst>
        </pc:spChg>
        <pc:spChg chg="add">
          <ac:chgData name="LAMIAE BEZZAZ" userId="f9bc3cc0-8e1c-4944-afa8-b4b36bbf20e1" providerId="ADAL" clId="{A8B2B650-A9D1-4AC1-8EBC-E0EE4B3FF9F0}" dt="2026-04-16T10:13:51.116" v="126"/>
          <ac:spMkLst>
            <pc:docMk/>
            <pc:sldMk cId="457884684" sldId="1374"/>
            <ac:spMk id="13" creationId="{C03F0B21-4B93-45F3-BFB6-85F83CBBADA3}"/>
          </ac:spMkLst>
        </pc:spChg>
        <pc:spChg chg="add">
          <ac:chgData name="LAMIAE BEZZAZ" userId="f9bc3cc0-8e1c-4944-afa8-b4b36bbf20e1" providerId="ADAL" clId="{A8B2B650-A9D1-4AC1-8EBC-E0EE4B3FF9F0}" dt="2026-04-16T10:13:51.116" v="126"/>
          <ac:spMkLst>
            <pc:docMk/>
            <pc:sldMk cId="457884684" sldId="1374"/>
            <ac:spMk id="14" creationId="{70842324-5B92-41A6-8A13-FC25310A6D0C}"/>
          </ac:spMkLst>
        </pc:spChg>
        <pc:picChg chg="add">
          <ac:chgData name="LAMIAE BEZZAZ" userId="f9bc3cc0-8e1c-4944-afa8-b4b36bbf20e1" providerId="ADAL" clId="{A8B2B650-A9D1-4AC1-8EBC-E0EE4B3FF9F0}" dt="2026-04-16T10:13:51.116" v="126"/>
          <ac:picMkLst>
            <pc:docMk/>
            <pc:sldMk cId="457884684" sldId="1374"/>
            <ac:picMk id="15" creationId="{B4B04E32-B164-40EF-A012-7683F8C5559E}"/>
          </ac:picMkLst>
        </pc:picChg>
      </pc:sldChg>
      <pc:sldChg chg="addSp delSp modSp">
        <pc:chgData name="LAMIAE BEZZAZ" userId="f9bc3cc0-8e1c-4944-afa8-b4b36bbf20e1" providerId="ADAL" clId="{A8B2B650-A9D1-4AC1-8EBC-E0EE4B3FF9F0}" dt="2026-04-16T10:21:06.976" v="206" actId="207"/>
        <pc:sldMkLst>
          <pc:docMk/>
          <pc:sldMk cId="3737793897" sldId="1376"/>
        </pc:sldMkLst>
        <pc:spChg chg="del">
          <ac:chgData name="LAMIAE BEZZAZ" userId="f9bc3cc0-8e1c-4944-afa8-b4b36bbf20e1" providerId="ADAL" clId="{A8B2B650-A9D1-4AC1-8EBC-E0EE4B3FF9F0}" dt="2026-04-16T10:13:59.556" v="127" actId="478"/>
          <ac:spMkLst>
            <pc:docMk/>
            <pc:sldMk cId="3737793897" sldId="1376"/>
            <ac:spMk id="3" creationId="{693C0F3A-42DC-0792-D900-C58A896BD841}"/>
          </ac:spMkLst>
        </pc:spChg>
        <pc:spChg chg="del">
          <ac:chgData name="LAMIAE BEZZAZ" userId="f9bc3cc0-8e1c-4944-afa8-b4b36bbf20e1" providerId="ADAL" clId="{A8B2B650-A9D1-4AC1-8EBC-E0EE4B3FF9F0}" dt="2026-04-16T10:13:59.556" v="127" actId="478"/>
          <ac:spMkLst>
            <pc:docMk/>
            <pc:sldMk cId="3737793897" sldId="1376"/>
            <ac:spMk id="4" creationId="{4CD6B317-47C4-EB98-65B2-A9B61990F70D}"/>
          </ac:spMkLst>
        </pc:spChg>
        <pc:spChg chg="del">
          <ac:chgData name="LAMIAE BEZZAZ" userId="f9bc3cc0-8e1c-4944-afa8-b4b36bbf20e1" providerId="ADAL" clId="{A8B2B650-A9D1-4AC1-8EBC-E0EE4B3FF9F0}" dt="2026-04-16T10:13:59.556" v="127" actId="478"/>
          <ac:spMkLst>
            <pc:docMk/>
            <pc:sldMk cId="3737793897" sldId="1376"/>
            <ac:spMk id="5" creationId="{EF84C67E-2E2D-F13C-CBC9-616436665AF4}"/>
          </ac:spMkLst>
        </pc:spChg>
        <pc:spChg chg="add mod">
          <ac:chgData name="LAMIAE BEZZAZ" userId="f9bc3cc0-8e1c-4944-afa8-b4b36bbf20e1" providerId="ADAL" clId="{A8B2B650-A9D1-4AC1-8EBC-E0EE4B3FF9F0}" dt="2026-04-16T10:14:22.877" v="143" actId="108"/>
          <ac:spMkLst>
            <pc:docMk/>
            <pc:sldMk cId="3737793897" sldId="1376"/>
            <ac:spMk id="9" creationId="{10B658E9-DADE-4EC1-8714-D5CCAF2E6AD2}"/>
          </ac:spMkLst>
        </pc:spChg>
        <pc:spChg chg="add mod">
          <ac:chgData name="LAMIAE BEZZAZ" userId="f9bc3cc0-8e1c-4944-afa8-b4b36bbf20e1" providerId="ADAL" clId="{A8B2B650-A9D1-4AC1-8EBC-E0EE4B3FF9F0}" dt="2026-04-16T10:21:06.976" v="206" actId="207"/>
          <ac:spMkLst>
            <pc:docMk/>
            <pc:sldMk cId="3737793897" sldId="1376"/>
            <ac:spMk id="10" creationId="{147B98D7-0D6C-4029-A193-A85BFD1042BE}"/>
          </ac:spMkLst>
        </pc:spChg>
        <pc:spChg chg="add">
          <ac:chgData name="LAMIAE BEZZAZ" userId="f9bc3cc0-8e1c-4944-afa8-b4b36bbf20e1" providerId="ADAL" clId="{A8B2B650-A9D1-4AC1-8EBC-E0EE4B3FF9F0}" dt="2026-04-16T10:14:00.264" v="128"/>
          <ac:spMkLst>
            <pc:docMk/>
            <pc:sldMk cId="3737793897" sldId="1376"/>
            <ac:spMk id="11" creationId="{7E0A1716-D841-4BF5-BDFA-B41288856F97}"/>
          </ac:spMkLst>
        </pc:spChg>
        <pc:picChg chg="add">
          <ac:chgData name="LAMIAE BEZZAZ" userId="f9bc3cc0-8e1c-4944-afa8-b4b36bbf20e1" providerId="ADAL" clId="{A8B2B650-A9D1-4AC1-8EBC-E0EE4B3FF9F0}" dt="2026-04-16T10:14:00.264" v="128"/>
          <ac:picMkLst>
            <pc:docMk/>
            <pc:sldMk cId="3737793897" sldId="1376"/>
            <ac:picMk id="12" creationId="{C15C2DBF-984B-42D5-80EE-0FDE2099021E}"/>
          </ac:picMkLst>
        </pc:picChg>
      </pc:sldChg>
      <pc:sldChg chg="addSp delSp modSp">
        <pc:chgData name="LAMIAE BEZZAZ" userId="f9bc3cc0-8e1c-4944-afa8-b4b36bbf20e1" providerId="ADAL" clId="{A8B2B650-A9D1-4AC1-8EBC-E0EE4B3FF9F0}" dt="2026-04-16T10:23:25.878" v="220" actId="207"/>
        <pc:sldMkLst>
          <pc:docMk/>
          <pc:sldMk cId="3704328550" sldId="1377"/>
        </pc:sldMkLst>
        <pc:spChg chg="add del">
          <ac:chgData name="LAMIAE BEZZAZ" userId="f9bc3cc0-8e1c-4944-afa8-b4b36bbf20e1" providerId="ADAL" clId="{A8B2B650-A9D1-4AC1-8EBC-E0EE4B3FF9F0}" dt="2026-04-16T10:23:03.485" v="211" actId="478"/>
          <ac:spMkLst>
            <pc:docMk/>
            <pc:sldMk cId="3704328550" sldId="1377"/>
            <ac:spMk id="9" creationId="{4CC54009-D68D-309F-C241-A45ABF3DBA92}"/>
          </ac:spMkLst>
        </pc:spChg>
        <pc:spChg chg="add del">
          <ac:chgData name="LAMIAE BEZZAZ" userId="f9bc3cc0-8e1c-4944-afa8-b4b36bbf20e1" providerId="ADAL" clId="{A8B2B650-A9D1-4AC1-8EBC-E0EE4B3FF9F0}" dt="2026-04-16T10:23:03.485" v="211" actId="478"/>
          <ac:spMkLst>
            <pc:docMk/>
            <pc:sldMk cId="3704328550" sldId="1377"/>
            <ac:spMk id="10" creationId="{549B283A-040C-9183-D83B-38041E4E411E}"/>
          </ac:spMkLst>
        </pc:spChg>
        <pc:spChg chg="add del">
          <ac:chgData name="LAMIAE BEZZAZ" userId="f9bc3cc0-8e1c-4944-afa8-b4b36bbf20e1" providerId="ADAL" clId="{A8B2B650-A9D1-4AC1-8EBC-E0EE4B3FF9F0}" dt="2026-04-16T10:23:03.485" v="211" actId="478"/>
          <ac:spMkLst>
            <pc:docMk/>
            <pc:sldMk cId="3704328550" sldId="1377"/>
            <ac:spMk id="11" creationId="{3F679EF2-8C10-2F6D-550D-644BA1CB23E6}"/>
          </ac:spMkLst>
        </pc:spChg>
        <pc:spChg chg="add del">
          <ac:chgData name="LAMIAE BEZZAZ" userId="f9bc3cc0-8e1c-4944-afa8-b4b36bbf20e1" providerId="ADAL" clId="{A8B2B650-A9D1-4AC1-8EBC-E0EE4B3FF9F0}" dt="2026-04-16T10:19:01.386" v="179"/>
          <ac:spMkLst>
            <pc:docMk/>
            <pc:sldMk cId="3704328550" sldId="1377"/>
            <ac:spMk id="12" creationId="{7E517D3C-94E9-4586-A0EE-A9FB116BC5F7}"/>
          </ac:spMkLst>
        </pc:spChg>
        <pc:spChg chg="add del">
          <ac:chgData name="LAMIAE BEZZAZ" userId="f9bc3cc0-8e1c-4944-afa8-b4b36bbf20e1" providerId="ADAL" clId="{A8B2B650-A9D1-4AC1-8EBC-E0EE4B3FF9F0}" dt="2026-04-16T10:19:01.386" v="179"/>
          <ac:spMkLst>
            <pc:docMk/>
            <pc:sldMk cId="3704328550" sldId="1377"/>
            <ac:spMk id="13" creationId="{01275728-5004-4172-BA02-E3F9924DF589}"/>
          </ac:spMkLst>
        </pc:spChg>
        <pc:spChg chg="add del">
          <ac:chgData name="LAMIAE BEZZAZ" userId="f9bc3cc0-8e1c-4944-afa8-b4b36bbf20e1" providerId="ADAL" clId="{A8B2B650-A9D1-4AC1-8EBC-E0EE4B3FF9F0}" dt="2026-04-16T10:19:01.386" v="179"/>
          <ac:spMkLst>
            <pc:docMk/>
            <pc:sldMk cId="3704328550" sldId="1377"/>
            <ac:spMk id="14" creationId="{DACC892F-9ED4-4968-8DDB-5042E09F0F0F}"/>
          </ac:spMkLst>
        </pc:spChg>
        <pc:spChg chg="add mod">
          <ac:chgData name="LAMIAE BEZZAZ" userId="f9bc3cc0-8e1c-4944-afa8-b4b36bbf20e1" providerId="ADAL" clId="{A8B2B650-A9D1-4AC1-8EBC-E0EE4B3FF9F0}" dt="2026-04-16T10:23:11.298" v="218" actId="20577"/>
          <ac:spMkLst>
            <pc:docMk/>
            <pc:sldMk cId="3704328550" sldId="1377"/>
            <ac:spMk id="15" creationId="{023D15EE-F2EE-4A38-8F98-D79151A0DD89}"/>
          </ac:spMkLst>
        </pc:spChg>
        <pc:spChg chg="add mod">
          <ac:chgData name="LAMIAE BEZZAZ" userId="f9bc3cc0-8e1c-4944-afa8-b4b36bbf20e1" providerId="ADAL" clId="{A8B2B650-A9D1-4AC1-8EBC-E0EE4B3FF9F0}" dt="2026-04-16T10:23:25.878" v="220" actId="207"/>
          <ac:spMkLst>
            <pc:docMk/>
            <pc:sldMk cId="3704328550" sldId="1377"/>
            <ac:spMk id="17" creationId="{EDFF24D6-97B5-402E-B756-5DE50B0C5D1C}"/>
          </ac:spMkLst>
        </pc:spChg>
        <pc:spChg chg="add">
          <ac:chgData name="LAMIAE BEZZAZ" userId="f9bc3cc0-8e1c-4944-afa8-b4b36bbf20e1" providerId="ADAL" clId="{A8B2B650-A9D1-4AC1-8EBC-E0EE4B3FF9F0}" dt="2026-04-16T10:23:04.119" v="212"/>
          <ac:spMkLst>
            <pc:docMk/>
            <pc:sldMk cId="3704328550" sldId="1377"/>
            <ac:spMk id="18" creationId="{7A4EA0DA-77DF-4C05-A5A6-6909092778F6}"/>
          </ac:spMkLst>
        </pc:spChg>
      </pc:sldChg>
      <pc:sldChg chg="addSp delSp modSp">
        <pc:chgData name="LAMIAE BEZZAZ" userId="f9bc3cc0-8e1c-4944-afa8-b4b36bbf20e1" providerId="ADAL" clId="{A8B2B650-A9D1-4AC1-8EBC-E0EE4B3FF9F0}" dt="2026-04-16T10:24:19.521" v="234" actId="207"/>
        <pc:sldMkLst>
          <pc:docMk/>
          <pc:sldMk cId="1150617878" sldId="1378"/>
        </pc:sldMkLst>
        <pc:spChg chg="add mod">
          <ac:chgData name="LAMIAE BEZZAZ" userId="f9bc3cc0-8e1c-4944-afa8-b4b36bbf20e1" providerId="ADAL" clId="{A8B2B650-A9D1-4AC1-8EBC-E0EE4B3FF9F0}" dt="2026-04-16T10:24:09.363" v="232" actId="20577"/>
          <ac:spMkLst>
            <pc:docMk/>
            <pc:sldMk cId="1150617878" sldId="1378"/>
            <ac:spMk id="9" creationId="{A976905A-B6D4-4DA1-AE5B-06AACBCBCBFB}"/>
          </ac:spMkLst>
        </pc:spChg>
        <pc:spChg chg="add mod">
          <ac:chgData name="LAMIAE BEZZAZ" userId="f9bc3cc0-8e1c-4944-afa8-b4b36bbf20e1" providerId="ADAL" clId="{A8B2B650-A9D1-4AC1-8EBC-E0EE4B3FF9F0}" dt="2026-04-16T10:24:19.521" v="234" actId="207"/>
          <ac:spMkLst>
            <pc:docMk/>
            <pc:sldMk cId="1150617878" sldId="1378"/>
            <ac:spMk id="10" creationId="{5AAB9EFE-FB82-4F66-82F5-093BE9691055}"/>
          </ac:spMkLst>
        </pc:spChg>
        <pc:spChg chg="add">
          <ac:chgData name="LAMIAE BEZZAZ" userId="f9bc3cc0-8e1c-4944-afa8-b4b36bbf20e1" providerId="ADAL" clId="{A8B2B650-A9D1-4AC1-8EBC-E0EE4B3FF9F0}" dt="2026-04-16T10:23:53.921" v="224"/>
          <ac:spMkLst>
            <pc:docMk/>
            <pc:sldMk cId="1150617878" sldId="1378"/>
            <ac:spMk id="11" creationId="{7672DEF1-FCDA-4CF1-A69F-E2C9DEDB4279}"/>
          </ac:spMkLst>
        </pc:spChg>
        <pc:spChg chg="del">
          <ac:chgData name="LAMIAE BEZZAZ" userId="f9bc3cc0-8e1c-4944-afa8-b4b36bbf20e1" providerId="ADAL" clId="{A8B2B650-A9D1-4AC1-8EBC-E0EE4B3FF9F0}" dt="2026-04-16T10:23:53.124" v="223" actId="478"/>
          <ac:spMkLst>
            <pc:docMk/>
            <pc:sldMk cId="1150617878" sldId="1378"/>
            <ac:spMk id="12" creationId="{EF663780-0ED0-4EE5-84A8-CDC51F7140D6}"/>
          </ac:spMkLst>
        </pc:spChg>
        <pc:spChg chg="del">
          <ac:chgData name="LAMIAE BEZZAZ" userId="f9bc3cc0-8e1c-4944-afa8-b4b36bbf20e1" providerId="ADAL" clId="{A8B2B650-A9D1-4AC1-8EBC-E0EE4B3FF9F0}" dt="2026-04-16T10:23:53.124" v="223" actId="478"/>
          <ac:spMkLst>
            <pc:docMk/>
            <pc:sldMk cId="1150617878" sldId="1378"/>
            <ac:spMk id="13" creationId="{4A778063-AD43-4E8C-B80E-13DC081218A3}"/>
          </ac:spMkLst>
        </pc:spChg>
        <pc:spChg chg="del">
          <ac:chgData name="LAMIAE BEZZAZ" userId="f9bc3cc0-8e1c-4944-afa8-b4b36bbf20e1" providerId="ADAL" clId="{A8B2B650-A9D1-4AC1-8EBC-E0EE4B3FF9F0}" dt="2026-04-16T10:23:53.124" v="223" actId="478"/>
          <ac:spMkLst>
            <pc:docMk/>
            <pc:sldMk cId="1150617878" sldId="1378"/>
            <ac:spMk id="14" creationId="{AC432283-DDAE-464D-ADD2-2F4619D98E38}"/>
          </ac:spMkLst>
        </pc:spChg>
      </pc:sldChg>
      <pc:sldChg chg="modSp">
        <pc:chgData name="LAMIAE BEZZAZ" userId="f9bc3cc0-8e1c-4944-afa8-b4b36bbf20e1" providerId="ADAL" clId="{A8B2B650-A9D1-4AC1-8EBC-E0EE4B3FF9F0}" dt="2026-04-16T10:28:32.929" v="321" actId="20577"/>
        <pc:sldMkLst>
          <pc:docMk/>
          <pc:sldMk cId="3390644572" sldId="1379"/>
        </pc:sldMkLst>
        <pc:spChg chg="mod">
          <ac:chgData name="LAMIAE BEZZAZ" userId="f9bc3cc0-8e1c-4944-afa8-b4b36bbf20e1" providerId="ADAL" clId="{A8B2B650-A9D1-4AC1-8EBC-E0EE4B3FF9F0}" dt="2026-04-16T10:28:32.929" v="321" actId="20577"/>
          <ac:spMkLst>
            <pc:docMk/>
            <pc:sldMk cId="3390644572" sldId="1379"/>
            <ac:spMk id="9" creationId="{BE23390B-42E4-B024-8FB3-7E8D8562CB3A}"/>
          </ac:spMkLst>
        </pc:spChg>
        <pc:spChg chg="mod">
          <ac:chgData name="LAMIAE BEZZAZ" userId="f9bc3cc0-8e1c-4944-afa8-b4b36bbf20e1" providerId="ADAL" clId="{A8B2B650-A9D1-4AC1-8EBC-E0EE4B3FF9F0}" dt="2026-04-16T10:27:49.214" v="309" actId="403"/>
          <ac:spMkLst>
            <pc:docMk/>
            <pc:sldMk cId="3390644572" sldId="1379"/>
            <ac:spMk id="10" creationId="{1E4B30FC-64D5-1222-B4B2-1953F6F7E615}"/>
          </ac:spMkLst>
        </pc:spChg>
        <pc:spChg chg="mod">
          <ac:chgData name="LAMIAE BEZZAZ" userId="f9bc3cc0-8e1c-4944-afa8-b4b36bbf20e1" providerId="ADAL" clId="{A8B2B650-A9D1-4AC1-8EBC-E0EE4B3FF9F0}" dt="2026-04-16T10:27:52.430" v="310" actId="403"/>
          <ac:spMkLst>
            <pc:docMk/>
            <pc:sldMk cId="3390644572" sldId="1379"/>
            <ac:spMk id="11" creationId="{9CD13A37-500A-2EEB-20B4-F430D59C41EC}"/>
          </ac:spMkLst>
        </pc:spChg>
      </pc:sldChg>
      <pc:sldChg chg="modSp">
        <pc:chgData name="LAMIAE BEZZAZ" userId="f9bc3cc0-8e1c-4944-afa8-b4b36bbf20e1" providerId="ADAL" clId="{A8B2B650-A9D1-4AC1-8EBC-E0EE4B3FF9F0}" dt="2026-04-16T10:28:58.454" v="327" actId="20577"/>
        <pc:sldMkLst>
          <pc:docMk/>
          <pc:sldMk cId="2301813921" sldId="1380"/>
        </pc:sldMkLst>
        <pc:spChg chg="mod">
          <ac:chgData name="LAMIAE BEZZAZ" userId="f9bc3cc0-8e1c-4944-afa8-b4b36bbf20e1" providerId="ADAL" clId="{A8B2B650-A9D1-4AC1-8EBC-E0EE4B3FF9F0}" dt="2026-04-16T10:28:46.934" v="322" actId="20577"/>
          <ac:spMkLst>
            <pc:docMk/>
            <pc:sldMk cId="2301813921" sldId="1380"/>
            <ac:spMk id="9" creationId="{BE23390B-42E4-B024-8FB3-7E8D8562CB3A}"/>
          </ac:spMkLst>
        </pc:spChg>
        <pc:spChg chg="mod">
          <ac:chgData name="LAMIAE BEZZAZ" userId="f9bc3cc0-8e1c-4944-afa8-b4b36bbf20e1" providerId="ADAL" clId="{A8B2B650-A9D1-4AC1-8EBC-E0EE4B3FF9F0}" dt="2026-04-16T10:28:58.454" v="327" actId="20577"/>
          <ac:spMkLst>
            <pc:docMk/>
            <pc:sldMk cId="2301813921" sldId="1380"/>
            <ac:spMk id="11" creationId="{9CD13A37-500A-2EEB-20B4-F430D59C41EC}"/>
          </ac:spMkLst>
        </pc:spChg>
      </pc:sldChg>
      <pc:sldChg chg="modSp">
        <pc:chgData name="LAMIAE BEZZAZ" userId="f9bc3cc0-8e1c-4944-afa8-b4b36bbf20e1" providerId="ADAL" clId="{A8B2B650-A9D1-4AC1-8EBC-E0EE4B3FF9F0}" dt="2026-04-16T10:29:50.081" v="341" actId="20577"/>
        <pc:sldMkLst>
          <pc:docMk/>
          <pc:sldMk cId="1546561687" sldId="1383"/>
        </pc:sldMkLst>
        <pc:spChg chg="mod">
          <ac:chgData name="LAMIAE BEZZAZ" userId="f9bc3cc0-8e1c-4944-afa8-b4b36bbf20e1" providerId="ADAL" clId="{A8B2B650-A9D1-4AC1-8EBC-E0EE4B3FF9F0}" dt="2026-04-16T10:29:42.666" v="336" actId="207"/>
          <ac:spMkLst>
            <pc:docMk/>
            <pc:sldMk cId="1546561687" sldId="1383"/>
            <ac:spMk id="10" creationId="{1E4B30FC-64D5-1222-B4B2-1953F6F7E615}"/>
          </ac:spMkLst>
        </pc:spChg>
        <pc:spChg chg="mod">
          <ac:chgData name="LAMIAE BEZZAZ" userId="f9bc3cc0-8e1c-4944-afa8-b4b36bbf20e1" providerId="ADAL" clId="{A8B2B650-A9D1-4AC1-8EBC-E0EE4B3FF9F0}" dt="2026-04-16T10:29:27.795" v="334" actId="108"/>
          <ac:spMkLst>
            <pc:docMk/>
            <pc:sldMk cId="1546561687" sldId="1383"/>
            <ac:spMk id="11" creationId="{9CD13A37-500A-2EEB-20B4-F430D59C41EC}"/>
          </ac:spMkLst>
        </pc:spChg>
        <pc:spChg chg="mod">
          <ac:chgData name="LAMIAE BEZZAZ" userId="f9bc3cc0-8e1c-4944-afa8-b4b36bbf20e1" providerId="ADAL" clId="{A8B2B650-A9D1-4AC1-8EBC-E0EE4B3FF9F0}" dt="2026-04-16T10:29:50.081" v="341" actId="20577"/>
          <ac:spMkLst>
            <pc:docMk/>
            <pc:sldMk cId="1546561687" sldId="1383"/>
            <ac:spMk id="12" creationId="{AC6550EE-683F-4817-8F51-457BF666EA4A}"/>
          </ac:spMkLst>
        </pc:spChg>
      </pc:sldChg>
      <pc:sldChg chg="del">
        <pc:chgData name="LAMIAE BEZZAZ" userId="f9bc3cc0-8e1c-4944-afa8-b4b36bbf20e1" providerId="ADAL" clId="{A8B2B650-A9D1-4AC1-8EBC-E0EE4B3FF9F0}" dt="2026-04-16T10:45:55.133" v="656" actId="47"/>
        <pc:sldMkLst>
          <pc:docMk/>
          <pc:sldMk cId="1596956748" sldId="1384"/>
        </pc:sldMkLst>
      </pc:sldChg>
      <pc:sldChg chg="del">
        <pc:chgData name="LAMIAE BEZZAZ" userId="f9bc3cc0-8e1c-4944-afa8-b4b36bbf20e1" providerId="ADAL" clId="{A8B2B650-A9D1-4AC1-8EBC-E0EE4B3FF9F0}" dt="2026-04-16T10:45:55.133" v="656" actId="47"/>
        <pc:sldMkLst>
          <pc:docMk/>
          <pc:sldMk cId="3925385521" sldId="1385"/>
        </pc:sldMkLst>
      </pc:sldChg>
      <pc:sldChg chg="del">
        <pc:chgData name="LAMIAE BEZZAZ" userId="f9bc3cc0-8e1c-4944-afa8-b4b36bbf20e1" providerId="ADAL" clId="{A8B2B650-A9D1-4AC1-8EBC-E0EE4B3FF9F0}" dt="2026-04-16T10:45:55.133" v="656" actId="47"/>
        <pc:sldMkLst>
          <pc:docMk/>
          <pc:sldMk cId="846709833" sldId="1386"/>
        </pc:sldMkLst>
      </pc:sldChg>
      <pc:sldChg chg="del">
        <pc:chgData name="LAMIAE BEZZAZ" userId="f9bc3cc0-8e1c-4944-afa8-b4b36bbf20e1" providerId="ADAL" clId="{A8B2B650-A9D1-4AC1-8EBC-E0EE4B3FF9F0}" dt="2026-04-16T10:45:55.133" v="656" actId="47"/>
        <pc:sldMkLst>
          <pc:docMk/>
          <pc:sldMk cId="1430224364" sldId="1387"/>
        </pc:sldMkLst>
      </pc:sldChg>
      <pc:sldChg chg="del">
        <pc:chgData name="LAMIAE BEZZAZ" userId="f9bc3cc0-8e1c-4944-afa8-b4b36bbf20e1" providerId="ADAL" clId="{A8B2B650-A9D1-4AC1-8EBC-E0EE4B3FF9F0}" dt="2026-04-16T10:45:55.133" v="656" actId="47"/>
        <pc:sldMkLst>
          <pc:docMk/>
          <pc:sldMk cId="2656760840" sldId="1388"/>
        </pc:sldMkLst>
      </pc:sldChg>
      <pc:sldChg chg="del">
        <pc:chgData name="LAMIAE BEZZAZ" userId="f9bc3cc0-8e1c-4944-afa8-b4b36bbf20e1" providerId="ADAL" clId="{A8B2B650-A9D1-4AC1-8EBC-E0EE4B3FF9F0}" dt="2026-04-16T10:45:55.133" v="656" actId="47"/>
        <pc:sldMkLst>
          <pc:docMk/>
          <pc:sldMk cId="3682552550" sldId="1389"/>
        </pc:sldMkLst>
      </pc:sldChg>
      <pc:sldChg chg="del">
        <pc:chgData name="LAMIAE BEZZAZ" userId="f9bc3cc0-8e1c-4944-afa8-b4b36bbf20e1" providerId="ADAL" clId="{A8B2B650-A9D1-4AC1-8EBC-E0EE4B3FF9F0}" dt="2026-04-16T10:02:16.561" v="4" actId="47"/>
        <pc:sldMkLst>
          <pc:docMk/>
          <pc:sldMk cId="590573129" sldId="1390"/>
        </pc:sldMkLst>
      </pc:sldChg>
      <pc:sldChg chg="addSp delSp modSp">
        <pc:chgData name="LAMIAE BEZZAZ" userId="f9bc3cc0-8e1c-4944-afa8-b4b36bbf20e1" providerId="ADAL" clId="{A8B2B650-A9D1-4AC1-8EBC-E0EE4B3FF9F0}" dt="2026-04-16T10:25:53.421" v="249" actId="20577"/>
        <pc:sldMkLst>
          <pc:docMk/>
          <pc:sldMk cId="550881000" sldId="1391"/>
        </pc:sldMkLst>
        <pc:spChg chg="add mod">
          <ac:chgData name="LAMIAE BEZZAZ" userId="f9bc3cc0-8e1c-4944-afa8-b4b36bbf20e1" providerId="ADAL" clId="{A8B2B650-A9D1-4AC1-8EBC-E0EE4B3FF9F0}" dt="2026-04-16T10:25:53.421" v="249" actId="20577"/>
          <ac:spMkLst>
            <pc:docMk/>
            <pc:sldMk cId="550881000" sldId="1391"/>
            <ac:spMk id="9" creationId="{99E10E35-4672-49F5-9442-E0ED8DF8ABB7}"/>
          </ac:spMkLst>
        </pc:spChg>
        <pc:spChg chg="add">
          <ac:chgData name="LAMIAE BEZZAZ" userId="f9bc3cc0-8e1c-4944-afa8-b4b36bbf20e1" providerId="ADAL" clId="{A8B2B650-A9D1-4AC1-8EBC-E0EE4B3FF9F0}" dt="2026-04-16T10:15:50.817" v="145"/>
          <ac:spMkLst>
            <pc:docMk/>
            <pc:sldMk cId="550881000" sldId="1391"/>
            <ac:spMk id="10" creationId="{0E370F98-E413-449B-836B-8592913FF45D}"/>
          </ac:spMkLst>
        </pc:spChg>
        <pc:spChg chg="add">
          <ac:chgData name="LAMIAE BEZZAZ" userId="f9bc3cc0-8e1c-4944-afa8-b4b36bbf20e1" providerId="ADAL" clId="{A8B2B650-A9D1-4AC1-8EBC-E0EE4B3FF9F0}" dt="2026-04-16T10:15:50.817" v="145"/>
          <ac:spMkLst>
            <pc:docMk/>
            <pc:sldMk cId="550881000" sldId="1391"/>
            <ac:spMk id="11" creationId="{E91C3D05-4EE9-4EE6-A63F-CDBE76BDA04F}"/>
          </ac:spMkLst>
        </pc:spChg>
        <pc:spChg chg="del">
          <ac:chgData name="LAMIAE BEZZAZ" userId="f9bc3cc0-8e1c-4944-afa8-b4b36bbf20e1" providerId="ADAL" clId="{A8B2B650-A9D1-4AC1-8EBC-E0EE4B3FF9F0}" dt="2026-04-16T10:15:50.025" v="144" actId="478"/>
          <ac:spMkLst>
            <pc:docMk/>
            <pc:sldMk cId="550881000" sldId="1391"/>
            <ac:spMk id="12" creationId="{713D4023-D802-4560-AD41-CF1B3C92B1E0}"/>
          </ac:spMkLst>
        </pc:spChg>
        <pc:spChg chg="del">
          <ac:chgData name="LAMIAE BEZZAZ" userId="f9bc3cc0-8e1c-4944-afa8-b4b36bbf20e1" providerId="ADAL" clId="{A8B2B650-A9D1-4AC1-8EBC-E0EE4B3FF9F0}" dt="2026-04-16T10:15:50.025" v="144" actId="478"/>
          <ac:spMkLst>
            <pc:docMk/>
            <pc:sldMk cId="550881000" sldId="1391"/>
            <ac:spMk id="13" creationId="{15BBC235-7A1B-4BB9-B403-3AF60A4E2F34}"/>
          </ac:spMkLst>
        </pc:spChg>
        <pc:spChg chg="del">
          <ac:chgData name="LAMIAE BEZZAZ" userId="f9bc3cc0-8e1c-4944-afa8-b4b36bbf20e1" providerId="ADAL" clId="{A8B2B650-A9D1-4AC1-8EBC-E0EE4B3FF9F0}" dt="2026-04-16T10:15:50.025" v="144" actId="478"/>
          <ac:spMkLst>
            <pc:docMk/>
            <pc:sldMk cId="550881000" sldId="1391"/>
            <ac:spMk id="14" creationId="{4FD27560-FF9A-487E-88E1-A9B3AC4326E7}"/>
          </ac:spMkLst>
        </pc:spChg>
      </pc:sldChg>
      <pc:sldChg chg="addSp delSp modSp">
        <pc:chgData name="LAMIAE BEZZAZ" userId="f9bc3cc0-8e1c-4944-afa8-b4b36bbf20e1" providerId="ADAL" clId="{A8B2B650-A9D1-4AC1-8EBC-E0EE4B3FF9F0}" dt="2026-04-16T10:26:05.189" v="260" actId="20577"/>
        <pc:sldMkLst>
          <pc:docMk/>
          <pc:sldMk cId="2232425308" sldId="1392"/>
        </pc:sldMkLst>
        <pc:spChg chg="del">
          <ac:chgData name="LAMIAE BEZZAZ" userId="f9bc3cc0-8e1c-4944-afa8-b4b36bbf20e1" providerId="ADAL" clId="{A8B2B650-A9D1-4AC1-8EBC-E0EE4B3FF9F0}" dt="2026-04-16T10:16:08.672" v="148" actId="478"/>
          <ac:spMkLst>
            <pc:docMk/>
            <pc:sldMk cId="2232425308" sldId="1392"/>
            <ac:spMk id="9" creationId="{4CC54009-D68D-309F-C241-A45ABF3DBA92}"/>
          </ac:spMkLst>
        </pc:spChg>
        <pc:spChg chg="del">
          <ac:chgData name="LAMIAE BEZZAZ" userId="f9bc3cc0-8e1c-4944-afa8-b4b36bbf20e1" providerId="ADAL" clId="{A8B2B650-A9D1-4AC1-8EBC-E0EE4B3FF9F0}" dt="2026-04-16T10:16:08.672" v="148" actId="478"/>
          <ac:spMkLst>
            <pc:docMk/>
            <pc:sldMk cId="2232425308" sldId="1392"/>
            <ac:spMk id="10" creationId="{549B283A-040C-9183-D83B-38041E4E411E}"/>
          </ac:spMkLst>
        </pc:spChg>
        <pc:spChg chg="del">
          <ac:chgData name="LAMIAE BEZZAZ" userId="f9bc3cc0-8e1c-4944-afa8-b4b36bbf20e1" providerId="ADAL" clId="{A8B2B650-A9D1-4AC1-8EBC-E0EE4B3FF9F0}" dt="2026-04-16T10:16:08.672" v="148" actId="478"/>
          <ac:spMkLst>
            <pc:docMk/>
            <pc:sldMk cId="2232425308" sldId="1392"/>
            <ac:spMk id="11" creationId="{3F679EF2-8C10-2F6D-550D-644BA1CB23E6}"/>
          </ac:spMkLst>
        </pc:spChg>
        <pc:spChg chg="add mod">
          <ac:chgData name="LAMIAE BEZZAZ" userId="f9bc3cc0-8e1c-4944-afa8-b4b36bbf20e1" providerId="ADAL" clId="{A8B2B650-A9D1-4AC1-8EBC-E0EE4B3FF9F0}" dt="2026-04-16T10:26:05.189" v="260" actId="20577"/>
          <ac:spMkLst>
            <pc:docMk/>
            <pc:sldMk cId="2232425308" sldId="1392"/>
            <ac:spMk id="12" creationId="{2EE1E35F-6EFB-4336-945F-B5CF99823B4B}"/>
          </ac:spMkLst>
        </pc:spChg>
        <pc:spChg chg="add mod">
          <ac:chgData name="LAMIAE BEZZAZ" userId="f9bc3cc0-8e1c-4944-afa8-b4b36bbf20e1" providerId="ADAL" clId="{A8B2B650-A9D1-4AC1-8EBC-E0EE4B3FF9F0}" dt="2026-04-16T10:21:23.303" v="208" actId="207"/>
          <ac:spMkLst>
            <pc:docMk/>
            <pc:sldMk cId="2232425308" sldId="1392"/>
            <ac:spMk id="13" creationId="{C832B157-6A54-4007-B00E-B074369B7CAC}"/>
          </ac:spMkLst>
        </pc:spChg>
        <pc:spChg chg="add">
          <ac:chgData name="LAMIAE BEZZAZ" userId="f9bc3cc0-8e1c-4944-afa8-b4b36bbf20e1" providerId="ADAL" clId="{A8B2B650-A9D1-4AC1-8EBC-E0EE4B3FF9F0}" dt="2026-04-16T10:16:09.333" v="149"/>
          <ac:spMkLst>
            <pc:docMk/>
            <pc:sldMk cId="2232425308" sldId="1392"/>
            <ac:spMk id="14" creationId="{9512E87B-E413-4BA5-AFD8-2334F7B6210E}"/>
          </ac:spMkLst>
        </pc:spChg>
      </pc:sldChg>
      <pc:sldChg chg="del">
        <pc:chgData name="LAMIAE BEZZAZ" userId="f9bc3cc0-8e1c-4944-afa8-b4b36bbf20e1" providerId="ADAL" clId="{A8B2B650-A9D1-4AC1-8EBC-E0EE4B3FF9F0}" dt="2026-04-16T10:17:51.847" v="172" actId="47"/>
        <pc:sldMkLst>
          <pc:docMk/>
          <pc:sldMk cId="1271981896" sldId="1393"/>
        </pc:sldMkLst>
      </pc:sldChg>
      <pc:sldChg chg="del">
        <pc:chgData name="LAMIAE BEZZAZ" userId="f9bc3cc0-8e1c-4944-afa8-b4b36bbf20e1" providerId="ADAL" clId="{A8B2B650-A9D1-4AC1-8EBC-E0EE4B3FF9F0}" dt="2026-04-16T10:17:56.114" v="173" actId="47"/>
        <pc:sldMkLst>
          <pc:docMk/>
          <pc:sldMk cId="1278075201" sldId="1394"/>
        </pc:sldMkLst>
      </pc:sldChg>
      <pc:sldChg chg="del">
        <pc:chgData name="LAMIAE BEZZAZ" userId="f9bc3cc0-8e1c-4944-afa8-b4b36bbf20e1" providerId="ADAL" clId="{A8B2B650-A9D1-4AC1-8EBC-E0EE4B3FF9F0}" dt="2026-04-16T10:46:28.514" v="657" actId="47"/>
        <pc:sldMkLst>
          <pc:docMk/>
          <pc:sldMk cId="941468883" sldId="1397"/>
        </pc:sldMkLst>
      </pc:sldChg>
      <pc:sldChg chg="addSp delSp modSp add">
        <pc:chgData name="LAMIAE BEZZAZ" userId="f9bc3cc0-8e1c-4944-afa8-b4b36bbf20e1" providerId="ADAL" clId="{A8B2B650-A9D1-4AC1-8EBC-E0EE4B3FF9F0}" dt="2026-04-16T10:26:48.741" v="301" actId="20577"/>
        <pc:sldMkLst>
          <pc:docMk/>
          <pc:sldMk cId="4089765252" sldId="1398"/>
        </pc:sldMkLst>
        <pc:spChg chg="del">
          <ac:chgData name="LAMIAE BEZZAZ" userId="f9bc3cc0-8e1c-4944-afa8-b4b36bbf20e1" providerId="ADAL" clId="{A8B2B650-A9D1-4AC1-8EBC-E0EE4B3FF9F0}" dt="2026-04-16T10:19:26.233" v="182" actId="478"/>
          <ac:spMkLst>
            <pc:docMk/>
            <pc:sldMk cId="4089765252" sldId="1398"/>
            <ac:spMk id="8" creationId="{B605FA99-945A-4FE2-8118-A1A4D8555909}"/>
          </ac:spMkLst>
        </pc:spChg>
        <pc:spChg chg="add mod">
          <ac:chgData name="LAMIAE BEZZAZ" userId="f9bc3cc0-8e1c-4944-afa8-b4b36bbf20e1" providerId="ADAL" clId="{A8B2B650-A9D1-4AC1-8EBC-E0EE4B3FF9F0}" dt="2026-04-16T10:26:48.741" v="301" actId="20577"/>
          <ac:spMkLst>
            <pc:docMk/>
            <pc:sldMk cId="4089765252" sldId="1398"/>
            <ac:spMk id="9" creationId="{B312972C-2859-44DE-AA70-E4F04FA86AF1}"/>
          </ac:spMkLst>
        </pc:spChg>
        <pc:spChg chg="del">
          <ac:chgData name="LAMIAE BEZZAZ" userId="f9bc3cc0-8e1c-4944-afa8-b4b36bbf20e1" providerId="ADAL" clId="{A8B2B650-A9D1-4AC1-8EBC-E0EE4B3FF9F0}" dt="2026-04-16T10:19:26.233" v="182" actId="478"/>
          <ac:spMkLst>
            <pc:docMk/>
            <pc:sldMk cId="4089765252" sldId="1398"/>
            <ac:spMk id="10" creationId="{BC104A54-4469-A5DD-1E5A-911597CA1AA4}"/>
          </ac:spMkLst>
        </pc:spChg>
        <pc:spChg chg="del">
          <ac:chgData name="LAMIAE BEZZAZ" userId="f9bc3cc0-8e1c-4944-afa8-b4b36bbf20e1" providerId="ADAL" clId="{A8B2B650-A9D1-4AC1-8EBC-E0EE4B3FF9F0}" dt="2026-04-16T10:19:26.233" v="182" actId="478"/>
          <ac:spMkLst>
            <pc:docMk/>
            <pc:sldMk cId="4089765252" sldId="1398"/>
            <ac:spMk id="11" creationId="{D1F94EC3-274B-4BFD-B987-E2D1ACBEEF01}"/>
          </ac:spMkLst>
        </pc:spChg>
        <pc:spChg chg="add">
          <ac:chgData name="LAMIAE BEZZAZ" userId="f9bc3cc0-8e1c-4944-afa8-b4b36bbf20e1" providerId="ADAL" clId="{A8B2B650-A9D1-4AC1-8EBC-E0EE4B3FF9F0}" dt="2026-04-16T10:19:28.161" v="183"/>
          <ac:spMkLst>
            <pc:docMk/>
            <pc:sldMk cId="4089765252" sldId="1398"/>
            <ac:spMk id="15" creationId="{87050D4C-A4C7-497A-B7A2-63B55D29213A}"/>
          </ac:spMkLst>
        </pc:spChg>
        <pc:spChg chg="add">
          <ac:chgData name="LAMIAE BEZZAZ" userId="f9bc3cc0-8e1c-4944-afa8-b4b36bbf20e1" providerId="ADAL" clId="{A8B2B650-A9D1-4AC1-8EBC-E0EE4B3FF9F0}" dt="2026-04-16T10:19:28.161" v="183"/>
          <ac:spMkLst>
            <pc:docMk/>
            <pc:sldMk cId="4089765252" sldId="1398"/>
            <ac:spMk id="16" creationId="{B3D18598-547B-4A88-9119-33801A8026FA}"/>
          </ac:spMkLst>
        </pc:spChg>
      </pc:sldChg>
      <pc:sldChg chg="add">
        <pc:chgData name="LAMIAE BEZZAZ" userId="f9bc3cc0-8e1c-4944-afa8-b4b36bbf20e1" providerId="ADAL" clId="{A8B2B650-A9D1-4AC1-8EBC-E0EE4B3FF9F0}" dt="2026-04-16T10:19:14.625" v="181"/>
        <pc:sldMkLst>
          <pc:docMk/>
          <pc:sldMk cId="2302919582" sldId="1399"/>
        </pc:sldMkLst>
      </pc:sldChg>
      <pc:sldChg chg="addSp delSp modSp add">
        <pc:chgData name="LAMIAE BEZZAZ" userId="f9bc3cc0-8e1c-4944-afa8-b4b36bbf20e1" providerId="ADAL" clId="{A8B2B650-A9D1-4AC1-8EBC-E0EE4B3FF9F0}" dt="2026-04-16T10:26:53.923" v="303" actId="20577"/>
        <pc:sldMkLst>
          <pc:docMk/>
          <pc:sldMk cId="1501066996" sldId="1400"/>
        </pc:sldMkLst>
        <pc:spChg chg="add mod">
          <ac:chgData name="LAMIAE BEZZAZ" userId="f9bc3cc0-8e1c-4944-afa8-b4b36bbf20e1" providerId="ADAL" clId="{A8B2B650-A9D1-4AC1-8EBC-E0EE4B3FF9F0}" dt="2026-04-16T10:26:53.923" v="303" actId="20577"/>
          <ac:spMkLst>
            <pc:docMk/>
            <pc:sldMk cId="1501066996" sldId="1400"/>
            <ac:spMk id="9" creationId="{C8541202-3AF2-476C-B1E3-26EA5A6F56AF}"/>
          </ac:spMkLst>
        </pc:spChg>
        <pc:spChg chg="add mod">
          <ac:chgData name="LAMIAE BEZZAZ" userId="f9bc3cc0-8e1c-4944-afa8-b4b36bbf20e1" providerId="ADAL" clId="{A8B2B650-A9D1-4AC1-8EBC-E0EE4B3FF9F0}" dt="2026-04-16T10:20:08.372" v="200" actId="207"/>
          <ac:spMkLst>
            <pc:docMk/>
            <pc:sldMk cId="1501066996" sldId="1400"/>
            <ac:spMk id="11" creationId="{5F1CC76E-5A72-4959-8315-068F251EB78B}"/>
          </ac:spMkLst>
        </pc:spChg>
        <pc:spChg chg="add">
          <ac:chgData name="LAMIAE BEZZAZ" userId="f9bc3cc0-8e1c-4944-afa8-b4b36bbf20e1" providerId="ADAL" clId="{A8B2B650-A9D1-4AC1-8EBC-E0EE4B3FF9F0}" dt="2026-04-16T10:19:35.407" v="185"/>
          <ac:spMkLst>
            <pc:docMk/>
            <pc:sldMk cId="1501066996" sldId="1400"/>
            <ac:spMk id="15" creationId="{95F8EFC8-F447-4A41-A75A-81A5BB840E68}"/>
          </ac:spMkLst>
        </pc:spChg>
        <pc:spChg chg="del">
          <ac:chgData name="LAMIAE BEZZAZ" userId="f9bc3cc0-8e1c-4944-afa8-b4b36bbf20e1" providerId="ADAL" clId="{A8B2B650-A9D1-4AC1-8EBC-E0EE4B3FF9F0}" dt="2026-04-16T10:19:34.620" v="184" actId="478"/>
          <ac:spMkLst>
            <pc:docMk/>
            <pc:sldMk cId="1501066996" sldId="1400"/>
            <ac:spMk id="17" creationId="{F720B44B-25F2-4BA8-9F4D-4AB6CADAC4DD}"/>
          </ac:spMkLst>
        </pc:spChg>
        <pc:spChg chg="del">
          <ac:chgData name="LAMIAE BEZZAZ" userId="f9bc3cc0-8e1c-4944-afa8-b4b36bbf20e1" providerId="ADAL" clId="{A8B2B650-A9D1-4AC1-8EBC-E0EE4B3FF9F0}" dt="2026-04-16T10:19:34.620" v="184" actId="478"/>
          <ac:spMkLst>
            <pc:docMk/>
            <pc:sldMk cId="1501066996" sldId="1400"/>
            <ac:spMk id="18" creationId="{D6AB1326-4200-4B46-A8EF-2DDD24C95263}"/>
          </ac:spMkLst>
        </pc:spChg>
        <pc:spChg chg="del">
          <ac:chgData name="LAMIAE BEZZAZ" userId="f9bc3cc0-8e1c-4944-afa8-b4b36bbf20e1" providerId="ADAL" clId="{A8B2B650-A9D1-4AC1-8EBC-E0EE4B3FF9F0}" dt="2026-04-16T10:19:34.620" v="184" actId="478"/>
          <ac:spMkLst>
            <pc:docMk/>
            <pc:sldMk cId="1501066996" sldId="1400"/>
            <ac:spMk id="19" creationId="{E03FE7FC-B20F-4212-AB29-B0804028C125}"/>
          </ac:spMkLst>
        </pc:spChg>
      </pc:sldChg>
      <pc:sldChg chg="modSp add">
        <pc:chgData name="LAMIAE BEZZAZ" userId="f9bc3cc0-8e1c-4944-afa8-b4b36bbf20e1" providerId="ADAL" clId="{A8B2B650-A9D1-4AC1-8EBC-E0EE4B3FF9F0}" dt="2026-04-16T10:52:30.871" v="742" actId="20577"/>
        <pc:sldMkLst>
          <pc:docMk/>
          <pc:sldMk cId="3939205576" sldId="1401"/>
        </pc:sldMkLst>
        <pc:spChg chg="mod">
          <ac:chgData name="LAMIAE BEZZAZ" userId="f9bc3cc0-8e1c-4944-afa8-b4b36bbf20e1" providerId="ADAL" clId="{A8B2B650-A9D1-4AC1-8EBC-E0EE4B3FF9F0}" dt="2026-04-16T10:52:23.186" v="733" actId="20577"/>
          <ac:spMkLst>
            <pc:docMk/>
            <pc:sldMk cId="3939205576" sldId="1401"/>
            <ac:spMk id="12" creationId="{7BCDDBD6-9207-4016-AF8A-6F83C40EF979}"/>
          </ac:spMkLst>
        </pc:spChg>
        <pc:spChg chg="mod">
          <ac:chgData name="LAMIAE BEZZAZ" userId="f9bc3cc0-8e1c-4944-afa8-b4b36bbf20e1" providerId="ADAL" clId="{A8B2B650-A9D1-4AC1-8EBC-E0EE4B3FF9F0}" dt="2026-04-16T10:52:26.847" v="736" actId="20577"/>
          <ac:spMkLst>
            <pc:docMk/>
            <pc:sldMk cId="3939205576" sldId="1401"/>
            <ac:spMk id="13" creationId="{AC018AA6-18A9-4065-838E-A016B1F70B12}"/>
          </ac:spMkLst>
        </pc:spChg>
        <pc:spChg chg="mod">
          <ac:chgData name="LAMIAE BEZZAZ" userId="f9bc3cc0-8e1c-4944-afa8-b4b36bbf20e1" providerId="ADAL" clId="{A8B2B650-A9D1-4AC1-8EBC-E0EE4B3FF9F0}" dt="2026-04-16T10:52:30.871" v="742" actId="20577"/>
          <ac:spMkLst>
            <pc:docMk/>
            <pc:sldMk cId="3939205576" sldId="1401"/>
            <ac:spMk id="14" creationId="{C424D90D-70F9-42CA-9E4E-FF7A4F2F54EF}"/>
          </ac:spMkLst>
        </pc:spChg>
      </pc:sldChg>
      <pc:sldChg chg="add">
        <pc:chgData name="LAMIAE BEZZAZ" userId="f9bc3cc0-8e1c-4944-afa8-b4b36bbf20e1" providerId="ADAL" clId="{A8B2B650-A9D1-4AC1-8EBC-E0EE4B3FF9F0}" dt="2026-04-16T10:51:58.967" v="708"/>
        <pc:sldMkLst>
          <pc:docMk/>
          <pc:sldMk cId="594247585" sldId="1402"/>
        </pc:sldMkLst>
      </pc:sldChg>
      <pc:sldChg chg="addSp delSp modSp add">
        <pc:chgData name="LAMIAE BEZZAZ" userId="f9bc3cc0-8e1c-4944-afa8-b4b36bbf20e1" providerId="ADAL" clId="{A8B2B650-A9D1-4AC1-8EBC-E0EE4B3FF9F0}" dt="2026-04-16T10:52:50.289" v="753" actId="20577"/>
        <pc:sldMkLst>
          <pc:docMk/>
          <pc:sldMk cId="3012045120" sldId="1403"/>
        </pc:sldMkLst>
        <pc:spChg chg="del">
          <ac:chgData name="LAMIAE BEZZAZ" userId="f9bc3cc0-8e1c-4944-afa8-b4b36bbf20e1" providerId="ADAL" clId="{A8B2B650-A9D1-4AC1-8EBC-E0EE4B3FF9F0}" dt="2026-04-16T10:52:39.868" v="743" actId="478"/>
          <ac:spMkLst>
            <pc:docMk/>
            <pc:sldMk cId="3012045120" sldId="1403"/>
            <ac:spMk id="9" creationId="{FA907949-88BF-4552-A916-367A94742936}"/>
          </ac:spMkLst>
        </pc:spChg>
        <pc:spChg chg="mod">
          <ac:chgData name="LAMIAE BEZZAZ" userId="f9bc3cc0-8e1c-4944-afa8-b4b36bbf20e1" providerId="ADAL" clId="{A8B2B650-A9D1-4AC1-8EBC-E0EE4B3FF9F0}" dt="2026-04-16T10:52:43.494" v="747" actId="20577"/>
          <ac:spMkLst>
            <pc:docMk/>
            <pc:sldMk cId="3012045120" sldId="1403"/>
            <ac:spMk id="10" creationId="{BB80FC63-15A3-46EE-9A47-C1D84233E10F}"/>
          </ac:spMkLst>
        </pc:spChg>
        <pc:spChg chg="mod">
          <ac:chgData name="LAMIAE BEZZAZ" userId="f9bc3cc0-8e1c-4944-afa8-b4b36bbf20e1" providerId="ADAL" clId="{A8B2B650-A9D1-4AC1-8EBC-E0EE4B3FF9F0}" dt="2026-04-16T10:52:46.497" v="750" actId="20577"/>
          <ac:spMkLst>
            <pc:docMk/>
            <pc:sldMk cId="3012045120" sldId="1403"/>
            <ac:spMk id="11" creationId="{61F994C6-5B09-4694-8DB5-F557A5321E20}"/>
          </ac:spMkLst>
        </pc:spChg>
        <pc:spChg chg="add mod">
          <ac:chgData name="LAMIAE BEZZAZ" userId="f9bc3cc0-8e1c-4944-afa8-b4b36bbf20e1" providerId="ADAL" clId="{A8B2B650-A9D1-4AC1-8EBC-E0EE4B3FF9F0}" dt="2026-04-16T10:52:50.289" v="753" actId="20577"/>
          <ac:spMkLst>
            <pc:docMk/>
            <pc:sldMk cId="3012045120" sldId="1403"/>
            <ac:spMk id="12" creationId="{11B3E445-611F-4697-935B-CBDF26B8D335}"/>
          </ac:spMkLst>
        </pc:spChg>
      </pc:sldChg>
      <pc:sldChg chg="modSp add">
        <pc:chgData name="LAMIAE BEZZAZ" userId="f9bc3cc0-8e1c-4944-afa8-b4b36bbf20e1" providerId="ADAL" clId="{A8B2B650-A9D1-4AC1-8EBC-E0EE4B3FF9F0}" dt="2026-04-16T10:54:46.057" v="790" actId="20577"/>
        <pc:sldMkLst>
          <pc:docMk/>
          <pc:sldMk cId="1761750001" sldId="1404"/>
        </pc:sldMkLst>
        <pc:spChg chg="mod">
          <ac:chgData name="LAMIAE BEZZAZ" userId="f9bc3cc0-8e1c-4944-afa8-b4b36bbf20e1" providerId="ADAL" clId="{A8B2B650-A9D1-4AC1-8EBC-E0EE4B3FF9F0}" dt="2026-04-16T10:54:34.166" v="782" actId="20577"/>
          <ac:spMkLst>
            <pc:docMk/>
            <pc:sldMk cId="1761750001" sldId="1404"/>
            <ac:spMk id="12" creationId="{7BCDDBD6-9207-4016-AF8A-6F83C40EF979}"/>
          </ac:spMkLst>
        </pc:spChg>
        <pc:spChg chg="mod">
          <ac:chgData name="LAMIAE BEZZAZ" userId="f9bc3cc0-8e1c-4944-afa8-b4b36bbf20e1" providerId="ADAL" clId="{A8B2B650-A9D1-4AC1-8EBC-E0EE4B3FF9F0}" dt="2026-04-16T10:54:43.446" v="788" actId="20577"/>
          <ac:spMkLst>
            <pc:docMk/>
            <pc:sldMk cId="1761750001" sldId="1404"/>
            <ac:spMk id="13" creationId="{AC018AA6-18A9-4065-838E-A016B1F70B12}"/>
          </ac:spMkLst>
        </pc:spChg>
        <pc:spChg chg="mod">
          <ac:chgData name="LAMIAE BEZZAZ" userId="f9bc3cc0-8e1c-4944-afa8-b4b36bbf20e1" providerId="ADAL" clId="{A8B2B650-A9D1-4AC1-8EBC-E0EE4B3FF9F0}" dt="2026-04-16T10:54:46.057" v="790" actId="20577"/>
          <ac:spMkLst>
            <pc:docMk/>
            <pc:sldMk cId="1761750001" sldId="1404"/>
            <ac:spMk id="14" creationId="{C424D90D-70F9-42CA-9E4E-FF7A4F2F54EF}"/>
          </ac:spMkLst>
        </pc:spChg>
      </pc:sldChg>
      <pc:sldChg chg="add">
        <pc:chgData name="LAMIAE BEZZAZ" userId="f9bc3cc0-8e1c-4944-afa8-b4b36bbf20e1" providerId="ADAL" clId="{A8B2B650-A9D1-4AC1-8EBC-E0EE4B3FF9F0}" dt="2026-04-16T10:54:18.460" v="756"/>
        <pc:sldMkLst>
          <pc:docMk/>
          <pc:sldMk cId="1643841812" sldId="1405"/>
        </pc:sldMkLst>
      </pc:sldChg>
      <pc:sldChg chg="addSp delSp modSp add">
        <pc:chgData name="LAMIAE BEZZAZ" userId="f9bc3cc0-8e1c-4944-afa8-b4b36bbf20e1" providerId="ADAL" clId="{A8B2B650-A9D1-4AC1-8EBC-E0EE4B3FF9F0}" dt="2026-04-16T10:55:11.068" v="799" actId="207"/>
        <pc:sldMkLst>
          <pc:docMk/>
          <pc:sldMk cId="3145349554" sldId="1406"/>
        </pc:sldMkLst>
        <pc:spChg chg="add mod">
          <ac:chgData name="LAMIAE BEZZAZ" userId="f9bc3cc0-8e1c-4944-afa8-b4b36bbf20e1" providerId="ADAL" clId="{A8B2B650-A9D1-4AC1-8EBC-E0EE4B3FF9F0}" dt="2026-04-16T10:55:02.931" v="797" actId="20577"/>
          <ac:spMkLst>
            <pc:docMk/>
            <pc:sldMk cId="3145349554" sldId="1406"/>
            <ac:spMk id="9" creationId="{287A8656-2F13-4E06-A697-465F21AF56A0}"/>
          </ac:spMkLst>
        </pc:spChg>
        <pc:spChg chg="del">
          <ac:chgData name="LAMIAE BEZZAZ" userId="f9bc3cc0-8e1c-4944-afa8-b4b36bbf20e1" providerId="ADAL" clId="{A8B2B650-A9D1-4AC1-8EBC-E0EE4B3FF9F0}" dt="2026-04-16T10:54:55.698" v="791" actId="478"/>
          <ac:spMkLst>
            <pc:docMk/>
            <pc:sldMk cId="3145349554" sldId="1406"/>
            <ac:spMk id="10" creationId="{BB80FC63-15A3-46EE-9A47-C1D84233E10F}"/>
          </ac:spMkLst>
        </pc:spChg>
        <pc:spChg chg="del">
          <ac:chgData name="LAMIAE BEZZAZ" userId="f9bc3cc0-8e1c-4944-afa8-b4b36bbf20e1" providerId="ADAL" clId="{A8B2B650-A9D1-4AC1-8EBC-E0EE4B3FF9F0}" dt="2026-04-16T10:54:55.698" v="791" actId="478"/>
          <ac:spMkLst>
            <pc:docMk/>
            <pc:sldMk cId="3145349554" sldId="1406"/>
            <ac:spMk id="11" creationId="{61F994C6-5B09-4694-8DB5-F557A5321E20}"/>
          </ac:spMkLst>
        </pc:spChg>
        <pc:spChg chg="del">
          <ac:chgData name="LAMIAE BEZZAZ" userId="f9bc3cc0-8e1c-4944-afa8-b4b36bbf20e1" providerId="ADAL" clId="{A8B2B650-A9D1-4AC1-8EBC-E0EE4B3FF9F0}" dt="2026-04-16T10:54:55.698" v="791" actId="478"/>
          <ac:spMkLst>
            <pc:docMk/>
            <pc:sldMk cId="3145349554" sldId="1406"/>
            <ac:spMk id="12" creationId="{11B3E445-611F-4697-935B-CBDF26B8D335}"/>
          </ac:spMkLst>
        </pc:spChg>
        <pc:spChg chg="add">
          <ac:chgData name="LAMIAE BEZZAZ" userId="f9bc3cc0-8e1c-4944-afa8-b4b36bbf20e1" providerId="ADAL" clId="{A8B2B650-A9D1-4AC1-8EBC-E0EE4B3FF9F0}" dt="2026-04-16T10:54:56.441" v="792"/>
          <ac:spMkLst>
            <pc:docMk/>
            <pc:sldMk cId="3145349554" sldId="1406"/>
            <ac:spMk id="13" creationId="{0DE7DBB5-56E0-4691-BC11-3DCE445D394E}"/>
          </ac:spMkLst>
        </pc:spChg>
        <pc:spChg chg="add mod">
          <ac:chgData name="LAMIAE BEZZAZ" userId="f9bc3cc0-8e1c-4944-afa8-b4b36bbf20e1" providerId="ADAL" clId="{A8B2B650-A9D1-4AC1-8EBC-E0EE4B3FF9F0}" dt="2026-04-16T10:55:11.068" v="799" actId="207"/>
          <ac:spMkLst>
            <pc:docMk/>
            <pc:sldMk cId="3145349554" sldId="1406"/>
            <ac:spMk id="14" creationId="{C5E15489-B9C0-46E2-9E5A-907320AABB2E}"/>
          </ac:spMkLst>
        </pc:spChg>
      </pc:sldChg>
      <pc:sldChg chg="modSp add">
        <pc:chgData name="LAMIAE BEZZAZ" userId="f9bc3cc0-8e1c-4944-afa8-b4b36bbf20e1" providerId="ADAL" clId="{A8B2B650-A9D1-4AC1-8EBC-E0EE4B3FF9F0}" dt="2026-04-16T10:55:57.062" v="854" actId="20577"/>
        <pc:sldMkLst>
          <pc:docMk/>
          <pc:sldMk cId="3868196551" sldId="1407"/>
        </pc:sldMkLst>
        <pc:spChg chg="mod">
          <ac:chgData name="LAMIAE BEZZAZ" userId="f9bc3cc0-8e1c-4944-afa8-b4b36bbf20e1" providerId="ADAL" clId="{A8B2B650-A9D1-4AC1-8EBC-E0EE4B3FF9F0}" dt="2026-04-16T10:55:57.062" v="854" actId="20577"/>
          <ac:spMkLst>
            <pc:docMk/>
            <pc:sldMk cId="3868196551" sldId="1407"/>
            <ac:spMk id="12" creationId="{7BCDDBD6-9207-4016-AF8A-6F83C40EF979}"/>
          </ac:spMkLst>
        </pc:spChg>
        <pc:spChg chg="mod">
          <ac:chgData name="LAMIAE BEZZAZ" userId="f9bc3cc0-8e1c-4944-afa8-b4b36bbf20e1" providerId="ADAL" clId="{A8B2B650-A9D1-4AC1-8EBC-E0EE4B3FF9F0}" dt="2026-04-16T10:55:37.231" v="816" actId="20577"/>
          <ac:spMkLst>
            <pc:docMk/>
            <pc:sldMk cId="3868196551" sldId="1407"/>
            <ac:spMk id="13" creationId="{AC018AA6-18A9-4065-838E-A016B1F70B12}"/>
          </ac:spMkLst>
        </pc:spChg>
        <pc:spChg chg="mod">
          <ac:chgData name="LAMIAE BEZZAZ" userId="f9bc3cc0-8e1c-4944-afa8-b4b36bbf20e1" providerId="ADAL" clId="{A8B2B650-A9D1-4AC1-8EBC-E0EE4B3FF9F0}" dt="2026-04-16T10:55:40.084" v="818" actId="20577"/>
          <ac:spMkLst>
            <pc:docMk/>
            <pc:sldMk cId="3868196551" sldId="1407"/>
            <ac:spMk id="14" creationId="{C424D90D-70F9-42CA-9E4E-FF7A4F2F54EF}"/>
          </ac:spMkLst>
        </pc:spChg>
      </pc:sldChg>
      <pc:sldChg chg="add">
        <pc:chgData name="LAMIAE BEZZAZ" userId="f9bc3cc0-8e1c-4944-afa8-b4b36bbf20e1" providerId="ADAL" clId="{A8B2B650-A9D1-4AC1-8EBC-E0EE4B3FF9F0}" dt="2026-04-16T10:55:19.954" v="800"/>
        <pc:sldMkLst>
          <pc:docMk/>
          <pc:sldMk cId="3421009256" sldId="1408"/>
        </pc:sldMkLst>
      </pc:sldChg>
      <pc:sldChg chg="addSp delSp modSp add">
        <pc:chgData name="LAMIAE BEZZAZ" userId="f9bc3cc0-8e1c-4944-afa8-b4b36bbf20e1" providerId="ADAL" clId="{A8B2B650-A9D1-4AC1-8EBC-E0EE4B3FF9F0}" dt="2026-04-16T10:56:19.987" v="861" actId="20577"/>
        <pc:sldMkLst>
          <pc:docMk/>
          <pc:sldMk cId="1007013002" sldId="1409"/>
        </pc:sldMkLst>
        <pc:spChg chg="del">
          <ac:chgData name="LAMIAE BEZZAZ" userId="f9bc3cc0-8e1c-4944-afa8-b4b36bbf20e1" providerId="ADAL" clId="{A8B2B650-A9D1-4AC1-8EBC-E0EE4B3FF9F0}" dt="2026-04-16T10:56:06.412" v="855" actId="478"/>
          <ac:spMkLst>
            <pc:docMk/>
            <pc:sldMk cId="1007013002" sldId="1409"/>
            <ac:spMk id="9" creationId="{287A8656-2F13-4E06-A697-465F21AF56A0}"/>
          </ac:spMkLst>
        </pc:spChg>
        <pc:spChg chg="add mod">
          <ac:chgData name="LAMIAE BEZZAZ" userId="f9bc3cc0-8e1c-4944-afa8-b4b36bbf20e1" providerId="ADAL" clId="{A8B2B650-A9D1-4AC1-8EBC-E0EE4B3FF9F0}" dt="2026-04-16T10:56:19.987" v="861" actId="20577"/>
          <ac:spMkLst>
            <pc:docMk/>
            <pc:sldMk cId="1007013002" sldId="1409"/>
            <ac:spMk id="10" creationId="{BFF35DAD-36E0-4FB4-B4AC-FF33C0CF18FF}"/>
          </ac:spMkLst>
        </pc:spChg>
        <pc:spChg chg="add mod">
          <ac:chgData name="LAMIAE BEZZAZ" userId="f9bc3cc0-8e1c-4944-afa8-b4b36bbf20e1" providerId="ADAL" clId="{A8B2B650-A9D1-4AC1-8EBC-E0EE4B3FF9F0}" dt="2026-04-16T10:56:15.376" v="858" actId="207"/>
          <ac:spMkLst>
            <pc:docMk/>
            <pc:sldMk cId="1007013002" sldId="1409"/>
            <ac:spMk id="11" creationId="{D740CBC6-318E-4080-94AE-E149BE7DA636}"/>
          </ac:spMkLst>
        </pc:spChg>
        <pc:spChg chg="add">
          <ac:chgData name="LAMIAE BEZZAZ" userId="f9bc3cc0-8e1c-4944-afa8-b4b36bbf20e1" providerId="ADAL" clId="{A8B2B650-A9D1-4AC1-8EBC-E0EE4B3FF9F0}" dt="2026-04-16T10:56:06.907" v="856"/>
          <ac:spMkLst>
            <pc:docMk/>
            <pc:sldMk cId="1007013002" sldId="1409"/>
            <ac:spMk id="12" creationId="{CFC4B176-F111-4AAA-B4F5-9E1B2DB1FCFA}"/>
          </ac:spMkLst>
        </pc:spChg>
        <pc:spChg chg="del">
          <ac:chgData name="LAMIAE BEZZAZ" userId="f9bc3cc0-8e1c-4944-afa8-b4b36bbf20e1" providerId="ADAL" clId="{A8B2B650-A9D1-4AC1-8EBC-E0EE4B3FF9F0}" dt="2026-04-16T10:56:06.412" v="855" actId="478"/>
          <ac:spMkLst>
            <pc:docMk/>
            <pc:sldMk cId="1007013002" sldId="1409"/>
            <ac:spMk id="13" creationId="{0DE7DBB5-56E0-4691-BC11-3DCE445D394E}"/>
          </ac:spMkLst>
        </pc:spChg>
        <pc:spChg chg="del">
          <ac:chgData name="LAMIAE BEZZAZ" userId="f9bc3cc0-8e1c-4944-afa8-b4b36bbf20e1" providerId="ADAL" clId="{A8B2B650-A9D1-4AC1-8EBC-E0EE4B3FF9F0}" dt="2026-04-16T10:56:06.412" v="855" actId="478"/>
          <ac:spMkLst>
            <pc:docMk/>
            <pc:sldMk cId="1007013002" sldId="1409"/>
            <ac:spMk id="14" creationId="{C5E15489-B9C0-46E2-9E5A-907320AABB2E}"/>
          </ac:spMkLst>
        </pc:spChg>
      </pc:sldChg>
      <pc:sldChg chg="modSp add">
        <pc:chgData name="LAMIAE BEZZAZ" userId="f9bc3cc0-8e1c-4944-afa8-b4b36bbf20e1" providerId="ADAL" clId="{A8B2B650-A9D1-4AC1-8EBC-E0EE4B3FF9F0}" dt="2026-04-16T10:57:29.725" v="876"/>
        <pc:sldMkLst>
          <pc:docMk/>
          <pc:sldMk cId="4146526110" sldId="1410"/>
        </pc:sldMkLst>
        <pc:spChg chg="mod">
          <ac:chgData name="LAMIAE BEZZAZ" userId="f9bc3cc0-8e1c-4944-afa8-b4b36bbf20e1" providerId="ADAL" clId="{A8B2B650-A9D1-4AC1-8EBC-E0EE4B3FF9F0}" dt="2026-04-16T10:57:29.725" v="876"/>
          <ac:spMkLst>
            <pc:docMk/>
            <pc:sldMk cId="4146526110" sldId="1410"/>
            <ac:spMk id="12" creationId="{7BCDDBD6-9207-4016-AF8A-6F83C40EF979}"/>
          </ac:spMkLst>
        </pc:spChg>
        <pc:spChg chg="mod">
          <ac:chgData name="LAMIAE BEZZAZ" userId="f9bc3cc0-8e1c-4944-afa8-b4b36bbf20e1" providerId="ADAL" clId="{A8B2B650-A9D1-4AC1-8EBC-E0EE4B3FF9F0}" dt="2026-04-16T10:56:59.223" v="865"/>
          <ac:spMkLst>
            <pc:docMk/>
            <pc:sldMk cId="4146526110" sldId="1410"/>
            <ac:spMk id="13" creationId="{AC018AA6-18A9-4065-838E-A016B1F70B12}"/>
          </ac:spMkLst>
        </pc:spChg>
        <pc:spChg chg="mod">
          <ac:chgData name="LAMIAE BEZZAZ" userId="f9bc3cc0-8e1c-4944-afa8-b4b36bbf20e1" providerId="ADAL" clId="{A8B2B650-A9D1-4AC1-8EBC-E0EE4B3FF9F0}" dt="2026-04-16T10:57:03.184" v="867" actId="20577"/>
          <ac:spMkLst>
            <pc:docMk/>
            <pc:sldMk cId="4146526110" sldId="1410"/>
            <ac:spMk id="14" creationId="{C424D90D-70F9-42CA-9E4E-FF7A4F2F54EF}"/>
          </ac:spMkLst>
        </pc:spChg>
      </pc:sldChg>
      <pc:sldChg chg="add replId">
        <pc:chgData name="LAMIAE BEZZAZ" userId="f9bc3cc0-8e1c-4944-afa8-b4b36bbf20e1" providerId="ADAL" clId="{A8B2B650-A9D1-4AC1-8EBC-E0EE4B3FF9F0}" dt="2026-04-16T10:56:31.426" v="863"/>
        <pc:sldMkLst>
          <pc:docMk/>
          <pc:sldMk cId="805009915" sldId="1411"/>
        </pc:sldMkLst>
      </pc:sldChg>
      <pc:sldChg chg="addSp delSp modSp add replId">
        <pc:chgData name="LAMIAE BEZZAZ" userId="f9bc3cc0-8e1c-4944-afa8-b4b36bbf20e1" providerId="ADAL" clId="{A8B2B650-A9D1-4AC1-8EBC-E0EE4B3FF9F0}" dt="2026-04-16T10:57:52.260" v="890" actId="20577"/>
        <pc:sldMkLst>
          <pc:docMk/>
          <pc:sldMk cId="3355592069" sldId="1412"/>
        </pc:sldMkLst>
        <pc:spChg chg="add mod">
          <ac:chgData name="LAMIAE BEZZAZ" userId="f9bc3cc0-8e1c-4944-afa8-b4b36bbf20e1" providerId="ADAL" clId="{A8B2B650-A9D1-4AC1-8EBC-E0EE4B3FF9F0}" dt="2026-04-16T10:57:52.260" v="890" actId="20577"/>
          <ac:spMkLst>
            <pc:docMk/>
            <pc:sldMk cId="3355592069" sldId="1412"/>
            <ac:spMk id="9" creationId="{0F919DC2-E799-4378-B38D-71A185198B13}"/>
          </ac:spMkLst>
        </pc:spChg>
        <pc:spChg chg="del">
          <ac:chgData name="LAMIAE BEZZAZ" userId="f9bc3cc0-8e1c-4944-afa8-b4b36bbf20e1" providerId="ADAL" clId="{A8B2B650-A9D1-4AC1-8EBC-E0EE4B3FF9F0}" dt="2026-04-16T10:57:40.122" v="877" actId="478"/>
          <ac:spMkLst>
            <pc:docMk/>
            <pc:sldMk cId="3355592069" sldId="1412"/>
            <ac:spMk id="10" creationId="{BFF35DAD-36E0-4FB4-B4AC-FF33C0CF18FF}"/>
          </ac:spMkLst>
        </pc:spChg>
        <pc:spChg chg="del">
          <ac:chgData name="LAMIAE BEZZAZ" userId="f9bc3cc0-8e1c-4944-afa8-b4b36bbf20e1" providerId="ADAL" clId="{A8B2B650-A9D1-4AC1-8EBC-E0EE4B3FF9F0}" dt="2026-04-16T10:57:40.122" v="877" actId="478"/>
          <ac:spMkLst>
            <pc:docMk/>
            <pc:sldMk cId="3355592069" sldId="1412"/>
            <ac:spMk id="11" creationId="{D740CBC6-318E-4080-94AE-E149BE7DA636}"/>
          </ac:spMkLst>
        </pc:spChg>
        <pc:spChg chg="del">
          <ac:chgData name="LAMIAE BEZZAZ" userId="f9bc3cc0-8e1c-4944-afa8-b4b36bbf20e1" providerId="ADAL" clId="{A8B2B650-A9D1-4AC1-8EBC-E0EE4B3FF9F0}" dt="2026-04-16T10:57:40.122" v="877" actId="478"/>
          <ac:spMkLst>
            <pc:docMk/>
            <pc:sldMk cId="3355592069" sldId="1412"/>
            <ac:spMk id="12" creationId="{CFC4B176-F111-4AAA-B4F5-9E1B2DB1FCFA}"/>
          </ac:spMkLst>
        </pc:spChg>
        <pc:spChg chg="add">
          <ac:chgData name="LAMIAE BEZZAZ" userId="f9bc3cc0-8e1c-4944-afa8-b4b36bbf20e1" providerId="ADAL" clId="{A8B2B650-A9D1-4AC1-8EBC-E0EE4B3FF9F0}" dt="2026-04-16T10:57:40.725" v="878"/>
          <ac:spMkLst>
            <pc:docMk/>
            <pc:sldMk cId="3355592069" sldId="1412"/>
            <ac:spMk id="13" creationId="{9D60E40A-4CED-4262-A984-902EE5B36806}"/>
          </ac:spMkLst>
        </pc:spChg>
        <pc:spChg chg="add mod">
          <ac:chgData name="LAMIAE BEZZAZ" userId="f9bc3cc0-8e1c-4944-afa8-b4b36bbf20e1" providerId="ADAL" clId="{A8B2B650-A9D1-4AC1-8EBC-E0EE4B3FF9F0}" dt="2026-04-16T10:57:46.489" v="881" actId="207"/>
          <ac:spMkLst>
            <pc:docMk/>
            <pc:sldMk cId="3355592069" sldId="1412"/>
            <ac:spMk id="14" creationId="{11A5DEFC-AA76-4865-BFF8-240C72A3E163}"/>
          </ac:spMkLst>
        </pc:spChg>
      </pc:sldChg>
      <pc:sldChg chg="modSp add">
        <pc:chgData name="LAMIAE BEZZAZ" userId="f9bc3cc0-8e1c-4944-afa8-b4b36bbf20e1" providerId="ADAL" clId="{A8B2B650-A9D1-4AC1-8EBC-E0EE4B3FF9F0}" dt="2026-04-16T10:58:23.440" v="906" actId="20577"/>
        <pc:sldMkLst>
          <pc:docMk/>
          <pc:sldMk cId="520040773" sldId="1413"/>
        </pc:sldMkLst>
        <pc:spChg chg="mod">
          <ac:chgData name="LAMIAE BEZZAZ" userId="f9bc3cc0-8e1c-4944-afa8-b4b36bbf20e1" providerId="ADAL" clId="{A8B2B650-A9D1-4AC1-8EBC-E0EE4B3FF9F0}" dt="2026-04-16T10:58:16.557" v="901" actId="20577"/>
          <ac:spMkLst>
            <pc:docMk/>
            <pc:sldMk cId="520040773" sldId="1413"/>
            <ac:spMk id="12" creationId="{7BCDDBD6-9207-4016-AF8A-6F83C40EF979}"/>
          </ac:spMkLst>
        </pc:spChg>
        <pc:spChg chg="mod">
          <ac:chgData name="LAMIAE BEZZAZ" userId="f9bc3cc0-8e1c-4944-afa8-b4b36bbf20e1" providerId="ADAL" clId="{A8B2B650-A9D1-4AC1-8EBC-E0EE4B3FF9F0}" dt="2026-04-16T10:58:20.518" v="903" actId="20577"/>
          <ac:spMkLst>
            <pc:docMk/>
            <pc:sldMk cId="520040773" sldId="1413"/>
            <ac:spMk id="13" creationId="{AC018AA6-18A9-4065-838E-A016B1F70B12}"/>
          </ac:spMkLst>
        </pc:spChg>
        <pc:spChg chg="mod">
          <ac:chgData name="LAMIAE BEZZAZ" userId="f9bc3cc0-8e1c-4944-afa8-b4b36bbf20e1" providerId="ADAL" clId="{A8B2B650-A9D1-4AC1-8EBC-E0EE4B3FF9F0}" dt="2026-04-16T10:58:23.440" v="906" actId="20577"/>
          <ac:spMkLst>
            <pc:docMk/>
            <pc:sldMk cId="520040773" sldId="1413"/>
            <ac:spMk id="14" creationId="{C424D90D-70F9-42CA-9E4E-FF7A4F2F54EF}"/>
          </ac:spMkLst>
        </pc:spChg>
      </pc:sldChg>
      <pc:sldChg chg="add replId">
        <pc:chgData name="LAMIAE BEZZAZ" userId="f9bc3cc0-8e1c-4944-afa8-b4b36bbf20e1" providerId="ADAL" clId="{A8B2B650-A9D1-4AC1-8EBC-E0EE4B3FF9F0}" dt="2026-04-16T10:57:58.696" v="892"/>
        <pc:sldMkLst>
          <pc:docMk/>
          <pc:sldMk cId="825068680" sldId="1414"/>
        </pc:sldMkLst>
      </pc:sldChg>
      <pc:sldChg chg="addSp delSp modSp add replId">
        <pc:chgData name="LAMIAE BEZZAZ" userId="f9bc3cc0-8e1c-4944-afa8-b4b36bbf20e1" providerId="ADAL" clId="{A8B2B650-A9D1-4AC1-8EBC-E0EE4B3FF9F0}" dt="2026-04-16T10:58:47.682" v="912" actId="20577"/>
        <pc:sldMkLst>
          <pc:docMk/>
          <pc:sldMk cId="861685314" sldId="1415"/>
        </pc:sldMkLst>
        <pc:spChg chg="del">
          <ac:chgData name="LAMIAE BEZZAZ" userId="f9bc3cc0-8e1c-4944-afa8-b4b36bbf20e1" providerId="ADAL" clId="{A8B2B650-A9D1-4AC1-8EBC-E0EE4B3FF9F0}" dt="2026-04-16T10:58:32.406" v="907" actId="478"/>
          <ac:spMkLst>
            <pc:docMk/>
            <pc:sldMk cId="861685314" sldId="1415"/>
            <ac:spMk id="9" creationId="{0F919DC2-E799-4378-B38D-71A185198B13}"/>
          </ac:spMkLst>
        </pc:spChg>
        <pc:spChg chg="add mod">
          <ac:chgData name="LAMIAE BEZZAZ" userId="f9bc3cc0-8e1c-4944-afa8-b4b36bbf20e1" providerId="ADAL" clId="{A8B2B650-A9D1-4AC1-8EBC-E0EE4B3FF9F0}" dt="2026-04-16T10:58:47.682" v="912" actId="20577"/>
          <ac:spMkLst>
            <pc:docMk/>
            <pc:sldMk cId="861685314" sldId="1415"/>
            <ac:spMk id="10" creationId="{D4EFAEAA-C54C-49F6-B110-45A890348D5B}"/>
          </ac:spMkLst>
        </pc:spChg>
        <pc:spChg chg="add mod">
          <ac:chgData name="LAMIAE BEZZAZ" userId="f9bc3cc0-8e1c-4944-afa8-b4b36bbf20e1" providerId="ADAL" clId="{A8B2B650-A9D1-4AC1-8EBC-E0EE4B3FF9F0}" dt="2026-04-16T10:58:38.705" v="910" actId="207"/>
          <ac:spMkLst>
            <pc:docMk/>
            <pc:sldMk cId="861685314" sldId="1415"/>
            <ac:spMk id="11" creationId="{6C098CEC-5D8C-409B-BE21-62E9F26C1FA5}"/>
          </ac:spMkLst>
        </pc:spChg>
        <pc:spChg chg="add">
          <ac:chgData name="LAMIAE BEZZAZ" userId="f9bc3cc0-8e1c-4944-afa8-b4b36bbf20e1" providerId="ADAL" clId="{A8B2B650-A9D1-4AC1-8EBC-E0EE4B3FF9F0}" dt="2026-04-16T10:58:33.119" v="908"/>
          <ac:spMkLst>
            <pc:docMk/>
            <pc:sldMk cId="861685314" sldId="1415"/>
            <ac:spMk id="12" creationId="{0C1C9972-59BF-4E00-8220-D1B2C37B4322}"/>
          </ac:spMkLst>
        </pc:spChg>
        <pc:spChg chg="del">
          <ac:chgData name="LAMIAE BEZZAZ" userId="f9bc3cc0-8e1c-4944-afa8-b4b36bbf20e1" providerId="ADAL" clId="{A8B2B650-A9D1-4AC1-8EBC-E0EE4B3FF9F0}" dt="2026-04-16T10:58:32.406" v="907" actId="478"/>
          <ac:spMkLst>
            <pc:docMk/>
            <pc:sldMk cId="861685314" sldId="1415"/>
            <ac:spMk id="13" creationId="{9D60E40A-4CED-4262-A984-902EE5B36806}"/>
          </ac:spMkLst>
        </pc:spChg>
        <pc:spChg chg="del">
          <ac:chgData name="LAMIAE BEZZAZ" userId="f9bc3cc0-8e1c-4944-afa8-b4b36bbf20e1" providerId="ADAL" clId="{A8B2B650-A9D1-4AC1-8EBC-E0EE4B3FF9F0}" dt="2026-04-16T10:58:32.406" v="907" actId="478"/>
          <ac:spMkLst>
            <pc:docMk/>
            <pc:sldMk cId="861685314" sldId="1415"/>
            <ac:spMk id="14" creationId="{11A5DEFC-AA76-4865-BFF8-240C72A3E16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0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20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3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150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03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34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9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05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31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952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668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76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37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47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10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666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316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803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65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02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84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707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523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327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29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00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3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1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0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42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36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56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967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65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51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54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0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244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7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4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113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4.xml"/><Relationship Id="rId9" Type="http://schemas.openxmlformats.org/officeDocument/2006/relationships/image" Target="../media/image11.pn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0.jpg"/><Relationship Id="rId5" Type="http://schemas.openxmlformats.org/officeDocument/2006/relationships/theme" Target="../theme/theme19.xml"/><Relationship Id="rId4" Type="http://schemas.openxmlformats.org/officeDocument/2006/relationships/slideLayout" Target="../slideLayouts/slideLayout12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image" Target="../media/image10.jpg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theme" Target="../theme/theme20.xml"/><Relationship Id="rId5" Type="http://schemas.openxmlformats.org/officeDocument/2006/relationships/slideLayout" Target="../slideLayouts/slideLayout125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image" Target="../media/image1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0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801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781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9773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380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48841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2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44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8.png"/><Relationship Id="rId7" Type="http://schemas.openxmlformats.org/officeDocument/2006/relationships/image" Target="../media/image46.jp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6.xml"/><Relationship Id="rId6" Type="http://schemas.openxmlformats.org/officeDocument/2006/relationships/image" Target="../media/image45.png"/><Relationship Id="rId5" Type="http://schemas.openxmlformats.org/officeDocument/2006/relationships/image" Target="../media/image36.jpg"/><Relationship Id="rId4" Type="http://schemas.openxmlformats.org/officeDocument/2006/relationships/image" Target="../media/image29.png"/><Relationship Id="rId9" Type="http://schemas.openxmlformats.org/officeDocument/2006/relationships/image" Target="../media/image4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28.png"/><Relationship Id="rId7" Type="http://schemas.openxmlformats.org/officeDocument/2006/relationships/image" Target="../media/image51.jp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9.png"/><Relationship Id="rId9" Type="http://schemas.openxmlformats.org/officeDocument/2006/relationships/image" Target="../media/image53.jp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10.xml"/><Relationship Id="rId6" Type="http://schemas.openxmlformats.org/officeDocument/2006/relationships/image" Target="../media/image54.png"/><Relationship Id="rId5" Type="http://schemas.openxmlformats.org/officeDocument/2006/relationships/image" Target="../media/image37.png"/><Relationship Id="rId4" Type="http://schemas.openxmlformats.org/officeDocument/2006/relationships/image" Target="../media/image29.png"/><Relationship Id="rId9" Type="http://schemas.openxmlformats.org/officeDocument/2006/relationships/image" Target="../media/image57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12.xml"/><Relationship Id="rId4" Type="http://schemas.openxmlformats.org/officeDocument/2006/relationships/image" Target="../media/image29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15.xml"/><Relationship Id="rId4" Type="http://schemas.openxmlformats.org/officeDocument/2006/relationships/image" Target="../media/image2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16.xml"/><Relationship Id="rId4" Type="http://schemas.openxmlformats.org/officeDocument/2006/relationships/image" Target="../media/image29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18.xml"/><Relationship Id="rId4" Type="http://schemas.openxmlformats.org/officeDocument/2006/relationships/image" Target="../media/image29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17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614B0F-75A0-4DCD-981F-4A4CF9336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AFC09D2-D9C7-4EE6-8602-F5C012CE1E46}"/>
              </a:ext>
            </a:extLst>
          </p:cNvPr>
          <p:cNvGrpSpPr/>
          <p:nvPr/>
        </p:nvGrpSpPr>
        <p:grpSpPr>
          <a:xfrm>
            <a:off x="299598" y="2671263"/>
            <a:ext cx="3358002" cy="2820137"/>
            <a:chOff x="-1938598" y="60091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8128E83-07A5-4966-9355-829E9DDB4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38598" y="60091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E9FE234-638A-4074-8ED8-5CAD57C87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470" y="60091"/>
              <a:ext cx="4471068" cy="6858000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DFB5E98-4F8D-4212-87CC-1F291C2E2D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013" y="2707231"/>
            <a:ext cx="1625765" cy="27482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07FFFE03-2F7E-4122-AA20-3FF5EFD65F91}"/>
              </a:ext>
            </a:extLst>
          </p:cNvPr>
          <p:cNvGrpSpPr/>
          <p:nvPr/>
        </p:nvGrpSpPr>
        <p:grpSpPr>
          <a:xfrm>
            <a:off x="3687980" y="2671263"/>
            <a:ext cx="3438033" cy="2820137"/>
            <a:chOff x="-2070980" y="-501987"/>
            <a:chExt cx="892216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358B82-3A65-45E4-B7A7-BBB2BB15C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0980" y="-501987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B68D694-E7F3-4A6E-985F-26E8BCD83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0119" y="-501987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3635" y="202436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49635" y="177236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3635" y="3496652"/>
            <a:ext cx="3780000" cy="108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49635" y="3244652"/>
            <a:ext cx="1260000" cy="360000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3635" y="3695940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0830" y="221747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9D31A72-611D-446E-B446-FF58D03DBE5B}"/>
              </a:ext>
            </a:extLst>
          </p:cNvPr>
          <p:cNvSpPr/>
          <p:nvPr/>
        </p:nvSpPr>
        <p:spPr>
          <a:xfrm>
            <a:off x="493821" y="20426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8BBE6DEC-3848-436A-83A2-EADA96FC705B}"/>
              </a:ext>
            </a:extLst>
          </p:cNvPr>
          <p:cNvSpPr/>
          <p:nvPr/>
        </p:nvSpPr>
        <p:spPr>
          <a:xfrm>
            <a:off x="709821" y="17906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5F778D7-3076-4B43-AC2C-7A1EB4282903}"/>
              </a:ext>
            </a:extLst>
          </p:cNvPr>
          <p:cNvSpPr txBox="1">
            <a:spLocks/>
          </p:cNvSpPr>
          <p:nvPr/>
        </p:nvSpPr>
        <p:spPr>
          <a:xfrm>
            <a:off x="673821" y="227144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</p:spTree>
    <p:extLst>
      <p:ext uri="{BB962C8B-B14F-4D97-AF65-F5344CB8AC3E}">
        <p14:creationId xmlns:p14="http://schemas.microsoft.com/office/powerpoint/2010/main" val="160528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400" dirty="0"/>
              <a:t>Écriture de mots et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des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phrases.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CDDBD6-9207-4016-AF8A-6F83C40EF979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fait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devoirs le soir.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C018AA6-18A9-4065-838E-A016B1F70B12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tes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424D90D-70F9-42CA-9E4E-FF7A4F2F54EF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ses</a:t>
            </a:r>
          </a:p>
        </p:txBody>
      </p:sp>
    </p:spTree>
    <p:extLst>
      <p:ext uri="{BB962C8B-B14F-4D97-AF65-F5344CB8AC3E}">
        <p14:creationId xmlns:p14="http://schemas.microsoft.com/office/powerpoint/2010/main" val="39392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424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B80FC63-15A3-46EE-9A47-C1D84233E10F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tes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1F994C6-5B09-4694-8DB5-F557A5321E20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ses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1B3E445-611F-4697-935B-CBDF26B8D335}"/>
              </a:ext>
            </a:extLst>
          </p:cNvPr>
          <p:cNvSpPr txBox="1"/>
          <p:nvPr/>
        </p:nvSpPr>
        <p:spPr>
          <a:xfrm>
            <a:off x="800462" y="3320881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fait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ses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devoirs le soir.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0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CDDBD6-9207-4016-AF8A-6F83C40EF979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élèves mangent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cantine.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C018AA6-18A9-4065-838E-A016B1F70B12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à la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424D90D-70F9-42CA-9E4E-FF7A4F2F54EF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au</a:t>
            </a:r>
          </a:p>
        </p:txBody>
      </p:sp>
    </p:spTree>
    <p:extLst>
      <p:ext uri="{BB962C8B-B14F-4D97-AF65-F5344CB8AC3E}">
        <p14:creationId xmlns:p14="http://schemas.microsoft.com/office/powerpoint/2010/main" val="176175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38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7A8656-2F13-4E06-A697-465F21AF56A0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élèves mangent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à la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cantine.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E7DBB5-56E0-4691-BC11-3DCE445D394E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à la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5E15489-B9C0-46E2-9E5A-907320AABB2E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au</a:t>
            </a:r>
          </a:p>
        </p:txBody>
      </p:sp>
    </p:spTree>
    <p:extLst>
      <p:ext uri="{BB962C8B-B14F-4D97-AF65-F5344CB8AC3E}">
        <p14:creationId xmlns:p14="http://schemas.microsoft.com/office/powerpoint/2010/main" val="314534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CDDBD6-9207-4016-AF8A-6F83C40EF979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Majd habite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ville.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C018AA6-18A9-4065-838E-A016B1F70B12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à la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424D90D-70F9-42CA-9E4E-FF7A4F2F54EF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38681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100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FF35DAD-36E0-4FB4-B4AC-FF33C0CF18FF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Majd habite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en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ville.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40CBC6-318E-4080-94AE-E149BE7DA636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à la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FC4B176-F111-4AAA-B4F5-9E1B2DB1FCFA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100701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CDDBD6-9207-4016-AF8A-6F83C40EF979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C’est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casquette rouge.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C018AA6-18A9-4065-838E-A016B1F70B12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une</a:t>
            </a:r>
            <a:endParaRPr lang="fr-FR" sz="32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424D90D-70F9-42CA-9E4E-FF7A4F2F54EF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</a:t>
            </a:r>
            <a:endParaRPr lang="fr-FR" sz="32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52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500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919DC2-E799-4378-B38D-71A185198B13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C’est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une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casquette rouge.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D60E40A-4CED-4262-A984-902EE5B36806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une</a:t>
            </a:r>
            <a:endParaRPr lang="fr-FR" sz="32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1A5DEFC-AA76-4865-BFF8-240C72A3E16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un</a:t>
            </a:r>
            <a:endParaRPr lang="fr-FR" sz="3200" b="1" dirty="0">
              <a:solidFill>
                <a:schemeClr val="bg2">
                  <a:lumMod val="75000"/>
                </a:schemeClr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59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CDDBD6-9207-4016-AF8A-6F83C40EF979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frère est en première année.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C018AA6-18A9-4065-838E-A016B1F70B12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</a:t>
            </a:r>
            <a:endParaRPr lang="fr-FR" sz="32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424D90D-70F9-42CA-9E4E-FF7A4F2F54EF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</a:t>
            </a:r>
            <a:endParaRPr lang="fr-FR" sz="32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04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506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4EFAEAA-C54C-49F6-B110-45A890348D5B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Mon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frère est en première année.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C098CEC-5D8C-409B-BE21-62E9F26C1FA5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Ma</a:t>
            </a:r>
            <a:endParaRPr lang="fr-FR" sz="3200" b="1" dirty="0">
              <a:solidFill>
                <a:schemeClr val="bg2">
                  <a:lumMod val="75000"/>
                </a:schemeClr>
              </a:solidFill>
              <a:latin typeface="Dosis SemiBold" panose="020B060402020202020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C1C9972-59BF-4E00-8220-D1B2C37B4322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</a:t>
            </a:r>
            <a:endParaRPr lang="fr-FR" sz="32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68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A52F5-AF0C-7CD0-CB2C-1B8912CD2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D47ECC6-0C2B-9240-9733-AB83A9AD2D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5BC7A89-2126-C2E6-B0A0-B5FB419D0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1D44EE-19E9-17F0-82A4-6F0A53F58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EF4452B-B5D3-22FF-E88D-5D736390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11791FD-040B-4D56-A96F-7957010B1023}"/>
              </a:ext>
            </a:extLst>
          </p:cNvPr>
          <p:cNvSpPr txBox="1"/>
          <p:nvPr/>
        </p:nvSpPr>
        <p:spPr>
          <a:xfrm>
            <a:off x="710588" y="3293340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vais à l’école à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60580B-E38D-49BB-A390-19CAAF819AAB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neuf heures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846A5E0-E5BA-4947-B46D-40DBE773E884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huit heures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3697980-9221-424D-8CE9-A2FF70A9A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508" y="4193586"/>
            <a:ext cx="1818984" cy="183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7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AE323-DCA0-F3BE-A501-888A14B5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478E020-438E-3BA8-3A98-11C10D2D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F7B3C4-A8CA-2F5C-2915-8425B04D0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F2D4B59-4EBF-5BFB-10C5-94B116E7D7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027856C-281C-135B-7A8E-BF3706AED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CA7781-D046-D346-F2EE-6FE7B5927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38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A8CD6-E2AF-3C9E-B3CA-E041244A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BDD2043-616F-B90C-D59B-8A70C96AC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4486E13-37B2-4008-43D3-EBAE8A1F4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F731B7-19E9-705A-A1D3-20A577B03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49BC1D0-95A4-8849-9BAD-4CBAD5C6E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725E65-5AEC-480F-9BC6-04FA4EA4F140}"/>
              </a:ext>
            </a:extLst>
          </p:cNvPr>
          <p:cNvSpPr txBox="1"/>
          <p:nvPr/>
        </p:nvSpPr>
        <p:spPr>
          <a:xfrm>
            <a:off x="571902" y="3172155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vais à l’école à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huit heures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F4251E5-37A9-45EF-997D-8892FD31F29F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neuf heures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600690-6C68-4609-B049-77589BF77663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huit heures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8A08CA4-0701-4F99-9812-760F5CD5D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508" y="4072401"/>
            <a:ext cx="1818984" cy="183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1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A52F5-AF0C-7CD0-CB2C-1B8912CD2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D47ECC6-0C2B-9240-9733-AB83A9AD2D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5BC7A89-2126-C2E6-B0A0-B5FB419D0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1D44EE-19E9-17F0-82A4-6F0A53F58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EF4452B-B5D3-22FF-E88D-5D736390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E10E35-4672-49F5-9442-E0ED8DF8ABB7}"/>
              </a:ext>
            </a:extLst>
          </p:cNvPr>
          <p:cNvSpPr txBox="1"/>
          <p:nvPr/>
        </p:nvSpPr>
        <p:spPr>
          <a:xfrm>
            <a:off x="710588" y="3398001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jouent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cache-cache.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370F98-E413-449B-836B-8592913FF45D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au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91C3D05-4EE9-4EE6-A63F-CDBE76BDA04F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à</a:t>
            </a:r>
          </a:p>
        </p:txBody>
      </p:sp>
    </p:spTree>
    <p:extLst>
      <p:ext uri="{BB962C8B-B14F-4D97-AF65-F5344CB8AC3E}">
        <p14:creationId xmlns:p14="http://schemas.microsoft.com/office/powerpoint/2010/main" val="55088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AE323-DCA0-F3BE-A501-888A14B5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478E020-438E-3BA8-3A98-11C10D2D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F7B3C4-A8CA-2F5C-2915-8425B04D0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F2D4B59-4EBF-5BFB-10C5-94B116E7D7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027856C-281C-135B-7A8E-BF3706AED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CA7781-D046-D346-F2EE-6FE7B5927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832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25835-4048-69B1-6316-E39E1919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EF67098-A25C-079F-5391-3A90A3328B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93A48D1-14F7-9AA9-4C17-95CBDA5A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C4DEF-90A2-3370-D0C1-EB411365E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5895A59-F918-0D9B-5A37-A48CAA109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E1E35F-6EFB-4336-945F-B5CF99823B4B}"/>
              </a:ext>
            </a:extLst>
          </p:cNvPr>
          <p:cNvSpPr txBox="1"/>
          <p:nvPr/>
        </p:nvSpPr>
        <p:spPr>
          <a:xfrm>
            <a:off x="710588" y="3293340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jouent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à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cache-cache.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832B157-6A54-4007-B00E-B074369B7CAC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au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512E87B-E413-4BA5-AFD8-2334F7B6210E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à</a:t>
            </a:r>
          </a:p>
        </p:txBody>
      </p:sp>
    </p:spTree>
    <p:extLst>
      <p:ext uri="{BB962C8B-B14F-4D97-AF65-F5344CB8AC3E}">
        <p14:creationId xmlns:p14="http://schemas.microsoft.com/office/powerpoint/2010/main" val="223242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458594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jouez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ballon.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au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à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236851-7434-4D22-ACA3-A85FD65B5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38946FC-8226-4477-94FF-C53A87A41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ACC1FF-A062-4604-9FD3-87CDF1A0C8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441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AE323-DCA0-F3BE-A501-888A14B5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478E020-438E-3BA8-3A98-11C10D2D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F7B3C4-A8CA-2F5C-2915-8425B04D0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F2D4B59-4EBF-5BFB-10C5-94B116E7D7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027856C-281C-135B-7A8E-BF3706AED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CA7781-D046-D346-F2EE-6FE7B5927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426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Corriger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F720B44B-25F2-4BA8-9F4D-4AB6CADAC4DD}"/>
              </a:ext>
            </a:extLst>
          </p:cNvPr>
          <p:cNvSpPr txBox="1"/>
          <p:nvPr/>
        </p:nvSpPr>
        <p:spPr>
          <a:xfrm>
            <a:off x="710588" y="3431052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jouez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au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ballon.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6AB1326-4200-4B46-A8EF-2DDD24C95263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au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03FE7FC-B20F-4212-AB29-B0804028C125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à</a:t>
            </a:r>
          </a:p>
        </p:txBody>
      </p:sp>
    </p:spTree>
    <p:extLst>
      <p:ext uri="{BB962C8B-B14F-4D97-AF65-F5344CB8AC3E}">
        <p14:creationId xmlns:p14="http://schemas.microsoft.com/office/powerpoint/2010/main" val="221482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236851-7434-4D22-ACA3-A85FD65B5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38946FC-8226-4477-94FF-C53A87A41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ACC1FF-A062-4604-9FD3-87CDF1A0C8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312972C-2859-44DE-AA70-E4F04FA86AF1}"/>
              </a:ext>
            </a:extLst>
          </p:cNvPr>
          <p:cNvSpPr txBox="1"/>
          <p:nvPr/>
        </p:nvSpPr>
        <p:spPr>
          <a:xfrm>
            <a:off x="710588" y="3398001"/>
            <a:ext cx="7543075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joue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marelle.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7050D4C-A4C7-497A-B7A2-63B55D29213A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à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3D18598-547B-4A88-9119-33801A8026FA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à la</a:t>
            </a:r>
          </a:p>
        </p:txBody>
      </p:sp>
    </p:spTree>
    <p:extLst>
      <p:ext uri="{BB962C8B-B14F-4D97-AF65-F5344CB8AC3E}">
        <p14:creationId xmlns:p14="http://schemas.microsoft.com/office/powerpoint/2010/main" val="408976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AE323-DCA0-F3BE-A501-888A14B5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478E020-438E-3BA8-3A98-11C10D2D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F7B3C4-A8CA-2F5C-2915-8425B04D0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F2D4B59-4EBF-5BFB-10C5-94B116E7D7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027856C-281C-135B-7A8E-BF3706AED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CA7781-D046-D346-F2EE-6FE7B5927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291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Corriger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C8541202-3AF2-476C-B1E3-26EA5A6F56AF}"/>
              </a:ext>
            </a:extLst>
          </p:cNvPr>
          <p:cNvSpPr txBox="1"/>
          <p:nvPr/>
        </p:nvSpPr>
        <p:spPr>
          <a:xfrm>
            <a:off x="710588" y="3398001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joue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à la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marelle.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F1CC76E-5A72-4959-8315-068F251EB78B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à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5F8EFC8-F447-4A41-A75A-81A5BB840E68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à la</a:t>
            </a:r>
          </a:p>
        </p:txBody>
      </p:sp>
    </p:spTree>
    <p:extLst>
      <p:ext uri="{BB962C8B-B14F-4D97-AF65-F5344CB8AC3E}">
        <p14:creationId xmlns:p14="http://schemas.microsoft.com/office/powerpoint/2010/main" val="150106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25835-4048-69B1-6316-E39E1919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EF67098-A25C-079F-5391-3A90A3328B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93A48D1-14F7-9AA9-4C17-95CBDA5A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C4DEF-90A2-3370-D0C1-EB411365E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5895A59-F918-0D9B-5A37-A48CAA109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342" y="756000"/>
            <a:ext cx="7452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conjugaison. Écrivez la bonne réponse sur vos ardoises.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4A0C1C-7A10-4BB5-B67F-2B266A164408}"/>
              </a:ext>
            </a:extLst>
          </p:cNvPr>
          <p:cNvSpPr txBox="1"/>
          <p:nvPr/>
        </p:nvSpPr>
        <p:spPr>
          <a:xfrm>
            <a:off x="710588" y="3535712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faire une sortie.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DC2E5FA-69E4-4533-8F6C-72892576BF18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aime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9C5221-80E8-4201-9E38-ADCE777A5124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aiment</a:t>
            </a:r>
          </a:p>
        </p:txBody>
      </p:sp>
    </p:spTree>
    <p:extLst>
      <p:ext uri="{BB962C8B-B14F-4D97-AF65-F5344CB8AC3E}">
        <p14:creationId xmlns:p14="http://schemas.microsoft.com/office/powerpoint/2010/main" val="159216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CF97E-9E44-FA02-FA92-415C6E60A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923E8DD-D0FD-72C6-8CD6-FFA23555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E6958B-BB38-8790-8392-A26A04B55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891C23C-BAF2-D5F7-09B9-8B735889B8B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54EA3AB-0E55-FB25-0633-CF5418C21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D7EDECE-F8CD-E351-269B-3A08EBCAA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45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25835-4048-69B1-6316-E39E1919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EF67098-A25C-079F-5391-3A90A3328B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93A48D1-14F7-9AA9-4C17-95CBDA5A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C4DEF-90A2-3370-D0C1-EB411365E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5895A59-F918-0D9B-5A37-A48CAA109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3D15EE-F2EE-4A38-8F98-D79151A0DD89}"/>
              </a:ext>
            </a:extLst>
          </p:cNvPr>
          <p:cNvSpPr txBox="1"/>
          <p:nvPr/>
        </p:nvSpPr>
        <p:spPr>
          <a:xfrm>
            <a:off x="710588" y="3364950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aiment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faire une sortie.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DFF24D6-97B5-402E-B756-5DE50B0C5D1C}"/>
              </a:ext>
            </a:extLst>
          </p:cNvPr>
          <p:cNvSpPr/>
          <p:nvPr/>
        </p:nvSpPr>
        <p:spPr>
          <a:xfrm>
            <a:off x="1692000" y="2220219"/>
            <a:ext cx="2444442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aime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A4EA0DA-77DF-4C05-A5A6-6909092778F6}"/>
              </a:ext>
            </a:extLst>
          </p:cNvPr>
          <p:cNvSpPr/>
          <p:nvPr/>
        </p:nvSpPr>
        <p:spPr>
          <a:xfrm>
            <a:off x="5112000" y="2220219"/>
            <a:ext cx="2340000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aiment</a:t>
            </a:r>
          </a:p>
        </p:txBody>
      </p:sp>
    </p:spTree>
    <p:extLst>
      <p:ext uri="{BB962C8B-B14F-4D97-AF65-F5344CB8AC3E}">
        <p14:creationId xmlns:p14="http://schemas.microsoft.com/office/powerpoint/2010/main" val="370432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D5578-4C1F-A54C-719E-C76DB66AC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9C53A5B-15DD-1E8A-C3A3-FB39F30E7B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74B0C52-DC2D-0101-958D-91A77CF0B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4B3760-B01A-2ADF-6164-BD68589054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EFEC802-16BA-31D5-4E8E-B8985180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2567E5B-14A1-4858-BD38-0BAC96FD356F}"/>
              </a:ext>
            </a:extLst>
          </p:cNvPr>
          <p:cNvSpPr/>
          <p:nvPr/>
        </p:nvSpPr>
        <p:spPr>
          <a:xfrm>
            <a:off x="1944414" y="2220219"/>
            <a:ext cx="2423118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vous lavez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7D64946-65C3-4292-A0A9-200E66C6E550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nous lavons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B57F1F8-6624-4055-87A1-85D1F092B0D1}"/>
              </a:ext>
            </a:extLst>
          </p:cNvPr>
          <p:cNvSpPr txBox="1"/>
          <p:nvPr/>
        </p:nvSpPr>
        <p:spPr>
          <a:xfrm>
            <a:off x="890337" y="3486136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 visage avec de l’eau.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98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ED429-E223-4421-C18C-1F060223B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C918CE0-F8E2-8E44-91A2-B02FA749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2D304-F932-9E04-C0E6-F142CF406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8074A6B-BEE9-E5A3-EF22-0E6C5A66ABE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F74CCD6-1288-8CFB-010B-9CC1DE5F4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5A8DE-3EC9-8793-A303-7A56BBC7B6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6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CF837-105E-75A8-C334-A08DD171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8A8C7E7-B3DC-CD1A-D8B2-A9C31FE5643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78EEF0-2F0F-55CD-A1D1-1C323EE22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15860A-F2F5-9FE5-D415-A9936F2AD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0B97383-D1C7-DFC5-A458-A7F03FCE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377ECDE-3712-4851-A72D-09C62391205A}"/>
              </a:ext>
            </a:extLst>
          </p:cNvPr>
          <p:cNvSpPr/>
          <p:nvPr/>
        </p:nvSpPr>
        <p:spPr>
          <a:xfrm>
            <a:off x="1944414" y="2220219"/>
            <a:ext cx="2423118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vous lavez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EB643A4-D3D0-499A-8A6D-17DFEEB2F652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nous lavons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BDF3E9-80C9-4CC7-B53D-A2E48BE3DCEA}"/>
              </a:ext>
            </a:extLst>
          </p:cNvPr>
          <p:cNvSpPr txBox="1"/>
          <p:nvPr/>
        </p:nvSpPr>
        <p:spPr>
          <a:xfrm>
            <a:off x="518913" y="3684438"/>
            <a:ext cx="810617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vous lavez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 visage avec de l’eau.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6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23390B-42E4-B024-8FB3-7E8D8562CB3A}"/>
              </a:ext>
            </a:extLst>
          </p:cNvPr>
          <p:cNvSpPr txBox="1"/>
          <p:nvPr/>
        </p:nvSpPr>
        <p:spPr>
          <a:xfrm>
            <a:off x="571902" y="3455415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40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sortir.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peuvent</a:t>
            </a:r>
            <a:endParaRPr lang="fr-MA" sz="28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pouvons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6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161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23390B-42E4-B024-8FB3-7E8D8562CB3A}"/>
              </a:ext>
            </a:extLst>
          </p:cNvPr>
          <p:cNvSpPr txBox="1"/>
          <p:nvPr/>
        </p:nvSpPr>
        <p:spPr>
          <a:xfrm>
            <a:off x="495186" y="3429000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40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peuvent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sortir.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peuvent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pouvons</a:t>
            </a:r>
            <a:endParaRPr lang="fr-MA" sz="24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4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23390B-42E4-B024-8FB3-7E8D8562CB3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une belle photo.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prenons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prenez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81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089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prenons</a:t>
            </a:r>
            <a:endParaRPr lang="fr-MA" sz="24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087015" cy="612000"/>
          </a:xfrm>
          <a:prstGeom prst="roundRect">
            <a:avLst/>
          </a:prstGeom>
          <a:solidFill>
            <a:srgbClr val="DEEBF7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prenez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C6550EE-683F-4817-8F51-457BF666EA4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prenez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une belle photo.</a:t>
            </a:r>
          </a:p>
        </p:txBody>
      </p:sp>
    </p:spTree>
    <p:extLst>
      <p:ext uri="{BB962C8B-B14F-4D97-AF65-F5344CB8AC3E}">
        <p14:creationId xmlns:p14="http://schemas.microsoft.com/office/powerpoint/2010/main" val="154656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Écriture de mots et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80A1-FA92-B1E2-26E9-AF6E0118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09A4B-C8E7-A922-15FD-0B138E35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A12B42-67E7-AFD0-E7B3-ABC27B03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0CB7F5-DDFC-E476-26CC-A993CE3013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0F6A1D-D5A8-5DF4-8310-DFAB5A4B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17DBB0-5E7D-7D4B-9107-D640CF43F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942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66AFC-EDAA-1FC1-F48E-9BE47C5C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63CF154-DDA4-D82D-2DF6-2186FB7351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F37F13-0031-5526-4FD3-476BCED3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E94E07-3B04-0320-3CC6-98218978E8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D3A47F4C-6D08-58E1-9A54-D2526C2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241C58-274F-201B-5D8D-A2D1DB9D23CA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 err="1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Fatine</a:t>
            </a: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habite à la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34F321-FC03-4729-BAB1-B335271363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7" t="5387" r="7258" b="13978"/>
          <a:stretch/>
        </p:blipFill>
        <p:spPr>
          <a:xfrm>
            <a:off x="5234152" y="3287818"/>
            <a:ext cx="1429408" cy="144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7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DE9A-618D-02BD-22BD-A3EF3B46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99216-D4AE-3F75-2541-0A2DD505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3CD504-53E4-2D21-88AF-DF0A2BBC7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004B6C6-D7EB-EF26-FCFD-3CDBACFCB5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6754C6-100D-D689-67C4-B5D54A1CE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6B12FE-4EEB-0CBE-9C4B-A0D2685B8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129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4FCA-E89F-1803-7094-6CEA9EF1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D10B6D4-DF2D-41AF-7EA8-D8DF9823E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AB0404-DA28-A945-E528-000AB2664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9F9D953-D332-F94C-97F4-BC99CF738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E6C60CA-6DD9-2AE8-A766-4FAE2EC4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A755E7-0E90-F8C4-BE8A-B020E0F427B1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 err="1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Fatine</a:t>
            </a: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habite à la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campagne</a:t>
            </a: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4F4BA0F-4A4A-41D4-A2A6-E998D9C4DA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7" t="5387" r="7258" b="13978"/>
          <a:stretch/>
        </p:blipFill>
        <p:spPr>
          <a:xfrm>
            <a:off x="5234152" y="3287818"/>
            <a:ext cx="1429408" cy="144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9A8A-917E-B197-7DBE-949357D18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295DF63-E6AF-BF16-0BE5-14852B6CC4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0F1C8EC-76A1-7F51-07AA-AE73C1DBC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7B79D-56DD-F33E-855D-9481D4B25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769F881-9FA1-3D4C-154C-D25F097AD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607F3E-9A82-8817-CA0F-AF426D7B5E8F}"/>
              </a:ext>
            </a:extLst>
          </p:cNvPr>
          <p:cNvSpPr txBox="1"/>
          <p:nvPr/>
        </p:nvSpPr>
        <p:spPr>
          <a:xfrm>
            <a:off x="267533" y="2670644"/>
            <a:ext cx="8375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Les enfants vont au zoo pour voir le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____________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980F41-E7A5-4650-A51B-7358B943A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255" y="3615537"/>
            <a:ext cx="1536521" cy="16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AC180-CD72-0614-A172-120715A0E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0214B8-8E88-D856-F327-DD3FA06D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18DF6B-C1B5-68C3-0B39-5933E768A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0761DE6-6F37-5E91-2B2F-C66E31501C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1BBB7DF-A1E9-457B-C31E-1FDA22A9F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1FE235-3FFE-2419-6029-288E44E736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547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EDC61-3202-ADE2-BBDD-91F956CE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B60B739-73AB-0CA5-61E6-BABC1476599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38DDF89-CDB7-B258-F08F-B5E981FCA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C8D757-BC9A-CF70-DC2C-AAEAC920D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029EDC0A-7994-8641-9136-BFC4980A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012D7F5-5522-E2BD-5F0E-724D72417501}"/>
              </a:ext>
            </a:extLst>
          </p:cNvPr>
          <p:cNvSpPr txBox="1"/>
          <p:nvPr/>
        </p:nvSpPr>
        <p:spPr>
          <a:xfrm>
            <a:off x="267533" y="2670644"/>
            <a:ext cx="8375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Les enfants vont au zoo pour voir le </a:t>
            </a:r>
            <a:r>
              <a:rPr lang="fr-FR" sz="3200" dirty="0">
                <a:solidFill>
                  <a:srgbClr val="2196B1"/>
                </a:solidFill>
                <a:latin typeface="Dosis SemiBold" pitchFamily="2" charset="0"/>
              </a:rPr>
              <a:t>lion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7B1CC3-F640-9992-BCED-60D144B8C0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255" y="3615537"/>
            <a:ext cx="1536521" cy="16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368DD-C9B9-9098-AD8E-48188499A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08FC84-17C5-AF25-2309-6C81BBED62B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7184A5C-F9B2-B0BC-36D9-E31F1C3E9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DF14AB-2A2C-509C-631A-EF502B6844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E0207A2A-8005-CF02-EC05-5616EE0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5F63EA2-6524-C896-9B49-4C1B4DEC1A51}"/>
              </a:ext>
            </a:extLst>
          </p:cNvPr>
          <p:cNvSpPr txBox="1"/>
          <p:nvPr/>
        </p:nvSpPr>
        <p:spPr>
          <a:xfrm>
            <a:off x="425827" y="2367171"/>
            <a:ext cx="826622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Karima et sa sœur jouent à la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5E282A-B9DC-4899-BDB5-6D5F0590C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757" y="3249046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9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FD205-7BCE-F472-01C6-2685083B2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26ADD-C91A-7FFE-8443-60CBDED8C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79EBAA-E708-8932-68C6-29CCEF805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B3258A5-33F0-B90C-182A-0FE8A41C52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1193B2F-366D-626A-F009-15DDA0569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79F06A-CAE1-9462-7CA5-2A4A90142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242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30A17-11F8-09AF-05E4-DC7512CA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251D7E9-D3C0-1883-FE7E-687059EEBCB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373C8F6-7AC8-8DCA-4D66-2F0556785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052350-2524-629E-CEAE-940155C061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00F1A50-16B1-2698-5382-211696601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E47242-85FC-40AB-89DC-8A266A31BAB9}"/>
              </a:ext>
            </a:extLst>
          </p:cNvPr>
          <p:cNvSpPr txBox="1"/>
          <p:nvPr/>
        </p:nvSpPr>
        <p:spPr>
          <a:xfrm>
            <a:off x="630363" y="2528754"/>
            <a:ext cx="7782752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Karima et sa sœur jouent à la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marelle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743344-1E1D-47BE-8F16-1D46B55F7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89" y="334820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7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des phrases.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7206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C1E324F-E748-4D6C-8F6C-A4EBBC4AD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100" y="3009841"/>
            <a:ext cx="7163800" cy="83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A0390-B38E-334B-B307-FFF729158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C41FB89-FB4C-8ADC-FCB6-D043172A7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2C300E-4072-406D-9ED4-9AD57FD46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7027843-8B49-4F8D-8238-2E2C36222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100" y="3009841"/>
            <a:ext cx="7163800" cy="83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59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734252B-DD7A-453D-B502-D644EBC8A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51099" y="2514425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6893989-0593-4C93-BF9A-738280AA3DA9}"/>
              </a:ext>
            </a:extLst>
          </p:cNvPr>
          <p:cNvSpPr txBox="1"/>
          <p:nvPr/>
        </p:nvSpPr>
        <p:spPr>
          <a:xfrm>
            <a:off x="1515036" y="3076463"/>
            <a:ext cx="660075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ls    vont    à    l’école     à    huit    heures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01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7B83F66-3ABE-45A7-9C20-0A590E6F1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5" y="3046081"/>
            <a:ext cx="6999637" cy="117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7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0254-CB09-0D2E-A48F-251B6CD6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8B368F2-01E1-FAC4-4B65-9A1B62A9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FBDE50-251F-4E2A-A1BA-7CC5F9CB5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C148E7-6BF1-40F9-9203-FF756061B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255" y="3008894"/>
            <a:ext cx="7363193" cy="123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3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6B8F1512-4709-465F-86AC-0020A7A1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746234" y="2406870"/>
            <a:ext cx="7535917" cy="241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E532F9-3427-4E81-B46A-09169DC279BD}"/>
              </a:ext>
            </a:extLst>
          </p:cNvPr>
          <p:cNvSpPr txBox="1"/>
          <p:nvPr/>
        </p:nvSpPr>
        <p:spPr>
          <a:xfrm>
            <a:off x="1143823" y="3059668"/>
            <a:ext cx="72539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e     matin,      il     prépare    son     cartable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55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3A5A-A61E-45CE-3745-422C3A87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EBA0FB0-69FA-4178-A02B-A49BB4EAE2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14" y="1713187"/>
            <a:ext cx="3162296" cy="485052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D1E0F74-4424-A6DF-67C5-193AAA09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3 de la page 110.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A27B2E8-8025-6E97-940A-6C80C2F9B8CF}"/>
              </a:ext>
            </a:extLst>
          </p:cNvPr>
          <p:cNvSpPr/>
          <p:nvPr/>
        </p:nvSpPr>
        <p:spPr>
          <a:xfrm>
            <a:off x="4548322" y="4283119"/>
            <a:ext cx="2999481" cy="86169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D5E816-F1E0-85F6-6472-ECA97F5A93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36F22EF-FD5C-7D6B-772E-6F9E8F45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56559-BDC6-DAA7-1617-A62878A4D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8F0EC0F-B926-60D9-7A2A-A5A932BB77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3975" y="2220808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6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2143283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903459"/>
            <a:ext cx="8032531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C02 -PO1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110 et faire les activités.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D8E95D-44C4-41CB-9FF2-DF4A9D7BA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990" y="1215843"/>
            <a:ext cx="3385962" cy="519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A5CB7E2-0390-41F2-BA96-0082D7452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72" y="1789482"/>
            <a:ext cx="1744071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02F97D-371B-49E9-B239-B43A84440F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648" y="1786187"/>
            <a:ext cx="174423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4EE57CC-8576-4C66-A292-E77E0A48D7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31" y="4124247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E4B3548-6FBC-4FE3-82D8-659BF1F804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124247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4587F4-FBAB-4B7C-B0DC-E0569D6DF2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997828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Samedi, j’aime me promener avec ma famille au bord de la rivière. 2) Sami s’habille. 3) Elles jouent à la marelle ensemble. 4) Le matin, Taha se brosse les dents. 5) À l’école, j’aime lire et écrire.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C874AD-3922-4D5D-83EF-BC36434A9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30" y="1624017"/>
            <a:ext cx="2066892" cy="24025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9B9DF8-8585-4CAC-9A63-6C28283089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658" y="1624017"/>
            <a:ext cx="2458092" cy="24278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C32978-8458-4E36-966C-B801BCA95A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346" y="1624017"/>
            <a:ext cx="2355488" cy="240256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19EFE8E-D2FD-46F2-8002-5CEFF82716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632" y="4182904"/>
            <a:ext cx="3524658" cy="197024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444016-FD8C-45D6-82F8-BA0909EBE20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9" b="9379"/>
          <a:stretch/>
        </p:blipFill>
        <p:spPr>
          <a:xfrm>
            <a:off x="4965092" y="4182905"/>
            <a:ext cx="3524658" cy="196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ABCE9E8-D4F8-479A-8DC6-C886F707C3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064" y="4194001"/>
            <a:ext cx="174423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9C73F1-C31B-4B28-AC95-1C9E16F19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07" y="4194001"/>
            <a:ext cx="174423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D334CCB-6FBD-4554-91FB-7BFEDD2E26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1866625"/>
            <a:ext cx="174423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AA8D15D-CC8F-42A0-BD2F-A0965D38AE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72" y="1849979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BD28FED-EB69-4070-A105-BD618BCC40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8" y="1894940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505650" y="2033781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te réveilles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fais la récréation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fais quoi après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Samedi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sa journée.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parle de ta journée et de ce que tu fais dimanche.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4D4DBB-4714-48DC-BBF1-08DB0C507050}"/>
              </a:ext>
            </a:extLst>
          </p:cNvPr>
          <p:cNvSpPr txBox="1"/>
          <p:nvPr/>
        </p:nvSpPr>
        <p:spPr>
          <a:xfrm>
            <a:off x="1222562" y="228502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 et parle de ta journée et de ce que tu fais dimanche.</a:t>
            </a: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843685"/>
              </p:ext>
            </p:extLst>
          </p:nvPr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elle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ion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ein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esse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851565"/>
              </p:ext>
            </p:extLst>
          </p:nvPr>
        </p:nvGraphicFramePr>
        <p:xfrm>
          <a:off x="1254485" y="2725580"/>
          <a:ext cx="6663282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094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221094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2221094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chemin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Peinture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camion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peigne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princesse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points ( 0.5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chien aime manger des croquettes.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Salima met sa robe de princesse.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A136FF0-9900-4E17-ACF1-E77920B4F5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E6EB7D-C582-486F-8322-B3A0D18329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69470F-C499-476E-8B43-4A98D3E2493E}">
  <ds:schemaRefs>
    <ds:schemaRef ds:uri="http://purl.org/dc/terms/"/>
    <ds:schemaRef ds:uri="http://schemas.microsoft.com/office/2006/documentManagement/types"/>
    <ds:schemaRef ds:uri="http://purl.org/dc/elements/1.1/"/>
    <ds:schemaRef ds:uri="202b3bc9-e036-45c7-aea0-06aec8cd7a40"/>
    <ds:schemaRef ds:uri="http://schemas.microsoft.com/office/infopath/2007/PartnerControls"/>
    <ds:schemaRef ds:uri="http://schemas.openxmlformats.org/package/2006/metadata/core-properties"/>
    <ds:schemaRef ds:uri="f0534ec5-868f-4ce6-85c7-99f0612daa52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6739</TotalTime>
  <Words>1680</Words>
  <Application>Microsoft Office PowerPoint</Application>
  <PresentationFormat>Affichage à l'écran (4:3)</PresentationFormat>
  <Paragraphs>272</Paragraphs>
  <Slides>90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90</vt:i4>
      </vt:variant>
    </vt:vector>
  </HeadingPairs>
  <TitlesOfParts>
    <vt:vector size="121" baseType="lpstr">
      <vt:lpstr>Calibri</vt:lpstr>
      <vt:lpstr>Aptos Display</vt:lpstr>
      <vt:lpstr>Dosis ExtraBold</vt:lpstr>
      <vt:lpstr>Mistral</vt:lpstr>
      <vt:lpstr>Aptos</vt:lpstr>
      <vt:lpstr>Dosis Medium</vt:lpstr>
      <vt:lpstr>Comic Sans MS</vt:lpstr>
      <vt:lpstr>Dosis SemiBold</vt:lpstr>
      <vt:lpstr>Dosis</vt:lpstr>
      <vt:lpstr>Wingdings</vt:lpstr>
      <vt:lpstr>Arial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3_Révision</vt:lpstr>
      <vt:lpstr>7_New Voc_01-Livret</vt:lpstr>
      <vt:lpstr>8_New Voc_01-Livret</vt:lpstr>
      <vt:lpstr>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</vt:lpstr>
      <vt:lpstr>Écrivez la bonne réponse sur vos ardoises.</vt:lpstr>
      <vt:lpstr>Levez vos ardoises. </vt:lpstr>
      <vt:lpstr>Corriger</vt:lpstr>
      <vt:lpstr>Écrivez la bonne réponse sur vos ardoises.</vt:lpstr>
      <vt:lpstr>Levez vos ardoises. </vt:lpstr>
      <vt:lpstr>Corriger</vt:lpstr>
      <vt:lpstr>Maintenant, nous allons faire de la conjugaison. Écrivez la bonne réponse sur vos ardoises.</vt:lpstr>
      <vt:lpstr>Levez vos ardoises. </vt:lpstr>
      <vt:lpstr>Corrigez.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</vt:lpstr>
      <vt:lpstr>Écrivez la bonne réponse sur vos ardoises.</vt:lpstr>
      <vt:lpstr>Levez vos ardoises. </vt:lpstr>
      <vt:lpstr>Corrigez.</vt:lpstr>
      <vt:lpstr>Plan de la séance</vt:lpstr>
      <vt:lpstr>Maintenant, nous allons écrire des phrases. </vt:lpstr>
      <vt:lpstr>Prenez vos ardoises.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Prenez vos cahiers. Vous allez écrire des phrases.</vt:lpstr>
      <vt:lpstr>Ces mots sont en désordre. Écrivez sur vos cahiers une phrase correcte à partir de ces mots. </vt:lpstr>
      <vt:lpstr>Qui veut lire sa phrase ?</vt:lpstr>
      <vt:lpstr>Corrigez. Je n’oublie pas la majuscule au début de la phrase, l’espace entre les mots et le point à la fin.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l’espace entre les mots et le point à la fin.</vt:lpstr>
      <vt:lpstr>La séance d’aujourd’hui est terminée. À la maison, faites l’activité 3 de la page 110.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1) Samedi, j’aime me promener avec ma famille au bord de la rivière. 2) Sami s’habille. 3) Elles jouent à la marelle ensemble. 4) Le matin, Taha se brosse les dents. 5) À l’école, j’aime lire et écrire.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 et parle de ta journée et de ce que tu fais dimanche.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Jalila</dc:creator>
  <cp:lastModifiedBy>KHALID.RAMNI</cp:lastModifiedBy>
  <cp:revision>41</cp:revision>
  <cp:lastPrinted>2025-08-13T10:11:39Z</cp:lastPrinted>
  <dcterms:created xsi:type="dcterms:W3CDTF">2025-08-01T12:31:49Z</dcterms:created>
  <dcterms:modified xsi:type="dcterms:W3CDTF">2026-04-22T18:58:00Z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