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8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9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61" r:id="rId21"/>
    <p:sldMasterId id="2147483875" r:id="rId22"/>
    <p:sldMasterId id="2147483882" r:id="rId23"/>
  </p:sldMasterIdLst>
  <p:notesMasterIdLst>
    <p:notesMasterId r:id="rId104"/>
  </p:notesMasterIdLst>
  <p:sldIdLst>
    <p:sldId id="1250" r:id="rId24"/>
    <p:sldId id="1251" r:id="rId25"/>
    <p:sldId id="1252" r:id="rId26"/>
    <p:sldId id="1345" r:id="rId27"/>
    <p:sldId id="1290" r:id="rId28"/>
    <p:sldId id="1000" r:id="rId29"/>
    <p:sldId id="1256" r:id="rId30"/>
    <p:sldId id="1147" r:id="rId31"/>
    <p:sldId id="1257" r:id="rId32"/>
    <p:sldId id="1354" r:id="rId33"/>
    <p:sldId id="1291" r:id="rId34"/>
    <p:sldId id="1355" r:id="rId35"/>
    <p:sldId id="1292" r:id="rId36"/>
    <p:sldId id="1293" r:id="rId37"/>
    <p:sldId id="1356" r:id="rId38"/>
    <p:sldId id="1357" r:id="rId39"/>
    <p:sldId id="1296" r:id="rId40"/>
    <p:sldId id="1337" r:id="rId41"/>
    <p:sldId id="1299" r:id="rId42"/>
    <p:sldId id="1339" r:id="rId43"/>
    <p:sldId id="1338" r:id="rId44"/>
    <p:sldId id="1340" r:id="rId45"/>
    <p:sldId id="1316" r:id="rId46"/>
    <p:sldId id="1317" r:id="rId47"/>
    <p:sldId id="1318" r:id="rId48"/>
    <p:sldId id="1008" r:id="rId49"/>
    <p:sldId id="1311" r:id="rId50"/>
    <p:sldId id="1312" r:id="rId51"/>
    <p:sldId id="1313" r:id="rId52"/>
    <p:sldId id="1069" r:id="rId53"/>
    <p:sldId id="867" r:id="rId54"/>
    <p:sldId id="1050" r:id="rId55"/>
    <p:sldId id="1335" r:id="rId56"/>
    <p:sldId id="1336" r:id="rId57"/>
    <p:sldId id="1053" r:id="rId58"/>
    <p:sldId id="1079" r:id="rId59"/>
    <p:sldId id="1080" r:id="rId60"/>
    <p:sldId id="1055" r:id="rId61"/>
    <p:sldId id="1054" r:id="rId62"/>
    <p:sldId id="1081" r:id="rId63"/>
    <p:sldId id="1086" r:id="rId64"/>
    <p:sldId id="1321" r:id="rId65"/>
    <p:sldId id="1322" r:id="rId66"/>
    <p:sldId id="1323" r:id="rId67"/>
    <p:sldId id="1325" r:id="rId68"/>
    <p:sldId id="1326" r:id="rId69"/>
    <p:sldId id="1327" r:id="rId70"/>
    <p:sldId id="1328" r:id="rId71"/>
    <p:sldId id="1346" r:id="rId72"/>
    <p:sldId id="1347" r:id="rId73"/>
    <p:sldId id="1348" r:id="rId74"/>
    <p:sldId id="1349" r:id="rId75"/>
    <p:sldId id="1350" r:id="rId76"/>
    <p:sldId id="1351" r:id="rId77"/>
    <p:sldId id="1352" r:id="rId78"/>
    <p:sldId id="1342" r:id="rId79"/>
    <p:sldId id="1343" r:id="rId80"/>
    <p:sldId id="1010" r:id="rId81"/>
    <p:sldId id="1246" r:id="rId82"/>
    <p:sldId id="1262" r:id="rId83"/>
    <p:sldId id="1287" r:id="rId84"/>
    <p:sldId id="1353" r:id="rId85"/>
    <p:sldId id="1289" r:id="rId86"/>
    <p:sldId id="1263" r:id="rId87"/>
    <p:sldId id="1258" r:id="rId88"/>
    <p:sldId id="1231" r:id="rId89"/>
    <p:sldId id="1270" r:id="rId90"/>
    <p:sldId id="1271" r:id="rId91"/>
    <p:sldId id="1276" r:id="rId92"/>
    <p:sldId id="1277" r:id="rId93"/>
    <p:sldId id="1278" r:id="rId94"/>
    <p:sldId id="1279" r:id="rId95"/>
    <p:sldId id="1280" r:id="rId96"/>
    <p:sldId id="1281" r:id="rId97"/>
    <p:sldId id="1272" r:id="rId98"/>
    <p:sldId id="1273" r:id="rId99"/>
    <p:sldId id="1275" r:id="rId100"/>
    <p:sldId id="1274" r:id="rId101"/>
    <p:sldId id="1282" r:id="rId102"/>
    <p:sldId id="1283" r:id="rId103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105"/>
      <p:bold r:id="rId106"/>
      <p:italic r:id="rId107"/>
      <p:boldItalic r:id="rId108"/>
    </p:embeddedFont>
    <p:embeddedFont>
      <p:font typeface="Dosis" pitchFamily="2" charset="0"/>
      <p:regular r:id="rId109"/>
      <p:bold r:id="rId110"/>
    </p:embeddedFont>
    <p:embeddedFont>
      <p:font typeface="Dosis ExtraBold" pitchFamily="2" charset="0"/>
      <p:bold r:id="rId111"/>
    </p:embeddedFont>
    <p:embeddedFont>
      <p:font typeface="Dosis Medium" pitchFamily="2" charset="0"/>
      <p:regular r:id="rId112"/>
      <p:bold r:id="rId113"/>
    </p:embeddedFont>
    <p:embeddedFont>
      <p:font typeface="Dosis SemiBold" pitchFamily="2" charset="0"/>
      <p:regular r:id="rId114"/>
      <p:bold r:id="rId115"/>
    </p:embeddedFont>
    <p:embeddedFont>
      <p:font typeface="Mistral" panose="03090702030407020403" pitchFamily="66" charset="0"/>
      <p:regular r:id="rId11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9ADEF1"/>
    <a:srgbClr val="2196B1"/>
    <a:srgbClr val="424D7B"/>
    <a:srgbClr val="4B5377"/>
    <a:srgbClr val="2AB6D7"/>
    <a:srgbClr val="565F88"/>
    <a:srgbClr val="DEEBF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65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3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presProps" Target="presProps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8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3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slide" Target="slides/slide79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font" Target="fonts/font1.fntdata"/><Relationship Id="rId113" Type="http://schemas.openxmlformats.org/officeDocument/2006/relationships/font" Target="fonts/font9.fntdata"/><Relationship Id="rId11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12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103" Type="http://schemas.openxmlformats.org/officeDocument/2006/relationships/slide" Target="slides/slide80.xml"/><Relationship Id="rId108" Type="http://schemas.openxmlformats.org/officeDocument/2006/relationships/font" Target="fonts/font4.fntdata"/><Relationship Id="rId116" Type="http://schemas.openxmlformats.org/officeDocument/2006/relationships/font" Target="fonts/font12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1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font" Target="fonts/font2.fntdata"/><Relationship Id="rId114" Type="http://schemas.openxmlformats.org/officeDocument/2006/relationships/font" Target="fonts/font10.fntdata"/><Relationship Id="rId11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Relationship Id="rId12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6.xml"/><Relationship Id="rId109" Type="http://schemas.openxmlformats.org/officeDocument/2006/relationships/font" Target="fonts/font5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notesMaster" Target="notesMasters/notesMaster1.xml"/><Relationship Id="rId12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customXml" Target="../customXml/item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font" Target="fonts/font6.fntdata"/><Relationship Id="rId115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D63DFE06-EEC8-4521-8464-BB56CFBE0EB2}"/>
    <pc:docChg chg="undo custSel delSld modSld">
      <pc:chgData name="LAMIAE BEZZAZ" userId="f9bc3cc0-8e1c-4944-afa8-b4b36bbf20e1" providerId="ADAL" clId="{D63DFE06-EEC8-4521-8464-BB56CFBE0EB2}" dt="2026-04-15T22:57:54.694" v="620" actId="20577"/>
      <pc:docMkLst>
        <pc:docMk/>
      </pc:docMkLst>
      <pc:sldChg chg="addSp delSp modSp del">
        <pc:chgData name="LAMIAE BEZZAZ" userId="f9bc3cc0-8e1c-4944-afa8-b4b36bbf20e1" providerId="ADAL" clId="{D63DFE06-EEC8-4521-8464-BB56CFBE0EB2}" dt="2026-04-15T22:36:30.298" v="128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D63DFE06-EEC8-4521-8464-BB56CFBE0EB2}" dt="2026-04-15T22:36:16.100" v="126" actId="408"/>
          <ac:picMkLst>
            <pc:docMk/>
            <pc:sldMk cId="2448685570" sldId="1231"/>
            <ac:picMk id="12" creationId="{08856FA2-808B-4126-AB29-5A9EA8152280}"/>
          </ac:picMkLst>
        </pc:picChg>
        <pc:picChg chg="add del">
          <ac:chgData name="LAMIAE BEZZAZ" userId="f9bc3cc0-8e1c-4944-afa8-b4b36bbf20e1" providerId="ADAL" clId="{D63DFE06-EEC8-4521-8464-BB56CFBE0EB2}" dt="2026-04-15T22:35:32.837" v="67" actId="478"/>
          <ac:picMkLst>
            <pc:docMk/>
            <pc:sldMk cId="2448685570" sldId="1231"/>
            <ac:picMk id="17" creationId="{BF3573A1-FD4B-4ACA-9CB3-50535998BF27}"/>
          </ac:picMkLst>
        </pc:picChg>
        <pc:picChg chg="add mod">
          <ac:chgData name="LAMIAE BEZZAZ" userId="f9bc3cc0-8e1c-4944-afa8-b4b36bbf20e1" providerId="ADAL" clId="{D63DFE06-EEC8-4521-8464-BB56CFBE0EB2}" dt="2026-04-15T22:36:16.100" v="126" actId="408"/>
          <ac:picMkLst>
            <pc:docMk/>
            <pc:sldMk cId="2448685570" sldId="1231"/>
            <ac:picMk id="18" creationId="{3A066500-CCCD-45DB-BEE1-5C29EF79F24B}"/>
          </ac:picMkLst>
        </pc:picChg>
        <pc:picChg chg="add mod">
          <ac:chgData name="LAMIAE BEZZAZ" userId="f9bc3cc0-8e1c-4944-afa8-b4b36bbf20e1" providerId="ADAL" clId="{D63DFE06-EEC8-4521-8464-BB56CFBE0EB2}" dt="2026-04-15T22:36:20.707" v="127" actId="1076"/>
          <ac:picMkLst>
            <pc:docMk/>
            <pc:sldMk cId="2448685570" sldId="1231"/>
            <ac:picMk id="19" creationId="{09EB9D06-52F0-4AD5-BA3A-D4308EA3F8E5}"/>
          </ac:picMkLst>
        </pc:picChg>
        <pc:picChg chg="add mod">
          <ac:chgData name="LAMIAE BEZZAZ" userId="f9bc3cc0-8e1c-4944-afa8-b4b36bbf20e1" providerId="ADAL" clId="{D63DFE06-EEC8-4521-8464-BB56CFBE0EB2}" dt="2026-04-15T22:36:16.100" v="126" actId="408"/>
          <ac:picMkLst>
            <pc:docMk/>
            <pc:sldMk cId="2448685570" sldId="1231"/>
            <ac:picMk id="20" creationId="{EE587F4C-937F-4759-B617-7A2B955D47EE}"/>
          </ac:picMkLst>
        </pc:picChg>
        <pc:picChg chg="del">
          <ac:chgData name="LAMIAE BEZZAZ" userId="f9bc3cc0-8e1c-4944-afa8-b4b36bbf20e1" providerId="ADAL" clId="{D63DFE06-EEC8-4521-8464-BB56CFBE0EB2}" dt="2026-04-15T22:33:25.389" v="45" actId="478"/>
          <ac:picMkLst>
            <pc:docMk/>
            <pc:sldMk cId="2448685570" sldId="1231"/>
            <ac:picMk id="21" creationId="{5CDCA925-6788-4265-8006-B8B0B0C64987}"/>
          </ac:picMkLst>
        </pc:picChg>
        <pc:picChg chg="del">
          <ac:chgData name="LAMIAE BEZZAZ" userId="f9bc3cc0-8e1c-4944-afa8-b4b36bbf20e1" providerId="ADAL" clId="{D63DFE06-EEC8-4521-8464-BB56CFBE0EB2}" dt="2026-04-15T22:33:37.322" v="49" actId="478"/>
          <ac:picMkLst>
            <pc:docMk/>
            <pc:sldMk cId="2448685570" sldId="1231"/>
            <ac:picMk id="22" creationId="{20540661-60E7-4216-AA6A-FA0B56ED310B}"/>
          </ac:picMkLst>
        </pc:picChg>
        <pc:picChg chg="del">
          <ac:chgData name="LAMIAE BEZZAZ" userId="f9bc3cc0-8e1c-4944-afa8-b4b36bbf20e1" providerId="ADAL" clId="{D63DFE06-EEC8-4521-8464-BB56CFBE0EB2}" dt="2026-04-15T22:33:42.897" v="52" actId="478"/>
          <ac:picMkLst>
            <pc:docMk/>
            <pc:sldMk cId="2448685570" sldId="1231"/>
            <ac:picMk id="23" creationId="{9855BE4E-7736-4AF4-8E61-7D048A8FBC08}"/>
          </ac:picMkLst>
        </pc:picChg>
        <pc:picChg chg="del">
          <ac:chgData name="LAMIAE BEZZAZ" userId="f9bc3cc0-8e1c-4944-afa8-b4b36bbf20e1" providerId="ADAL" clId="{D63DFE06-EEC8-4521-8464-BB56CFBE0EB2}" dt="2026-04-15T22:33:39.390" v="50" actId="478"/>
          <ac:picMkLst>
            <pc:docMk/>
            <pc:sldMk cId="2448685570" sldId="1231"/>
            <ac:picMk id="24" creationId="{C2BA3DC3-12A0-43F2-8B94-C53F3AE04776}"/>
          </ac:picMkLst>
        </pc:picChg>
        <pc:picChg chg="del">
          <ac:chgData name="LAMIAE BEZZAZ" userId="f9bc3cc0-8e1c-4944-afa8-b4b36bbf20e1" providerId="ADAL" clId="{D63DFE06-EEC8-4521-8464-BB56CFBE0EB2}" dt="2026-04-15T22:33:40.992" v="51" actId="478"/>
          <ac:picMkLst>
            <pc:docMk/>
            <pc:sldMk cId="2448685570" sldId="1231"/>
            <ac:picMk id="25" creationId="{F839451C-59AB-4362-B43C-053C16EC7227}"/>
          </ac:picMkLst>
        </pc:picChg>
        <pc:picChg chg="add mod">
          <ac:chgData name="LAMIAE BEZZAZ" userId="f9bc3cc0-8e1c-4944-afa8-b4b36bbf20e1" providerId="ADAL" clId="{D63DFE06-EEC8-4521-8464-BB56CFBE0EB2}" dt="2026-04-15T22:36:30.298" v="128" actId="1076"/>
          <ac:picMkLst>
            <pc:docMk/>
            <pc:sldMk cId="2448685570" sldId="1231"/>
            <ac:picMk id="27" creationId="{C725078F-958B-4768-8389-A56376C94526}"/>
          </ac:picMkLst>
        </pc:pic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3024707293" sldId="1246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2291597756" sldId="1262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D63DFE06-EEC8-4521-8464-BB56CFBE0EB2}" dt="2026-04-15T22:53:00.518" v="382" actId="20577"/>
        <pc:sldMkLst>
          <pc:docMk/>
          <pc:sldMk cId="1932069011" sldId="1271"/>
        </pc:sldMkLst>
        <pc:spChg chg="mod">
          <ac:chgData name="LAMIAE BEZZAZ" userId="f9bc3cc0-8e1c-4944-afa8-b4b36bbf20e1" providerId="ADAL" clId="{D63DFE06-EEC8-4521-8464-BB56CFBE0EB2}" dt="2026-04-15T22:53:00.518" v="382" actId="20577"/>
          <ac:spMkLst>
            <pc:docMk/>
            <pc:sldMk cId="1932069011" sldId="127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63DFE06-EEC8-4521-8464-BB56CFBE0EB2}" dt="2026-04-15T22:45:52.444" v="342" actId="14100"/>
          <ac:picMkLst>
            <pc:docMk/>
            <pc:sldMk cId="1932069011" sldId="1271"/>
            <ac:picMk id="3" creationId="{8077F71F-A994-47C6-934A-2144E6A861EF}"/>
          </ac:picMkLst>
        </pc:picChg>
        <pc:picChg chg="add del mod">
          <ac:chgData name="LAMIAE BEZZAZ" userId="f9bc3cc0-8e1c-4944-afa8-b4b36bbf20e1" providerId="ADAL" clId="{D63DFE06-EEC8-4521-8464-BB56CFBE0EB2}" dt="2026-04-15T22:43:37.946" v="326" actId="478"/>
          <ac:picMkLst>
            <pc:docMk/>
            <pc:sldMk cId="1932069011" sldId="1271"/>
            <ac:picMk id="5" creationId="{3B46CDB6-3B75-4E06-9991-3E9E3A45A352}"/>
          </ac:picMkLst>
        </pc:picChg>
        <pc:picChg chg="add mod modCrop">
          <ac:chgData name="LAMIAE BEZZAZ" userId="f9bc3cc0-8e1c-4944-afa8-b4b36bbf20e1" providerId="ADAL" clId="{D63DFE06-EEC8-4521-8464-BB56CFBE0EB2}" dt="2026-04-15T22:45:49.845" v="341" actId="14100"/>
          <ac:picMkLst>
            <pc:docMk/>
            <pc:sldMk cId="1932069011" sldId="1271"/>
            <ac:picMk id="7" creationId="{A0ED644A-CF20-4FB5-A842-8C31CB9E3ADF}"/>
          </ac:picMkLst>
        </pc:picChg>
        <pc:picChg chg="del">
          <ac:chgData name="LAMIAE BEZZAZ" userId="f9bc3cc0-8e1c-4944-afa8-b4b36bbf20e1" providerId="ADAL" clId="{D63DFE06-EEC8-4521-8464-BB56CFBE0EB2}" dt="2026-04-15T22:36:37.196" v="129" actId="478"/>
          <ac:picMkLst>
            <pc:docMk/>
            <pc:sldMk cId="1932069011" sldId="1271"/>
            <ac:picMk id="8" creationId="{4E6C2D9D-7DA1-48BE-9E95-8E1B4A008796}"/>
          </ac:picMkLst>
        </pc:picChg>
        <pc:picChg chg="del">
          <ac:chgData name="LAMIAE BEZZAZ" userId="f9bc3cc0-8e1c-4944-afa8-b4b36bbf20e1" providerId="ADAL" clId="{D63DFE06-EEC8-4521-8464-BB56CFBE0EB2}" dt="2026-04-15T22:36:37.196" v="129" actId="478"/>
          <ac:picMkLst>
            <pc:docMk/>
            <pc:sldMk cId="1932069011" sldId="1271"/>
            <ac:picMk id="10" creationId="{43898EBC-3BE7-4D53-A60E-C14B722EADC9}"/>
          </ac:picMkLst>
        </pc:picChg>
        <pc:picChg chg="add mod">
          <ac:chgData name="LAMIAE BEZZAZ" userId="f9bc3cc0-8e1c-4944-afa8-b4b36bbf20e1" providerId="ADAL" clId="{D63DFE06-EEC8-4521-8464-BB56CFBE0EB2}" dt="2026-04-15T22:45:30.470" v="336" actId="1076"/>
          <ac:picMkLst>
            <pc:docMk/>
            <pc:sldMk cId="1932069011" sldId="1271"/>
            <ac:picMk id="11" creationId="{126A491E-F4ED-48AE-B6BA-0AD615141791}"/>
          </ac:picMkLst>
        </pc:picChg>
        <pc:picChg chg="del">
          <ac:chgData name="LAMIAE BEZZAZ" userId="f9bc3cc0-8e1c-4944-afa8-b4b36bbf20e1" providerId="ADAL" clId="{D63DFE06-EEC8-4521-8464-BB56CFBE0EB2}" dt="2026-04-15T22:36:37.196" v="129" actId="478"/>
          <ac:picMkLst>
            <pc:docMk/>
            <pc:sldMk cId="1932069011" sldId="1271"/>
            <ac:picMk id="12" creationId="{AA3C10B1-CD25-4592-AEC0-D88DB2958808}"/>
          </ac:picMkLst>
        </pc:picChg>
        <pc:picChg chg="add mod">
          <ac:chgData name="LAMIAE BEZZAZ" userId="f9bc3cc0-8e1c-4944-afa8-b4b36bbf20e1" providerId="ADAL" clId="{D63DFE06-EEC8-4521-8464-BB56CFBE0EB2}" dt="2026-04-15T22:45:28.533" v="335" actId="1076"/>
          <ac:picMkLst>
            <pc:docMk/>
            <pc:sldMk cId="1932069011" sldId="1271"/>
            <ac:picMk id="18" creationId="{677C61F9-FC57-4B3E-820C-4E46DDD99B8D}"/>
          </ac:picMkLst>
        </pc:picChg>
        <pc:picChg chg="add mod">
          <ac:chgData name="LAMIAE BEZZAZ" userId="f9bc3cc0-8e1c-4944-afa8-b4b36bbf20e1" providerId="ADAL" clId="{D63DFE06-EEC8-4521-8464-BB56CFBE0EB2}" dt="2026-04-15T22:52:38.130" v="348" actId="14100"/>
          <ac:picMkLst>
            <pc:docMk/>
            <pc:sldMk cId="1932069011" sldId="1271"/>
            <ac:picMk id="20" creationId="{C9D5D901-09BF-4A98-A4A1-B9C365310376}"/>
          </ac:picMkLst>
        </pc:picChg>
        <pc:picChg chg="del">
          <ac:chgData name="LAMIAE BEZZAZ" userId="f9bc3cc0-8e1c-4944-afa8-b4b36bbf20e1" providerId="ADAL" clId="{D63DFE06-EEC8-4521-8464-BB56CFBE0EB2}" dt="2026-04-15T22:36:37.196" v="129" actId="478"/>
          <ac:picMkLst>
            <pc:docMk/>
            <pc:sldMk cId="1932069011" sldId="1271"/>
            <ac:picMk id="28" creationId="{5D8C36F1-5304-44E4-A57C-4645D7C8236A}"/>
          </ac:picMkLst>
        </pc:picChg>
        <pc:picChg chg="del">
          <ac:chgData name="LAMIAE BEZZAZ" userId="f9bc3cc0-8e1c-4944-afa8-b4b36bbf20e1" providerId="ADAL" clId="{D63DFE06-EEC8-4521-8464-BB56CFBE0EB2}" dt="2026-04-15T22:36:40.437" v="130" actId="478"/>
          <ac:picMkLst>
            <pc:docMk/>
            <pc:sldMk cId="1932069011" sldId="1271"/>
            <ac:picMk id="29" creationId="{15C61E3C-9141-4FDB-8C19-8E0B2533D7A0}"/>
          </ac:picMkLst>
        </pc:pic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D63DFE06-EEC8-4521-8464-BB56CFBE0EB2}" dt="2026-04-15T22:55:34.009" v="475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D63DFE06-EEC8-4521-8464-BB56CFBE0EB2}" dt="2026-04-15T22:55:34.009" v="475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D63DFE06-EEC8-4521-8464-BB56CFBE0EB2}" dt="2026-04-15T22:57:17.373" v="549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D63DFE06-EEC8-4521-8464-BB56CFBE0EB2}" dt="2026-04-15T22:57:17.373" v="549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D63DFE06-EEC8-4521-8464-BB56CFBE0EB2}" dt="2026-04-15T22:54:54.151" v="450" actId="1076"/>
        <pc:sldMkLst>
          <pc:docMk/>
          <pc:sldMk cId="353481677" sldId="1277"/>
        </pc:sldMkLst>
        <pc:picChg chg="add mod">
          <ac:chgData name="LAMIAE BEZZAZ" userId="f9bc3cc0-8e1c-4944-afa8-b4b36bbf20e1" providerId="ADAL" clId="{D63DFE06-EEC8-4521-8464-BB56CFBE0EB2}" dt="2026-04-15T22:53:56.536" v="438" actId="1076"/>
          <ac:picMkLst>
            <pc:docMk/>
            <pc:sldMk cId="353481677" sldId="1277"/>
            <ac:picMk id="12" creationId="{C45BD038-4414-4A73-92BF-5B4A31BEF38E}"/>
          </ac:picMkLst>
        </pc:picChg>
        <pc:picChg chg="add del mod">
          <ac:chgData name="LAMIAE BEZZAZ" userId="f9bc3cc0-8e1c-4944-afa8-b4b36bbf20e1" providerId="ADAL" clId="{D63DFE06-EEC8-4521-8464-BB56CFBE0EB2}" dt="2026-04-15T22:54:25.268" v="441" actId="478"/>
          <ac:picMkLst>
            <pc:docMk/>
            <pc:sldMk cId="353481677" sldId="1277"/>
            <ac:picMk id="17" creationId="{6FD9B91D-55DF-4025-8BC0-D39F894E10F8}"/>
          </ac:picMkLst>
        </pc:picChg>
        <pc:picChg chg="add mod">
          <ac:chgData name="LAMIAE BEZZAZ" userId="f9bc3cc0-8e1c-4944-afa8-b4b36bbf20e1" providerId="ADAL" clId="{D63DFE06-EEC8-4521-8464-BB56CFBE0EB2}" dt="2026-04-15T22:53:54.500" v="437" actId="1076"/>
          <ac:picMkLst>
            <pc:docMk/>
            <pc:sldMk cId="353481677" sldId="1277"/>
            <ac:picMk id="18" creationId="{108DF00A-1CA1-4264-BF68-D65E363FF054}"/>
          </ac:picMkLst>
        </pc:picChg>
        <pc:picChg chg="add mod">
          <ac:chgData name="LAMIAE BEZZAZ" userId="f9bc3cc0-8e1c-4944-afa8-b4b36bbf20e1" providerId="ADAL" clId="{D63DFE06-EEC8-4521-8464-BB56CFBE0EB2}" dt="2026-04-15T22:54:08.107" v="440" actId="1076"/>
          <ac:picMkLst>
            <pc:docMk/>
            <pc:sldMk cId="353481677" sldId="1277"/>
            <ac:picMk id="19" creationId="{B9D6250C-3188-4E33-8D1F-8149E654411E}"/>
          </ac:picMkLst>
        </pc:picChg>
        <pc:picChg chg="add mod">
          <ac:chgData name="LAMIAE BEZZAZ" userId="f9bc3cc0-8e1c-4944-afa8-b4b36bbf20e1" providerId="ADAL" clId="{D63DFE06-EEC8-4521-8464-BB56CFBE0EB2}" dt="2026-04-15T22:54:34.639" v="445" actId="1076"/>
          <ac:picMkLst>
            <pc:docMk/>
            <pc:sldMk cId="353481677" sldId="1277"/>
            <ac:picMk id="20" creationId="{A337E7E6-349F-4B94-A7FC-C02A8ECC6982}"/>
          </ac:picMkLst>
        </pc:picChg>
        <pc:picChg chg="del">
          <ac:chgData name="LAMIAE BEZZAZ" userId="f9bc3cc0-8e1c-4944-afa8-b4b36bbf20e1" providerId="ADAL" clId="{D63DFE06-EEC8-4521-8464-BB56CFBE0EB2}" dt="2026-04-15T22:33:54.599" v="53" actId="478"/>
          <ac:picMkLst>
            <pc:docMk/>
            <pc:sldMk cId="353481677" sldId="1277"/>
            <ac:picMk id="21" creationId="{07AFAEF3-839C-4937-8C1D-C5605AEFB3AE}"/>
          </ac:picMkLst>
        </pc:picChg>
        <pc:picChg chg="del">
          <ac:chgData name="LAMIAE BEZZAZ" userId="f9bc3cc0-8e1c-4944-afa8-b4b36bbf20e1" providerId="ADAL" clId="{D63DFE06-EEC8-4521-8464-BB56CFBE0EB2}" dt="2026-04-15T22:34:22.431" v="57" actId="478"/>
          <ac:picMkLst>
            <pc:docMk/>
            <pc:sldMk cId="353481677" sldId="1277"/>
            <ac:picMk id="22" creationId="{50FDC9F1-D599-448B-85B9-5AC460A28500}"/>
          </ac:picMkLst>
        </pc:picChg>
        <pc:picChg chg="del mod">
          <ac:chgData name="LAMIAE BEZZAZ" userId="f9bc3cc0-8e1c-4944-afa8-b4b36bbf20e1" providerId="ADAL" clId="{D63DFE06-EEC8-4521-8464-BB56CFBE0EB2}" dt="2026-04-15T22:54:44.860" v="446" actId="478"/>
          <ac:picMkLst>
            <pc:docMk/>
            <pc:sldMk cId="353481677" sldId="1277"/>
            <ac:picMk id="23" creationId="{886F6F04-CF7D-4689-9F32-8D131E2E3C79}"/>
          </ac:picMkLst>
        </pc:picChg>
        <pc:picChg chg="del">
          <ac:chgData name="LAMIAE BEZZAZ" userId="f9bc3cc0-8e1c-4944-afa8-b4b36bbf20e1" providerId="ADAL" clId="{D63DFE06-EEC8-4521-8464-BB56CFBE0EB2}" dt="2026-04-15T22:34:26.159" v="59" actId="478"/>
          <ac:picMkLst>
            <pc:docMk/>
            <pc:sldMk cId="353481677" sldId="1277"/>
            <ac:picMk id="24" creationId="{D6CD6C9D-9AE1-43A6-BBE8-30A5603B8360}"/>
          </ac:picMkLst>
        </pc:picChg>
        <pc:picChg chg="del mod">
          <ac:chgData name="LAMIAE BEZZAZ" userId="f9bc3cc0-8e1c-4944-afa8-b4b36bbf20e1" providerId="ADAL" clId="{D63DFE06-EEC8-4521-8464-BB56CFBE0EB2}" dt="2026-04-15T22:34:26.991" v="61" actId="478"/>
          <ac:picMkLst>
            <pc:docMk/>
            <pc:sldMk cId="353481677" sldId="1277"/>
            <ac:picMk id="25" creationId="{E2123A70-0945-4D3D-9A16-277E2A847891}"/>
          </ac:picMkLst>
        </pc:picChg>
        <pc:picChg chg="add mod">
          <ac:chgData name="LAMIAE BEZZAZ" userId="f9bc3cc0-8e1c-4944-afa8-b4b36bbf20e1" providerId="ADAL" clId="{D63DFE06-EEC8-4521-8464-BB56CFBE0EB2}" dt="2026-04-15T22:54:54.151" v="450" actId="1076"/>
          <ac:picMkLst>
            <pc:docMk/>
            <pc:sldMk cId="353481677" sldId="1277"/>
            <ac:picMk id="27" creationId="{050F9510-5AD1-4D1C-88B8-958217B41D91}"/>
          </ac:picMkLst>
        </pc:pic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D63DFE06-EEC8-4521-8464-BB56CFBE0EB2}" dt="2026-04-15T22:55:08.506" v="458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D63DFE06-EEC8-4521-8464-BB56CFBE0EB2}" dt="2026-04-15T22:55:08.506" v="458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1726868563" sldId="1280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73515141" sldId="1281"/>
        </pc:sldMkLst>
      </pc:sldChg>
      <pc:sldChg chg="modSp del">
        <pc:chgData name="LAMIAE BEZZAZ" userId="f9bc3cc0-8e1c-4944-afa8-b4b36bbf20e1" providerId="ADAL" clId="{D63DFE06-EEC8-4521-8464-BB56CFBE0EB2}" dt="2026-04-15T22:57:54.694" v="620" actId="20577"/>
        <pc:sldMkLst>
          <pc:docMk/>
          <pc:sldMk cId="155981778" sldId="1282"/>
        </pc:sldMkLst>
        <pc:spChg chg="mod">
          <ac:chgData name="LAMIAE BEZZAZ" userId="f9bc3cc0-8e1c-4944-afa8-b4b36bbf20e1" providerId="ADAL" clId="{D63DFE06-EEC8-4521-8464-BB56CFBE0EB2}" dt="2026-04-15T22:57:54.694" v="620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989097778" sldId="1283"/>
        </pc:sldMkLst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941468883" sldId="1287"/>
        </pc:sldMkLst>
      </pc:sldChg>
      <pc:sldChg chg="addSp delSp modSp del">
        <pc:chgData name="LAMIAE BEZZAZ" userId="f9bc3cc0-8e1c-4944-afa8-b4b36bbf20e1" providerId="ADAL" clId="{D63DFE06-EEC8-4521-8464-BB56CFBE0EB2}" dt="2026-04-15T22:32:44.429" v="44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D63DFE06-EEC8-4521-8464-BB56CFBE0EB2}" dt="2026-04-15T22:32:44.429" v="44" actId="20577"/>
          <ac:spMkLst>
            <pc:docMk/>
            <pc:sldMk cId="2978975811" sldId="1289"/>
            <ac:spMk id="7" creationId="{926954AF-F1E1-39EA-0347-22DD6224C885}"/>
          </ac:spMkLst>
        </pc:spChg>
        <pc:spChg chg="mod">
          <ac:chgData name="LAMIAE BEZZAZ" userId="f9bc3cc0-8e1c-4944-afa8-b4b36bbf20e1" providerId="ADAL" clId="{D63DFE06-EEC8-4521-8464-BB56CFBE0EB2}" dt="2026-04-15T22:32:25.344" v="5" actId="14100"/>
          <ac:spMkLst>
            <pc:docMk/>
            <pc:sldMk cId="2978975811" sldId="1289"/>
            <ac:spMk id="10" creationId="{6CA2980C-DE3A-4B78-A458-F7DADA3DA1CE}"/>
          </ac:spMkLst>
        </pc:spChg>
        <pc:picChg chg="del">
          <ac:chgData name="LAMIAE BEZZAZ" userId="f9bc3cc0-8e1c-4944-afa8-b4b36bbf20e1" providerId="ADAL" clId="{D63DFE06-EEC8-4521-8464-BB56CFBE0EB2}" dt="2026-04-15T22:32:08.873" v="1" actId="478"/>
          <ac:picMkLst>
            <pc:docMk/>
            <pc:sldMk cId="2978975811" sldId="1289"/>
            <ac:picMk id="9" creationId="{BEAABAF6-7113-4CDC-BC3B-EDFE66A50DCA}"/>
          </ac:picMkLst>
        </pc:picChg>
        <pc:picChg chg="add mod ord">
          <ac:chgData name="LAMIAE BEZZAZ" userId="f9bc3cc0-8e1c-4944-afa8-b4b36bbf20e1" providerId="ADAL" clId="{D63DFE06-EEC8-4521-8464-BB56CFBE0EB2}" dt="2026-04-15T22:32:19.365" v="4" actId="171"/>
          <ac:picMkLst>
            <pc:docMk/>
            <pc:sldMk cId="2978975811" sldId="1289"/>
            <ac:picMk id="11" creationId="{9AEDFE09-37EB-41AA-B9B8-5E2B23D419A6}"/>
          </ac:picMkLst>
        </pc:picChg>
      </pc:sldChg>
      <pc:sldChg chg="del">
        <pc:chgData name="LAMIAE BEZZAZ" userId="f9bc3cc0-8e1c-4944-afa8-b4b36bbf20e1" providerId="ADAL" clId="{D63DFE06-EEC8-4521-8464-BB56CFBE0EB2}" dt="2026-04-15T22:31:23.457" v="0" actId="47"/>
        <pc:sldMkLst>
          <pc:docMk/>
          <pc:sldMk cId="902392552" sldId="1344"/>
        </pc:sldMkLst>
      </pc:sldChg>
    </pc:docChg>
  </pc:docChgLst>
  <pc:docChgLst>
    <pc:chgData name="LAMIAE BEZZAZ" userId="f9bc3cc0-8e1c-4944-afa8-b4b36bbf20e1" providerId="ADAL" clId="{0075D570-326D-49C8-AF0B-0BE6FE904B75}"/>
    <pc:docChg chg="undo custSel addSld delSld modSld">
      <pc:chgData name="LAMIAE BEZZAZ" userId="f9bc3cc0-8e1c-4944-afa8-b4b36bbf20e1" providerId="ADAL" clId="{0075D570-326D-49C8-AF0B-0BE6FE904B75}" dt="2026-04-15T21:44:39.728" v="1006" actId="20577"/>
      <pc:docMkLst>
        <pc:docMk/>
      </pc:docMkLst>
      <pc:sldChg chg="addSp modSp">
        <pc:chgData name="LAMIAE BEZZAZ" userId="f9bc3cc0-8e1c-4944-afa8-b4b36bbf20e1" providerId="ADAL" clId="{0075D570-326D-49C8-AF0B-0BE6FE904B75}" dt="2026-04-15T21:26:04.823" v="510" actId="1076"/>
        <pc:sldMkLst>
          <pc:docMk/>
          <pc:sldMk cId="0" sldId="867"/>
        </pc:sldMkLst>
        <pc:spChg chg="add mod">
          <ac:chgData name="LAMIAE BEZZAZ" userId="f9bc3cc0-8e1c-4944-afa8-b4b36bbf20e1" providerId="ADAL" clId="{0075D570-326D-49C8-AF0B-0BE6FE904B75}" dt="2026-04-15T21:26:04.823" v="510" actId="1076"/>
          <ac:spMkLst>
            <pc:docMk/>
            <pc:sldMk cId="0" sldId="867"/>
            <ac:spMk id="2" creationId="{0B45F262-4D27-420E-AEB9-DD2EAD1B7E45}"/>
          </ac:spMkLst>
        </pc:spChg>
        <pc:spChg chg="mod">
          <ac:chgData name="LAMIAE BEZZAZ" userId="f9bc3cc0-8e1c-4944-afa8-b4b36bbf20e1" providerId="ADAL" clId="{0075D570-326D-49C8-AF0B-0BE6FE904B75}" dt="2026-04-15T21:25:59.295" v="509" actId="1076"/>
          <ac:spMkLst>
            <pc:docMk/>
            <pc:sldMk cId="0" sldId="867"/>
            <ac:spMk id="3" creationId="{11807216-9017-1E04-87CB-A66A447AC330}"/>
          </ac:spMkLst>
        </pc:spChg>
      </pc:sldChg>
      <pc:sldChg chg="addSp delSp modSp">
        <pc:chgData name="LAMIAE BEZZAZ" userId="f9bc3cc0-8e1c-4944-afa8-b4b36bbf20e1" providerId="ADAL" clId="{0075D570-326D-49C8-AF0B-0BE6FE904B75}" dt="2026-04-15T21:44:19.981" v="999" actId="14100"/>
        <pc:sldMkLst>
          <pc:docMk/>
          <pc:sldMk cId="3471369106" sldId="1010"/>
        </pc:sldMkLst>
        <pc:spChg chg="mod">
          <ac:chgData name="LAMIAE BEZZAZ" userId="f9bc3cc0-8e1c-4944-afa8-b4b36bbf20e1" providerId="ADAL" clId="{0075D570-326D-49C8-AF0B-0BE6FE904B75}" dt="2026-04-15T21:44:19.981" v="999" actId="14100"/>
          <ac:spMkLst>
            <pc:docMk/>
            <pc:sldMk cId="3471369106" sldId="1010"/>
            <ac:spMk id="3" creationId="{B49C4C1F-F302-AE3E-5F09-B923994209AF}"/>
          </ac:spMkLst>
        </pc:spChg>
        <pc:picChg chg="add mod ord">
          <ac:chgData name="LAMIAE BEZZAZ" userId="f9bc3cc0-8e1c-4944-afa8-b4b36bbf20e1" providerId="ADAL" clId="{0075D570-326D-49C8-AF0B-0BE6FE904B75}" dt="2026-04-15T21:44:13.621" v="998" actId="1076"/>
          <ac:picMkLst>
            <pc:docMk/>
            <pc:sldMk cId="3471369106" sldId="1010"/>
            <ac:picMk id="6" creationId="{B83DE655-1FAF-4C5E-A6D6-666431440510}"/>
          </ac:picMkLst>
        </pc:picChg>
        <pc:picChg chg="del">
          <ac:chgData name="LAMIAE BEZZAZ" userId="f9bc3cc0-8e1c-4944-afa8-b4b36bbf20e1" providerId="ADAL" clId="{0075D570-326D-49C8-AF0B-0BE6FE904B75}" dt="2026-04-15T21:43:44.452" v="988" actId="478"/>
          <ac:picMkLst>
            <pc:docMk/>
            <pc:sldMk cId="3471369106" sldId="1010"/>
            <ac:picMk id="9" creationId="{CD4F4B7A-1C2F-43FD-A52C-00771B3B8C59}"/>
          </ac:picMkLst>
        </pc:picChg>
      </pc:sldChg>
      <pc:sldChg chg="modSp">
        <pc:chgData name="LAMIAE BEZZAZ" userId="f9bc3cc0-8e1c-4944-afa8-b4b36bbf20e1" providerId="ADAL" clId="{0075D570-326D-49C8-AF0B-0BE6FE904B75}" dt="2026-04-15T21:26:31.248" v="516" actId="20577"/>
        <pc:sldMkLst>
          <pc:docMk/>
          <pc:sldMk cId="0" sldId="1050"/>
        </pc:sldMkLst>
        <pc:spChg chg="mod">
          <ac:chgData name="LAMIAE BEZZAZ" userId="f9bc3cc0-8e1c-4944-afa8-b4b36bbf20e1" providerId="ADAL" clId="{0075D570-326D-49C8-AF0B-0BE6FE904B75}" dt="2026-04-15T21:26:31.248" v="516" actId="20577"/>
          <ac:spMkLst>
            <pc:docMk/>
            <pc:sldMk cId="0" sldId="1050"/>
            <ac:spMk id="2" creationId="{89C2A47D-1FEC-5D29-CC76-49D6462325DE}"/>
          </ac:spMkLst>
        </pc:spChg>
      </pc:sldChg>
      <pc:sldChg chg="addSp delSp modSp">
        <pc:chgData name="LAMIAE BEZZAZ" userId="f9bc3cc0-8e1c-4944-afa8-b4b36bbf20e1" providerId="ADAL" clId="{0075D570-326D-49C8-AF0B-0BE6FE904B75}" dt="2026-04-15T21:32:46.445" v="537" actId="20577"/>
        <pc:sldMkLst>
          <pc:docMk/>
          <pc:sldMk cId="0" sldId="1053"/>
        </pc:sldMkLst>
        <pc:spChg chg="mod">
          <ac:chgData name="LAMIAE BEZZAZ" userId="f9bc3cc0-8e1c-4944-afa8-b4b36bbf20e1" providerId="ADAL" clId="{0075D570-326D-49C8-AF0B-0BE6FE904B75}" dt="2026-04-15T21:32:46.445" v="537" actId="20577"/>
          <ac:spMkLst>
            <pc:docMk/>
            <pc:sldMk cId="0" sldId="1053"/>
            <ac:spMk id="6" creationId="{00000000-0000-0000-0000-000000000000}"/>
          </ac:spMkLst>
        </pc:spChg>
        <pc:picChg chg="add mod">
          <ac:chgData name="LAMIAE BEZZAZ" userId="f9bc3cc0-8e1c-4944-afa8-b4b36bbf20e1" providerId="ADAL" clId="{0075D570-326D-49C8-AF0B-0BE6FE904B75}" dt="2026-04-15T21:32:36.014" v="524" actId="1076"/>
          <ac:picMkLst>
            <pc:docMk/>
            <pc:sldMk cId="0" sldId="1053"/>
            <ac:picMk id="3" creationId="{358B31B8-E29A-4F84-9C9F-F01ACD30F72D}"/>
          </ac:picMkLst>
        </pc:picChg>
        <pc:picChg chg="del">
          <ac:chgData name="LAMIAE BEZZAZ" userId="f9bc3cc0-8e1c-4944-afa8-b4b36bbf20e1" providerId="ADAL" clId="{0075D570-326D-49C8-AF0B-0BE6FE904B75}" dt="2026-04-15T21:32:16.799" v="521" actId="478"/>
          <ac:picMkLst>
            <pc:docMk/>
            <pc:sldMk cId="0" sldId="1053"/>
            <ac:picMk id="4" creationId="{E9A4F85F-A7A7-4FD6-B668-77156B4A1286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4:53.212" v="687" actId="1076"/>
        <pc:sldMkLst>
          <pc:docMk/>
          <pc:sldMk cId="0" sldId="1054"/>
        </pc:sldMkLst>
        <pc:spChg chg="mod">
          <ac:chgData name="LAMIAE BEZZAZ" userId="f9bc3cc0-8e1c-4944-afa8-b4b36bbf20e1" providerId="ADAL" clId="{0075D570-326D-49C8-AF0B-0BE6FE904B75}" dt="2026-04-15T21:34:53.212" v="687" actId="1076"/>
          <ac:spMkLst>
            <pc:docMk/>
            <pc:sldMk cId="0" sldId="1054"/>
            <ac:spMk id="2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34:35.838" v="680" actId="478"/>
          <ac:picMkLst>
            <pc:docMk/>
            <pc:sldMk cId="0" sldId="1054"/>
            <ac:picMk id="7" creationId="{EC8B89A8-9AF4-47C7-BEA7-D16E1AEA179C}"/>
          </ac:picMkLst>
        </pc:picChg>
        <pc:picChg chg="add mod">
          <ac:chgData name="LAMIAE BEZZAZ" userId="f9bc3cc0-8e1c-4944-afa8-b4b36bbf20e1" providerId="ADAL" clId="{0075D570-326D-49C8-AF0B-0BE6FE904B75}" dt="2026-04-15T21:34:43.538" v="685" actId="1076"/>
          <ac:picMkLst>
            <pc:docMk/>
            <pc:sldMk cId="0" sldId="1054"/>
            <ac:picMk id="8" creationId="{E7641FDE-0A8F-4FB7-ADB0-A4E199E05C56}"/>
          </ac:picMkLst>
        </pc:picChg>
      </pc:sldChg>
      <pc:sldChg chg="del">
        <pc:chgData name="LAMIAE BEZZAZ" userId="f9bc3cc0-8e1c-4944-afa8-b4b36bbf20e1" providerId="ADAL" clId="{0075D570-326D-49C8-AF0B-0BE6FE904B75}" dt="2026-04-15T21:17:58.740" v="424" actId="47"/>
        <pc:sldMkLst>
          <pc:docMk/>
          <pc:sldMk cId="1594222650" sldId="1061"/>
        </pc:sldMkLst>
      </pc:sldChg>
      <pc:sldChg chg="del">
        <pc:chgData name="LAMIAE BEZZAZ" userId="f9bc3cc0-8e1c-4944-afa8-b4b36bbf20e1" providerId="ADAL" clId="{0075D570-326D-49C8-AF0B-0BE6FE904B75}" dt="2026-04-15T21:18:00.018" v="425" actId="47"/>
        <pc:sldMkLst>
          <pc:docMk/>
          <pc:sldMk cId="1887150291" sldId="1062"/>
        </pc:sldMkLst>
      </pc:sldChg>
      <pc:sldChg chg="modSp">
        <pc:chgData name="LAMIAE BEZZAZ" userId="f9bc3cc0-8e1c-4944-afa8-b4b36bbf20e1" providerId="ADAL" clId="{0075D570-326D-49C8-AF0B-0BE6FE904B75}" dt="2026-04-15T21:24:12.211" v="486" actId="20577"/>
        <pc:sldMkLst>
          <pc:docMk/>
          <pc:sldMk cId="0" sldId="1069"/>
        </pc:sldMkLst>
        <pc:spChg chg="mod">
          <ac:chgData name="LAMIAE BEZZAZ" userId="f9bc3cc0-8e1c-4944-afa8-b4b36bbf20e1" providerId="ADAL" clId="{0075D570-326D-49C8-AF0B-0BE6FE904B75}" dt="2026-04-15T21:24:12.211" v="486" actId="20577"/>
          <ac:spMkLst>
            <pc:docMk/>
            <pc:sldMk cId="0" sldId="1069"/>
            <ac:spMk id="11" creationId="{00000000-0000-0000-0000-000000000000}"/>
          </ac:spMkLst>
        </pc:spChg>
      </pc:sldChg>
      <pc:sldChg chg="addSp delSp modSp">
        <pc:chgData name="LAMIAE BEZZAZ" userId="f9bc3cc0-8e1c-4944-afa8-b4b36bbf20e1" providerId="ADAL" clId="{0075D570-326D-49C8-AF0B-0BE6FE904B75}" dt="2026-04-15T21:33:05.404" v="553" actId="20577"/>
        <pc:sldMkLst>
          <pc:docMk/>
          <pc:sldMk cId="0" sldId="1079"/>
        </pc:sldMkLst>
        <pc:spChg chg="mod">
          <ac:chgData name="LAMIAE BEZZAZ" userId="f9bc3cc0-8e1c-4944-afa8-b4b36bbf20e1" providerId="ADAL" clId="{0075D570-326D-49C8-AF0B-0BE6FE904B75}" dt="2026-04-15T21:33:05.404" v="553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32:52.490" v="538" actId="478"/>
          <ac:picMkLst>
            <pc:docMk/>
            <pc:sldMk cId="0" sldId="1079"/>
            <ac:picMk id="5" creationId="{2D51864B-4C28-4C0C-BB7D-6306B5B503A1}"/>
          </ac:picMkLst>
        </pc:picChg>
        <pc:picChg chg="add">
          <ac:chgData name="LAMIAE BEZZAZ" userId="f9bc3cc0-8e1c-4944-afa8-b4b36bbf20e1" providerId="ADAL" clId="{0075D570-326D-49C8-AF0B-0BE6FE904B75}" dt="2026-04-15T21:32:53.812" v="539"/>
          <ac:picMkLst>
            <pc:docMk/>
            <pc:sldMk cId="0" sldId="1079"/>
            <ac:picMk id="7" creationId="{32747B6C-7C9C-4762-AE53-7CFA95F4422E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3:24.299" v="573" actId="20577"/>
        <pc:sldMkLst>
          <pc:docMk/>
          <pc:sldMk cId="0" sldId="1080"/>
        </pc:sldMkLst>
        <pc:spChg chg="mod">
          <ac:chgData name="LAMIAE BEZZAZ" userId="f9bc3cc0-8e1c-4944-afa8-b4b36bbf20e1" providerId="ADAL" clId="{0075D570-326D-49C8-AF0B-0BE6FE904B75}" dt="2026-04-15T21:33:24.299" v="573" actId="20577"/>
          <ac:spMkLst>
            <pc:docMk/>
            <pc:sldMk cId="0" sldId="1080"/>
            <ac:spMk id="6" creationId="{00000000-0000-0000-0000-000000000000}"/>
          </ac:spMkLst>
        </pc:spChg>
        <pc:picChg chg="add">
          <ac:chgData name="LAMIAE BEZZAZ" userId="f9bc3cc0-8e1c-4944-afa8-b4b36bbf20e1" providerId="ADAL" clId="{0075D570-326D-49C8-AF0B-0BE6FE904B75}" dt="2026-04-15T21:33:13.591" v="555"/>
          <ac:picMkLst>
            <pc:docMk/>
            <pc:sldMk cId="0" sldId="1080"/>
            <ac:picMk id="5" creationId="{1CF0984C-BD1E-4FA8-8D21-B0ABCE000DA4}"/>
          </ac:picMkLst>
        </pc:picChg>
        <pc:picChg chg="del">
          <ac:chgData name="LAMIAE BEZZAZ" userId="f9bc3cc0-8e1c-4944-afa8-b4b36bbf20e1" providerId="ADAL" clId="{0075D570-326D-49C8-AF0B-0BE6FE904B75}" dt="2026-04-15T21:33:12.975" v="554" actId="478"/>
          <ac:picMkLst>
            <pc:docMk/>
            <pc:sldMk cId="0" sldId="1080"/>
            <ac:picMk id="7" creationId="{5EE757E8-6A35-425F-8081-9D31AF0D7FC1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5:11.450" v="690" actId="207"/>
        <pc:sldMkLst>
          <pc:docMk/>
          <pc:sldMk cId="0" sldId="1086"/>
        </pc:sldMkLst>
        <pc:spChg chg="del">
          <ac:chgData name="LAMIAE BEZZAZ" userId="f9bc3cc0-8e1c-4944-afa8-b4b36bbf20e1" providerId="ADAL" clId="{0075D570-326D-49C8-AF0B-0BE6FE904B75}" dt="2026-04-15T21:35:00.575" v="688" actId="478"/>
          <ac:spMkLst>
            <pc:docMk/>
            <pc:sldMk cId="0" sldId="1086"/>
            <ac:spMk id="7" creationId="{636AF211-456C-4E1E-ADF6-A87FF0D5107E}"/>
          </ac:spMkLst>
        </pc:spChg>
        <pc:spChg chg="add mod">
          <ac:chgData name="LAMIAE BEZZAZ" userId="f9bc3cc0-8e1c-4944-afa8-b4b36bbf20e1" providerId="ADAL" clId="{0075D570-326D-49C8-AF0B-0BE6FE904B75}" dt="2026-04-15T21:35:11.450" v="690" actId="207"/>
          <ac:spMkLst>
            <pc:docMk/>
            <pc:sldMk cId="0" sldId="1086"/>
            <ac:spMk id="9" creationId="{FDABEB02-0199-4890-A44B-30E740C59F8F}"/>
          </ac:spMkLst>
        </pc:spChg>
        <pc:picChg chg="del">
          <ac:chgData name="LAMIAE BEZZAZ" userId="f9bc3cc0-8e1c-4944-afa8-b4b36bbf20e1" providerId="ADAL" clId="{0075D570-326D-49C8-AF0B-0BE6FE904B75}" dt="2026-04-15T21:35:00.575" v="688" actId="478"/>
          <ac:picMkLst>
            <pc:docMk/>
            <pc:sldMk cId="0" sldId="1086"/>
            <ac:picMk id="10" creationId="{E91519B3-D65E-4623-A486-54E3DEE45366}"/>
          </ac:picMkLst>
        </pc:picChg>
        <pc:picChg chg="add">
          <ac:chgData name="LAMIAE BEZZAZ" userId="f9bc3cc0-8e1c-4944-afa8-b4b36bbf20e1" providerId="ADAL" clId="{0075D570-326D-49C8-AF0B-0BE6FE904B75}" dt="2026-04-15T21:35:01.267" v="689"/>
          <ac:picMkLst>
            <pc:docMk/>
            <pc:sldMk cId="0" sldId="1086"/>
            <ac:picMk id="11" creationId="{B183BC62-9D5A-46FE-B289-862A24FC5749}"/>
          </ac:picMkLst>
        </pc:picChg>
      </pc:sldChg>
      <pc:sldChg chg="del">
        <pc:chgData name="LAMIAE BEZZAZ" userId="f9bc3cc0-8e1c-4944-afa8-b4b36bbf20e1" providerId="ADAL" clId="{0075D570-326D-49C8-AF0B-0BE6FE904B75}" dt="2026-04-15T20:44:47.506" v="5" actId="47"/>
        <pc:sldMkLst>
          <pc:docMk/>
          <pc:sldMk cId="1282610390" sldId="1229"/>
        </pc:sldMkLst>
      </pc:sldChg>
      <pc:sldChg chg="addSp delSp modSp">
        <pc:chgData name="LAMIAE BEZZAZ" userId="f9bc3cc0-8e1c-4944-afa8-b4b36bbf20e1" providerId="ADAL" clId="{0075D570-326D-49C8-AF0B-0BE6FE904B75}" dt="2026-04-15T20:44:23.943" v="3" actId="14100"/>
        <pc:sldMkLst>
          <pc:docMk/>
          <pc:sldMk cId="2939260061" sldId="1250"/>
        </pc:sldMkLst>
        <pc:picChg chg="del">
          <ac:chgData name="LAMIAE BEZZAZ" userId="f9bc3cc0-8e1c-4944-afa8-b4b36bbf20e1" providerId="ADAL" clId="{0075D570-326D-49C8-AF0B-0BE6FE904B75}" dt="2026-04-15T20:44:00.478" v="0" actId="478"/>
          <ac:picMkLst>
            <pc:docMk/>
            <pc:sldMk cId="2939260061" sldId="1250"/>
            <ac:picMk id="3" creationId="{EC6F9786-6AA3-4793-B7E4-18BE1AE27B3A}"/>
          </ac:picMkLst>
        </pc:picChg>
        <pc:picChg chg="add mod">
          <ac:chgData name="LAMIAE BEZZAZ" userId="f9bc3cc0-8e1c-4944-afa8-b4b36bbf20e1" providerId="ADAL" clId="{0075D570-326D-49C8-AF0B-0BE6FE904B75}" dt="2026-04-15T20:44:23.943" v="3" actId="14100"/>
          <ac:picMkLst>
            <pc:docMk/>
            <pc:sldMk cId="2939260061" sldId="1250"/>
            <ac:picMk id="4" creationId="{3AC1081F-D8CE-404A-A481-366A1832B135}"/>
          </ac:picMkLst>
        </pc:picChg>
      </pc:sldChg>
      <pc:sldChg chg="modSp">
        <pc:chgData name="LAMIAE BEZZAZ" userId="f9bc3cc0-8e1c-4944-afa8-b4b36bbf20e1" providerId="ADAL" clId="{0075D570-326D-49C8-AF0B-0BE6FE904B75}" dt="2026-04-15T20:47:16.674" v="41" actId="20577"/>
        <pc:sldMkLst>
          <pc:docMk/>
          <pc:sldMk cId="2628018805" sldId="1257"/>
        </pc:sldMkLst>
        <pc:spChg chg="mod">
          <ac:chgData name="LAMIAE BEZZAZ" userId="f9bc3cc0-8e1c-4944-afa8-b4b36bbf20e1" providerId="ADAL" clId="{0075D570-326D-49C8-AF0B-0BE6FE904B75}" dt="2026-04-15T20:45:57.780" v="9" actId="20577"/>
          <ac:spMkLst>
            <pc:docMk/>
            <pc:sldMk cId="2628018805" sldId="1257"/>
            <ac:spMk id="9" creationId="{2EEDD155-8AF1-4B63-8D9F-8616137E3D52}"/>
          </ac:spMkLst>
        </pc:spChg>
        <pc:spChg chg="mod">
          <ac:chgData name="LAMIAE BEZZAZ" userId="f9bc3cc0-8e1c-4944-afa8-b4b36bbf20e1" providerId="ADAL" clId="{0075D570-326D-49C8-AF0B-0BE6FE904B75}" dt="2026-04-15T20:45:49.860" v="7" actId="20577"/>
          <ac:spMkLst>
            <pc:docMk/>
            <pc:sldMk cId="2628018805" sldId="1257"/>
            <ac:spMk id="10" creationId="{8BED2DAA-A1B8-4399-9681-89F5E8B9A99D}"/>
          </ac:spMkLst>
        </pc:spChg>
        <pc:spChg chg="mod">
          <ac:chgData name="LAMIAE BEZZAZ" userId="f9bc3cc0-8e1c-4944-afa8-b4b36bbf20e1" providerId="ADAL" clId="{0075D570-326D-49C8-AF0B-0BE6FE904B75}" dt="2026-04-15T20:46:33.350" v="28" actId="20577"/>
          <ac:spMkLst>
            <pc:docMk/>
            <pc:sldMk cId="2628018805" sldId="1257"/>
            <ac:spMk id="11" creationId="{AD2CDC1E-AA1C-4494-B087-4488FEFBBE11}"/>
          </ac:spMkLst>
        </pc:spChg>
        <pc:spChg chg="mod">
          <ac:chgData name="LAMIAE BEZZAZ" userId="f9bc3cc0-8e1c-4944-afa8-b4b36bbf20e1" providerId="ADAL" clId="{0075D570-326D-49C8-AF0B-0BE6FE904B75}" dt="2026-04-15T20:47:16.674" v="41" actId="20577"/>
          <ac:spMkLst>
            <pc:docMk/>
            <pc:sldMk cId="2628018805" sldId="1257"/>
            <ac:spMk id="13" creationId="{9B0FB2A3-1212-4816-82BB-18A2761075B0}"/>
          </ac:spMkLst>
        </pc:spChg>
      </pc:sldChg>
      <pc:sldChg chg="addSp delSp modSp">
        <pc:chgData name="LAMIAE BEZZAZ" userId="f9bc3cc0-8e1c-4944-afa8-b4b36bbf20e1" providerId="ADAL" clId="{0075D570-326D-49C8-AF0B-0BE6FE904B75}" dt="2026-04-15T21:44:39.728" v="1006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0075D570-326D-49C8-AF0B-0BE6FE904B75}" dt="2026-04-15T21:44:39.728" v="1006" actId="20577"/>
          <ac:spMkLst>
            <pc:docMk/>
            <pc:sldMk cId="2978975811" sldId="1289"/>
            <ac:spMk id="7" creationId="{926954AF-F1E1-39EA-0347-22DD6224C885}"/>
          </ac:spMkLst>
        </pc:spChg>
        <pc:picChg chg="add mod">
          <ac:chgData name="LAMIAE BEZZAZ" userId="f9bc3cc0-8e1c-4944-afa8-b4b36bbf20e1" providerId="ADAL" clId="{0075D570-326D-49C8-AF0B-0BE6FE904B75}" dt="2026-04-15T21:44:35.801" v="1003" actId="1076"/>
          <ac:picMkLst>
            <pc:docMk/>
            <pc:sldMk cId="2978975811" sldId="1289"/>
            <ac:picMk id="8" creationId="{EF5629CE-F687-4384-9BDE-64176A912FD1}"/>
          </ac:picMkLst>
        </pc:picChg>
        <pc:picChg chg="del">
          <ac:chgData name="LAMIAE BEZZAZ" userId="f9bc3cc0-8e1c-4944-afa8-b4b36bbf20e1" providerId="ADAL" clId="{0075D570-326D-49C8-AF0B-0BE6FE904B75}" dt="2026-04-15T21:44:27.881" v="1000" actId="478"/>
          <ac:picMkLst>
            <pc:docMk/>
            <pc:sldMk cId="2978975811" sldId="1289"/>
            <ac:picMk id="9" creationId="{9988115D-DAFD-439B-A537-D7BE07E8A7A0}"/>
          </ac:picMkLst>
        </pc:picChg>
      </pc:sldChg>
      <pc:sldChg chg="modSp">
        <pc:chgData name="LAMIAE BEZZAZ" userId="f9bc3cc0-8e1c-4944-afa8-b4b36bbf20e1" providerId="ADAL" clId="{0075D570-326D-49C8-AF0B-0BE6FE904B75}" dt="2026-04-15T20:55:29.528" v="49" actId="20577"/>
        <pc:sldMkLst>
          <pc:docMk/>
          <pc:sldMk cId="609595213" sldId="1291"/>
        </pc:sldMkLst>
        <pc:spChg chg="mod">
          <ac:chgData name="LAMIAE BEZZAZ" userId="f9bc3cc0-8e1c-4944-afa8-b4b36bbf20e1" providerId="ADAL" clId="{0075D570-326D-49C8-AF0B-0BE6FE904B75}" dt="2026-04-15T20:46:11.622" v="15" actId="20577"/>
          <ac:spMkLst>
            <pc:docMk/>
            <pc:sldMk cId="609595213" sldId="1291"/>
            <ac:spMk id="8" creationId="{69D9147D-86D9-4E6D-95DC-37B5FE395FCC}"/>
          </ac:spMkLst>
        </pc:spChg>
        <pc:spChg chg="mod">
          <ac:chgData name="LAMIAE BEZZAZ" userId="f9bc3cc0-8e1c-4944-afa8-b4b36bbf20e1" providerId="ADAL" clId="{0075D570-326D-49C8-AF0B-0BE6FE904B75}" dt="2026-04-15T20:46:14.951" v="18" actId="20577"/>
          <ac:spMkLst>
            <pc:docMk/>
            <pc:sldMk cId="609595213" sldId="1291"/>
            <ac:spMk id="10" creationId="{50982371-3CC4-49E9-88C3-C8022F1ACF54}"/>
          </ac:spMkLst>
        </pc:spChg>
        <pc:spChg chg="mod">
          <ac:chgData name="LAMIAE BEZZAZ" userId="f9bc3cc0-8e1c-4944-afa8-b4b36bbf20e1" providerId="ADAL" clId="{0075D570-326D-49C8-AF0B-0BE6FE904B75}" dt="2026-04-15T20:55:29.528" v="49" actId="20577"/>
          <ac:spMkLst>
            <pc:docMk/>
            <pc:sldMk cId="609595213" sldId="1291"/>
            <ac:spMk id="11" creationId="{F1B15E63-032E-4BD6-B14F-3027508C2CE0}"/>
          </ac:spMkLst>
        </pc:spChg>
        <pc:spChg chg="mod">
          <ac:chgData name="LAMIAE BEZZAZ" userId="f9bc3cc0-8e1c-4944-afa8-b4b36bbf20e1" providerId="ADAL" clId="{0075D570-326D-49C8-AF0B-0BE6FE904B75}" dt="2026-04-15T20:46:20.541" v="21" actId="20577"/>
          <ac:spMkLst>
            <pc:docMk/>
            <pc:sldMk cId="609595213" sldId="1291"/>
            <ac:spMk id="12" creationId="{97F1053A-5DBC-40FD-AFCD-8F3017C392ED}"/>
          </ac:spMkLst>
        </pc:spChg>
        <pc:spChg chg="mod">
          <ac:chgData name="LAMIAE BEZZAZ" userId="f9bc3cc0-8e1c-4944-afa8-b4b36bbf20e1" providerId="ADAL" clId="{0075D570-326D-49C8-AF0B-0BE6FE904B75}" dt="2026-04-15T20:46:26.600" v="25" actId="20577"/>
          <ac:spMkLst>
            <pc:docMk/>
            <pc:sldMk cId="609595213" sldId="1291"/>
            <ac:spMk id="13" creationId="{079A9E94-9C28-4DAF-9E56-8A1FD8A7A694}"/>
          </ac:spMkLst>
        </pc:spChg>
      </pc:sldChg>
      <pc:sldChg chg="modSp">
        <pc:chgData name="LAMIAE BEZZAZ" userId="f9bc3cc0-8e1c-4944-afa8-b4b36bbf20e1" providerId="ADAL" clId="{0075D570-326D-49C8-AF0B-0BE6FE904B75}" dt="2026-04-15T20:47:23.637" v="45" actId="20577"/>
        <pc:sldMkLst>
          <pc:docMk/>
          <pc:sldMk cId="247706506" sldId="1292"/>
        </pc:sldMkLst>
        <pc:spChg chg="mod">
          <ac:chgData name="LAMIAE BEZZAZ" userId="f9bc3cc0-8e1c-4944-afa8-b4b36bbf20e1" providerId="ADAL" clId="{0075D570-326D-49C8-AF0B-0BE6FE904B75}" dt="2026-04-15T20:46:39.070" v="30" actId="20577"/>
          <ac:spMkLst>
            <pc:docMk/>
            <pc:sldMk cId="247706506" sldId="1292"/>
            <ac:spMk id="8" creationId="{426B4718-2431-4B69-9895-06855AD98D37}"/>
          </ac:spMkLst>
        </pc:spChg>
        <pc:spChg chg="mod">
          <ac:chgData name="LAMIAE BEZZAZ" userId="f9bc3cc0-8e1c-4944-afa8-b4b36bbf20e1" providerId="ADAL" clId="{0075D570-326D-49C8-AF0B-0BE6FE904B75}" dt="2026-04-15T20:46:52.010" v="32" actId="20577"/>
          <ac:spMkLst>
            <pc:docMk/>
            <pc:sldMk cId="247706506" sldId="1292"/>
            <ac:spMk id="9" creationId="{67B0F176-F773-4C9F-8F4D-257AEEB20CC2}"/>
          </ac:spMkLst>
        </pc:spChg>
        <pc:spChg chg="mod">
          <ac:chgData name="LAMIAE BEZZAZ" userId="f9bc3cc0-8e1c-4944-afa8-b4b36bbf20e1" providerId="ADAL" clId="{0075D570-326D-49C8-AF0B-0BE6FE904B75}" dt="2026-04-15T20:47:23.637" v="45" actId="20577"/>
          <ac:spMkLst>
            <pc:docMk/>
            <pc:sldMk cId="247706506" sldId="1292"/>
            <ac:spMk id="10" creationId="{F5C64F3B-9638-4FB4-A4FD-CFDA85C26C4A}"/>
          </ac:spMkLst>
        </pc:spChg>
        <pc:spChg chg="mod">
          <ac:chgData name="LAMIAE BEZZAZ" userId="f9bc3cc0-8e1c-4944-afa8-b4b36bbf20e1" providerId="ADAL" clId="{0075D570-326D-49C8-AF0B-0BE6FE904B75}" dt="2026-04-15T20:46:59.403" v="35" actId="20577"/>
          <ac:spMkLst>
            <pc:docMk/>
            <pc:sldMk cId="247706506" sldId="1292"/>
            <ac:spMk id="11" creationId="{515A5D73-C11B-4E83-8C6C-8E1B6C68AFFD}"/>
          </ac:spMkLst>
        </pc:spChg>
        <pc:spChg chg="mod">
          <ac:chgData name="LAMIAE BEZZAZ" userId="f9bc3cc0-8e1c-4944-afa8-b4b36bbf20e1" providerId="ADAL" clId="{0075D570-326D-49C8-AF0B-0BE6FE904B75}" dt="2026-04-15T20:47:04.400" v="38" actId="20577"/>
          <ac:spMkLst>
            <pc:docMk/>
            <pc:sldMk cId="247706506" sldId="1292"/>
            <ac:spMk id="12" creationId="{DFB589D1-61CF-418B-AB7C-15EFA30644AC}"/>
          </ac:spMkLst>
        </pc:spChg>
      </pc:sldChg>
      <pc:sldChg chg="modSp">
        <pc:chgData name="LAMIAE BEZZAZ" userId="f9bc3cc0-8e1c-4944-afa8-b4b36bbf20e1" providerId="ADAL" clId="{0075D570-326D-49C8-AF0B-0BE6FE904B75}" dt="2026-04-15T20:56:41.372" v="72" actId="20577"/>
        <pc:sldMkLst>
          <pc:docMk/>
          <pc:sldMk cId="373460704" sldId="1293"/>
        </pc:sldMkLst>
        <pc:spChg chg="mod">
          <ac:chgData name="LAMIAE BEZZAZ" userId="f9bc3cc0-8e1c-4944-afa8-b4b36bbf20e1" providerId="ADAL" clId="{0075D570-326D-49C8-AF0B-0BE6FE904B75}" dt="2026-04-15T20:55:45.241" v="63" actId="20577"/>
          <ac:spMkLst>
            <pc:docMk/>
            <pc:sldMk cId="373460704" sldId="1293"/>
            <ac:spMk id="8" creationId="{6123586B-9127-4CB5-BBE0-4D2DFF2167CE}"/>
          </ac:spMkLst>
        </pc:spChg>
        <pc:spChg chg="mod">
          <ac:chgData name="LAMIAE BEZZAZ" userId="f9bc3cc0-8e1c-4944-afa8-b4b36bbf20e1" providerId="ADAL" clId="{0075D570-326D-49C8-AF0B-0BE6FE904B75}" dt="2026-04-15T20:55:53.204" v="66" actId="20577"/>
          <ac:spMkLst>
            <pc:docMk/>
            <pc:sldMk cId="373460704" sldId="1293"/>
            <ac:spMk id="9" creationId="{474C203F-69AA-4C70-87BB-4ACD74DDDBEA}"/>
          </ac:spMkLst>
        </pc:spChg>
        <pc:spChg chg="mod">
          <ac:chgData name="LAMIAE BEZZAZ" userId="f9bc3cc0-8e1c-4944-afa8-b4b36bbf20e1" providerId="ADAL" clId="{0075D570-326D-49C8-AF0B-0BE6FE904B75}" dt="2026-04-15T20:56:41.372" v="72" actId="20577"/>
          <ac:spMkLst>
            <pc:docMk/>
            <pc:sldMk cId="373460704" sldId="1293"/>
            <ac:spMk id="11" creationId="{5B0E8B2D-8BC4-4114-90D2-4487B1E71A87}"/>
          </ac:spMkLst>
        </pc:spChg>
        <pc:spChg chg="mod">
          <ac:chgData name="LAMIAE BEZZAZ" userId="f9bc3cc0-8e1c-4944-afa8-b4b36bbf20e1" providerId="ADAL" clId="{0075D570-326D-49C8-AF0B-0BE6FE904B75}" dt="2026-04-15T20:56:24.875" v="70" actId="20577"/>
          <ac:spMkLst>
            <pc:docMk/>
            <pc:sldMk cId="373460704" sldId="1293"/>
            <ac:spMk id="12" creationId="{02C69173-8ECC-4AB6-B2F7-6BD75BAF1BC3}"/>
          </ac:spMkLst>
        </pc:spChg>
      </pc:sldChg>
      <pc:sldChg chg="modSp">
        <pc:chgData name="LAMIAE BEZZAZ" userId="f9bc3cc0-8e1c-4944-afa8-b4b36bbf20e1" providerId="ADAL" clId="{0075D570-326D-49C8-AF0B-0BE6FE904B75}" dt="2026-04-15T21:03:19.094" v="192"/>
        <pc:sldMkLst>
          <pc:docMk/>
          <pc:sldMk cId="3879019939" sldId="1296"/>
        </pc:sldMkLst>
        <pc:graphicFrameChg chg="mod modGraphic">
          <ac:chgData name="LAMIAE BEZZAZ" userId="f9bc3cc0-8e1c-4944-afa8-b4b36bbf20e1" providerId="ADAL" clId="{0075D570-326D-49C8-AF0B-0BE6FE904B75}" dt="2026-04-15T21:03:19.094" v="192"/>
          <ac:graphicFrameMkLst>
            <pc:docMk/>
            <pc:sldMk cId="3879019939" sldId="1296"/>
            <ac:graphicFrameMk id="2" creationId="{A6B13ECB-907C-401D-BAF8-29B98473B726}"/>
          </ac:graphicFrameMkLst>
        </pc:graphicFrameChg>
      </pc:sldChg>
      <pc:sldChg chg="del">
        <pc:chgData name="LAMIAE BEZZAZ" userId="f9bc3cc0-8e1c-4944-afa8-b4b36bbf20e1" providerId="ADAL" clId="{0075D570-326D-49C8-AF0B-0BE6FE904B75}" dt="2026-04-15T21:17:57.561" v="423" actId="47"/>
        <pc:sldMkLst>
          <pc:docMk/>
          <pc:sldMk cId="2608586209" sldId="1297"/>
        </pc:sldMkLst>
      </pc:sldChg>
      <pc:sldChg chg="del">
        <pc:chgData name="LAMIAE BEZZAZ" userId="f9bc3cc0-8e1c-4944-afa8-b4b36bbf20e1" providerId="ADAL" clId="{0075D570-326D-49C8-AF0B-0BE6FE904B75}" dt="2026-04-15T21:17:56.794" v="422" actId="47"/>
        <pc:sldMkLst>
          <pc:docMk/>
          <pc:sldMk cId="2283940540" sldId="1298"/>
        </pc:sldMkLst>
      </pc:sldChg>
      <pc:sldChg chg="modSp">
        <pc:chgData name="LAMIAE BEZZAZ" userId="f9bc3cc0-8e1c-4944-afa8-b4b36bbf20e1" providerId="ADAL" clId="{0075D570-326D-49C8-AF0B-0BE6FE904B75}" dt="2026-04-15T21:08:07.499" v="272" actId="108"/>
        <pc:sldMkLst>
          <pc:docMk/>
          <pc:sldMk cId="3135216303" sldId="1299"/>
        </pc:sldMkLst>
        <pc:graphicFrameChg chg="mod modGraphic">
          <ac:chgData name="LAMIAE BEZZAZ" userId="f9bc3cc0-8e1c-4944-afa8-b4b36bbf20e1" providerId="ADAL" clId="{0075D570-326D-49C8-AF0B-0BE6FE904B75}" dt="2026-04-15T21:08:07.499" v="272" actId="108"/>
          <ac:graphicFrameMkLst>
            <pc:docMk/>
            <pc:sldMk cId="3135216303" sldId="1299"/>
            <ac:graphicFrameMk id="6" creationId="{EE96802F-4276-4F75-8CF2-7F89DFCE56AE}"/>
          </ac:graphicFrameMkLst>
        </pc:graphicFrameChg>
      </pc:sldChg>
      <pc:sldChg chg="modSp">
        <pc:chgData name="LAMIAE BEZZAZ" userId="f9bc3cc0-8e1c-4944-afa8-b4b36bbf20e1" providerId="ADAL" clId="{0075D570-326D-49C8-AF0B-0BE6FE904B75}" dt="2026-04-15T21:23:15.354" v="478" actId="255"/>
        <pc:sldMkLst>
          <pc:docMk/>
          <pc:sldMk cId="0" sldId="1311"/>
        </pc:sldMkLst>
        <pc:spChg chg="mod">
          <ac:chgData name="LAMIAE BEZZAZ" userId="f9bc3cc0-8e1c-4944-afa8-b4b36bbf20e1" providerId="ADAL" clId="{0075D570-326D-49C8-AF0B-0BE6FE904B75}" dt="2026-04-15T21:23:15.354" v="478" actId="255"/>
          <ac:spMkLst>
            <pc:docMk/>
            <pc:sldMk cId="0" sldId="1311"/>
            <ac:spMk id="3" creationId="{11807216-9017-1E04-87CB-A66A447AC330}"/>
          </ac:spMkLst>
        </pc:spChg>
      </pc:sldChg>
      <pc:sldChg chg="modSp">
        <pc:chgData name="LAMIAE BEZZAZ" userId="f9bc3cc0-8e1c-4944-afa8-b4b36bbf20e1" providerId="ADAL" clId="{0075D570-326D-49C8-AF0B-0BE6FE904B75}" dt="2026-04-15T21:22:59.852" v="476" actId="1076"/>
        <pc:sldMkLst>
          <pc:docMk/>
          <pc:sldMk cId="0" sldId="1312"/>
        </pc:sldMkLst>
        <pc:spChg chg="mod">
          <ac:chgData name="LAMIAE BEZZAZ" userId="f9bc3cc0-8e1c-4944-afa8-b4b36bbf20e1" providerId="ADAL" clId="{0075D570-326D-49C8-AF0B-0BE6FE904B75}" dt="2026-04-15T21:22:59.852" v="476" actId="1076"/>
          <ac:spMkLst>
            <pc:docMk/>
            <pc:sldMk cId="0" sldId="1312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0075D570-326D-49C8-AF0B-0BE6FE904B75}" dt="2026-04-15T21:23:46.619" v="483" actId="122"/>
        <pc:sldMkLst>
          <pc:docMk/>
          <pc:sldMk cId="0" sldId="1313"/>
        </pc:sldMkLst>
        <pc:spChg chg="mod">
          <ac:chgData name="LAMIAE BEZZAZ" userId="f9bc3cc0-8e1c-4944-afa8-b4b36bbf20e1" providerId="ADAL" clId="{0075D570-326D-49C8-AF0B-0BE6FE904B75}" dt="2026-04-15T21:23:46.619" v="483" actId="122"/>
          <ac:spMkLst>
            <pc:docMk/>
            <pc:sldMk cId="0" sldId="1313"/>
            <ac:spMk id="3" creationId="{5C6421EA-67E3-3316-012A-1E22BBC57837}"/>
          </ac:spMkLst>
        </pc:spChg>
      </pc:sldChg>
      <pc:sldChg chg="addSp delSp modSp">
        <pc:chgData name="LAMIAE BEZZAZ" userId="f9bc3cc0-8e1c-4944-afa8-b4b36bbf20e1" providerId="ADAL" clId="{0075D570-326D-49C8-AF0B-0BE6FE904B75}" dt="2026-04-15T21:19:06.883" v="437" actId="20577"/>
        <pc:sldMkLst>
          <pc:docMk/>
          <pc:sldMk cId="4293098438" sldId="1316"/>
        </pc:sldMkLst>
        <pc:spChg chg="mod">
          <ac:chgData name="LAMIAE BEZZAZ" userId="f9bc3cc0-8e1c-4944-afa8-b4b36bbf20e1" providerId="ADAL" clId="{0075D570-326D-49C8-AF0B-0BE6FE904B75}" dt="2026-04-15T21:19:06.883" v="437" actId="20577"/>
          <ac:spMkLst>
            <pc:docMk/>
            <pc:sldMk cId="4293098438" sldId="1316"/>
            <ac:spMk id="15" creationId="{4028D763-82A6-913A-5F00-0C18E140FD49}"/>
          </ac:spMkLst>
        </pc:spChg>
        <pc:spChg chg="mod">
          <ac:chgData name="LAMIAE BEZZAZ" userId="f9bc3cc0-8e1c-4944-afa8-b4b36bbf20e1" providerId="ADAL" clId="{0075D570-326D-49C8-AF0B-0BE6FE904B75}" dt="2026-04-15T21:18:56.526" v="434" actId="14100"/>
          <ac:spMkLst>
            <pc:docMk/>
            <pc:sldMk cId="4293098438" sldId="1316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0075D570-326D-49C8-AF0B-0BE6FE904B75}" dt="2026-04-15T21:18:50.260" v="433" actId="171"/>
          <ac:picMkLst>
            <pc:docMk/>
            <pc:sldMk cId="4293098438" sldId="1316"/>
            <ac:picMk id="3" creationId="{A78AC9AE-5CED-4B89-BC35-651BB4F8FC78}"/>
          </ac:picMkLst>
        </pc:picChg>
        <pc:picChg chg="del">
          <ac:chgData name="LAMIAE BEZZAZ" userId="f9bc3cc0-8e1c-4944-afa8-b4b36bbf20e1" providerId="ADAL" clId="{0075D570-326D-49C8-AF0B-0BE6FE904B75}" dt="2026-04-15T21:18:19.081" v="429" actId="478"/>
          <ac:picMkLst>
            <pc:docMk/>
            <pc:sldMk cId="4293098438" sldId="1316"/>
            <ac:picMk id="8" creationId="{B4EDDDA7-E3C8-46A7-8573-A14FA299228E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19:34.635" v="443" actId="14100"/>
        <pc:sldMkLst>
          <pc:docMk/>
          <pc:sldMk cId="2399706282" sldId="1317"/>
        </pc:sldMkLst>
        <pc:picChg chg="add mod modCrop">
          <ac:chgData name="LAMIAE BEZZAZ" userId="f9bc3cc0-8e1c-4944-afa8-b4b36bbf20e1" providerId="ADAL" clId="{0075D570-326D-49C8-AF0B-0BE6FE904B75}" dt="2026-04-15T21:19:34.635" v="443" actId="14100"/>
          <ac:picMkLst>
            <pc:docMk/>
            <pc:sldMk cId="2399706282" sldId="1317"/>
            <ac:picMk id="3" creationId="{6C8CE689-0EA4-4E57-9425-E503AEE3FA06}"/>
          </ac:picMkLst>
        </pc:picChg>
        <pc:picChg chg="del">
          <ac:chgData name="LAMIAE BEZZAZ" userId="f9bc3cc0-8e1c-4944-afa8-b4b36bbf20e1" providerId="ADAL" clId="{0075D570-326D-49C8-AF0B-0BE6FE904B75}" dt="2026-04-15T21:19:12.612" v="438" actId="478"/>
          <ac:picMkLst>
            <pc:docMk/>
            <pc:sldMk cId="2399706282" sldId="1317"/>
            <ac:picMk id="7" creationId="{6EC050A7-DAAF-4B08-8554-CF60F567CFF4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20:59.927" v="463" actId="14100"/>
        <pc:sldMkLst>
          <pc:docMk/>
          <pc:sldMk cId="131279238" sldId="1318"/>
        </pc:sldMkLst>
        <pc:grpChg chg="add del">
          <ac:chgData name="LAMIAE BEZZAZ" userId="f9bc3cc0-8e1c-4944-afa8-b4b36bbf20e1" providerId="ADAL" clId="{0075D570-326D-49C8-AF0B-0BE6FE904B75}" dt="2026-04-15T21:19:47.624" v="446" actId="165"/>
          <ac:grpSpMkLst>
            <pc:docMk/>
            <pc:sldMk cId="131279238" sldId="1318"/>
            <ac:grpSpMk id="21" creationId="{AF6957CE-1821-412F-BEF7-EE3967D347A3}"/>
          </ac:grpSpMkLst>
        </pc:grpChg>
        <pc:picChg chg="add del mod">
          <ac:chgData name="LAMIAE BEZZAZ" userId="f9bc3cc0-8e1c-4944-afa8-b4b36bbf20e1" providerId="ADAL" clId="{0075D570-326D-49C8-AF0B-0BE6FE904B75}" dt="2026-04-15T21:19:53.128" v="449" actId="478"/>
          <ac:picMkLst>
            <pc:docMk/>
            <pc:sldMk cId="131279238" sldId="1318"/>
            <ac:picMk id="3" creationId="{3A51CB62-D24B-4E0D-B9F5-A6CE695C2BE7}"/>
          </ac:picMkLst>
        </pc:picChg>
        <pc:picChg chg="del mod topLvl">
          <ac:chgData name="LAMIAE BEZZAZ" userId="f9bc3cc0-8e1c-4944-afa8-b4b36bbf20e1" providerId="ADAL" clId="{0075D570-326D-49C8-AF0B-0BE6FE904B75}" dt="2026-04-15T21:19:49.766" v="447" actId="478"/>
          <ac:picMkLst>
            <pc:docMk/>
            <pc:sldMk cId="131279238" sldId="1318"/>
            <ac:picMk id="11" creationId="{0E218765-32A8-4C36-AB64-93FE3F3E4BDE}"/>
          </ac:picMkLst>
        </pc:picChg>
        <pc:picChg chg="add mod ord">
          <ac:chgData name="LAMIAE BEZZAZ" userId="f9bc3cc0-8e1c-4944-afa8-b4b36bbf20e1" providerId="ADAL" clId="{0075D570-326D-49C8-AF0B-0BE6FE904B75}" dt="2026-04-15T21:20:11.032" v="453" actId="167"/>
          <ac:picMkLst>
            <pc:docMk/>
            <pc:sldMk cId="131279238" sldId="1318"/>
            <ac:picMk id="13" creationId="{2D39822A-B2A3-41D8-A185-14D4175120A3}"/>
          </ac:picMkLst>
        </pc:picChg>
        <pc:cxnChg chg="mod topLvl">
          <ac:chgData name="LAMIAE BEZZAZ" userId="f9bc3cc0-8e1c-4944-afa8-b4b36bbf20e1" providerId="ADAL" clId="{0075D570-326D-49C8-AF0B-0BE6FE904B75}" dt="2026-04-15T21:20:59.927" v="463" actId="14100"/>
          <ac:cxnSpMkLst>
            <pc:docMk/>
            <pc:sldMk cId="131279238" sldId="1318"/>
            <ac:cxnSpMk id="5" creationId="{A6447AAA-AB7E-4113-935B-F7D2BC7C4F92}"/>
          </ac:cxnSpMkLst>
        </pc:cxnChg>
        <pc:cxnChg chg="mod topLvl">
          <ac:chgData name="LAMIAE BEZZAZ" userId="f9bc3cc0-8e1c-4944-afa8-b4b36bbf20e1" providerId="ADAL" clId="{0075D570-326D-49C8-AF0B-0BE6FE904B75}" dt="2026-04-15T21:20:36.196" v="457" actId="14100"/>
          <ac:cxnSpMkLst>
            <pc:docMk/>
            <pc:sldMk cId="131279238" sldId="1318"/>
            <ac:cxnSpMk id="17" creationId="{4F5F7F92-0939-4A69-95C3-73F79D5F0D4E}"/>
          </ac:cxnSpMkLst>
        </pc:cxnChg>
        <pc:cxnChg chg="mod topLvl">
          <ac:chgData name="LAMIAE BEZZAZ" userId="f9bc3cc0-8e1c-4944-afa8-b4b36bbf20e1" providerId="ADAL" clId="{0075D570-326D-49C8-AF0B-0BE6FE904B75}" dt="2026-04-15T21:20:44.839" v="459" actId="14100"/>
          <ac:cxnSpMkLst>
            <pc:docMk/>
            <pc:sldMk cId="131279238" sldId="1318"/>
            <ac:cxnSpMk id="18" creationId="{18DA9875-B293-436A-B31A-BF774331A6E1}"/>
          </ac:cxnSpMkLst>
        </pc:cxnChg>
        <pc:cxnChg chg="mod topLvl">
          <ac:chgData name="LAMIAE BEZZAZ" userId="f9bc3cc0-8e1c-4944-afa8-b4b36bbf20e1" providerId="ADAL" clId="{0075D570-326D-49C8-AF0B-0BE6FE904B75}" dt="2026-04-15T21:20:52.100" v="461" actId="14100"/>
          <ac:cxnSpMkLst>
            <pc:docMk/>
            <pc:sldMk cId="131279238" sldId="1318"/>
            <ac:cxnSpMk id="19" creationId="{F93D9EE0-F02C-43DF-A8E9-8833E32EFE1B}"/>
          </ac:cxnSpMkLst>
        </pc:cxnChg>
        <pc:cxnChg chg="mod topLvl">
          <ac:chgData name="LAMIAE BEZZAZ" userId="f9bc3cc0-8e1c-4944-afa8-b4b36bbf20e1" providerId="ADAL" clId="{0075D570-326D-49C8-AF0B-0BE6FE904B75}" dt="2026-04-15T21:20:23.681" v="455" actId="14100"/>
          <ac:cxnSpMkLst>
            <pc:docMk/>
            <pc:sldMk cId="131279238" sldId="1318"/>
            <ac:cxnSpMk id="20" creationId="{9D49C58B-C2FA-443E-90FA-E95B951BC707}"/>
          </ac:cxnSpMkLst>
        </pc:cxnChg>
      </pc:sldChg>
      <pc:sldChg chg="del">
        <pc:chgData name="LAMIAE BEZZAZ" userId="f9bc3cc0-8e1c-4944-afa8-b4b36bbf20e1" providerId="ADAL" clId="{0075D570-326D-49C8-AF0B-0BE6FE904B75}" dt="2026-04-15T21:33:45.270" v="574" actId="47"/>
        <pc:sldMkLst>
          <pc:docMk/>
          <pc:sldMk cId="535434926" sldId="1320"/>
        </pc:sldMkLst>
      </pc:sldChg>
      <pc:sldChg chg="addSp delSp modSp">
        <pc:chgData name="LAMIAE BEZZAZ" userId="f9bc3cc0-8e1c-4944-afa8-b4b36bbf20e1" providerId="ADAL" clId="{0075D570-326D-49C8-AF0B-0BE6FE904B75}" dt="2026-04-15T21:35:42.506" v="699" actId="20577"/>
        <pc:sldMkLst>
          <pc:docMk/>
          <pc:sldMk cId="52341450" sldId="1321"/>
        </pc:sldMkLst>
        <pc:spChg chg="mod">
          <ac:chgData name="LAMIAE BEZZAZ" userId="f9bc3cc0-8e1c-4944-afa8-b4b36bbf20e1" providerId="ADAL" clId="{0075D570-326D-49C8-AF0B-0BE6FE904B75}" dt="2026-04-15T21:35:42.506" v="699" actId="20577"/>
          <ac:spMkLst>
            <pc:docMk/>
            <pc:sldMk cId="52341450" sldId="1321"/>
            <ac:spMk id="6" creationId="{00000000-0000-0000-0000-000000000000}"/>
          </ac:spMkLst>
        </pc:spChg>
        <pc:picChg chg="add mod">
          <ac:chgData name="LAMIAE BEZZAZ" userId="f9bc3cc0-8e1c-4944-afa8-b4b36bbf20e1" providerId="ADAL" clId="{0075D570-326D-49C8-AF0B-0BE6FE904B75}" dt="2026-04-15T21:35:34.439" v="694" actId="1076"/>
          <ac:picMkLst>
            <pc:docMk/>
            <pc:sldMk cId="52341450" sldId="1321"/>
            <ac:picMk id="3" creationId="{5982F4EE-FB20-4AA6-A5FD-327857AD67B8}"/>
          </ac:picMkLst>
        </pc:picChg>
        <pc:picChg chg="del">
          <ac:chgData name="LAMIAE BEZZAZ" userId="f9bc3cc0-8e1c-4944-afa8-b4b36bbf20e1" providerId="ADAL" clId="{0075D570-326D-49C8-AF0B-0BE6FE904B75}" dt="2026-04-15T21:35:15.943" v="691" actId="478"/>
          <ac:picMkLst>
            <pc:docMk/>
            <pc:sldMk cId="52341450" sldId="1321"/>
            <ac:picMk id="4" creationId="{FF461833-1B08-4708-AD1D-F8A09FFBA665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6:01.518" v="727" actId="20577"/>
        <pc:sldMkLst>
          <pc:docMk/>
          <pc:sldMk cId="4156866325" sldId="1322"/>
        </pc:sldMkLst>
        <pc:spChg chg="mod">
          <ac:chgData name="LAMIAE BEZZAZ" userId="f9bc3cc0-8e1c-4944-afa8-b4b36bbf20e1" providerId="ADAL" clId="{0075D570-326D-49C8-AF0B-0BE6FE904B75}" dt="2026-04-15T21:36:01.518" v="727" actId="20577"/>
          <ac:spMkLst>
            <pc:docMk/>
            <pc:sldMk cId="4156866325" sldId="1322"/>
            <ac:spMk id="6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35:48.961" v="700" actId="478"/>
          <ac:picMkLst>
            <pc:docMk/>
            <pc:sldMk cId="4156866325" sldId="1322"/>
            <ac:picMk id="5" creationId="{9E79351D-58CC-4FB0-B603-3B4C89E1BB1E}"/>
          </ac:picMkLst>
        </pc:picChg>
        <pc:picChg chg="add">
          <ac:chgData name="LAMIAE BEZZAZ" userId="f9bc3cc0-8e1c-4944-afa8-b4b36bbf20e1" providerId="ADAL" clId="{0075D570-326D-49C8-AF0B-0BE6FE904B75}" dt="2026-04-15T21:35:49.637" v="701"/>
          <ac:picMkLst>
            <pc:docMk/>
            <pc:sldMk cId="4156866325" sldId="1322"/>
            <ac:picMk id="7" creationId="{4269E2E8-58A4-4D92-A2A5-39C903ABB8A0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6:16.604" v="753" actId="20577"/>
        <pc:sldMkLst>
          <pc:docMk/>
          <pc:sldMk cId="2315588146" sldId="1323"/>
        </pc:sldMkLst>
        <pc:spChg chg="mod">
          <ac:chgData name="LAMIAE BEZZAZ" userId="f9bc3cc0-8e1c-4944-afa8-b4b36bbf20e1" providerId="ADAL" clId="{0075D570-326D-49C8-AF0B-0BE6FE904B75}" dt="2026-04-15T21:36:16.604" v="753" actId="20577"/>
          <ac:spMkLst>
            <pc:docMk/>
            <pc:sldMk cId="2315588146" sldId="1323"/>
            <ac:spMk id="6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36:04.723" v="728" actId="478"/>
          <ac:picMkLst>
            <pc:docMk/>
            <pc:sldMk cId="2315588146" sldId="1323"/>
            <ac:picMk id="5" creationId="{E2BF0D0D-0549-45DE-BD88-ECF5D6276D12}"/>
          </ac:picMkLst>
        </pc:picChg>
        <pc:picChg chg="add">
          <ac:chgData name="LAMIAE BEZZAZ" userId="f9bc3cc0-8e1c-4944-afa8-b4b36bbf20e1" providerId="ADAL" clId="{0075D570-326D-49C8-AF0B-0BE6FE904B75}" dt="2026-04-15T21:36:05.375" v="729"/>
          <ac:picMkLst>
            <pc:docMk/>
            <pc:sldMk cId="2315588146" sldId="1323"/>
            <ac:picMk id="7" creationId="{553421FE-2C7E-41EB-8B15-0DBDCD56557E}"/>
          </ac:picMkLst>
        </pc:picChg>
      </pc:sldChg>
      <pc:sldChg chg="del">
        <pc:chgData name="LAMIAE BEZZAZ" userId="f9bc3cc0-8e1c-4944-afa8-b4b36bbf20e1" providerId="ADAL" clId="{0075D570-326D-49C8-AF0B-0BE6FE904B75}" dt="2026-04-15T21:36:20.549" v="754" actId="47"/>
        <pc:sldMkLst>
          <pc:docMk/>
          <pc:sldMk cId="2759683450" sldId="1324"/>
        </pc:sldMkLst>
      </pc:sldChg>
      <pc:sldChg chg="addSp delSp modSp">
        <pc:chgData name="LAMIAE BEZZAZ" userId="f9bc3cc0-8e1c-4944-afa8-b4b36bbf20e1" providerId="ADAL" clId="{0075D570-326D-49C8-AF0B-0BE6FE904B75}" dt="2026-04-15T21:37:01.266" v="812" actId="1076"/>
        <pc:sldMkLst>
          <pc:docMk/>
          <pc:sldMk cId="1745320558" sldId="1326"/>
        </pc:sldMkLst>
        <pc:spChg chg="mod">
          <ac:chgData name="LAMIAE BEZZAZ" userId="f9bc3cc0-8e1c-4944-afa8-b4b36bbf20e1" providerId="ADAL" clId="{0075D570-326D-49C8-AF0B-0BE6FE904B75}" dt="2026-04-15T21:36:59.778" v="811" actId="1076"/>
          <ac:spMkLst>
            <pc:docMk/>
            <pc:sldMk cId="1745320558" sldId="1326"/>
            <ac:spMk id="2" creationId="{00000000-0000-0000-0000-000000000000}"/>
          </ac:spMkLst>
        </pc:spChg>
        <pc:picChg chg="add mod">
          <ac:chgData name="LAMIAE BEZZAZ" userId="f9bc3cc0-8e1c-4944-afa8-b4b36bbf20e1" providerId="ADAL" clId="{0075D570-326D-49C8-AF0B-0BE6FE904B75}" dt="2026-04-15T21:37:01.266" v="812" actId="1076"/>
          <ac:picMkLst>
            <pc:docMk/>
            <pc:sldMk cId="1745320558" sldId="1326"/>
            <ac:picMk id="7" creationId="{7DFB0924-84A2-40D7-9B5B-74E542EEDB23}"/>
          </ac:picMkLst>
        </pc:picChg>
        <pc:picChg chg="del">
          <ac:chgData name="LAMIAE BEZZAZ" userId="f9bc3cc0-8e1c-4944-afa8-b4b36bbf20e1" providerId="ADAL" clId="{0075D570-326D-49C8-AF0B-0BE6FE904B75}" dt="2026-04-15T21:36:48.597" v="806" actId="478"/>
          <ac:picMkLst>
            <pc:docMk/>
            <pc:sldMk cId="1745320558" sldId="1326"/>
            <ac:picMk id="8" creationId="{4D8A11D5-C028-48E1-99B2-41EF2CCA67CF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37:38.964" v="832" actId="20577"/>
        <pc:sldMkLst>
          <pc:docMk/>
          <pc:sldMk cId="2451048818" sldId="1328"/>
        </pc:sldMkLst>
        <pc:spChg chg="mod">
          <ac:chgData name="LAMIAE BEZZAZ" userId="f9bc3cc0-8e1c-4944-afa8-b4b36bbf20e1" providerId="ADAL" clId="{0075D570-326D-49C8-AF0B-0BE6FE904B75}" dt="2026-04-15T21:37:38.964" v="832" actId="20577"/>
          <ac:spMkLst>
            <pc:docMk/>
            <pc:sldMk cId="2451048818" sldId="1328"/>
            <ac:spMk id="6" creationId="{00000000-0000-0000-0000-000000000000}"/>
          </ac:spMkLst>
        </pc:spChg>
        <pc:spChg chg="add mod">
          <ac:chgData name="LAMIAE BEZZAZ" userId="f9bc3cc0-8e1c-4944-afa8-b4b36bbf20e1" providerId="ADAL" clId="{0075D570-326D-49C8-AF0B-0BE6FE904B75}" dt="2026-04-15T21:37:13.817" v="815" actId="207"/>
          <ac:spMkLst>
            <pc:docMk/>
            <pc:sldMk cId="2451048818" sldId="1328"/>
            <ac:spMk id="7" creationId="{CCB249E4-4BD5-4ACF-AFB5-D33FA603426D}"/>
          </ac:spMkLst>
        </pc:spChg>
        <pc:spChg chg="del">
          <ac:chgData name="LAMIAE BEZZAZ" userId="f9bc3cc0-8e1c-4944-afa8-b4b36bbf20e1" providerId="ADAL" clId="{0075D570-326D-49C8-AF0B-0BE6FE904B75}" dt="2026-04-15T21:37:07.168" v="813" actId="478"/>
          <ac:spMkLst>
            <pc:docMk/>
            <pc:sldMk cId="2451048818" sldId="1328"/>
            <ac:spMk id="9" creationId="{CF56D760-6170-4C20-A09B-718A09A52AE3}"/>
          </ac:spMkLst>
        </pc:spChg>
        <pc:picChg chg="add">
          <ac:chgData name="LAMIAE BEZZAZ" userId="f9bc3cc0-8e1c-4944-afa8-b4b36bbf20e1" providerId="ADAL" clId="{0075D570-326D-49C8-AF0B-0BE6FE904B75}" dt="2026-04-15T21:37:07.692" v="814"/>
          <ac:picMkLst>
            <pc:docMk/>
            <pc:sldMk cId="2451048818" sldId="1328"/>
            <ac:picMk id="10" creationId="{8534AE9C-E9B1-4FED-9F67-6F1E46578FA5}"/>
          </ac:picMkLst>
        </pc:picChg>
        <pc:picChg chg="del">
          <ac:chgData name="LAMIAE BEZZAZ" userId="f9bc3cc0-8e1c-4944-afa8-b4b36bbf20e1" providerId="ADAL" clId="{0075D570-326D-49C8-AF0B-0BE6FE904B75}" dt="2026-04-15T21:37:07.168" v="813" actId="478"/>
          <ac:picMkLst>
            <pc:docMk/>
            <pc:sldMk cId="2451048818" sldId="1328"/>
            <ac:picMk id="11" creationId="{1BFBA0DF-EE5F-4287-9BF1-536B2A5B1009}"/>
          </ac:picMkLst>
        </pc:picChg>
      </pc:sldChg>
      <pc:sldChg chg="del">
        <pc:chgData name="LAMIAE BEZZAZ" userId="f9bc3cc0-8e1c-4944-afa8-b4b36bbf20e1" providerId="ADAL" clId="{0075D570-326D-49C8-AF0B-0BE6FE904B75}" dt="2026-04-15T21:18:00.762" v="426" actId="47"/>
        <pc:sldMkLst>
          <pc:docMk/>
          <pc:sldMk cId="101314545" sldId="1330"/>
        </pc:sldMkLst>
      </pc:sldChg>
      <pc:sldChg chg="del">
        <pc:chgData name="LAMIAE BEZZAZ" userId="f9bc3cc0-8e1c-4944-afa8-b4b36bbf20e1" providerId="ADAL" clId="{0075D570-326D-49C8-AF0B-0BE6FE904B75}" dt="2026-04-15T21:17:54.864" v="420" actId="47"/>
        <pc:sldMkLst>
          <pc:docMk/>
          <pc:sldMk cId="2913940840" sldId="1331"/>
        </pc:sldMkLst>
      </pc:sldChg>
      <pc:sldChg chg="del">
        <pc:chgData name="LAMIAE BEZZAZ" userId="f9bc3cc0-8e1c-4944-afa8-b4b36bbf20e1" providerId="ADAL" clId="{0075D570-326D-49C8-AF0B-0BE6FE904B75}" dt="2026-04-15T21:18:01.792" v="427" actId="47"/>
        <pc:sldMkLst>
          <pc:docMk/>
          <pc:sldMk cId="1775905817" sldId="1334"/>
        </pc:sldMkLst>
      </pc:sldChg>
      <pc:sldChg chg="modSp">
        <pc:chgData name="LAMIAE BEZZAZ" userId="f9bc3cc0-8e1c-4944-afa8-b4b36bbf20e1" providerId="ADAL" clId="{0075D570-326D-49C8-AF0B-0BE6FE904B75}" dt="2026-04-15T21:26:55.299" v="519" actId="20577"/>
        <pc:sldMkLst>
          <pc:docMk/>
          <pc:sldMk cId="4225778352" sldId="1335"/>
        </pc:sldMkLst>
        <pc:spChg chg="mod">
          <ac:chgData name="LAMIAE BEZZAZ" userId="f9bc3cc0-8e1c-4944-afa8-b4b36bbf20e1" providerId="ADAL" clId="{0075D570-326D-49C8-AF0B-0BE6FE904B75}" dt="2026-04-15T21:26:55.299" v="519" actId="20577"/>
          <ac:spMkLst>
            <pc:docMk/>
            <pc:sldMk cId="4225778352" sldId="1335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0075D570-326D-49C8-AF0B-0BE6FE904B75}" dt="2026-04-15T21:27:17.043" v="520"/>
        <pc:sldMkLst>
          <pc:docMk/>
          <pc:sldMk cId="1359027937" sldId="1336"/>
        </pc:sldMkLst>
        <pc:spChg chg="mod">
          <ac:chgData name="LAMIAE BEZZAZ" userId="f9bc3cc0-8e1c-4944-afa8-b4b36bbf20e1" providerId="ADAL" clId="{0075D570-326D-49C8-AF0B-0BE6FE904B75}" dt="2026-04-15T21:27:17.043" v="520"/>
          <ac:spMkLst>
            <pc:docMk/>
            <pc:sldMk cId="1359027937" sldId="1336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0075D570-326D-49C8-AF0B-0BE6FE904B75}" dt="2026-04-15T21:05:36.112" v="238" actId="1076"/>
        <pc:sldMkLst>
          <pc:docMk/>
          <pc:sldMk cId="2066702622" sldId="1337"/>
        </pc:sldMkLst>
        <pc:graphicFrameChg chg="mod modGraphic">
          <ac:chgData name="LAMIAE BEZZAZ" userId="f9bc3cc0-8e1c-4944-afa8-b4b36bbf20e1" providerId="ADAL" clId="{0075D570-326D-49C8-AF0B-0BE6FE904B75}" dt="2026-04-15T21:05:36.112" v="238" actId="1076"/>
          <ac:graphicFrameMkLst>
            <pc:docMk/>
            <pc:sldMk cId="2066702622" sldId="1337"/>
            <ac:graphicFrameMk id="2" creationId="{A6B13ECB-907C-401D-BAF8-29B98473B726}"/>
          </ac:graphicFrameMkLst>
        </pc:graphicFrameChg>
      </pc:sldChg>
      <pc:sldChg chg="modSp">
        <pc:chgData name="LAMIAE BEZZAZ" userId="f9bc3cc0-8e1c-4944-afa8-b4b36bbf20e1" providerId="ADAL" clId="{0075D570-326D-49C8-AF0B-0BE6FE904B75}" dt="2026-04-15T21:12:13.455" v="360" actId="14100"/>
        <pc:sldMkLst>
          <pc:docMk/>
          <pc:sldMk cId="2561778675" sldId="1338"/>
        </pc:sldMkLst>
        <pc:graphicFrameChg chg="mod modGraphic">
          <ac:chgData name="LAMIAE BEZZAZ" userId="f9bc3cc0-8e1c-4944-afa8-b4b36bbf20e1" providerId="ADAL" clId="{0075D570-326D-49C8-AF0B-0BE6FE904B75}" dt="2026-04-15T21:12:13.455" v="360" actId="14100"/>
          <ac:graphicFrameMkLst>
            <pc:docMk/>
            <pc:sldMk cId="2561778675" sldId="1338"/>
            <ac:graphicFrameMk id="6" creationId="{EE96802F-4276-4F75-8CF2-7F89DFCE56AE}"/>
          </ac:graphicFrameMkLst>
        </pc:graphicFrameChg>
      </pc:sldChg>
      <pc:sldChg chg="modSp">
        <pc:chgData name="LAMIAE BEZZAZ" userId="f9bc3cc0-8e1c-4944-afa8-b4b36bbf20e1" providerId="ADAL" clId="{0075D570-326D-49C8-AF0B-0BE6FE904B75}" dt="2026-04-15T21:10:24.222" v="316" actId="20577"/>
        <pc:sldMkLst>
          <pc:docMk/>
          <pc:sldMk cId="3086550742" sldId="1339"/>
        </pc:sldMkLst>
        <pc:graphicFrameChg chg="mod modGraphic">
          <ac:chgData name="LAMIAE BEZZAZ" userId="f9bc3cc0-8e1c-4944-afa8-b4b36bbf20e1" providerId="ADAL" clId="{0075D570-326D-49C8-AF0B-0BE6FE904B75}" dt="2026-04-15T21:10:24.222" v="316" actId="20577"/>
          <ac:graphicFrameMkLst>
            <pc:docMk/>
            <pc:sldMk cId="3086550742" sldId="1339"/>
            <ac:graphicFrameMk id="6" creationId="{EE96802F-4276-4F75-8CF2-7F89DFCE56AE}"/>
          </ac:graphicFrameMkLst>
        </pc:graphicFrameChg>
      </pc:sldChg>
      <pc:sldChg chg="modSp">
        <pc:chgData name="LAMIAE BEZZAZ" userId="f9bc3cc0-8e1c-4944-afa8-b4b36bbf20e1" providerId="ADAL" clId="{0075D570-326D-49C8-AF0B-0BE6FE904B75}" dt="2026-04-15T21:17:35.007" v="418" actId="20577"/>
        <pc:sldMkLst>
          <pc:docMk/>
          <pc:sldMk cId="97633852" sldId="1340"/>
        </pc:sldMkLst>
        <pc:graphicFrameChg chg="mod modGraphic">
          <ac:chgData name="LAMIAE BEZZAZ" userId="f9bc3cc0-8e1c-4944-afa8-b4b36bbf20e1" providerId="ADAL" clId="{0075D570-326D-49C8-AF0B-0BE6FE904B75}" dt="2026-04-15T21:17:35.007" v="418" actId="20577"/>
          <ac:graphicFrameMkLst>
            <pc:docMk/>
            <pc:sldMk cId="97633852" sldId="1340"/>
            <ac:graphicFrameMk id="5" creationId="{1B1CEA20-BD14-4E50-93ED-4A189463BA22}"/>
          </ac:graphicFrameMkLst>
        </pc:graphicFrameChg>
      </pc:sldChg>
      <pc:sldChg chg="del">
        <pc:chgData name="LAMIAE BEZZAZ" userId="f9bc3cc0-8e1c-4944-afa8-b4b36bbf20e1" providerId="ADAL" clId="{0075D570-326D-49C8-AF0B-0BE6FE904B75}" dt="2026-04-15T21:17:55.551" v="421" actId="47"/>
        <pc:sldMkLst>
          <pc:docMk/>
          <pc:sldMk cId="1293352657" sldId="1341"/>
        </pc:sldMkLst>
      </pc:sldChg>
      <pc:sldChg chg="addSp delSp modSp">
        <pc:chgData name="LAMIAE BEZZAZ" userId="f9bc3cc0-8e1c-4944-afa8-b4b36bbf20e1" providerId="ADAL" clId="{0075D570-326D-49C8-AF0B-0BE6FE904B75}" dt="2026-04-15T21:42:32.912" v="972" actId="20577"/>
        <pc:sldMkLst>
          <pc:docMk/>
          <pc:sldMk cId="3143613910" sldId="1342"/>
        </pc:sldMkLst>
        <pc:spChg chg="mod">
          <ac:chgData name="LAMIAE BEZZAZ" userId="f9bc3cc0-8e1c-4944-afa8-b4b36bbf20e1" providerId="ADAL" clId="{0075D570-326D-49C8-AF0B-0BE6FE904B75}" dt="2026-04-15T21:42:32.912" v="972" actId="20577"/>
          <ac:spMkLst>
            <pc:docMk/>
            <pc:sldMk cId="3143613910" sldId="1342"/>
            <ac:spMk id="6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42:07.292" v="964" actId="478"/>
          <ac:picMkLst>
            <pc:docMk/>
            <pc:sldMk cId="3143613910" sldId="1342"/>
            <ac:picMk id="3" creationId="{1A9A45B2-ED74-45A4-A992-46BB701EADB2}"/>
          </ac:picMkLst>
        </pc:picChg>
        <pc:picChg chg="add mod ord">
          <ac:chgData name="LAMIAE BEZZAZ" userId="f9bc3cc0-8e1c-4944-afa8-b4b36bbf20e1" providerId="ADAL" clId="{0075D570-326D-49C8-AF0B-0BE6FE904B75}" dt="2026-04-15T21:42:28.792" v="969" actId="171"/>
          <ac:picMkLst>
            <pc:docMk/>
            <pc:sldMk cId="3143613910" sldId="1342"/>
            <ac:picMk id="4" creationId="{F861C708-5F1B-42DE-80CA-3E3DFBC7327F}"/>
          </ac:picMkLst>
        </pc:picChg>
      </pc:sldChg>
      <pc:sldChg chg="addSp delSp modSp">
        <pc:chgData name="LAMIAE BEZZAZ" userId="f9bc3cc0-8e1c-4944-afa8-b4b36bbf20e1" providerId="ADAL" clId="{0075D570-326D-49C8-AF0B-0BE6FE904B75}" dt="2026-04-15T21:43:37.244" v="987" actId="478"/>
        <pc:sldMkLst>
          <pc:docMk/>
          <pc:sldMk cId="228585052" sldId="1343"/>
        </pc:sldMkLst>
        <pc:spChg chg="mod">
          <ac:chgData name="LAMIAE BEZZAZ" userId="f9bc3cc0-8e1c-4944-afa8-b4b36bbf20e1" providerId="ADAL" clId="{0075D570-326D-49C8-AF0B-0BE6FE904B75}" dt="2026-04-15T21:43:19.808" v="984" actId="1076"/>
          <ac:spMkLst>
            <pc:docMk/>
            <pc:sldMk cId="228585052" sldId="1343"/>
            <ac:spMk id="2" creationId="{D0704E2D-6EC3-4435-BC3E-4F0CA80FC2CE}"/>
          </ac:spMkLst>
        </pc:spChg>
        <pc:spChg chg="mod">
          <ac:chgData name="LAMIAE BEZZAZ" userId="f9bc3cc0-8e1c-4944-afa8-b4b36bbf20e1" providerId="ADAL" clId="{0075D570-326D-49C8-AF0B-0BE6FE904B75}" dt="2026-04-15T21:43:33.666" v="986" actId="1076"/>
          <ac:spMkLst>
            <pc:docMk/>
            <pc:sldMk cId="228585052" sldId="1343"/>
            <ac:spMk id="7" creationId="{94BBDEBB-C80D-48F6-BAD2-E36912A9450A}"/>
          </ac:spMkLst>
        </pc:spChg>
        <pc:spChg chg="del">
          <ac:chgData name="LAMIAE BEZZAZ" userId="f9bc3cc0-8e1c-4944-afa8-b4b36bbf20e1" providerId="ADAL" clId="{0075D570-326D-49C8-AF0B-0BE6FE904B75}" dt="2026-04-15T21:43:37.244" v="987" actId="478"/>
          <ac:spMkLst>
            <pc:docMk/>
            <pc:sldMk cId="228585052" sldId="1343"/>
            <ac:spMk id="8" creationId="{A1C8C633-AA3F-4E6A-B2E4-543B5B67C15F}"/>
          </ac:spMkLst>
        </pc:spChg>
        <pc:spChg chg="mod">
          <ac:chgData name="LAMIAE BEZZAZ" userId="f9bc3cc0-8e1c-4944-afa8-b4b36bbf20e1" providerId="ADAL" clId="{0075D570-326D-49C8-AF0B-0BE6FE904B75}" dt="2026-04-15T21:43:26.956" v="985" actId="1076"/>
          <ac:spMkLst>
            <pc:docMk/>
            <pc:sldMk cId="228585052" sldId="1343"/>
            <ac:spMk id="9" creationId="{E2F90EF4-3CA6-4019-B66B-A4B9D816E898}"/>
          </ac:spMkLst>
        </pc:spChg>
        <pc:picChg chg="del">
          <ac:chgData name="LAMIAE BEZZAZ" userId="f9bc3cc0-8e1c-4944-afa8-b4b36bbf20e1" providerId="ADAL" clId="{0075D570-326D-49C8-AF0B-0BE6FE904B75}" dt="2026-04-15T21:42:38.617" v="973" actId="478"/>
          <ac:picMkLst>
            <pc:docMk/>
            <pc:sldMk cId="228585052" sldId="1343"/>
            <ac:picMk id="3" creationId="{1A9A45B2-ED74-45A4-A992-46BB701EADB2}"/>
          </ac:picMkLst>
        </pc:picChg>
        <pc:picChg chg="add mod ord modCrop">
          <ac:chgData name="LAMIAE BEZZAZ" userId="f9bc3cc0-8e1c-4944-afa8-b4b36bbf20e1" providerId="ADAL" clId="{0075D570-326D-49C8-AF0B-0BE6FE904B75}" dt="2026-04-15T21:43:11.249" v="983" actId="167"/>
          <ac:picMkLst>
            <pc:docMk/>
            <pc:sldMk cId="228585052" sldId="1343"/>
            <ac:picMk id="10" creationId="{71B762ED-F3E9-419E-960D-6EEE17E9679C}"/>
          </ac:picMkLst>
        </pc:picChg>
      </pc:sldChg>
      <pc:sldChg chg="add">
        <pc:chgData name="LAMIAE BEZZAZ" userId="f9bc3cc0-8e1c-4944-afa8-b4b36bbf20e1" providerId="ADAL" clId="{0075D570-326D-49C8-AF0B-0BE6FE904B75}" dt="2026-04-15T20:44:45.163" v="4"/>
        <pc:sldMkLst>
          <pc:docMk/>
          <pc:sldMk cId="975157719" sldId="1345"/>
        </pc:sldMkLst>
      </pc:sldChg>
      <pc:sldChg chg="addSp delSp modSp add">
        <pc:chgData name="LAMIAE BEZZAZ" userId="f9bc3cc0-8e1c-4944-afa8-b4b36bbf20e1" providerId="ADAL" clId="{0075D570-326D-49C8-AF0B-0BE6FE904B75}" dt="2026-04-15T21:40:44.506" v="880" actId="1076"/>
        <pc:sldMkLst>
          <pc:docMk/>
          <pc:sldMk cId="426484938" sldId="1346"/>
        </pc:sldMkLst>
        <pc:spChg chg="add del">
          <ac:chgData name="LAMIAE BEZZAZ" userId="f9bc3cc0-8e1c-4944-afa8-b4b36bbf20e1" providerId="ADAL" clId="{0075D570-326D-49C8-AF0B-0BE6FE904B75}" dt="2026-04-15T21:39:44.207" v="877" actId="478"/>
          <ac:spMkLst>
            <pc:docMk/>
            <pc:sldMk cId="426484938" sldId="1346"/>
            <ac:spMk id="2" creationId="{498FFE8F-90B7-4EC5-AE15-2C2A5ADFBE8B}"/>
          </ac:spMkLst>
        </pc:spChg>
        <pc:spChg chg="mod">
          <ac:chgData name="LAMIAE BEZZAZ" userId="f9bc3cc0-8e1c-4944-afa8-b4b36bbf20e1" providerId="ADAL" clId="{0075D570-326D-49C8-AF0B-0BE6FE904B75}" dt="2026-04-15T21:38:51.030" v="838" actId="20577"/>
          <ac:spMkLst>
            <pc:docMk/>
            <pc:sldMk cId="426484938" sldId="1346"/>
            <ac:spMk id="6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39:40.776" v="875" actId="478"/>
          <ac:picMkLst>
            <pc:docMk/>
            <pc:sldMk cId="426484938" sldId="1346"/>
            <ac:picMk id="3" creationId="{5982F4EE-FB20-4AA6-A5FD-327857AD67B8}"/>
          </ac:picMkLst>
        </pc:picChg>
        <pc:picChg chg="add mod">
          <ac:chgData name="LAMIAE BEZZAZ" userId="f9bc3cc0-8e1c-4944-afa8-b4b36bbf20e1" providerId="ADAL" clId="{0075D570-326D-49C8-AF0B-0BE6FE904B75}" dt="2026-04-15T21:40:44.506" v="880" actId="1076"/>
          <ac:picMkLst>
            <pc:docMk/>
            <pc:sldMk cId="426484938" sldId="1346"/>
            <ac:picMk id="5" creationId="{9FD03E53-1E2E-4A3A-999A-EF8B7852ED1A}"/>
          </ac:picMkLst>
        </pc:picChg>
      </pc:sldChg>
      <pc:sldChg chg="add del">
        <pc:chgData name="LAMIAE BEZZAZ" userId="f9bc3cc0-8e1c-4944-afa8-b4b36bbf20e1" providerId="ADAL" clId="{0075D570-326D-49C8-AF0B-0BE6FE904B75}" dt="2026-04-15T21:17:53.492" v="419" actId="47"/>
        <pc:sldMkLst>
          <pc:docMk/>
          <pc:sldMk cId="3092277651" sldId="1346"/>
        </pc:sldMkLst>
      </pc:sldChg>
      <pc:sldChg chg="addSp delSp modSp add">
        <pc:chgData name="LAMIAE BEZZAZ" userId="f9bc3cc0-8e1c-4944-afa8-b4b36bbf20e1" providerId="ADAL" clId="{0075D570-326D-49C8-AF0B-0BE6FE904B75}" dt="2026-04-15T21:40:54.348" v="884"/>
        <pc:sldMkLst>
          <pc:docMk/>
          <pc:sldMk cId="1221019500" sldId="1347"/>
        </pc:sldMkLst>
        <pc:spChg chg="mod">
          <ac:chgData name="LAMIAE BEZZAZ" userId="f9bc3cc0-8e1c-4944-afa8-b4b36bbf20e1" providerId="ADAL" clId="{0075D570-326D-49C8-AF0B-0BE6FE904B75}" dt="2026-04-15T21:39:11.737" v="869" actId="20577"/>
          <ac:spMkLst>
            <pc:docMk/>
            <pc:sldMk cId="1221019500" sldId="1347"/>
            <ac:spMk id="6" creationId="{00000000-0000-0000-0000-000000000000}"/>
          </ac:spMkLst>
        </pc:spChg>
        <pc:picChg chg="add del">
          <ac:chgData name="LAMIAE BEZZAZ" userId="f9bc3cc0-8e1c-4944-afa8-b4b36bbf20e1" providerId="ADAL" clId="{0075D570-326D-49C8-AF0B-0BE6FE904B75}" dt="2026-04-15T21:40:53.560" v="883" actId="478"/>
          <ac:picMkLst>
            <pc:docMk/>
            <pc:sldMk cId="1221019500" sldId="1347"/>
            <ac:picMk id="5" creationId="{67EAB26A-BC0A-4C81-8CC5-F947ABF58A37}"/>
          </ac:picMkLst>
        </pc:picChg>
        <pc:picChg chg="del">
          <ac:chgData name="LAMIAE BEZZAZ" userId="f9bc3cc0-8e1c-4944-afa8-b4b36bbf20e1" providerId="ADAL" clId="{0075D570-326D-49C8-AF0B-0BE6FE904B75}" dt="2026-04-15T21:40:49.809" v="881" actId="478"/>
          <ac:picMkLst>
            <pc:docMk/>
            <pc:sldMk cId="1221019500" sldId="1347"/>
            <ac:picMk id="7" creationId="{4269E2E8-58A4-4D92-A2A5-39C903ABB8A0}"/>
          </ac:picMkLst>
        </pc:picChg>
        <pc:picChg chg="add">
          <ac:chgData name="LAMIAE BEZZAZ" userId="f9bc3cc0-8e1c-4944-afa8-b4b36bbf20e1" providerId="ADAL" clId="{0075D570-326D-49C8-AF0B-0BE6FE904B75}" dt="2026-04-15T21:40:54.348" v="884"/>
          <ac:picMkLst>
            <pc:docMk/>
            <pc:sldMk cId="1221019500" sldId="1347"/>
            <ac:picMk id="8" creationId="{7D1BA187-0A0D-4FB1-95AB-E354C62CAC06}"/>
          </ac:picMkLst>
        </pc:picChg>
      </pc:sldChg>
      <pc:sldChg chg="addSp delSp modSp add">
        <pc:chgData name="LAMIAE BEZZAZ" userId="f9bc3cc0-8e1c-4944-afa8-b4b36bbf20e1" providerId="ADAL" clId="{0075D570-326D-49C8-AF0B-0BE6FE904B75}" dt="2026-04-15T21:41:05.684" v="886"/>
        <pc:sldMkLst>
          <pc:docMk/>
          <pc:sldMk cId="2178523716" sldId="1348"/>
        </pc:sldMkLst>
        <pc:spChg chg="mod">
          <ac:chgData name="LAMIAE BEZZAZ" userId="f9bc3cc0-8e1c-4944-afa8-b4b36bbf20e1" providerId="ADAL" clId="{0075D570-326D-49C8-AF0B-0BE6FE904B75}" dt="2026-04-15T21:39:23.544" v="874" actId="20577"/>
          <ac:spMkLst>
            <pc:docMk/>
            <pc:sldMk cId="2178523716" sldId="1348"/>
            <ac:spMk id="6" creationId="{00000000-0000-0000-0000-000000000000}"/>
          </ac:spMkLst>
        </pc:spChg>
        <pc:picChg chg="add">
          <ac:chgData name="LAMIAE BEZZAZ" userId="f9bc3cc0-8e1c-4944-afa8-b4b36bbf20e1" providerId="ADAL" clId="{0075D570-326D-49C8-AF0B-0BE6FE904B75}" dt="2026-04-15T21:41:05.684" v="886"/>
          <ac:picMkLst>
            <pc:docMk/>
            <pc:sldMk cId="2178523716" sldId="1348"/>
            <ac:picMk id="5" creationId="{897E2A28-1435-4B4E-B9D0-D2A2413ABFEA}"/>
          </ac:picMkLst>
        </pc:picChg>
        <pc:picChg chg="del">
          <ac:chgData name="LAMIAE BEZZAZ" userId="f9bc3cc0-8e1c-4944-afa8-b4b36bbf20e1" providerId="ADAL" clId="{0075D570-326D-49C8-AF0B-0BE6FE904B75}" dt="2026-04-15T21:41:05.258" v="885" actId="478"/>
          <ac:picMkLst>
            <pc:docMk/>
            <pc:sldMk cId="2178523716" sldId="1348"/>
            <ac:picMk id="7" creationId="{553421FE-2C7E-41EB-8B15-0DBDCD56557E}"/>
          </ac:picMkLst>
        </pc:picChg>
      </pc:sldChg>
      <pc:sldChg chg="add">
        <pc:chgData name="LAMIAE BEZZAZ" userId="f9bc3cc0-8e1c-4944-afa8-b4b36bbf20e1" providerId="ADAL" clId="{0075D570-326D-49C8-AF0B-0BE6FE904B75}" dt="2026-04-15T21:37:55.863" v="833"/>
        <pc:sldMkLst>
          <pc:docMk/>
          <pc:sldMk cId="545220672" sldId="1349"/>
        </pc:sldMkLst>
      </pc:sldChg>
      <pc:sldChg chg="addSp delSp modSp add">
        <pc:chgData name="LAMIAE BEZZAZ" userId="f9bc3cc0-8e1c-4944-afa8-b4b36bbf20e1" providerId="ADAL" clId="{0075D570-326D-49C8-AF0B-0BE6FE904B75}" dt="2026-04-15T21:41:45.568" v="959" actId="14100"/>
        <pc:sldMkLst>
          <pc:docMk/>
          <pc:sldMk cId="1846581355" sldId="1350"/>
        </pc:sldMkLst>
        <pc:spChg chg="mod">
          <ac:chgData name="LAMIAE BEZZAZ" userId="f9bc3cc0-8e1c-4944-afa8-b4b36bbf20e1" providerId="ADAL" clId="{0075D570-326D-49C8-AF0B-0BE6FE904B75}" dt="2026-04-15T21:41:43.254" v="958" actId="1076"/>
          <ac:spMkLst>
            <pc:docMk/>
            <pc:sldMk cId="1846581355" sldId="1350"/>
            <ac:spMk id="2" creationId="{00000000-0000-0000-0000-000000000000}"/>
          </ac:spMkLst>
        </pc:spChg>
        <pc:picChg chg="del">
          <ac:chgData name="LAMIAE BEZZAZ" userId="f9bc3cc0-8e1c-4944-afa8-b4b36bbf20e1" providerId="ADAL" clId="{0075D570-326D-49C8-AF0B-0BE6FE904B75}" dt="2026-04-15T21:41:09.574" v="887" actId="478"/>
          <ac:picMkLst>
            <pc:docMk/>
            <pc:sldMk cId="1846581355" sldId="1350"/>
            <ac:picMk id="7" creationId="{7DFB0924-84A2-40D7-9B5B-74E542EEDB23}"/>
          </ac:picMkLst>
        </pc:picChg>
        <pc:picChg chg="add mod">
          <ac:chgData name="LAMIAE BEZZAZ" userId="f9bc3cc0-8e1c-4944-afa8-b4b36bbf20e1" providerId="ADAL" clId="{0075D570-326D-49C8-AF0B-0BE6FE904B75}" dt="2026-04-15T21:41:45.568" v="959" actId="14100"/>
          <ac:picMkLst>
            <pc:docMk/>
            <pc:sldMk cId="1846581355" sldId="1350"/>
            <ac:picMk id="8" creationId="{9D4716EE-E4AD-4AB4-9E2C-EB9DB695EC9E}"/>
          </ac:picMkLst>
        </pc:picChg>
      </pc:sldChg>
      <pc:sldChg chg="add">
        <pc:chgData name="LAMIAE BEZZAZ" userId="f9bc3cc0-8e1c-4944-afa8-b4b36bbf20e1" providerId="ADAL" clId="{0075D570-326D-49C8-AF0B-0BE6FE904B75}" dt="2026-04-15T21:37:55.863" v="833"/>
        <pc:sldMkLst>
          <pc:docMk/>
          <pc:sldMk cId="217350892" sldId="1351"/>
        </pc:sldMkLst>
      </pc:sldChg>
      <pc:sldChg chg="addSp delSp modSp add">
        <pc:chgData name="LAMIAE BEZZAZ" userId="f9bc3cc0-8e1c-4944-afa8-b4b36bbf20e1" providerId="ADAL" clId="{0075D570-326D-49C8-AF0B-0BE6FE904B75}" dt="2026-04-15T21:42:03.246" v="963" actId="20577"/>
        <pc:sldMkLst>
          <pc:docMk/>
          <pc:sldMk cId="1097848407" sldId="1352"/>
        </pc:sldMkLst>
        <pc:spChg chg="mod">
          <ac:chgData name="LAMIAE BEZZAZ" userId="f9bc3cc0-8e1c-4944-afa8-b4b36bbf20e1" providerId="ADAL" clId="{0075D570-326D-49C8-AF0B-0BE6FE904B75}" dt="2026-04-15T21:42:03.246" v="963" actId="20577"/>
          <ac:spMkLst>
            <pc:docMk/>
            <pc:sldMk cId="1097848407" sldId="1352"/>
            <ac:spMk id="6" creationId="{00000000-0000-0000-0000-000000000000}"/>
          </ac:spMkLst>
        </pc:spChg>
        <pc:spChg chg="del">
          <ac:chgData name="LAMIAE BEZZAZ" userId="f9bc3cc0-8e1c-4944-afa8-b4b36bbf20e1" providerId="ADAL" clId="{0075D570-326D-49C8-AF0B-0BE6FE904B75}" dt="2026-04-15T21:41:54.942" v="960" actId="478"/>
          <ac:spMkLst>
            <pc:docMk/>
            <pc:sldMk cId="1097848407" sldId="1352"/>
            <ac:spMk id="7" creationId="{CCB249E4-4BD5-4ACF-AFB5-D33FA603426D}"/>
          </ac:spMkLst>
        </pc:spChg>
        <pc:spChg chg="add mod">
          <ac:chgData name="LAMIAE BEZZAZ" userId="f9bc3cc0-8e1c-4944-afa8-b4b36bbf20e1" providerId="ADAL" clId="{0075D570-326D-49C8-AF0B-0BE6FE904B75}" dt="2026-04-15T21:42:00.283" v="962" actId="207"/>
          <ac:spMkLst>
            <pc:docMk/>
            <pc:sldMk cId="1097848407" sldId="1352"/>
            <ac:spMk id="9" creationId="{DC2A0014-8D14-441D-888C-95C5F8EF6E73}"/>
          </ac:spMkLst>
        </pc:spChg>
        <pc:picChg chg="del">
          <ac:chgData name="LAMIAE BEZZAZ" userId="f9bc3cc0-8e1c-4944-afa8-b4b36bbf20e1" providerId="ADAL" clId="{0075D570-326D-49C8-AF0B-0BE6FE904B75}" dt="2026-04-15T21:41:54.942" v="960" actId="478"/>
          <ac:picMkLst>
            <pc:docMk/>
            <pc:sldMk cId="1097848407" sldId="1352"/>
            <ac:picMk id="10" creationId="{8534AE9C-E9B1-4FED-9F67-6F1E46578FA5}"/>
          </ac:picMkLst>
        </pc:picChg>
        <pc:picChg chg="add">
          <ac:chgData name="LAMIAE BEZZAZ" userId="f9bc3cc0-8e1c-4944-afa8-b4b36bbf20e1" providerId="ADAL" clId="{0075D570-326D-49C8-AF0B-0BE6FE904B75}" dt="2026-04-15T21:41:55.687" v="961"/>
          <ac:picMkLst>
            <pc:docMk/>
            <pc:sldMk cId="1097848407" sldId="1352"/>
            <ac:picMk id="11" creationId="{2E4FAA70-D6C5-4FA2-9429-85952598EBE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57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6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92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27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16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791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80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97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948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7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8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02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21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4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15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3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0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340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41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86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57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40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41.xml"/><Relationship Id="rId9" Type="http://schemas.openxmlformats.org/officeDocument/2006/relationships/image" Target="../media/image10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9.jp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  <p:sldLayoutId id="2147483857" r:id="rId14"/>
    <p:sldLayoutId id="2147483860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59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02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71019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6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5.xml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6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8.xml"/><Relationship Id="rId6" Type="http://schemas.openxmlformats.org/officeDocument/2006/relationships/image" Target="../media/image55.jpg"/><Relationship Id="rId5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0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48.png"/><Relationship Id="rId9" Type="http://schemas.openxmlformats.org/officeDocument/2006/relationships/image" Target="../media/image6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2.xml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6.xml"/><Relationship Id="rId4" Type="http://schemas.openxmlformats.org/officeDocument/2006/relationships/image" Target="../media/image48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8.xml"/><Relationship Id="rId4" Type="http://schemas.openxmlformats.org/officeDocument/2006/relationships/image" Target="../media/image4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44.xml"/><Relationship Id="rId4" Type="http://schemas.openxmlformats.org/officeDocument/2006/relationships/video" Target="../media/media2.mp4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C1081F-D8CE-404A-A481-366A1832B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FC09D2-D9C7-4EE6-8602-F5C012CE1E46}"/>
              </a:ext>
            </a:extLst>
          </p:cNvPr>
          <p:cNvGrpSpPr/>
          <p:nvPr/>
        </p:nvGrpSpPr>
        <p:grpSpPr>
          <a:xfrm>
            <a:off x="299598" y="2671263"/>
            <a:ext cx="3284708" cy="2820137"/>
            <a:chOff x="-1938598" y="6009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128E83-07A5-4966-9355-829E9DDB4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38598" y="60091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9FE234-638A-4074-8ED8-5CAD57C87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470" y="60091"/>
              <a:ext cx="4471068" cy="685800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FB5E98-4F8D-4212-87CC-1F291C2E2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5" y="2707231"/>
            <a:ext cx="1625765" cy="27482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7FFFE03-2F7E-4122-AA20-3FF5EFD65F91}"/>
              </a:ext>
            </a:extLst>
          </p:cNvPr>
          <p:cNvGrpSpPr/>
          <p:nvPr/>
        </p:nvGrpSpPr>
        <p:grpSpPr>
          <a:xfrm>
            <a:off x="3687981" y="2671263"/>
            <a:ext cx="3284708" cy="2820137"/>
            <a:chOff x="-2070980" y="-501987"/>
            <a:chExt cx="892216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358B82-3A65-45E4-B7A7-BBB2BB15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0980" y="-501987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B68D694-E7F3-4A6E-985F-26E8BCD8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119" y="-501987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858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7338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6119296-AB3A-40F5-A252-35093E9AF1AB}"/>
              </a:ext>
            </a:extLst>
          </p:cNvPr>
          <p:cNvGrpSpPr/>
          <p:nvPr/>
        </p:nvGrpSpPr>
        <p:grpSpPr>
          <a:xfrm>
            <a:off x="473267" y="1665277"/>
            <a:ext cx="3780000" cy="1405687"/>
            <a:chOff x="473267" y="1815382"/>
            <a:chExt cx="3780000" cy="1405687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97D6792-77EF-964B-8655-3B3059F55CA8}"/>
                </a:ext>
              </a:extLst>
            </p:cNvPr>
            <p:cNvSpPr/>
            <p:nvPr/>
          </p:nvSpPr>
          <p:spPr>
            <a:xfrm>
              <a:off x="473267" y="2141069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rganigramme : Terminateur 2">
              <a:extLst>
                <a:ext uri="{FF2B5EF4-FFF2-40B4-BE49-F238E27FC236}">
                  <a16:creationId xmlns:a16="http://schemas.microsoft.com/office/drawing/2014/main" id="{5658D257-978F-A594-EEA1-56A5EF90062C}"/>
                </a:ext>
              </a:extLst>
            </p:cNvPr>
            <p:cNvSpPr/>
            <p:nvPr/>
          </p:nvSpPr>
          <p:spPr>
            <a:xfrm>
              <a:off x="567354" y="181538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F17D042A-9C0B-3691-ABA9-FFC53DBA5F5E}"/>
                </a:ext>
              </a:extLst>
            </p:cNvPr>
            <p:cNvSpPr txBox="1">
              <a:spLocks/>
            </p:cNvSpPr>
            <p:nvPr/>
          </p:nvSpPr>
          <p:spPr>
            <a:xfrm>
              <a:off x="627605" y="2240578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7891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47481A-848D-456D-A853-2E0A4AD6613F}"/>
              </a:ext>
            </a:extLst>
          </p:cNvPr>
          <p:cNvGrpSpPr/>
          <p:nvPr/>
        </p:nvGrpSpPr>
        <p:grpSpPr>
          <a:xfrm>
            <a:off x="467162" y="4698756"/>
            <a:ext cx="4135961" cy="1373701"/>
            <a:chOff x="4741152" y="1653668"/>
            <a:chExt cx="4135961" cy="1373701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41152" y="1661747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4932683" y="165366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5045693" y="2202006"/>
              <a:ext cx="38314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lecture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2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19143" y="325436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72156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et compréhension de phrases.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graphèmes.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syllabes.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et compréhension des mots.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762584"/>
            <a:ext cx="7052064" cy="2092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370122" y="3008680"/>
            <a:ext cx="689997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Identifier et lire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les graphèmes étudiés.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des mots et des phrases simples contenant les graphèmes étudiés.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C36DD7-8435-433C-B09E-C63EC15610CF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6EA4E1-7F5B-4265-B1A7-41FA7B880E0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isa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EEDD155-8AF1-4B63-8D9F-8616137E3D5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BED2DAA-A1B8-4399-9681-89F5E8B9A99D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D2CDC1E-AA1C-4494-B087-4488FEFBBE11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592929-6BE3-49DA-AB5A-8B68283566F2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0FB2A3-1212-4816-82BB-18A2761075B0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8F6E-3A8E-5E11-55C3-3C789345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23757140-87BC-E7E1-81A8-138F8C102E12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757D3E5-C531-3D1B-C573-10E7C4855031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isa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D4CF04C-C482-F751-E43F-2BBF065B7BB9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0616270-C9D3-A006-E69C-5DF5D30FA82A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2F2C7F5-3D40-43F7-E790-13C69455EF14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AADF088-18A9-1038-8781-9BB39DB60BFB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CD5DD80-F37F-D5AA-E5EB-E4A8C8928B55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FBCB4CFE-8ADA-FD71-120F-64B233FF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0FBF3-9BEF-5258-44C6-27F0F8B95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177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99C9DBA-1D1F-40D4-9786-E0222A7DFF90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9D9147D-86D9-4E6D-95DC-37B5FE395FC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6F59A5-D912-4B19-9CA6-16CD33CCA917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 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0982371-3CC4-49E9-88C3-C8022F1ACF54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15E63-032E-4BD6-B14F-3027508C2CE0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esse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F1053A-5DBC-40FD-AFCD-8F3017C392ED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79A9E94-9C28-4DAF-9E56-8A1FD8A7A694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erre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sp>
        <p:nvSpPr>
          <p:cNvPr id="6" name="Titre 1">
            <a:extLst>
              <a:ext uri="{FF2B5EF4-FFF2-40B4-BE49-F238E27FC236}">
                <a16:creationId xmlns:a16="http://schemas.microsoft.com/office/drawing/2014/main" id="{92C6C59E-7866-3F24-95B6-027CA2283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4C039A9-2643-D059-DE99-1F11298C7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59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CF3D6-08BB-8B78-8C39-FD3B15423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87E74-78A7-9982-D7A3-44D8BA095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56E31C-B29F-106C-24FF-B03B20E1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D65C445-EDD7-4546-80CA-10C87F37E694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DBD40F4-D35C-508F-1FFF-B2C4C58CAA54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ian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C24F3C5-055F-C512-4635-43FFFEAB8E1F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 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F27E429-B671-897F-2F71-3F5D5ADE8C96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C0C79D-4EF8-BF31-E47C-1FFCF84635B4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esse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A7C2F43-EF84-41FA-6A1F-42FE7F846585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C59D4C-7847-8890-E093-4F7D2EA20A1B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erre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953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2EAAF47-3121-4992-B37C-6C54285A4971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B4718-2431-4B69-9895-06855AD98D37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7B0F176-F773-4C9F-8F4D-257AEEB20CC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C64F3B-9638-4FB4-A4FD-CFDA85C26C4A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elle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15A5D73-C11B-4E83-8C6C-8E1B6C68AFFD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FB589D1-61CF-418B-AB7C-15EFA30644AC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Qui veut passer au tableau pour lire ? Lever la 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499923-5D8F-4C67-A4DD-8EDF5759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83F3A2-F7A6-DFE0-0DC6-063F8870D914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A6AAA0-532C-2238-0D0A-977D0907E414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4866651-ED6E-AC02-74E4-FF92FF29B8B3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91FA6D7-10E5-6410-DF42-F2B1862AD192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elle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EA0D993-5CBA-E76B-4F8F-0C894F17E200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82939D-6AB2-60F8-31F4-514732776290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6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0B45E-9AF4-07E5-A893-841CF6BD5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00AB3-9840-D486-9C24-134A047C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6B2041-5AE4-F296-39AF-4A9569EE1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4ADEAC3-91B6-4905-B2E4-654F878527A4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23586B-9127-4CB5-BBE0-4D2DFF2167CE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erre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4C203F-69AA-4C70-87BB-4ACD74DDDBEA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D362633-9E14-4943-899F-80BA2045B38F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B0E8B2D-8BC4-4114-90D2-4487B1E71A87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2C69173-8ECC-4AB6-B2F7-6BD75BAF1BC3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ette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92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5082-EBB5-056C-0136-5204ED443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11878-EE67-C5E3-4F73-B39B845E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Qui veut passer au tableau pour lire ? Lever la 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978BFA-5A67-F160-98AC-3F8392A620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7B415E5-226B-9654-0B89-5E06E214138E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8BB6D3-8D9B-9495-C609-CFD4578ECAC7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erre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E0ECEB3-D7D8-34A6-A0DB-2D016A4D8D5C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795A7E-74FF-2EDA-4DB3-9E9184DE5DD6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B32F8B8-87B4-AF95-9068-6528E2C1D0B5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8B7B8E-85E7-17D1-AD20-CB5E02DC15EA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ette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53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663128"/>
              </p:ext>
            </p:extLst>
          </p:nvPr>
        </p:nvGraphicFramePr>
        <p:xfrm>
          <a:off x="504000" y="2735761"/>
          <a:ext cx="8136000" cy="237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gn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4400" dirty="0"/>
                        <a:t> 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gn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eau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champi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soi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eau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68AAB70-69F6-4486-B425-4BD9AAF8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901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489445"/>
              </p:ext>
            </p:extLst>
          </p:nvPr>
        </p:nvGraphicFramePr>
        <p:xfrm>
          <a:off x="1279056" y="2756904"/>
          <a:ext cx="6585888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296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195296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195296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in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f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chem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in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     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ture     f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aim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7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077769"/>
              </p:ext>
            </p:extLst>
          </p:nvPr>
        </p:nvGraphicFramePr>
        <p:xfrm>
          <a:off x="963706" y="2666999"/>
          <a:ext cx="7069123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6375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ain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im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ian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im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ian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21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32993"/>
              </p:ext>
            </p:extLst>
          </p:nvPr>
        </p:nvGraphicFramePr>
        <p:xfrm>
          <a:off x="457200" y="2666999"/>
          <a:ext cx="8294914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4972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764971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764971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ion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ien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cam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music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mil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55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951834"/>
              </p:ext>
            </p:extLst>
          </p:nvPr>
        </p:nvGraphicFramePr>
        <p:xfrm>
          <a:off x="791852" y="2666999"/>
          <a:ext cx="758857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952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ier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esse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pan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viol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maitr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7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1B1CEA20-BD14-4E50-93ED-4A189463B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410176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9659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499658">
                  <a:extLst>
                    <a:ext uri="{9D8B030D-6E8A-4147-A177-3AD203B41FA5}">
                      <a16:colId xmlns:a16="http://schemas.microsoft.com/office/drawing/2014/main" val="2901496602"/>
                    </a:ext>
                  </a:extLst>
                </a:gridCol>
                <a:gridCol w="2499659">
                  <a:extLst>
                    <a:ext uri="{9D8B030D-6E8A-4147-A177-3AD203B41FA5}">
                      <a16:colId xmlns:a16="http://schemas.microsoft.com/office/drawing/2014/main" val="2407207015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erre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elle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ette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erre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mar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elle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pouss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ette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108.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8AC9AE-5CED-4B89-BC35-651BB4F8F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902" y="1481255"/>
            <a:ext cx="3425469" cy="5254196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4" y="4854804"/>
            <a:ext cx="3339327" cy="14149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9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CE689-0EA4-4E57-9425-E503AEE3FA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0" t="63505" r="6567" b="9828"/>
          <a:stretch/>
        </p:blipFill>
        <p:spPr>
          <a:xfrm>
            <a:off x="742599" y="2658359"/>
            <a:ext cx="4385581" cy="214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0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D39822A-B2A3-41D8-A185-14D4175120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0" t="63505" r="6567" b="9828"/>
          <a:stretch/>
        </p:blipFill>
        <p:spPr>
          <a:xfrm>
            <a:off x="771938" y="2130458"/>
            <a:ext cx="7600123" cy="3723291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6447AAA-AB7E-4113-935B-F7D2BC7C4F92}"/>
              </a:ext>
            </a:extLst>
          </p:cNvPr>
          <p:cNvCxnSpPr>
            <a:cxnSpLocks/>
          </p:cNvCxnSpPr>
          <p:nvPr/>
        </p:nvCxnSpPr>
        <p:spPr>
          <a:xfrm>
            <a:off x="1615941" y="3497342"/>
            <a:ext cx="2914468" cy="877434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F5F7F92-0939-4A69-95C3-73F79D5F0D4E}"/>
              </a:ext>
            </a:extLst>
          </p:cNvPr>
          <p:cNvCxnSpPr>
            <a:cxnSpLocks/>
          </p:cNvCxnSpPr>
          <p:nvPr/>
        </p:nvCxnSpPr>
        <p:spPr>
          <a:xfrm flipV="1">
            <a:off x="3016612" y="3429000"/>
            <a:ext cx="4412510" cy="945777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8DA9875-B293-436A-B31A-BF774331A6E1}"/>
              </a:ext>
            </a:extLst>
          </p:cNvPr>
          <p:cNvCxnSpPr>
            <a:cxnSpLocks/>
          </p:cNvCxnSpPr>
          <p:nvPr/>
        </p:nvCxnSpPr>
        <p:spPr>
          <a:xfrm flipH="1" flipV="1">
            <a:off x="6006472" y="3497344"/>
            <a:ext cx="1422651" cy="877433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93D9EE0-F02C-43DF-A8E9-8833E32EFE1B}"/>
              </a:ext>
            </a:extLst>
          </p:cNvPr>
          <p:cNvCxnSpPr>
            <a:cxnSpLocks/>
          </p:cNvCxnSpPr>
          <p:nvPr/>
        </p:nvCxnSpPr>
        <p:spPr>
          <a:xfrm flipV="1">
            <a:off x="1615942" y="3497343"/>
            <a:ext cx="2914467" cy="877434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D49C58B-C2FA-443E-90FA-E95B951BC707}"/>
              </a:ext>
            </a:extLst>
          </p:cNvPr>
          <p:cNvCxnSpPr>
            <a:cxnSpLocks/>
          </p:cNvCxnSpPr>
          <p:nvPr/>
        </p:nvCxnSpPr>
        <p:spPr>
          <a:xfrm flipH="1" flipV="1">
            <a:off x="3073138" y="3497344"/>
            <a:ext cx="2876808" cy="877432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des graphèmes.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</a:t>
            </a:r>
            <a:r>
              <a:rPr lang="fr-FR">
                <a:solidFill>
                  <a:schemeClr val="bg1">
                    <a:lumMod val="50000"/>
                  </a:schemeClr>
                </a:solidFill>
              </a:rPr>
              <a:t>des syllabes.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 des 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de phrases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554356" y="3089310"/>
            <a:ext cx="8035288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Karim achète des brochettes.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42609" y="3088716"/>
            <a:ext cx="7858781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Le lion adore manger de la viande.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6421EA-67E3-3316-012A-1E22BBC57837}"/>
              </a:ext>
            </a:extLst>
          </p:cNvPr>
          <p:cNvSpPr txBox="1"/>
          <p:nvPr/>
        </p:nvSpPr>
        <p:spPr>
          <a:xfrm>
            <a:off x="597548" y="2938481"/>
            <a:ext cx="79489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La casquette de Salim est bleue.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8298" y="2898085"/>
            <a:ext cx="848740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mécanicien répare le camion.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4E0D02-1C4E-4C39-A4F9-5792D031F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332964" y="2888658"/>
            <a:ext cx="833119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singe grimpe dans un sapin.</a:t>
            </a: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0B45F262-4D27-420E-AEB9-DD2EAD1B7E45}"/>
              </a:ext>
            </a:extLst>
          </p:cNvPr>
          <p:cNvSpPr/>
          <p:nvPr/>
        </p:nvSpPr>
        <p:spPr>
          <a:xfrm rot="8178420">
            <a:off x="5459965" y="3242462"/>
            <a:ext cx="566468" cy="557519"/>
          </a:xfrm>
          <a:prstGeom prst="arc">
            <a:avLst>
              <a:gd name="adj1" fmla="val 15917735"/>
              <a:gd name="adj2" fmla="val 21356447"/>
            </a:avLst>
          </a:prstGeom>
          <a:ln w="38100">
            <a:solidFill>
              <a:srgbClr val="E842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prochain train arrive à quinze heures.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L’agneau est très mignon. </a:t>
            </a:r>
          </a:p>
        </p:txBody>
      </p:sp>
    </p:spTree>
    <p:extLst>
      <p:ext uri="{BB962C8B-B14F-4D97-AF65-F5344CB8AC3E}">
        <p14:creationId xmlns:p14="http://schemas.microsoft.com/office/powerpoint/2010/main" val="422577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La campagne est magnifique</a:t>
            </a:r>
          </a:p>
        </p:txBody>
      </p:sp>
    </p:spTree>
    <p:extLst>
      <p:ext uri="{BB962C8B-B14F-4D97-AF65-F5344CB8AC3E}">
        <p14:creationId xmlns:p14="http://schemas.microsoft.com/office/powerpoint/2010/main" val="13590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Ce sont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et Rania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8B31B8-E29A-4F84-9C9F-F01ACD30F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42" y="2082442"/>
            <a:ext cx="2794716" cy="4163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les deux amies jouent à la marelle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747B6C-7C9C-4762-AE53-7CFA95F44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42" y="2082442"/>
            <a:ext cx="2794716" cy="4163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deux amies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font leurs devoirs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F0984C-BD1E-4FA8-8D21-B0ABCE000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42" y="2082442"/>
            <a:ext cx="2794716" cy="4163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phrase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53877" y="3365011"/>
            <a:ext cx="553352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et Rania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et Rania jouent à la marelle.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641FDE-0A8F-4FB7-ADB0-A4E199E05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87" y="2054937"/>
            <a:ext cx="2517947" cy="37512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 2.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ABEB02-0199-4890-A44B-30E740C59F8F}"/>
              </a:ext>
            </a:extLst>
          </p:cNvPr>
          <p:cNvSpPr txBox="1"/>
          <p:nvPr/>
        </p:nvSpPr>
        <p:spPr>
          <a:xfrm>
            <a:off x="453877" y="3365011"/>
            <a:ext cx="553352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et Rania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E84234"/>
                </a:solidFill>
                <a:latin typeface="Dosis SemiBold" pitchFamily="2" charset="0"/>
              </a:rPr>
              <a:t>Lina et Rania jouent à la marelle.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183BC62-9D5A-46FE-B289-862A24FC5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87" y="2054937"/>
            <a:ext cx="2517947" cy="37512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Kamal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82F4EE-FB20-4AA6-A5FD-327857AD6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5" y="1844954"/>
            <a:ext cx="2857469" cy="42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Kamal se brosse les dents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69E2E8-58A4-4D92-A2A5-39C903ABB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5" y="1844954"/>
            <a:ext cx="2857469" cy="42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Kamal se lave le visage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3421FE-2C7E-41EB-8B15-0DBDCD565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5" y="1844954"/>
            <a:ext cx="2857469" cy="42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994232" y="3222856"/>
            <a:ext cx="509851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Kamal se lave le visage.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Kamal se brosse les dents.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FB0924-84A2-40D7-9B5B-74E542EED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97" y="2296306"/>
            <a:ext cx="2265671" cy="337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B249E4-4BD5-4ACF-AFB5-D33FA603426D}"/>
              </a:ext>
            </a:extLst>
          </p:cNvPr>
          <p:cNvSpPr txBox="1"/>
          <p:nvPr/>
        </p:nvSpPr>
        <p:spPr>
          <a:xfrm>
            <a:off x="994232" y="3222856"/>
            <a:ext cx="509851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Kamal se lave le visage.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E84234"/>
                </a:solidFill>
                <a:latin typeface="Dosis SemiBold" pitchFamily="2" charset="0"/>
              </a:rPr>
              <a:t>Kamal se brosse les dents.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34AE9C-E9B1-4FED-9F67-6F1E46578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97" y="2296306"/>
            <a:ext cx="2265671" cy="337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4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Nadir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D03E53-1E2E-4A3A-999A-EF8B7852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64" y="1946760"/>
            <a:ext cx="4042071" cy="368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Nadir se réveille à huit heures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1BA187-0A0D-4FB1-95AB-E354C62CA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64" y="1946760"/>
            <a:ext cx="4042071" cy="368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1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Nadir se réveille à sept heures ? Qui veut répondre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7E2A28-1435-4B4E-B9D0-D2A2413AB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64" y="1946760"/>
            <a:ext cx="4042071" cy="368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2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2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510138" y="3186186"/>
            <a:ext cx="509851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Nadir se réveille à sept heures.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Nadir se réveille à huit heures.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4716EE-E4AD-4AB4-9E2C-EB9DB695E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829" y="2303928"/>
            <a:ext cx="3294594" cy="300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8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2A0014-8D14-441D-888C-95C5F8EF6E73}"/>
              </a:ext>
            </a:extLst>
          </p:cNvPr>
          <p:cNvSpPr txBox="1"/>
          <p:nvPr/>
        </p:nvSpPr>
        <p:spPr>
          <a:xfrm>
            <a:off x="510138" y="3186186"/>
            <a:ext cx="509851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E84234"/>
                </a:solidFill>
                <a:latin typeface="Dosis SemiBold" pitchFamily="2" charset="0"/>
              </a:rPr>
              <a:t>Nadir se réveille à sept heures.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Nadir se réveille à huit heures.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E4FAA70-D6C5-4FA2-9429-85952598E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829" y="2303928"/>
            <a:ext cx="3294594" cy="300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4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109. Faites l’activité 2.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61C708-5F1B-42DE-80CA-3E3DFBC73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09" y="1604297"/>
            <a:ext cx="3347158" cy="51340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992CC11-016C-49DE-811C-B367E82A45E3}"/>
              </a:ext>
            </a:extLst>
          </p:cNvPr>
          <p:cNvSpPr/>
          <p:nvPr/>
        </p:nvSpPr>
        <p:spPr>
          <a:xfrm>
            <a:off x="3059288" y="3801906"/>
            <a:ext cx="2946401" cy="23000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1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1B762ED-F3E9-419E-960D-6EEE17E967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" t="41961" r="10300" b="11024"/>
          <a:stretch/>
        </p:blipFill>
        <p:spPr>
          <a:xfrm>
            <a:off x="977153" y="1892806"/>
            <a:ext cx="7458635" cy="4585713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D0704E2D-6EC3-4435-BC3E-4F0CA80FC2CE}"/>
              </a:ext>
            </a:extLst>
          </p:cNvPr>
          <p:cNvSpPr/>
          <p:nvPr/>
        </p:nvSpPr>
        <p:spPr>
          <a:xfrm>
            <a:off x="1416423" y="2560515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94BBDEBB-C80D-48F6-BAD2-E36912A9450A}"/>
              </a:ext>
            </a:extLst>
          </p:cNvPr>
          <p:cNvSpPr/>
          <p:nvPr/>
        </p:nvSpPr>
        <p:spPr>
          <a:xfrm>
            <a:off x="1407458" y="5303582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E2F90EF4-3CA6-4019-B66B-A4B9D816E898}"/>
              </a:ext>
            </a:extLst>
          </p:cNvPr>
          <p:cNvSpPr/>
          <p:nvPr/>
        </p:nvSpPr>
        <p:spPr>
          <a:xfrm>
            <a:off x="1407458" y="4466372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8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ces phrases et recopiez-les dans vos cahiers.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6961" y="2230406"/>
            <a:ext cx="2225112" cy="35535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3DE655-1FAF-4C5E-A6D6-666431440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788" y="1818437"/>
            <a:ext cx="3211000" cy="4925230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C4C1F-F302-AE3E-5F09-B923994209AF}"/>
              </a:ext>
            </a:extLst>
          </p:cNvPr>
          <p:cNvSpPr/>
          <p:nvPr/>
        </p:nvSpPr>
        <p:spPr>
          <a:xfrm>
            <a:off x="4571999" y="2590800"/>
            <a:ext cx="2663687" cy="131781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2190E42-0370-B0DF-02C6-A8CB27DAF4B5}"/>
              </a:ext>
            </a:extLst>
          </p:cNvPr>
          <p:cNvSpPr/>
          <p:nvPr/>
        </p:nvSpPr>
        <p:spPr>
          <a:xfrm>
            <a:off x="3898011" y="3156044"/>
            <a:ext cx="564777" cy="1524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4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109 et faire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EDFE09-37EB-41AA-B9B8-5E2B23D41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56" y="1411910"/>
            <a:ext cx="3347158" cy="513407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A2980C-DE3A-4B78-A458-F7DADA3DA1CE}"/>
              </a:ext>
            </a:extLst>
          </p:cNvPr>
          <p:cNvSpPr/>
          <p:nvPr/>
        </p:nvSpPr>
        <p:spPr>
          <a:xfrm>
            <a:off x="5375189" y="1754659"/>
            <a:ext cx="3002692" cy="1902941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856FA2-808B-4126-AB29-5A9EA8152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541" y="1785035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A066500-CCCD-45DB-BEE1-5C29EF79F2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36" y="1780209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9EB9D06-52F0-4AD5-BA3A-D4308EA3F8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21" y="4100419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E587F4C-937F-4759-B617-7A2B955D47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409" y="1785035"/>
            <a:ext cx="1744230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25078F-958B-4768-8389-A56376C945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549" y="4100419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05571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Le matin, Kamal se brosse les dents. 2) Les enfants jouent à cache-cache. 3) Rachid va à l’école à huit heures. 4 ) Après l’école, les amis font leurs devoirs. 5) Samedi, Rania fait une sortie avec sa famille dans la forêt.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77F71F-A994-47C6-934A-2144E6A86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1" y="4203020"/>
            <a:ext cx="4001050" cy="19154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ED644A-CF20-4FB5-A842-8C31CB9E3A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r="11285"/>
          <a:stretch/>
        </p:blipFill>
        <p:spPr>
          <a:xfrm>
            <a:off x="4967926" y="4203020"/>
            <a:ext cx="3525573" cy="1837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6A491E-F4ED-48AE-B6BA-0AD6151417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87" y="1890684"/>
            <a:ext cx="2247330" cy="20456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7C61F9-FC57-4B3E-820C-4E46DDD99B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1" y="1890684"/>
            <a:ext cx="2245621" cy="20456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9D5D901-09BF-4A98-A4A1-B9C3653103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66" y="1890849"/>
            <a:ext cx="3021291" cy="204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5BD038-4414-4A73-92BF-5B4A31BEF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55" y="1829415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8DF00A-1CA1-4264-BF68-D65E363FF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538" y="1829415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D6250C-3188-4E33-8D1F-8149E6544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134139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37E7E6-349F-4B94-A7FC-C02A8ECC6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34139"/>
            <a:ext cx="1744223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0F9510-5AD1-4D1C-88B8-958217B41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20" y="1829415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505650" y="2033781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vas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vendredi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Présente-toi et parle de ta journée et de ce que tu fais dimanche.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4D4DBB-4714-48DC-BBF1-08DB0C507050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et parle de ta journée et de ce que tu fais dimanche.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81196" y="2546670"/>
            <a:ext cx="686610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b="1" kern="0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4pts (item 1)  + 6pts (item 2) = 10 pts 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11385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gn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ian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ette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ier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erre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9FC6769-8DA5-E6A5-BB65-3E30CEA3D78F}"/>
              </a:ext>
            </a:extLst>
          </p:cNvPr>
          <p:cNvSpPr txBox="1"/>
          <p:nvPr/>
        </p:nvSpPr>
        <p:spPr>
          <a:xfrm>
            <a:off x="2117707" y="168223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497614"/>
              </p:ext>
            </p:extLst>
          </p:nvPr>
        </p:nvGraphicFramePr>
        <p:xfrm>
          <a:off x="1562101" y="2719603"/>
          <a:ext cx="6408000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2000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panier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beignet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vitesse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poussette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5EA6FB5-ED73-200B-3CAF-E11E58707F4C}"/>
              </a:ext>
            </a:extLst>
          </p:cNvPr>
          <p:cNvSpPr txBox="1"/>
          <p:nvPr/>
        </p:nvSpPr>
        <p:spPr>
          <a:xfrm>
            <a:off x="2117707" y="168223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vieux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promène son petit chien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Mon amie a une jolie tresse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5EE65-EFF6-41BE-AD9B-D333E6AF207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8670</TotalTime>
  <Words>1758</Words>
  <Application>Microsoft Office PowerPoint</Application>
  <PresentationFormat>Affichage à l'écran (4:3)</PresentationFormat>
  <Paragraphs>288</Paragraphs>
  <Slides>80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80</vt:i4>
      </vt:variant>
    </vt:vector>
  </HeadingPairs>
  <TitlesOfParts>
    <vt:vector size="111" baseType="lpstr">
      <vt:lpstr>Calibri</vt:lpstr>
      <vt:lpstr>Aptos Display</vt:lpstr>
      <vt:lpstr>Mistral</vt:lpstr>
      <vt:lpstr>Dosis ExtraBold</vt:lpstr>
      <vt:lpstr>Aptos</vt:lpstr>
      <vt:lpstr>Comic Sans MS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Lisons ensemble.  </vt:lpstr>
      <vt:lpstr>Qui veut passer au tableau pour lire ? Levez la main. </vt:lpstr>
      <vt:lpstr>Lisons ensemble.  </vt:lpstr>
      <vt:lpstr>Qui veut passer au tableau pour lire ? Levez la main. </vt:lpstr>
      <vt:lpstr>Lisons ensemble.  </vt:lpstr>
      <vt:lpstr>Qui veut passer au tableau pour lire ? Lever la main.</vt:lpstr>
      <vt:lpstr>Lisons ensemble.  </vt:lpstr>
      <vt:lpstr>Qui veut passer au tableau pour lire ? Lever la main.</vt:lpstr>
      <vt:lpstr>Qui veut passer au tableau pour lire ? Levez la main. </vt:lpstr>
      <vt:lpstr>Lisons ensemble.</vt:lpstr>
      <vt:lpstr>Qui veut passer au tableau pour lire ? Levez la main. </vt:lpstr>
      <vt:lpstr>Qui veut passer au tableau pour lire ? Levez la main. </vt:lpstr>
      <vt:lpstr>Lisons ensemble.</vt:lpstr>
      <vt:lpstr>Qui veut passer au tableau pour lire ? Levez la main. </vt:lpstr>
      <vt:lpstr>Prenez vos livrets à la page 108.</vt:lpstr>
      <vt:lpstr>On va faire l’activité 4. Je vais vous expliquer la consigne. Ensuite, je vais circuler entre les rangs pour vous aider. </vt:lpstr>
      <vt:lpstr>Corrigez.</vt:lpstr>
      <vt:lpstr>Plan de la séance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On passe à une autre activité. Regardez cette image. Ce sont Lina et Rania.</vt:lpstr>
      <vt:lpstr>Est-ce que les deux amies jouent à la marelle ? Qui veut répondre ? </vt:lpstr>
      <vt:lpstr>Est-ce que les deux amies font leurs devoirs ? Qui veut répondre ? </vt:lpstr>
      <vt:lpstr>Prenez les ardoises.</vt:lpstr>
      <vt:lpstr>Lisez silencieusement les phrases.  Écrivez le numéro de la bonne phrase sur l’ardoise.</vt:lpstr>
      <vt:lpstr>Levez vos ardoises. </vt:lpstr>
      <vt:lpstr>La bonne réponse est le numéro 2.</vt:lpstr>
      <vt:lpstr>On passe à une autre activité. Regardez cette image. C’est Kamal.</vt:lpstr>
      <vt:lpstr>Est-ce que Kamal se brosse les dents ? Qui veut répondre ? </vt:lpstr>
      <vt:lpstr>Est-ce que Kamal se lave le visage ? Qui veut répondre ? </vt:lpstr>
      <vt:lpstr>Prenez les ardoises.</vt:lpstr>
      <vt:lpstr>Lisez silencieusement les phrases.  Écrivez le numéro des bonnes phrases sur l’ardoise.</vt:lpstr>
      <vt:lpstr>Levez vos ardoises. </vt:lpstr>
      <vt:lpstr>La bonne réponse est le numéro 2.</vt:lpstr>
      <vt:lpstr>On passe à une autre activité. Regardez cette image. C’est Nadir.</vt:lpstr>
      <vt:lpstr>Est-ce que Nadir se réveille à huit heures ? Qui veut répondre ? </vt:lpstr>
      <vt:lpstr>Est-ce que Nadir se réveille à sept heures ? Qui veut répondre ? </vt:lpstr>
      <vt:lpstr>Prenez les ardoises.</vt:lpstr>
      <vt:lpstr>Lisez silencieusement les phrases.  Écrivez le numéro des bonnes phrases sur l’ardoise.</vt:lpstr>
      <vt:lpstr>Levez vos ardoises. </vt:lpstr>
      <vt:lpstr>La bonne réponse est le numéro 1.</vt:lpstr>
      <vt:lpstr>Prenez vos livrets à la page 109. Faites l’activité 2.</vt:lpstr>
      <vt:lpstr>Corrigez </vt:lpstr>
      <vt:lpstr>La séance d’aujourd’hui est terminée. À la maison, lisez ces phrases et recopiez-les dans vos cahiers.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Le matin, Kamal se brosse les dents. 2) Les enfants jouent à cache-cache. 3) Rachid va à l’école à huit heures. 4 ) Après l’école, les amis font leurs devoirs. 5) Samedi, Rania fait une sortie avec sa famille dans la forêt.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Présente-toi et parle de ta journée et de ce que tu fais dimanche.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89</cp:revision>
  <cp:lastPrinted>2025-08-13T10:11:39Z</cp:lastPrinted>
  <dcterms:created xsi:type="dcterms:W3CDTF">2025-08-01T12:31:49Z</dcterms:created>
  <dcterms:modified xsi:type="dcterms:W3CDTF">2026-04-21T19:09:01Z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