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4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5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6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51" r:id="rId20"/>
    <p:sldMasterId id="2147483856" r:id="rId21"/>
  </p:sldMasterIdLst>
  <p:notesMasterIdLst>
    <p:notesMasterId r:id="rId79"/>
  </p:notesMasterIdLst>
  <p:sldIdLst>
    <p:sldId id="256" r:id="rId22"/>
    <p:sldId id="1029" r:id="rId23"/>
    <p:sldId id="951" r:id="rId24"/>
    <p:sldId id="1255" r:id="rId25"/>
    <p:sldId id="1297" r:id="rId26"/>
    <p:sldId id="1000" r:id="rId27"/>
    <p:sldId id="1146" r:id="rId28"/>
    <p:sldId id="1147" r:id="rId29"/>
    <p:sldId id="1116" r:id="rId30"/>
    <p:sldId id="1306" r:id="rId31"/>
    <p:sldId id="1044" r:id="rId32"/>
    <p:sldId id="1307" r:id="rId33"/>
    <p:sldId id="1133" r:id="rId34"/>
    <p:sldId id="1134" r:id="rId35"/>
    <p:sldId id="1139" r:id="rId36"/>
    <p:sldId id="1166" r:id="rId37"/>
    <p:sldId id="1186" r:id="rId38"/>
    <p:sldId id="1308" r:id="rId39"/>
    <p:sldId id="1202" r:id="rId40"/>
    <p:sldId id="1218" r:id="rId41"/>
    <p:sldId id="1309" r:id="rId42"/>
    <p:sldId id="1219" r:id="rId43"/>
    <p:sldId id="1237" r:id="rId44"/>
    <p:sldId id="1301" r:id="rId45"/>
    <p:sldId id="1302" r:id="rId46"/>
    <p:sldId id="1310" r:id="rId47"/>
    <p:sldId id="1303" r:id="rId48"/>
    <p:sldId id="1304" r:id="rId49"/>
    <p:sldId id="1305" r:id="rId50"/>
    <p:sldId id="1311" r:id="rId51"/>
    <p:sldId id="1238" r:id="rId52"/>
    <p:sldId id="1239" r:id="rId53"/>
    <p:sldId id="1008" r:id="rId54"/>
    <p:sldId id="964" r:id="rId55"/>
    <p:sldId id="1240" r:id="rId56"/>
    <p:sldId id="1241" r:id="rId57"/>
    <p:sldId id="1243" r:id="rId58"/>
    <p:sldId id="1250" r:id="rId59"/>
    <p:sldId id="1251" r:id="rId60"/>
    <p:sldId id="1010" r:id="rId61"/>
    <p:sldId id="1246" r:id="rId62"/>
    <p:sldId id="1262" r:id="rId63"/>
    <p:sldId id="1287" r:id="rId64"/>
    <p:sldId id="1257" r:id="rId65"/>
    <p:sldId id="1289" r:id="rId66"/>
    <p:sldId id="1263" r:id="rId67"/>
    <p:sldId id="1258" r:id="rId68"/>
    <p:sldId id="1231" r:id="rId69"/>
    <p:sldId id="1270" r:id="rId70"/>
    <p:sldId id="1271" r:id="rId71"/>
    <p:sldId id="1276" r:id="rId72"/>
    <p:sldId id="1277" r:id="rId73"/>
    <p:sldId id="1278" r:id="rId74"/>
    <p:sldId id="1279" r:id="rId75"/>
    <p:sldId id="1280" r:id="rId76"/>
    <p:sldId id="1281" r:id="rId77"/>
    <p:sldId id="1283" r:id="rId78"/>
  </p:sldIdLst>
  <p:sldSz cx="9144000" cy="6858000" type="screen4x3"/>
  <p:notesSz cx="6735763" cy="9866313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  <p:bold r:id="rId84"/>
    </p:embeddedFont>
    <p:embeddedFont>
      <p:font typeface="Dosis SemiBold" pitchFamily="2" charset="0"/>
      <p:regular r:id="rId85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slide" Target="slides/slide55.xml"/><Relationship Id="rId84" Type="http://schemas.openxmlformats.org/officeDocument/2006/relationships/font" Target="fonts/font5.fntdata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notesMaster" Target="notesMasters/notesMaster1.xml"/><Relationship Id="rId87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font" Target="fonts/font3.fntdata"/><Relationship Id="rId90" Type="http://schemas.openxmlformats.org/officeDocument/2006/relationships/theme" Target="theme/theme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4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2F9DA63-2834-458B-87C7-6C593C1D82BC}"/>
    <pc:docChg chg="custSel addSld modSld">
      <pc:chgData name="LAMIAE BEZZAZ" userId="f9bc3cc0-8e1c-4944-afa8-b4b36bbf20e1" providerId="ADAL" clId="{B2F9DA63-2834-458B-87C7-6C593C1D82BC}" dt="2026-04-18T17:03:40.047" v="5" actId="14100"/>
      <pc:docMkLst>
        <pc:docMk/>
      </pc:docMkLst>
      <pc:sldChg chg="addSp delSp modSp add">
        <pc:chgData name="LAMIAE BEZZAZ" userId="f9bc3cc0-8e1c-4944-afa8-b4b36bbf20e1" providerId="ADAL" clId="{B2F9DA63-2834-458B-87C7-6C593C1D82BC}" dt="2026-04-18T17:03:40.047" v="5" actId="14100"/>
        <pc:sldMkLst>
          <pc:docMk/>
          <pc:sldMk cId="1056749084" sldId="256"/>
        </pc:sldMkLst>
        <pc:picChg chg="del">
          <ac:chgData name="LAMIAE BEZZAZ" userId="f9bc3cc0-8e1c-4944-afa8-b4b36bbf20e1" providerId="ADAL" clId="{B2F9DA63-2834-458B-87C7-6C593C1D82BC}" dt="2026-04-18T17:02:56.401" v="2" actId="478"/>
          <ac:picMkLst>
            <pc:docMk/>
            <pc:sldMk cId="1056749084" sldId="256"/>
            <ac:picMk id="3" creationId="{9FE6A0B4-B135-4599-BA4B-039AD3015D80}"/>
          </ac:picMkLst>
        </pc:picChg>
        <pc:picChg chg="add mod">
          <ac:chgData name="LAMIAE BEZZAZ" userId="f9bc3cc0-8e1c-4944-afa8-b4b36bbf20e1" providerId="ADAL" clId="{B2F9DA63-2834-458B-87C7-6C593C1D82BC}" dt="2026-04-18T17:03:40.047" v="5" actId="14100"/>
          <ac:picMkLst>
            <pc:docMk/>
            <pc:sldMk cId="1056749084" sldId="256"/>
            <ac:picMk id="4" creationId="{572F06A7-2265-459B-9974-5A5EEE7D12C3}"/>
          </ac:picMkLst>
        </pc:picChg>
      </pc:sldChg>
      <pc:sldChg chg="modSp">
        <pc:chgData name="LAMIAE BEZZAZ" userId="f9bc3cc0-8e1c-4944-afa8-b4b36bbf20e1" providerId="ADAL" clId="{B2F9DA63-2834-458B-87C7-6C593C1D82BC}" dt="2026-04-18T17:01:57.240" v="0" actId="20577"/>
        <pc:sldMkLst>
          <pc:docMk/>
          <pc:sldMk cId="1932069011" sldId="1271"/>
        </pc:sldMkLst>
        <pc:spChg chg="mod">
          <ac:chgData name="LAMIAE BEZZAZ" userId="f9bc3cc0-8e1c-4944-afa8-b4b36bbf20e1" providerId="ADAL" clId="{B2F9DA63-2834-458B-87C7-6C593C1D82BC}" dt="2026-04-18T17:01:57.240" v="0" actId="20577"/>
          <ac:spMkLst>
            <pc:docMk/>
            <pc:sldMk cId="1932069011" sldId="1271"/>
            <ac:spMk id="16" creationId="{5AE8B19C-F9BD-C41B-5519-216C3062AD85}"/>
          </ac:spMkLst>
        </pc:spChg>
      </pc:sldChg>
    </pc:docChg>
  </pc:docChgLst>
  <pc:docChgLst>
    <pc:chgData name="LAMIAE BEZZAZ" userId="f9bc3cc0-8e1c-4944-afa8-b4b36bbf20e1" providerId="ADAL" clId="{D4A79DA0-9F91-450C-AB5D-519C03E2C35C}"/>
    <pc:docChg chg="custSel delSld modSld">
      <pc:chgData name="LAMIAE BEZZAZ" userId="f9bc3cc0-8e1c-4944-afa8-b4b36bbf20e1" providerId="ADAL" clId="{D4A79DA0-9F91-450C-AB5D-519C03E2C35C}" dt="2026-04-15T20:42:25.835" v="746" actId="20577"/>
      <pc:docMkLst>
        <pc:docMk/>
      </pc:docMkLst>
      <pc:sldChg chg="addSp delSp modSp">
        <pc:chgData name="LAMIAE BEZZAZ" userId="f9bc3cc0-8e1c-4944-afa8-b4b36bbf20e1" providerId="ADAL" clId="{D4A79DA0-9F91-450C-AB5D-519C03E2C35C}" dt="2026-04-15T20:10:26.158" v="20" actId="14100"/>
        <pc:sldMkLst>
          <pc:docMk/>
          <pc:sldMk cId="3471369106" sldId="1010"/>
        </pc:sldMkLst>
        <pc:spChg chg="mod">
          <ac:chgData name="LAMIAE BEZZAZ" userId="f9bc3cc0-8e1c-4944-afa8-b4b36bbf20e1" providerId="ADAL" clId="{D4A79DA0-9F91-450C-AB5D-519C03E2C35C}" dt="2026-04-15T20:10:26.158" v="20" actId="14100"/>
          <ac:spMkLst>
            <pc:docMk/>
            <pc:sldMk cId="3471369106" sldId="1010"/>
            <ac:spMk id="6" creationId="{199FA74C-E512-3F58-0669-DA7449420F72}"/>
          </ac:spMkLst>
        </pc:spChg>
        <pc:picChg chg="add mod ord">
          <ac:chgData name="LAMIAE BEZZAZ" userId="f9bc3cc0-8e1c-4944-afa8-b4b36bbf20e1" providerId="ADAL" clId="{D4A79DA0-9F91-450C-AB5D-519C03E2C35C}" dt="2026-04-15T20:10:17.928" v="17" actId="14100"/>
          <ac:picMkLst>
            <pc:docMk/>
            <pc:sldMk cId="3471369106" sldId="1010"/>
            <ac:picMk id="9" creationId="{616077CF-3778-4D6D-849F-45E7676C059D}"/>
          </ac:picMkLst>
        </pc:picChg>
        <pc:picChg chg="del">
          <ac:chgData name="LAMIAE BEZZAZ" userId="f9bc3cc0-8e1c-4944-afa8-b4b36bbf20e1" providerId="ADAL" clId="{D4A79DA0-9F91-450C-AB5D-519C03E2C35C}" dt="2026-04-15T20:09:52.282" v="13" actId="478"/>
          <ac:picMkLst>
            <pc:docMk/>
            <pc:sldMk cId="3471369106" sldId="1010"/>
            <ac:picMk id="10" creationId="{0A08BAF3-98D5-439C-A6CF-AB4D697008DA}"/>
          </ac:picMkLst>
        </pc:picChg>
      </pc:sldChg>
      <pc:sldChg chg="addSp delSp modSp">
        <pc:chgData name="LAMIAE BEZZAZ" userId="f9bc3cc0-8e1c-4944-afa8-b4b36bbf20e1" providerId="ADAL" clId="{D4A79DA0-9F91-450C-AB5D-519C03E2C35C}" dt="2026-04-15T20:22:24.072" v="146" actId="1076"/>
        <pc:sldMkLst>
          <pc:docMk/>
          <pc:sldMk cId="2448685570" sldId="1231"/>
        </pc:sldMkLst>
        <pc:picChg chg="add mod">
          <ac:chgData name="LAMIAE BEZZAZ" userId="f9bc3cc0-8e1c-4944-afa8-b4b36bbf20e1" providerId="ADAL" clId="{D4A79DA0-9F91-450C-AB5D-519C03E2C35C}" dt="2026-04-15T20:20:47.205" v="73" actId="1076"/>
          <ac:picMkLst>
            <pc:docMk/>
            <pc:sldMk cId="2448685570" sldId="1231"/>
            <ac:picMk id="12" creationId="{A3B323C8-C2FB-4171-B5FA-414CDCAA41C8}"/>
          </ac:picMkLst>
        </pc:picChg>
        <pc:picChg chg="add mod">
          <ac:chgData name="LAMIAE BEZZAZ" userId="f9bc3cc0-8e1c-4944-afa8-b4b36bbf20e1" providerId="ADAL" clId="{D4A79DA0-9F91-450C-AB5D-519C03E2C35C}" dt="2026-04-15T20:21:02.031" v="76" actId="1076"/>
          <ac:picMkLst>
            <pc:docMk/>
            <pc:sldMk cId="2448685570" sldId="1231"/>
            <ac:picMk id="17" creationId="{086590E6-FC2B-40C5-9DEE-AC9A2C9ABC1C}"/>
          </ac:picMkLst>
        </pc:picChg>
        <pc:picChg chg="add mod">
          <ac:chgData name="LAMIAE BEZZAZ" userId="f9bc3cc0-8e1c-4944-afa8-b4b36bbf20e1" providerId="ADAL" clId="{D4A79DA0-9F91-450C-AB5D-519C03E2C35C}" dt="2026-04-15T20:21:13.214" v="79" actId="1076"/>
          <ac:picMkLst>
            <pc:docMk/>
            <pc:sldMk cId="2448685570" sldId="1231"/>
            <ac:picMk id="18" creationId="{AEF3CD96-B1AE-4F02-842D-CD1ECBE80FAC}"/>
          </ac:picMkLst>
        </pc:picChg>
        <pc:picChg chg="add mod">
          <ac:chgData name="LAMIAE BEZZAZ" userId="f9bc3cc0-8e1c-4944-afa8-b4b36bbf20e1" providerId="ADAL" clId="{D4A79DA0-9F91-450C-AB5D-519C03E2C35C}" dt="2026-04-15T20:22:24.072" v="146" actId="1076"/>
          <ac:picMkLst>
            <pc:docMk/>
            <pc:sldMk cId="2448685570" sldId="1231"/>
            <ac:picMk id="19" creationId="{F5645101-879E-4764-96F1-C805AEE64BD9}"/>
          </ac:picMkLst>
        </pc:picChg>
        <pc:picChg chg="add mod">
          <ac:chgData name="LAMIAE BEZZAZ" userId="f9bc3cc0-8e1c-4944-afa8-b4b36bbf20e1" providerId="ADAL" clId="{D4A79DA0-9F91-450C-AB5D-519C03E2C35C}" dt="2026-04-15T20:22:20.722" v="145" actId="1076"/>
          <ac:picMkLst>
            <pc:docMk/>
            <pc:sldMk cId="2448685570" sldId="1231"/>
            <ac:picMk id="20" creationId="{A87EDE7A-056F-45BE-B55B-FB2602CCCC3D}"/>
          </ac:picMkLst>
        </pc:picChg>
        <pc:picChg chg="del">
          <ac:chgData name="LAMIAE BEZZAZ" userId="f9bc3cc0-8e1c-4944-afa8-b4b36bbf20e1" providerId="ADAL" clId="{D4A79DA0-9F91-450C-AB5D-519C03E2C35C}" dt="2026-04-15T20:21:09.271" v="77" actId="478"/>
          <ac:picMkLst>
            <pc:docMk/>
            <pc:sldMk cId="2448685570" sldId="1231"/>
            <ac:picMk id="21" creationId="{5CDCA925-6788-4265-8006-B8B0B0C64987}"/>
          </ac:picMkLst>
        </pc:picChg>
        <pc:picChg chg="del">
          <ac:chgData name="LAMIAE BEZZAZ" userId="f9bc3cc0-8e1c-4944-afa8-b4b36bbf20e1" providerId="ADAL" clId="{D4A79DA0-9F91-450C-AB5D-519C03E2C35C}" dt="2026-04-15T20:20:55.165" v="74" actId="478"/>
          <ac:picMkLst>
            <pc:docMk/>
            <pc:sldMk cId="2448685570" sldId="1231"/>
            <ac:picMk id="22" creationId="{20540661-60E7-4216-AA6A-FA0B56ED310B}"/>
          </ac:picMkLst>
        </pc:picChg>
        <pc:picChg chg="del">
          <ac:chgData name="LAMIAE BEZZAZ" userId="f9bc3cc0-8e1c-4944-afa8-b4b36bbf20e1" providerId="ADAL" clId="{D4A79DA0-9F91-450C-AB5D-519C03E2C35C}" dt="2026-04-15T20:21:45.450" v="83" actId="478"/>
          <ac:picMkLst>
            <pc:docMk/>
            <pc:sldMk cId="2448685570" sldId="1231"/>
            <ac:picMk id="23" creationId="{9855BE4E-7736-4AF4-8E61-7D048A8FBC08}"/>
          </ac:picMkLst>
        </pc:picChg>
        <pc:picChg chg="del">
          <ac:chgData name="LAMIAE BEZZAZ" userId="f9bc3cc0-8e1c-4944-afa8-b4b36bbf20e1" providerId="ADAL" clId="{D4A79DA0-9F91-450C-AB5D-519C03E2C35C}" dt="2026-04-15T20:20:44.025" v="71" actId="478"/>
          <ac:picMkLst>
            <pc:docMk/>
            <pc:sldMk cId="2448685570" sldId="1231"/>
            <ac:picMk id="24" creationId="{C2BA3DC3-12A0-43F2-8B94-C53F3AE04776}"/>
          </ac:picMkLst>
        </pc:picChg>
        <pc:picChg chg="del">
          <ac:chgData name="LAMIAE BEZZAZ" userId="f9bc3cc0-8e1c-4944-afa8-b4b36bbf20e1" providerId="ADAL" clId="{D4A79DA0-9F91-450C-AB5D-519C03E2C35C}" dt="2026-04-15T20:21:22.698" v="80" actId="478"/>
          <ac:picMkLst>
            <pc:docMk/>
            <pc:sldMk cId="2448685570" sldId="1231"/>
            <ac:picMk id="25" creationId="{F839451C-59AB-4362-B43C-053C16EC7227}"/>
          </ac:picMkLst>
        </pc:picChg>
      </pc:sldChg>
      <pc:sldChg chg="modSp del">
        <pc:chgData name="LAMIAE BEZZAZ" userId="f9bc3cc0-8e1c-4944-afa8-b4b36bbf20e1" providerId="ADAL" clId="{D4A79DA0-9F91-450C-AB5D-519C03E2C35C}" dt="2026-04-15T20:13:44.022" v="22" actId="47"/>
        <pc:sldMkLst>
          <pc:docMk/>
          <pc:sldMk cId="3024707293" sldId="1246"/>
        </pc:sldMkLst>
        <pc:spChg chg="mod">
          <ac:chgData name="LAMIAE BEZZAZ" userId="f9bc3cc0-8e1c-4944-afa8-b4b36bbf20e1" providerId="ADAL" clId="{D4A79DA0-9F91-450C-AB5D-519C03E2C35C}" dt="2026-04-15T20:10:32.901" v="21" actId="20577"/>
          <ac:spMkLst>
            <pc:docMk/>
            <pc:sldMk cId="3024707293" sldId="1246"/>
            <ac:spMk id="55" creationId="{B761553D-2FE4-9121-D8B8-6D3E8CDA1A53}"/>
          </ac:spMkLst>
        </pc:sp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902392552" sldId="1257"/>
        </pc:sldMkLst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1446148879" sldId="1258"/>
        </pc:sldMkLst>
      </pc:sldChg>
      <pc:sldChg chg="modSp del">
        <pc:chgData name="LAMIAE BEZZAZ" userId="f9bc3cc0-8e1c-4944-afa8-b4b36bbf20e1" providerId="ADAL" clId="{D4A79DA0-9F91-450C-AB5D-519C03E2C35C}" dt="2026-04-15T20:13:44.022" v="22" actId="47"/>
        <pc:sldMkLst>
          <pc:docMk/>
          <pc:sldMk cId="2291597756" sldId="1262"/>
        </pc:sldMkLst>
        <pc:spChg chg="mod">
          <ac:chgData name="LAMIAE BEZZAZ" userId="f9bc3cc0-8e1c-4944-afa8-b4b36bbf20e1" providerId="ADAL" clId="{D4A79DA0-9F91-450C-AB5D-519C03E2C35C}" dt="2026-04-15T20:09:45.514" v="12" actId="20577"/>
          <ac:spMkLst>
            <pc:docMk/>
            <pc:sldMk cId="2291597756" sldId="1262"/>
            <ac:spMk id="3" creationId="{750AC4AF-65C1-0790-9725-6F2C1900FEF7}"/>
          </ac:spMkLst>
        </pc:sp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D4A79DA0-9F91-450C-AB5D-519C03E2C35C}" dt="2026-04-15T20:35:03.370" v="419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D4A79DA0-9F91-450C-AB5D-519C03E2C35C}" dt="2026-04-15T20:33:59.518" v="411" actId="14100"/>
          <ac:spMkLst>
            <pc:docMk/>
            <pc:sldMk cId="1932069011" sldId="127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D4A79DA0-9F91-450C-AB5D-519C03E2C35C}" dt="2026-04-15T20:30:24.789" v="373" actId="14100"/>
          <ac:picMkLst>
            <pc:docMk/>
            <pc:sldMk cId="1932069011" sldId="1271"/>
            <ac:picMk id="3" creationId="{4602F348-BE41-428E-87C9-580A80EB8083}"/>
          </ac:picMkLst>
        </pc:picChg>
        <pc:picChg chg="add del mod">
          <ac:chgData name="LAMIAE BEZZAZ" userId="f9bc3cc0-8e1c-4944-afa8-b4b36bbf20e1" providerId="ADAL" clId="{D4A79DA0-9F91-450C-AB5D-519C03E2C35C}" dt="2026-04-15T20:34:43.510" v="412" actId="478"/>
          <ac:picMkLst>
            <pc:docMk/>
            <pc:sldMk cId="1932069011" sldId="1271"/>
            <ac:picMk id="5" creationId="{2F510CF3-F146-4FA9-9CDF-AD754F4003F1}"/>
          </ac:picMkLst>
        </pc:picChg>
        <pc:picChg chg="add mod">
          <ac:chgData name="LAMIAE BEZZAZ" userId="f9bc3cc0-8e1c-4944-afa8-b4b36bbf20e1" providerId="ADAL" clId="{D4A79DA0-9F91-450C-AB5D-519C03E2C35C}" dt="2026-04-15T20:35:03.370" v="419" actId="14100"/>
          <ac:picMkLst>
            <pc:docMk/>
            <pc:sldMk cId="1932069011" sldId="1271"/>
            <ac:picMk id="7" creationId="{3C14D5AD-02C8-46D0-A2DD-EEBC1E7D9204}"/>
          </ac:picMkLst>
        </pc:picChg>
        <pc:picChg chg="del">
          <ac:chgData name="LAMIAE BEZZAZ" userId="f9bc3cc0-8e1c-4944-afa8-b4b36bbf20e1" providerId="ADAL" clId="{D4A79DA0-9F91-450C-AB5D-519C03E2C35C}" dt="2026-04-15T20:23:09.243" v="166" actId="478"/>
          <ac:picMkLst>
            <pc:docMk/>
            <pc:sldMk cId="1932069011" sldId="1271"/>
            <ac:picMk id="8" creationId="{4E6C2D9D-7DA1-48BE-9E95-8E1B4A008796}"/>
          </ac:picMkLst>
        </pc:picChg>
        <pc:picChg chg="del">
          <ac:chgData name="LAMIAE BEZZAZ" userId="f9bc3cc0-8e1c-4944-afa8-b4b36bbf20e1" providerId="ADAL" clId="{D4A79DA0-9F91-450C-AB5D-519C03E2C35C}" dt="2026-04-15T20:27:23.464" v="310" actId="478"/>
          <ac:picMkLst>
            <pc:docMk/>
            <pc:sldMk cId="1932069011" sldId="1271"/>
            <ac:picMk id="12" creationId="{AA3C10B1-CD25-4592-AEC0-D88DB2958808}"/>
          </ac:picMkLst>
        </pc:picChg>
        <pc:picChg chg="add mod modCrop">
          <ac:chgData name="LAMIAE BEZZAZ" userId="f9bc3cc0-8e1c-4944-afa8-b4b36bbf20e1" providerId="ADAL" clId="{D4A79DA0-9F91-450C-AB5D-519C03E2C35C}" dt="2026-04-15T20:30:02.270" v="367" actId="1076"/>
          <ac:picMkLst>
            <pc:docMk/>
            <pc:sldMk cId="1932069011" sldId="1271"/>
            <ac:picMk id="17" creationId="{C6D2F74E-BD59-4954-98A9-ED0B582DF387}"/>
          </ac:picMkLst>
        </pc:picChg>
        <pc:picChg chg="del">
          <ac:chgData name="LAMIAE BEZZAZ" userId="f9bc3cc0-8e1c-4944-afa8-b4b36bbf20e1" providerId="ADAL" clId="{D4A79DA0-9F91-450C-AB5D-519C03E2C35C}" dt="2026-04-15T20:27:20.939" v="309" actId="478"/>
          <ac:picMkLst>
            <pc:docMk/>
            <pc:sldMk cId="1932069011" sldId="1271"/>
            <ac:picMk id="28" creationId="{5D8C36F1-5304-44E4-A57C-4645D7C8236A}"/>
          </ac:picMkLst>
        </pc:pic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D4A79DA0-9F91-450C-AB5D-519C03E2C35C}" dt="2026-04-15T20:38:59.819" v="562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D4A79DA0-9F91-450C-AB5D-519C03E2C35C}" dt="2026-04-15T20:38:59.819" v="562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D4A79DA0-9F91-450C-AB5D-519C03E2C35C}" dt="2026-04-15T20:41:20.279" v="685" actId="1076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D4A79DA0-9F91-450C-AB5D-519C03E2C35C}" dt="2026-04-15T20:41:20.279" v="685" actId="1076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D4A79DA0-9F91-450C-AB5D-519C03E2C35C}" dt="2026-04-15T20:37:18.999" v="505" actId="1076"/>
        <pc:sldMkLst>
          <pc:docMk/>
          <pc:sldMk cId="353481677" sldId="1277"/>
        </pc:sldMkLst>
        <pc:picChg chg="add mod">
          <ac:chgData name="LAMIAE BEZZAZ" userId="f9bc3cc0-8e1c-4944-afa8-b4b36bbf20e1" providerId="ADAL" clId="{D4A79DA0-9F91-450C-AB5D-519C03E2C35C}" dt="2026-04-15T20:37:12.353" v="504" actId="408"/>
          <ac:picMkLst>
            <pc:docMk/>
            <pc:sldMk cId="353481677" sldId="1277"/>
            <ac:picMk id="12" creationId="{600B3809-B89D-4C63-9B39-7D62DD7A1DBA}"/>
          </ac:picMkLst>
        </pc:picChg>
        <pc:picChg chg="add mod">
          <ac:chgData name="LAMIAE BEZZAZ" userId="f9bc3cc0-8e1c-4944-afa8-b4b36bbf20e1" providerId="ADAL" clId="{D4A79DA0-9F91-450C-AB5D-519C03E2C35C}" dt="2026-04-15T20:37:18.999" v="505" actId="1076"/>
          <ac:picMkLst>
            <pc:docMk/>
            <pc:sldMk cId="353481677" sldId="1277"/>
            <ac:picMk id="17" creationId="{58030ACB-3E9C-4DF9-8398-9C8E2605B365}"/>
          </ac:picMkLst>
        </pc:picChg>
        <pc:picChg chg="add del mod">
          <ac:chgData name="LAMIAE BEZZAZ" userId="f9bc3cc0-8e1c-4944-afa8-b4b36bbf20e1" providerId="ADAL" clId="{D4A79DA0-9F91-450C-AB5D-519C03E2C35C}" dt="2026-04-15T20:35:54.181" v="426" actId="478"/>
          <ac:picMkLst>
            <pc:docMk/>
            <pc:sldMk cId="353481677" sldId="1277"/>
            <ac:picMk id="18" creationId="{5790E318-49DC-4B80-9021-E3C5CC83A574}"/>
          </ac:picMkLst>
        </pc:picChg>
        <pc:picChg chg="add del mod">
          <ac:chgData name="LAMIAE BEZZAZ" userId="f9bc3cc0-8e1c-4944-afa8-b4b36bbf20e1" providerId="ADAL" clId="{D4A79DA0-9F91-450C-AB5D-519C03E2C35C}" dt="2026-04-15T20:35:54.181" v="426" actId="478"/>
          <ac:picMkLst>
            <pc:docMk/>
            <pc:sldMk cId="353481677" sldId="1277"/>
            <ac:picMk id="19" creationId="{8D53D381-29A3-46EB-AE94-53940FC18249}"/>
          </ac:picMkLst>
        </pc:picChg>
        <pc:picChg chg="add mod">
          <ac:chgData name="LAMIAE BEZZAZ" userId="f9bc3cc0-8e1c-4944-afa8-b4b36bbf20e1" providerId="ADAL" clId="{D4A79DA0-9F91-450C-AB5D-519C03E2C35C}" dt="2026-04-15T20:37:12.353" v="504" actId="408"/>
          <ac:picMkLst>
            <pc:docMk/>
            <pc:sldMk cId="353481677" sldId="1277"/>
            <ac:picMk id="20" creationId="{CF190054-03A8-4A56-AF6D-B4C86975C977}"/>
          </ac:picMkLst>
        </pc:picChg>
        <pc:picChg chg="del">
          <ac:chgData name="LAMIAE BEZZAZ" userId="f9bc3cc0-8e1c-4944-afa8-b4b36bbf20e1" providerId="ADAL" clId="{D4A79DA0-9F91-450C-AB5D-519C03E2C35C}" dt="2026-04-15T20:35:55.908" v="427" actId="478"/>
          <ac:picMkLst>
            <pc:docMk/>
            <pc:sldMk cId="353481677" sldId="1277"/>
            <ac:picMk id="21" creationId="{07AFAEF3-839C-4937-8C1D-C5605AEFB3AE}"/>
          </ac:picMkLst>
        </pc:picChg>
        <pc:picChg chg="del">
          <ac:chgData name="LAMIAE BEZZAZ" userId="f9bc3cc0-8e1c-4944-afa8-b4b36bbf20e1" providerId="ADAL" clId="{D4A79DA0-9F91-450C-AB5D-519C03E2C35C}" dt="2026-04-15T20:35:57.260" v="428" actId="478"/>
          <ac:picMkLst>
            <pc:docMk/>
            <pc:sldMk cId="353481677" sldId="1277"/>
            <ac:picMk id="22" creationId="{50FDC9F1-D599-448B-85B9-5AC460A28500}"/>
          </ac:picMkLst>
        </pc:picChg>
        <pc:picChg chg="del">
          <ac:chgData name="LAMIAE BEZZAZ" userId="f9bc3cc0-8e1c-4944-afa8-b4b36bbf20e1" providerId="ADAL" clId="{D4A79DA0-9F91-450C-AB5D-519C03E2C35C}" dt="2026-04-15T20:35:33.234" v="420" actId="478"/>
          <ac:picMkLst>
            <pc:docMk/>
            <pc:sldMk cId="353481677" sldId="1277"/>
            <ac:picMk id="23" creationId="{886F6F04-CF7D-4689-9F32-8D131E2E3C79}"/>
          </ac:picMkLst>
        </pc:picChg>
        <pc:picChg chg="del">
          <ac:chgData name="LAMIAE BEZZAZ" userId="f9bc3cc0-8e1c-4944-afa8-b4b36bbf20e1" providerId="ADAL" clId="{D4A79DA0-9F91-450C-AB5D-519C03E2C35C}" dt="2026-04-15T20:35:54.181" v="426" actId="478"/>
          <ac:picMkLst>
            <pc:docMk/>
            <pc:sldMk cId="353481677" sldId="1277"/>
            <ac:picMk id="24" creationId="{D6CD6C9D-9AE1-43A6-BBE8-30A5603B8360}"/>
          </ac:picMkLst>
        </pc:picChg>
        <pc:picChg chg="del">
          <ac:chgData name="LAMIAE BEZZAZ" userId="f9bc3cc0-8e1c-4944-afa8-b4b36bbf20e1" providerId="ADAL" clId="{D4A79DA0-9F91-450C-AB5D-519C03E2C35C}" dt="2026-04-15T20:35:47.738" v="422" actId="478"/>
          <ac:picMkLst>
            <pc:docMk/>
            <pc:sldMk cId="353481677" sldId="1277"/>
            <ac:picMk id="25" creationId="{E2123A70-0945-4D3D-9A16-277E2A847891}"/>
          </ac:picMkLst>
        </pc:picChg>
        <pc:picChg chg="add mod">
          <ac:chgData name="LAMIAE BEZZAZ" userId="f9bc3cc0-8e1c-4944-afa8-b4b36bbf20e1" providerId="ADAL" clId="{D4A79DA0-9F91-450C-AB5D-519C03E2C35C}" dt="2026-04-15T20:37:12.353" v="504" actId="408"/>
          <ac:picMkLst>
            <pc:docMk/>
            <pc:sldMk cId="353481677" sldId="1277"/>
            <ac:picMk id="27" creationId="{FBBC3615-20C3-4821-B5B5-0DCEB4E04AFB}"/>
          </ac:picMkLst>
        </pc:picChg>
        <pc:picChg chg="add mod">
          <ac:chgData name="LAMIAE BEZZAZ" userId="f9bc3cc0-8e1c-4944-afa8-b4b36bbf20e1" providerId="ADAL" clId="{D4A79DA0-9F91-450C-AB5D-519C03E2C35C}" dt="2026-04-15T20:36:51.619" v="501" actId="14100"/>
          <ac:picMkLst>
            <pc:docMk/>
            <pc:sldMk cId="353481677" sldId="1277"/>
            <ac:picMk id="28" creationId="{675056B7-65A3-46A6-82DB-A9821BB7CA34}"/>
          </ac:picMkLst>
        </pc:pic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D4A79DA0-9F91-450C-AB5D-519C03E2C35C}" dt="2026-04-15T20:37:47.529" v="537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D4A79DA0-9F91-450C-AB5D-519C03E2C35C}" dt="2026-04-15T20:37:47.529" v="537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1726868563" sldId="1280"/>
        </pc:sldMkLst>
      </pc:sldChg>
      <pc:sldChg chg="modSp">
        <pc:chgData name="LAMIAE BEZZAZ" userId="f9bc3cc0-8e1c-4944-afa8-b4b36bbf20e1" providerId="ADAL" clId="{D4A79DA0-9F91-450C-AB5D-519C03E2C35C}" dt="2026-04-15T20:42:25.835" v="746" actId="20577"/>
        <pc:sldMkLst>
          <pc:docMk/>
          <pc:sldMk cId="155981778" sldId="1282"/>
        </pc:sldMkLst>
        <pc:spChg chg="mod">
          <ac:chgData name="LAMIAE BEZZAZ" userId="f9bc3cc0-8e1c-4944-afa8-b4b36bbf20e1" providerId="ADAL" clId="{D4A79DA0-9F91-450C-AB5D-519C03E2C35C}" dt="2026-04-15T20:42:25.835" v="746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D4A79DA0-9F91-450C-AB5D-519C03E2C35C}" dt="2026-04-15T20:13:44.022" v="22" actId="47"/>
        <pc:sldMkLst>
          <pc:docMk/>
          <pc:sldMk cId="941468883" sldId="1287"/>
        </pc:sldMkLst>
      </pc:sldChg>
      <pc:sldChg chg="addSp delSp modSp del">
        <pc:chgData name="LAMIAE BEZZAZ" userId="f9bc3cc0-8e1c-4944-afa8-b4b36bbf20e1" providerId="ADAL" clId="{D4A79DA0-9F91-450C-AB5D-519C03E2C35C}" dt="2026-04-15T20:15:54.636" v="70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D4A79DA0-9F91-450C-AB5D-519C03E2C35C}" dt="2026-04-15T20:15:54.636" v="70" actId="20577"/>
          <ac:spMkLst>
            <pc:docMk/>
            <pc:sldMk cId="2978975811" sldId="1289"/>
            <ac:spMk id="7" creationId="{926954AF-F1E1-39EA-0347-22DD6224C885}"/>
          </ac:spMkLst>
        </pc:spChg>
        <pc:spChg chg="mod">
          <ac:chgData name="LAMIAE BEZZAZ" userId="f9bc3cc0-8e1c-4944-afa8-b4b36bbf20e1" providerId="ADAL" clId="{D4A79DA0-9F91-450C-AB5D-519C03E2C35C}" dt="2026-04-15T20:15:36.839" v="31" actId="14100"/>
          <ac:spMkLst>
            <pc:docMk/>
            <pc:sldMk cId="2978975811" sldId="1289"/>
            <ac:spMk id="10" creationId="{6CA2980C-DE3A-4B78-A458-F7DADA3DA1CE}"/>
          </ac:spMkLst>
        </pc:spChg>
        <pc:picChg chg="del">
          <ac:chgData name="LAMIAE BEZZAZ" userId="f9bc3cc0-8e1c-4944-afa8-b4b36bbf20e1" providerId="ADAL" clId="{D4A79DA0-9F91-450C-AB5D-519C03E2C35C}" dt="2026-04-15T20:15:07.077" v="26" actId="478"/>
          <ac:picMkLst>
            <pc:docMk/>
            <pc:sldMk cId="2978975811" sldId="1289"/>
            <ac:picMk id="9" creationId="{BEAABAF6-7113-4CDC-BC3B-EDFE66A50DCA}"/>
          </ac:picMkLst>
        </pc:picChg>
        <pc:picChg chg="add mod ord">
          <ac:chgData name="LAMIAE BEZZAZ" userId="f9bc3cc0-8e1c-4944-afa8-b4b36bbf20e1" providerId="ADAL" clId="{D4A79DA0-9F91-450C-AB5D-519C03E2C35C}" dt="2026-04-15T20:15:25.668" v="29" actId="171"/>
          <ac:picMkLst>
            <pc:docMk/>
            <pc:sldMk cId="2978975811" sldId="1289"/>
            <ac:picMk id="11" creationId="{56C4450B-5D7D-4BF9-9134-CF131F2E6A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20/04/2026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6329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02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284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062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05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4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63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47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78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531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38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023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466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62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24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96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435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366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817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70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1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7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1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32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97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40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46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03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86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87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86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6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2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7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88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1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89994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5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18.xml"/><Relationship Id="rId1" Type="http://schemas.openxmlformats.org/officeDocument/2006/relationships/tags" Target="../tags/tag6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37.png"/><Relationship Id="rId9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18.xml"/><Relationship Id="rId1" Type="http://schemas.openxmlformats.org/officeDocument/2006/relationships/tags" Target="../tags/tag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7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18.xml"/><Relationship Id="rId1" Type="http://schemas.openxmlformats.org/officeDocument/2006/relationships/tags" Target="../tags/tag1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18.xml"/><Relationship Id="rId1" Type="http://schemas.openxmlformats.org/officeDocument/2006/relationships/tags" Target="../tags/tag12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20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2F06A7-2265-459B-9974-5A5EEE7D1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80FC9D-27FE-4E26-9DCE-3E8F6426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5" y="2704785"/>
            <a:ext cx="1623707" cy="29456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CCBB6B-724B-49CA-90AA-85C708FE3500}"/>
              </a:ext>
            </a:extLst>
          </p:cNvPr>
          <p:cNvGrpSpPr/>
          <p:nvPr/>
        </p:nvGrpSpPr>
        <p:grpSpPr>
          <a:xfrm>
            <a:off x="3672386" y="2716305"/>
            <a:ext cx="3240000" cy="2999813"/>
            <a:chOff x="572598" y="1021551"/>
            <a:chExt cx="8921720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BE8E1C-98EC-4330-9475-BF58F20A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98" y="1021551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7EE835A-F508-4270-9FFD-4F6C5E0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50" y="1021551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2A597B-9D07-4AE3-B240-ABEA9EAC55C9}"/>
              </a:ext>
            </a:extLst>
          </p:cNvPr>
          <p:cNvGrpSpPr/>
          <p:nvPr/>
        </p:nvGrpSpPr>
        <p:grpSpPr>
          <a:xfrm>
            <a:off x="432386" y="2704785"/>
            <a:ext cx="3240000" cy="2999813"/>
            <a:chOff x="-1876401" y="-116541"/>
            <a:chExt cx="8942151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006963-C79C-4280-A687-98B734257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6401" y="-116541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C90DFC-8D60-4B07-843C-8ECB1996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82" y="-11654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lecture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parler de sa journée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430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ton prénom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est ton nom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236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9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manger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manger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86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12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prends ton petit-déjeuner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prends ton petit-déjeuner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4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dors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dors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920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dimanche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dimanche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34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samedi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samedi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970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vendredi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vendredi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0155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36E473-9879-47AC-92E6-757082C5F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750" y="1580750"/>
            <a:ext cx="3440499" cy="527725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03454" y="2317628"/>
            <a:ext cx="3388795" cy="152361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3030" y="2405386"/>
            <a:ext cx="3070841" cy="20472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A9E569-31CA-4659-A082-BF596C460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14158" r="10573" b="59038"/>
          <a:stretch/>
        </p:blipFill>
        <p:spPr>
          <a:xfrm>
            <a:off x="834901" y="2307985"/>
            <a:ext cx="4415067" cy="224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47960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vous présenter, parler de votre journée et de ce que vous faites le dimanche. Vous allez le faire en trois étapes.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018A23-A088-613A-17A8-6A4B7925C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2AE1-6176-ADA7-3504-98EC6FD54B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2FE6F04-7B09-0E63-1B38-4FFB6FF8E23D}"/>
              </a:ext>
            </a:extLst>
          </p:cNvPr>
          <p:cNvGrpSpPr/>
          <p:nvPr/>
        </p:nvGrpSpPr>
        <p:grpSpPr>
          <a:xfrm>
            <a:off x="629820" y="2755530"/>
            <a:ext cx="2617338" cy="3346470"/>
            <a:chOff x="3029352" y="3081840"/>
            <a:chExt cx="2617338" cy="334647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997D490-B762-6938-AE82-B5AA8C641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03D82D-8549-0082-2EEF-3E982F11E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8912109B-7887-7B05-1E8F-8D75AB0DB3DF}"/>
              </a:ext>
            </a:extLst>
          </p:cNvPr>
          <p:cNvSpPr txBox="1"/>
          <p:nvPr/>
        </p:nvSpPr>
        <p:spPr>
          <a:xfrm>
            <a:off x="1091538" y="2308661"/>
            <a:ext cx="68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ta journée et de ce que tu fais le dimanche.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F7D8F42-66D2-91DF-B4A6-35B47421095C}"/>
              </a:ext>
            </a:extLst>
          </p:cNvPr>
          <p:cNvSpPr/>
          <p:nvPr/>
        </p:nvSpPr>
        <p:spPr>
          <a:xfrm>
            <a:off x="3188430" y="3204080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D09572-1599-4517-B310-F11367F7E914}"/>
              </a:ext>
            </a:extLst>
          </p:cNvPr>
          <p:cNvSpPr txBox="1"/>
          <p:nvPr/>
        </p:nvSpPr>
        <p:spPr>
          <a:xfrm>
            <a:off x="3369897" y="337067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2. Chacun réfléchit silencieusement à ce qu’il va dire dans sa prise de parole.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F22A099-21F2-4797-8EEE-ED47C55DB7EF}"/>
              </a:ext>
            </a:extLst>
          </p:cNvPr>
          <p:cNvGrpSpPr/>
          <p:nvPr/>
        </p:nvGrpSpPr>
        <p:grpSpPr>
          <a:xfrm>
            <a:off x="629820" y="2755530"/>
            <a:ext cx="2617338" cy="3346470"/>
            <a:chOff x="3029352" y="3081840"/>
            <a:chExt cx="2617338" cy="334647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5CD5864-2FDA-4B46-BE5F-F5D96E465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7EE86E5-E3C6-4CF0-BA82-960318D5F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1A04F684-FF78-4898-9895-F3F263ECD2A3}"/>
              </a:ext>
            </a:extLst>
          </p:cNvPr>
          <p:cNvSpPr txBox="1"/>
          <p:nvPr/>
        </p:nvSpPr>
        <p:spPr>
          <a:xfrm>
            <a:off x="1091538" y="2308661"/>
            <a:ext cx="68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ta journée et de ce que tu fais le dimanche.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430BC5-1B99-7971-63F7-736F7375FA15}"/>
              </a:ext>
            </a:extLst>
          </p:cNvPr>
          <p:cNvSpPr/>
          <p:nvPr/>
        </p:nvSpPr>
        <p:spPr>
          <a:xfrm>
            <a:off x="3188430" y="3204080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87F957-3733-776B-579E-1F533CD37955}"/>
              </a:ext>
            </a:extLst>
          </p:cNvPr>
          <p:cNvSpPr txBox="1"/>
          <p:nvPr/>
        </p:nvSpPr>
        <p:spPr>
          <a:xfrm>
            <a:off x="3369897" y="337067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73759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73219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73291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72256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74326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73291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A32BCE6-F0E2-19AB-57B5-94D735801AE4}"/>
              </a:ext>
            </a:extLst>
          </p:cNvPr>
          <p:cNvGrpSpPr/>
          <p:nvPr/>
        </p:nvGrpSpPr>
        <p:grpSpPr>
          <a:xfrm>
            <a:off x="629820" y="2755530"/>
            <a:ext cx="2617338" cy="3346470"/>
            <a:chOff x="3029352" y="3081840"/>
            <a:chExt cx="2617338" cy="334647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B990736-9F88-74C6-FD48-04C3705FE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44DDD2-70E0-857D-804C-7FBCBB20B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8F46F38-57FE-7FBC-BA8C-1830B0B41D5F}"/>
              </a:ext>
            </a:extLst>
          </p:cNvPr>
          <p:cNvSpPr txBox="1"/>
          <p:nvPr/>
        </p:nvSpPr>
        <p:spPr>
          <a:xfrm>
            <a:off x="1091538" y="2308661"/>
            <a:ext cx="68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ta journée et de ce que tu fais le dimanche.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19398A6-DB3A-07FC-0F73-8540E10E1574}"/>
              </a:ext>
            </a:extLst>
          </p:cNvPr>
          <p:cNvSpPr/>
          <p:nvPr/>
        </p:nvSpPr>
        <p:spPr>
          <a:xfrm>
            <a:off x="3188430" y="3204080"/>
            <a:ext cx="4766488" cy="290545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536F9F-AB79-45E7-2BD2-DE6FED6079B4}"/>
              </a:ext>
            </a:extLst>
          </p:cNvPr>
          <p:cNvSpPr txBox="1"/>
          <p:nvPr/>
        </p:nvSpPr>
        <p:spPr>
          <a:xfrm>
            <a:off x="3369897" y="3370677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Dimanche, j’aime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699454F-58DC-4BB8-A264-0993DED3B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750" y="1580750"/>
            <a:ext cx="3440499" cy="527725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livrets à la page 107.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8BCFA1D-5038-452A-B9D2-7C3C66872C63}"/>
              </a:ext>
            </a:extLst>
          </p:cNvPr>
          <p:cNvSpPr/>
          <p:nvPr/>
        </p:nvSpPr>
        <p:spPr>
          <a:xfrm>
            <a:off x="2940424" y="3739662"/>
            <a:ext cx="3263152" cy="257149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8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8">
            <a:extLst>
              <a:ext uri="{FF2B5EF4-FFF2-40B4-BE49-F238E27FC236}">
                <a16:creationId xmlns:a16="http://schemas.microsoft.com/office/drawing/2014/main" id="{324734B0-57B6-45FD-AD9E-4D497A97C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tout le monde participe. Chacun se présente à l’autre. Il parle de ce qu’il fait avec sa famille, comme Karim, et de ce qu’il fait dans sa journée, comme Salma.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ECE8F82-A97E-4762-92E9-E9B58BB45E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AEB73BA-ABBD-4439-956B-565AB2091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75E1A-0FD0-4718-8367-D4EFFBB20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EC0E4290-AF35-4074-8B07-6E584EFD9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B63C3D-E844-4974-A239-36F47FF514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42244" r="4018" b="11582"/>
          <a:stretch/>
        </p:blipFill>
        <p:spPr>
          <a:xfrm>
            <a:off x="834901" y="2332893"/>
            <a:ext cx="4370145" cy="269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3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16077CF-3778-4D6D-849F-45E7676C0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493" y="1580750"/>
            <a:ext cx="3415353" cy="523868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380493" y="3774831"/>
            <a:ext cx="3323612" cy="250873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11" y="756000"/>
            <a:ext cx="708844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paragraphes dans vos livrets.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F8D20C-D1EA-4C4A-833B-4D6CDC4FF4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DD41DD-31C7-4CD6-9F11-03930DFDA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783A16-806D-4E88-8689-9B294D081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4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journée.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C02 -PO1 – PO2 – PO3.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107 et lire les paragraphes.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C4450B-5D7D-4BF9-9134-CF131F2E6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58" y="1215844"/>
            <a:ext cx="3415353" cy="523868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A2980C-DE3A-4B78-A458-F7DADA3DA1CE}"/>
              </a:ext>
            </a:extLst>
          </p:cNvPr>
          <p:cNvSpPr/>
          <p:nvPr/>
        </p:nvSpPr>
        <p:spPr>
          <a:xfrm>
            <a:off x="5360594" y="3313829"/>
            <a:ext cx="3002692" cy="262977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B323C8-C2FB-4171-B5FA-414CDCAA4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81" y="1846029"/>
            <a:ext cx="1744047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6590E6-FC2B-40C5-9DEE-AC9A2C9AB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6" y="1846029"/>
            <a:ext cx="1744047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F3CD96-B1AE-4F02-842D-CD1ECBE80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88" y="1846029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5645101-879E-4764-96F1-C805AEE64B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047303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7EDE7A-056F-45BE-B55B-FB2602CCCC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47303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90482"/>
            <a:ext cx="7145206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Après l’école, les enfants jouent à la corde. 2) Sami porte une casquette. 3) La famille fait une sortie au bord du lac. 4) Le matin, Karim se réveille à sept heures. 5) Le matin, je prépare mon cartable.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898EBC-3BE7-4D53-A60E-C14B722EA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60" y="1845846"/>
            <a:ext cx="1908000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5C61E3C-9141-4FDB-8C19-8E0B2533D7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7160" y="1845846"/>
            <a:ext cx="193279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D2F74E-BD59-4954-98A9-ED0B582DF3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0" t="5540" r="5957" b="14339"/>
          <a:stretch/>
        </p:blipFill>
        <p:spPr>
          <a:xfrm>
            <a:off x="6416556" y="1835405"/>
            <a:ext cx="1932792" cy="19323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02F348-BE41-428E-87C9-580A80EB8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60" y="4060525"/>
            <a:ext cx="3434141" cy="17575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14D5AD-02C8-46D0-A2DD-EEBC1E7D92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09" y="4060525"/>
            <a:ext cx="3434140" cy="175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0B3809-B89D-4C63-9B39-7D62DD7A1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50882"/>
            <a:ext cx="1744236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030ACB-3E9C-4DF9-8398-9C8E2605B3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083" y="4065147"/>
            <a:ext cx="1744236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190054-03A8-4A56-AF6D-B4C86975C9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850882"/>
            <a:ext cx="1744236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BBC3615-20C3-4821-B5B5-0DCEB4E04A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29" y="1850882"/>
            <a:ext cx="1744236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75056B7-65A3-46A6-82DB-A9821BB7CA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683" y="4065147"/>
            <a:ext cx="1744236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505650" y="2033781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le matin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prends ton petit-déjeuner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vas à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samedi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sa journée.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Présente-toi et parle de ta journée et de ce que tu fais dimanche. Tu dois dire 5 phrases.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4D4DBB-4714-48DC-BBF1-08DB0C507050}"/>
              </a:ext>
            </a:extLst>
          </p:cNvPr>
          <p:cNvSpPr txBox="1"/>
          <p:nvPr/>
        </p:nvSpPr>
        <p:spPr>
          <a:xfrm>
            <a:off x="1222562" y="228502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et parle de ta journée et de ce que tu fais dimanche.</a:t>
            </a:r>
          </a:p>
        </p:txBody>
      </p:sp>
    </p:spTree>
    <p:extLst>
      <p:ext uri="{BB962C8B-B14F-4D97-AF65-F5344CB8AC3E}">
        <p14:creationId xmlns:p14="http://schemas.microsoft.com/office/powerpoint/2010/main" val="404781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8299</TotalTime>
  <Words>1565</Words>
  <Application>Microsoft Office PowerPoint</Application>
  <PresentationFormat>Affichage à l'écran (4:3)</PresentationFormat>
  <Paragraphs>214</Paragraphs>
  <Slides>57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57</vt:i4>
      </vt:variant>
    </vt:vector>
  </HeadingPairs>
  <TitlesOfParts>
    <vt:vector size="85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1_Révision</vt:lpstr>
      <vt:lpstr>7_New Voc_01-Livret</vt:lpstr>
      <vt:lpstr>2_Révision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</vt:lpstr>
      <vt:lpstr>Quel est ton prénom ?</vt:lpstr>
      <vt:lpstr>Quel est ton nom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tes amis ? </vt:lpstr>
      <vt:lpstr>Qu’est-ce que tu fais avec ta famille ? </vt:lpstr>
      <vt:lpstr>Qui va venir à la maison demain ?</vt:lpstr>
      <vt:lpstr>Nous allons jouer où ?</vt:lpstr>
      <vt:lpstr>Nous allons manger où ?</vt:lpstr>
      <vt:lpstr>Qu’est-ce que tu fais le matin ?</vt:lpstr>
      <vt:lpstr>À quelle heure tu vas à l’école ?</vt:lpstr>
      <vt:lpstr>À quelle heure tu te réveilles ?</vt:lpstr>
      <vt:lpstr>À quelle heure tu prends ton petit-déjeuner ?</vt:lpstr>
      <vt:lpstr>À quelle heure tu dors ?</vt:lpstr>
      <vt:lpstr>Tu fais quoi après l’école ?</vt:lpstr>
      <vt:lpstr>Qu’est-ce que tu fais dimanche ?</vt:lpstr>
      <vt:lpstr>Qu’est-ce que tu fais samedi ?</vt:lpstr>
      <vt:lpstr>Qu’est-ce que tu fais vendredi ?</vt:lpstr>
      <vt:lpstr>Prenez vos livrets à la page 107.</vt:lpstr>
      <vt:lpstr>Maintenant, tout le monde participe. Chacun pose à l’autre les questions suivantes :</vt:lpstr>
      <vt:lpstr>Plan de la séance</vt:lpstr>
      <vt:lpstr>Maintenant, vous allez prendre la parole pour vous présenter, parler de votre journée et de ce que vous faites le dimanche. Vous allez le faire en trois étapes. Écoutez bien.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Prenez vos livrets à la page 107.</vt:lpstr>
      <vt:lpstr>Maintenant, tout le monde participe. Chacun se présente à l’autre. Il parle de ce qu’il fait avec sa famille, comme Karim, et de ce qu’il fait dans sa journée, comme Salma.</vt:lpstr>
      <vt:lpstr>La séance d’aujourd’hui est terminée. À la maison, lisez les paragraphes dans vos livrets.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Après l’école, les enfants jouent à la corde. 2) Sami porte une casquette. 3) La famille fait une sortie au bord du lac. 4) Le matin, Karim se réveille à sept heures. 5) Le matin, je prépare mon cartable.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Présente-toi et parle de ta journée et de ce que tu fais dimanche. Tu dois dire 5 phrases. Expliquer la consigne avec la langue de l’apprenant.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54</cp:revision>
  <cp:lastPrinted>2025-08-13T10:11:39Z</cp:lastPrinted>
  <dcterms:created xsi:type="dcterms:W3CDTF">2025-08-01T12:31:49Z</dcterms:created>
  <dcterms:modified xsi:type="dcterms:W3CDTF">2026-04-20T19:00:23Z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