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</p:sldMasterIdLst>
  <p:notesMasterIdLst>
    <p:notesMasterId r:id="rId105"/>
  </p:notesMasterIdLst>
  <p:sldIdLst>
    <p:sldId id="256" r:id="rId17"/>
    <p:sldId id="1029" r:id="rId18"/>
    <p:sldId id="705" r:id="rId19"/>
    <p:sldId id="1254" r:id="rId20"/>
    <p:sldId id="1075" r:id="rId21"/>
    <p:sldId id="1098" r:id="rId22"/>
    <p:sldId id="1041" r:id="rId23"/>
    <p:sldId id="1040" r:id="rId24"/>
    <p:sldId id="1108" r:id="rId25"/>
    <p:sldId id="1109" r:id="rId26"/>
    <p:sldId id="866" r:id="rId27"/>
    <p:sldId id="1077" r:id="rId28"/>
    <p:sldId id="1131" r:id="rId29"/>
    <p:sldId id="1132" r:id="rId30"/>
    <p:sldId id="1255" r:id="rId31"/>
    <p:sldId id="1048" r:id="rId32"/>
    <p:sldId id="1256" r:id="rId33"/>
    <p:sldId id="1101" r:id="rId34"/>
    <p:sldId id="1092" r:id="rId35"/>
    <p:sldId id="1249" r:id="rId36"/>
    <p:sldId id="1150" r:id="rId37"/>
    <p:sldId id="1180" r:id="rId38"/>
    <p:sldId id="1151" r:id="rId39"/>
    <p:sldId id="1124" r:id="rId40"/>
    <p:sldId id="1250" r:id="rId41"/>
    <p:sldId id="1175" r:id="rId42"/>
    <p:sldId id="1177" r:id="rId43"/>
    <p:sldId id="1178" r:id="rId44"/>
    <p:sldId id="645" r:id="rId45"/>
    <p:sldId id="1115" r:id="rId46"/>
    <p:sldId id="1235" r:id="rId47"/>
    <p:sldId id="1093" r:id="rId48"/>
    <p:sldId id="1060" r:id="rId49"/>
    <p:sldId id="1236" r:id="rId50"/>
    <p:sldId id="1062" r:id="rId51"/>
    <p:sldId id="1111" r:id="rId52"/>
    <p:sldId id="1046" r:id="rId53"/>
    <p:sldId id="1078" r:id="rId54"/>
    <p:sldId id="1067" r:id="rId55"/>
    <p:sldId id="1113" r:id="rId56"/>
    <p:sldId id="1071" r:id="rId57"/>
    <p:sldId id="1080" r:id="rId58"/>
    <p:sldId id="1073" r:id="rId59"/>
    <p:sldId id="779" r:id="rId60"/>
    <p:sldId id="1082" r:id="rId61"/>
    <p:sldId id="1096" r:id="rId62"/>
    <p:sldId id="1084" r:id="rId63"/>
    <p:sldId id="1035" r:id="rId64"/>
    <p:sldId id="1044" r:id="rId65"/>
    <p:sldId id="1133" r:id="rId66"/>
    <p:sldId id="1134" r:id="rId67"/>
    <p:sldId id="1139" r:id="rId68"/>
    <p:sldId id="1166" r:id="rId69"/>
    <p:sldId id="1186" r:id="rId70"/>
    <p:sldId id="1202" r:id="rId71"/>
    <p:sldId id="1218" r:id="rId72"/>
    <p:sldId id="1219" r:id="rId73"/>
    <p:sldId id="1237" r:id="rId74"/>
    <p:sldId id="1238" r:id="rId75"/>
    <p:sldId id="1239" r:id="rId76"/>
    <p:sldId id="1251" r:id="rId77"/>
    <p:sldId id="1257" r:id="rId78"/>
    <p:sldId id="1258" r:id="rId79"/>
    <p:sldId id="1103" r:id="rId80"/>
    <p:sldId id="716" r:id="rId81"/>
    <p:sldId id="1105" r:id="rId82"/>
    <p:sldId id="1259" r:id="rId83"/>
    <p:sldId id="1240" r:id="rId84"/>
    <p:sldId id="1241" r:id="rId85"/>
    <p:sldId id="1169" r:id="rId86"/>
    <p:sldId id="1260" r:id="rId87"/>
    <p:sldId id="1231" r:id="rId88"/>
    <p:sldId id="1232" r:id="rId89"/>
    <p:sldId id="1090" r:id="rId90"/>
    <p:sldId id="1050" r:id="rId91"/>
    <p:sldId id="1193" r:id="rId92"/>
    <p:sldId id="1194" r:id="rId93"/>
    <p:sldId id="1195" r:id="rId94"/>
    <p:sldId id="1196" r:id="rId95"/>
    <p:sldId id="1197" r:id="rId96"/>
    <p:sldId id="1198" r:id="rId97"/>
    <p:sldId id="1199" r:id="rId98"/>
    <p:sldId id="1213" r:id="rId99"/>
    <p:sldId id="1214" r:id="rId100"/>
    <p:sldId id="1215" r:id="rId101"/>
    <p:sldId id="1056" r:id="rId102"/>
    <p:sldId id="1057" r:id="rId103"/>
    <p:sldId id="689" r:id="rId104"/>
  </p:sldIdLst>
  <p:sldSz cx="9144000" cy="6858000" type="screen4x3"/>
  <p:notesSz cx="6735763" cy="9866313"/>
  <p:embeddedFontLs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  <p:bold r:id="rId110"/>
    </p:embeddedFont>
    <p:embeddedFont>
      <p:font typeface="Dosis SemiBold" pitchFamily="2" charset="0"/>
      <p:regular r:id="rId111"/>
      <p:bold r:id="rId112"/>
    </p:embeddedFont>
    <p:embeddedFont>
      <p:font typeface="Mistral" panose="03090702030407020403" pitchFamily="66" charset="0"/>
      <p:regular r:id="rId11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4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117" Type="http://schemas.openxmlformats.org/officeDocument/2006/relationships/tableStyles" Target="tableStyles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slide" Target="slides/slide86.xml"/><Relationship Id="rId110" Type="http://schemas.openxmlformats.org/officeDocument/2006/relationships/font" Target="fonts/font5.fntdata"/><Relationship Id="rId11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notesMaster" Target="notesMasters/notesMaster1.xml"/><Relationship Id="rId113" Type="http://schemas.openxmlformats.org/officeDocument/2006/relationships/font" Target="fonts/font8.fntdata"/><Relationship Id="rId118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openxmlformats.org/officeDocument/2006/relationships/slide" Target="slides/slide87.xml"/><Relationship Id="rId108" Type="http://schemas.openxmlformats.org/officeDocument/2006/relationships/font" Target="fonts/font3.fntdata"/><Relationship Id="rId116" Type="http://schemas.openxmlformats.org/officeDocument/2006/relationships/theme" Target="theme/theme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1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font" Target="fonts/font1.fntdata"/><Relationship Id="rId114" Type="http://schemas.openxmlformats.org/officeDocument/2006/relationships/presProps" Target="presProps.xml"/><Relationship Id="rId119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slide" Target="slides/slide8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font" Target="fonts/font4.fntdata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slide" Target="slides/slide88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customXml" Target="../customXml/item2.xml"/><Relationship Id="rId29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E132116-8858-4EC8-9E46-84BBEBA09258}"/>
    <pc:docChg chg="undo custSel addSld delSld modSld">
      <pc:chgData name="LAMIAE BEZZAZ" userId="f9bc3cc0-8e1c-4944-afa8-b4b36bbf20e1" providerId="ADAL" clId="{CE132116-8858-4EC8-9E46-84BBEBA09258}" dt="2026-04-06T15:51:15.123" v="1262" actId="20577"/>
      <pc:docMkLst>
        <pc:docMk/>
      </pc:docMkLst>
      <pc:sldChg chg="addSp delSp modSp">
        <pc:chgData name="LAMIAE BEZZAZ" userId="f9bc3cc0-8e1c-4944-afa8-b4b36bbf20e1" providerId="ADAL" clId="{CE132116-8858-4EC8-9E46-84BBEBA09258}" dt="2026-04-06T14:08:06.542" v="204"/>
        <pc:sldMkLst>
          <pc:docMk/>
          <pc:sldMk cId="2719844062" sldId="1050"/>
        </pc:sldMkLst>
        <pc:spChg chg="mod">
          <ac:chgData name="LAMIAE BEZZAZ" userId="f9bc3cc0-8e1c-4944-afa8-b4b36bbf20e1" providerId="ADAL" clId="{CE132116-8858-4EC8-9E46-84BBEBA09258}" dt="2026-04-06T14:08:06.542" v="204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08:00.604" v="203" actId="20577"/>
          <ac:spMkLst>
            <pc:docMk/>
            <pc:sldMk cId="2719844062" sldId="1050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3:50:46.918" v="170" actId="478"/>
          <ac:picMkLst>
            <pc:docMk/>
            <pc:sldMk cId="2719844062" sldId="1050"/>
            <ac:picMk id="9" creationId="{DC13B300-397D-4224-8390-EF95978A9527}"/>
          </ac:picMkLst>
        </pc:picChg>
        <pc:picChg chg="add">
          <ac:chgData name="LAMIAE BEZZAZ" userId="f9bc3cc0-8e1c-4944-afa8-b4b36bbf20e1" providerId="ADAL" clId="{CE132116-8858-4EC8-9E46-84BBEBA09258}" dt="2026-04-06T13:50:47.332" v="171"/>
          <ac:picMkLst>
            <pc:docMk/>
            <pc:sldMk cId="2719844062" sldId="1050"/>
            <ac:picMk id="11" creationId="{D055A503-C4DE-4F7C-9CC8-731BFE4B79F8}"/>
          </ac:picMkLst>
        </pc:picChg>
      </pc:sldChg>
      <pc:sldChg chg="addSp delSp modSp">
        <pc:chgData name="LAMIAE BEZZAZ" userId="f9bc3cc0-8e1c-4944-afa8-b4b36bbf20e1" providerId="ADAL" clId="{CE132116-8858-4EC8-9E46-84BBEBA09258}" dt="2026-04-06T13:50:41.526" v="169" actId="20577"/>
        <pc:sldMkLst>
          <pc:docMk/>
          <pc:sldMk cId="1830111078" sldId="1090"/>
        </pc:sldMkLst>
        <pc:spChg chg="mod">
          <ac:chgData name="LAMIAE BEZZAZ" userId="f9bc3cc0-8e1c-4944-afa8-b4b36bbf20e1" providerId="ADAL" clId="{CE132116-8858-4EC8-9E46-84BBEBA09258}" dt="2026-04-06T13:50:41.526" v="169" actId="20577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3:50:32.235" v="158" actId="20577"/>
          <ac:spMkLst>
            <pc:docMk/>
            <pc:sldMk cId="1830111078" sldId="1090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3:50:04.883" v="143" actId="478"/>
          <ac:picMkLst>
            <pc:docMk/>
            <pc:sldMk cId="1830111078" sldId="1090"/>
            <ac:picMk id="2" creationId="{AE6F1F6B-FBE5-45BA-B6E3-6D2AAED17F28}"/>
          </ac:picMkLst>
        </pc:picChg>
        <pc:picChg chg="add mod">
          <ac:chgData name="LAMIAE BEZZAZ" userId="f9bc3cc0-8e1c-4944-afa8-b4b36bbf20e1" providerId="ADAL" clId="{CE132116-8858-4EC8-9E46-84BBEBA09258}" dt="2026-04-06T13:50:19.412" v="147" actId="1076"/>
          <ac:picMkLst>
            <pc:docMk/>
            <pc:sldMk cId="1830111078" sldId="1090"/>
            <ac:picMk id="3" creationId="{FADB9A11-0444-4A75-8772-48640010D832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3:21.788" v="331" actId="1076"/>
        <pc:sldMkLst>
          <pc:docMk/>
          <pc:sldMk cId="4014748208" sldId="1189"/>
        </pc:sldMkLst>
        <pc:spChg chg="mod">
          <ac:chgData name="LAMIAE BEZZAZ" userId="f9bc3cc0-8e1c-4944-afa8-b4b36bbf20e1" providerId="ADAL" clId="{CE132116-8858-4EC8-9E46-84BBEBA09258}" dt="2026-04-06T14:13:06.997" v="326" actId="20577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13:00.657" v="312" actId="20577"/>
          <ac:spMkLst>
            <pc:docMk/>
            <pc:sldMk cId="4014748208" sldId="1189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4:13:08.802" v="327" actId="478"/>
          <ac:picMkLst>
            <pc:docMk/>
            <pc:sldMk cId="4014748208" sldId="1189"/>
            <ac:picMk id="2" creationId="{89BED04A-C3B5-4701-BCE8-63486E4573FB}"/>
          </ac:picMkLst>
        </pc:picChg>
        <pc:picChg chg="add mod">
          <ac:chgData name="LAMIAE BEZZAZ" userId="f9bc3cc0-8e1c-4944-afa8-b4b36bbf20e1" providerId="ADAL" clId="{CE132116-8858-4EC8-9E46-84BBEBA09258}" dt="2026-04-06T14:13:21.788" v="331" actId="1076"/>
          <ac:picMkLst>
            <pc:docMk/>
            <pc:sldMk cId="4014748208" sldId="1189"/>
            <ac:picMk id="3" creationId="{E06D4F9F-1079-44B4-AF6E-9670CB2ACBE9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4:05.357" v="407" actId="20577"/>
        <pc:sldMkLst>
          <pc:docMk/>
          <pc:sldMk cId="3130740010" sldId="1190"/>
        </pc:sldMkLst>
        <pc:spChg chg="mod">
          <ac:chgData name="LAMIAE BEZZAZ" userId="f9bc3cc0-8e1c-4944-afa8-b4b36bbf20e1" providerId="ADAL" clId="{CE132116-8858-4EC8-9E46-84BBEBA09258}" dt="2026-04-06T14:14:05.357" v="407" actId="20577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4:00.356" v="397" actId="20577"/>
          <ac:spMkLst>
            <pc:docMk/>
            <pc:sldMk cId="3130740010" sldId="1190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4:13:25.743" v="332" actId="478"/>
          <ac:picMkLst>
            <pc:docMk/>
            <pc:sldMk cId="3130740010" sldId="1190"/>
            <ac:picMk id="9" creationId="{DBC6E12E-FCF6-41F7-B05C-994E010EA936}"/>
          </ac:picMkLst>
        </pc:picChg>
        <pc:picChg chg="add">
          <ac:chgData name="LAMIAE BEZZAZ" userId="f9bc3cc0-8e1c-4944-afa8-b4b36bbf20e1" providerId="ADAL" clId="{CE132116-8858-4EC8-9E46-84BBEBA09258}" dt="2026-04-06T14:13:26.353" v="333"/>
          <ac:picMkLst>
            <pc:docMk/>
            <pc:sldMk cId="3130740010" sldId="1190"/>
            <ac:picMk id="11" creationId="{EF333C70-2917-4B4D-8E9E-C0BDC7AFACCB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1:03.348" v="220" actId="1076"/>
        <pc:sldMkLst>
          <pc:docMk/>
          <pc:sldMk cId="4273594782" sldId="1191"/>
        </pc:sldMkLst>
        <pc:picChg chg="add mod">
          <ac:chgData name="LAMIAE BEZZAZ" userId="f9bc3cc0-8e1c-4944-afa8-b4b36bbf20e1" providerId="ADAL" clId="{CE132116-8858-4EC8-9E46-84BBEBA09258}" dt="2026-04-06T14:11:03.348" v="220" actId="1076"/>
          <ac:picMkLst>
            <pc:docMk/>
            <pc:sldMk cId="4273594782" sldId="1191"/>
            <ac:picMk id="2" creationId="{A4884120-EC13-48BC-8F81-5D09A552076B}"/>
          </ac:picMkLst>
        </pc:picChg>
        <pc:picChg chg="del">
          <ac:chgData name="LAMIAE BEZZAZ" userId="f9bc3cc0-8e1c-4944-afa8-b4b36bbf20e1" providerId="ADAL" clId="{CE132116-8858-4EC8-9E46-84BBEBA09258}" dt="2026-04-06T14:08:40.351" v="205" actId="478"/>
          <ac:picMkLst>
            <pc:docMk/>
            <pc:sldMk cId="4273594782" sldId="1191"/>
            <ac:picMk id="3" creationId="{60D13CAE-DD2D-468B-BE64-7B5EE5D0F3F7}"/>
          </ac:picMkLst>
        </pc:picChg>
        <pc:picChg chg="add mod">
          <ac:chgData name="LAMIAE BEZZAZ" userId="f9bc3cc0-8e1c-4944-afa8-b4b36bbf20e1" providerId="ADAL" clId="{CE132116-8858-4EC8-9E46-84BBEBA09258}" dt="2026-04-06T14:11:01.138" v="219" actId="1076"/>
          <ac:picMkLst>
            <pc:docMk/>
            <pc:sldMk cId="4273594782" sldId="1191"/>
            <ac:picMk id="4" creationId="{F3F8406C-E36D-40EA-A1C5-25B5265B9D5F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2:05.138" v="268"/>
        <pc:sldMkLst>
          <pc:docMk/>
          <pc:sldMk cId="121518254" sldId="1192"/>
        </pc:sldMkLst>
        <pc:spChg chg="mod">
          <ac:chgData name="LAMIAE BEZZAZ" userId="f9bc3cc0-8e1c-4944-afa8-b4b36bbf20e1" providerId="ADAL" clId="{CE132116-8858-4EC8-9E46-84BBEBA09258}" dt="2026-04-06T14:12:05.138" v="268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2:00.208" v="267" actId="20577"/>
          <ac:spMkLst>
            <pc:docMk/>
            <pc:sldMk cId="121518254" sldId="1192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4:11:08.049" v="221" actId="478"/>
          <ac:picMkLst>
            <pc:docMk/>
            <pc:sldMk cId="121518254" sldId="1192"/>
            <ac:picMk id="9" creationId="{201A2D8F-E574-44AC-AEE5-22FB3D6B4F03}"/>
          </ac:picMkLst>
        </pc:picChg>
        <pc:picChg chg="add">
          <ac:chgData name="LAMIAE BEZZAZ" userId="f9bc3cc0-8e1c-4944-afa8-b4b36bbf20e1" providerId="ADAL" clId="{CE132116-8858-4EC8-9E46-84BBEBA09258}" dt="2026-04-06T14:11:08.440" v="222"/>
          <ac:picMkLst>
            <pc:docMk/>
            <pc:sldMk cId="121518254" sldId="1192"/>
            <ac:picMk id="11" creationId="{388C8D15-7207-41DB-9959-B0602D6F5087}"/>
          </ac:picMkLst>
        </pc:picChg>
        <pc:picChg chg="add">
          <ac:chgData name="LAMIAE BEZZAZ" userId="f9bc3cc0-8e1c-4944-afa8-b4b36bbf20e1" providerId="ADAL" clId="{CE132116-8858-4EC8-9E46-84BBEBA09258}" dt="2026-04-06T14:11:08.440" v="222"/>
          <ac:picMkLst>
            <pc:docMk/>
            <pc:sldMk cId="121518254" sldId="1192"/>
            <ac:picMk id="12" creationId="{24C0197E-8201-4E43-BA49-EA9F0EC21184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5:29" v="487" actId="20577"/>
        <pc:sldMkLst>
          <pc:docMk/>
          <pc:sldMk cId="3859124607" sldId="1193"/>
        </pc:sldMkLst>
        <pc:spChg chg="mod">
          <ac:chgData name="LAMIAE BEZZAZ" userId="f9bc3cc0-8e1c-4944-afa8-b4b36bbf20e1" providerId="ADAL" clId="{CE132116-8858-4EC8-9E46-84BBEBA09258}" dt="2026-04-06T14:15:29" v="487" actId="20577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15:25.298" v="480" actId="20577"/>
          <ac:spMkLst>
            <pc:docMk/>
            <pc:sldMk cId="3859124607" sldId="1193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4:14:46.078" v="412" actId="1076"/>
          <ac:picMkLst>
            <pc:docMk/>
            <pc:sldMk cId="3859124607" sldId="1193"/>
            <ac:picMk id="2" creationId="{DA884A08-726A-4E69-A12C-2889E1083956}"/>
          </ac:picMkLst>
        </pc:picChg>
        <pc:picChg chg="del">
          <ac:chgData name="LAMIAE BEZZAZ" userId="f9bc3cc0-8e1c-4944-afa8-b4b36bbf20e1" providerId="ADAL" clId="{CE132116-8858-4EC8-9E46-84BBEBA09258}" dt="2026-04-06T14:14:31.346" v="408" actId="478"/>
          <ac:picMkLst>
            <pc:docMk/>
            <pc:sldMk cId="3859124607" sldId="1193"/>
            <ac:picMk id="3" creationId="{D8C6911E-BE1C-48B8-AB63-CAC9072495EF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7:00.145" v="543" actId="1076"/>
        <pc:sldMkLst>
          <pc:docMk/>
          <pc:sldMk cId="3518276413" sldId="1194"/>
        </pc:sldMkLst>
        <pc:spChg chg="mod">
          <ac:chgData name="LAMIAE BEZZAZ" userId="f9bc3cc0-8e1c-4944-afa8-b4b36bbf20e1" providerId="ADAL" clId="{CE132116-8858-4EC8-9E46-84BBEBA09258}" dt="2026-04-06T14:16:28.643" v="532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6:01.106" v="531" actId="313"/>
          <ac:spMkLst>
            <pc:docMk/>
            <pc:sldMk cId="3518276413" sldId="1194"/>
            <ac:spMk id="7" creationId="{F7A80D38-8E5A-0993-296A-EC9025FD0013}"/>
          </ac:spMkLst>
        </pc:spChg>
        <pc:picChg chg="add mod">
          <ac:chgData name="LAMIAE BEZZAZ" userId="f9bc3cc0-8e1c-4944-afa8-b4b36bbf20e1" providerId="ADAL" clId="{CE132116-8858-4EC8-9E46-84BBEBA09258}" dt="2026-04-06T14:17:00.145" v="543" actId="1076"/>
          <ac:picMkLst>
            <pc:docMk/>
            <pc:sldMk cId="3518276413" sldId="1194"/>
            <ac:picMk id="2" creationId="{025DF705-FC6B-491C-9F37-BD3EE76E9761}"/>
          </ac:picMkLst>
        </pc:picChg>
        <pc:picChg chg="del">
          <ac:chgData name="LAMIAE BEZZAZ" userId="f9bc3cc0-8e1c-4944-afa8-b4b36bbf20e1" providerId="ADAL" clId="{CE132116-8858-4EC8-9E46-84BBEBA09258}" dt="2026-04-06T14:16:48.909" v="533" actId="478"/>
          <ac:picMkLst>
            <pc:docMk/>
            <pc:sldMk cId="3518276413" sldId="1194"/>
            <ac:picMk id="9" creationId="{39A61FD7-10F6-4EBA-BB6B-57093F52B974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51:15.123" v="1262" actId="20577"/>
        <pc:sldMkLst>
          <pc:docMk/>
          <pc:sldMk cId="3669196237" sldId="1195"/>
        </pc:sldMkLst>
        <pc:spChg chg="mod">
          <ac:chgData name="LAMIAE BEZZAZ" userId="f9bc3cc0-8e1c-4944-afa8-b4b36bbf20e1" providerId="ADAL" clId="{CE132116-8858-4EC8-9E46-84BBEBA09258}" dt="2026-04-06T15:51:15.123" v="1262" actId="20577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51:11.577" v="1257" actId="20577"/>
          <ac:spMkLst>
            <pc:docMk/>
            <pc:sldMk cId="3669196237" sldId="1195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4:18:05.758" v="574" actId="1076"/>
          <ac:picMkLst>
            <pc:docMk/>
            <pc:sldMk cId="3669196237" sldId="1195"/>
            <ac:picMk id="2" creationId="{BBC47658-6511-4062-9E72-5F07351ABA4F}"/>
          </ac:picMkLst>
        </pc:picChg>
        <pc:picChg chg="del">
          <ac:chgData name="LAMIAE BEZZAZ" userId="f9bc3cc0-8e1c-4944-afa8-b4b36bbf20e1" providerId="ADAL" clId="{CE132116-8858-4EC8-9E46-84BBEBA09258}" dt="2026-04-06T14:17:53.866" v="570" actId="478"/>
          <ac:picMkLst>
            <pc:docMk/>
            <pc:sldMk cId="3669196237" sldId="1195"/>
            <ac:picMk id="3" creationId="{E4C2ECF4-B965-43E7-8DA3-247F9C2BE622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19:02.333" v="631" actId="20577"/>
        <pc:sldMkLst>
          <pc:docMk/>
          <pc:sldMk cId="3288583630" sldId="1196"/>
        </pc:sldMkLst>
        <pc:spChg chg="mod">
          <ac:chgData name="LAMIAE BEZZAZ" userId="f9bc3cc0-8e1c-4944-afa8-b4b36bbf20e1" providerId="ADAL" clId="{CE132116-8858-4EC8-9E46-84BBEBA09258}" dt="2026-04-06T14:18:58.621" v="630" actId="20577"/>
          <ac:spMkLst>
            <pc:docMk/>
            <pc:sldMk cId="3288583630" sldId="1196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19:02.333" v="631" actId="20577"/>
          <ac:spMkLst>
            <pc:docMk/>
            <pc:sldMk cId="3288583630" sldId="1196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4:18:08.797" v="575" actId="478"/>
          <ac:picMkLst>
            <pc:docMk/>
            <pc:sldMk cId="3288583630" sldId="1196"/>
            <ac:picMk id="9" creationId="{DE70EC2E-209E-4E5C-9D6D-727D4744ED2F}"/>
          </ac:picMkLst>
        </pc:picChg>
        <pc:picChg chg="add">
          <ac:chgData name="LAMIAE BEZZAZ" userId="f9bc3cc0-8e1c-4944-afa8-b4b36bbf20e1" providerId="ADAL" clId="{CE132116-8858-4EC8-9E46-84BBEBA09258}" dt="2026-04-06T14:18:09.207" v="576"/>
          <ac:picMkLst>
            <pc:docMk/>
            <pc:sldMk cId="3288583630" sldId="1196"/>
            <ac:picMk id="11" creationId="{93F27A63-E614-416A-AB53-792FE4084091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20:38.103" v="741" actId="20577"/>
        <pc:sldMkLst>
          <pc:docMk/>
          <pc:sldMk cId="4153344930" sldId="1197"/>
        </pc:sldMkLst>
        <pc:spChg chg="mod">
          <ac:chgData name="LAMIAE BEZZAZ" userId="f9bc3cc0-8e1c-4944-afa8-b4b36bbf20e1" providerId="ADAL" clId="{CE132116-8858-4EC8-9E46-84BBEBA09258}" dt="2026-04-06T14:20:38.103" v="741" actId="20577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20:29.986" v="724" actId="20577"/>
          <ac:spMkLst>
            <pc:docMk/>
            <pc:sldMk cId="4153344930" sldId="1197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4:19:25.166" v="632" actId="478"/>
          <ac:picMkLst>
            <pc:docMk/>
            <pc:sldMk cId="4153344930" sldId="1197"/>
            <ac:picMk id="2" creationId="{A584B4B7-E48A-47A7-8B6C-E212BAA5E621}"/>
          </ac:picMkLst>
        </pc:picChg>
        <pc:picChg chg="add mod">
          <ac:chgData name="LAMIAE BEZZAZ" userId="f9bc3cc0-8e1c-4944-afa8-b4b36bbf20e1" providerId="ADAL" clId="{CE132116-8858-4EC8-9E46-84BBEBA09258}" dt="2026-04-06T14:19:37.820" v="636" actId="1076"/>
          <ac:picMkLst>
            <pc:docMk/>
            <pc:sldMk cId="4153344930" sldId="1197"/>
            <ac:picMk id="3" creationId="{5CC93113-6A28-4310-BB5A-C23877A0B0F5}"/>
          </ac:picMkLst>
        </pc:picChg>
      </pc:sldChg>
      <pc:sldChg chg="addSp delSp modSp">
        <pc:chgData name="LAMIAE BEZZAZ" userId="f9bc3cc0-8e1c-4944-afa8-b4b36bbf20e1" providerId="ADAL" clId="{CE132116-8858-4EC8-9E46-84BBEBA09258}" dt="2026-04-06T14:21:01.143" v="784" actId="20577"/>
        <pc:sldMkLst>
          <pc:docMk/>
          <pc:sldMk cId="2707922536" sldId="1198"/>
        </pc:sldMkLst>
        <pc:spChg chg="mod">
          <ac:chgData name="LAMIAE BEZZAZ" userId="f9bc3cc0-8e1c-4944-afa8-b4b36bbf20e1" providerId="ADAL" clId="{CE132116-8858-4EC8-9E46-84BBEBA09258}" dt="2026-04-06T14:21:01.143" v="784" actId="20577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20:52.410" v="764" actId="20577"/>
          <ac:spMkLst>
            <pc:docMk/>
            <pc:sldMk cId="2707922536" sldId="1198"/>
            <ac:spMk id="7" creationId="{F7A80D38-8E5A-0993-296A-EC9025FD0013}"/>
          </ac:spMkLst>
        </pc:spChg>
        <pc:picChg chg="del mod">
          <ac:chgData name="LAMIAE BEZZAZ" userId="f9bc3cc0-8e1c-4944-afa8-b4b36bbf20e1" providerId="ADAL" clId="{CE132116-8858-4EC8-9E46-84BBEBA09258}" dt="2026-04-06T14:20:13.517" v="706" actId="478"/>
          <ac:picMkLst>
            <pc:docMk/>
            <pc:sldMk cId="2707922536" sldId="1198"/>
            <ac:picMk id="9" creationId="{7520987E-CFA0-4602-BF47-0DE6F8580D33}"/>
          </ac:picMkLst>
        </pc:picChg>
        <pc:picChg chg="add del">
          <ac:chgData name="LAMIAE BEZZAZ" userId="f9bc3cc0-8e1c-4944-afa8-b4b36bbf20e1" providerId="ADAL" clId="{CE132116-8858-4EC8-9E46-84BBEBA09258}" dt="2026-04-06T14:20:42.922" v="742" actId="478"/>
          <ac:picMkLst>
            <pc:docMk/>
            <pc:sldMk cId="2707922536" sldId="1198"/>
            <ac:picMk id="11" creationId="{B61CA6BA-360C-4F2B-8688-F0CE0B1706DD}"/>
          </ac:picMkLst>
        </pc:picChg>
        <pc:picChg chg="add">
          <ac:chgData name="LAMIAE BEZZAZ" userId="f9bc3cc0-8e1c-4944-afa8-b4b36bbf20e1" providerId="ADAL" clId="{CE132116-8858-4EC8-9E46-84BBEBA09258}" dt="2026-04-06T14:20:43.471" v="743"/>
          <ac:picMkLst>
            <pc:docMk/>
            <pc:sldMk cId="2707922536" sldId="1198"/>
            <ac:picMk id="12" creationId="{9EE38A88-CABD-425F-AA54-178B1CEA1692}"/>
          </ac:picMkLst>
        </pc:picChg>
      </pc:sldChg>
      <pc:sldChg chg="modSp">
        <pc:chgData name="LAMIAE BEZZAZ" userId="f9bc3cc0-8e1c-4944-afa8-b4b36bbf20e1" providerId="ADAL" clId="{CE132116-8858-4EC8-9E46-84BBEBA09258}" dt="2026-04-06T14:22:02.718" v="852" actId="20577"/>
        <pc:sldMkLst>
          <pc:docMk/>
          <pc:sldMk cId="1300796755" sldId="1199"/>
        </pc:sldMkLst>
        <pc:spChg chg="mod">
          <ac:chgData name="LAMIAE BEZZAZ" userId="f9bc3cc0-8e1c-4944-afa8-b4b36bbf20e1" providerId="ADAL" clId="{CE132116-8858-4EC8-9E46-84BBEBA09258}" dt="2026-04-06T14:22:02.718" v="852" actId="20577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4:21:50.149" v="819" actId="20577"/>
          <ac:spMkLst>
            <pc:docMk/>
            <pc:sldMk cId="1300796755" sldId="1199"/>
            <ac:spMk id="7" creationId="{5E8646D8-E7E2-AEFF-2F46-02D2B7ED3538}"/>
          </ac:spMkLst>
        </pc:spChg>
      </pc:sldChg>
      <pc:sldChg chg="addSp delSp modSp">
        <pc:chgData name="LAMIAE BEZZAZ" userId="f9bc3cc0-8e1c-4944-afa8-b4b36bbf20e1" providerId="ADAL" clId="{CE132116-8858-4EC8-9E46-84BBEBA09258}" dt="2026-04-06T14:22:36.448" v="924" actId="20577"/>
        <pc:sldMkLst>
          <pc:docMk/>
          <pc:sldMk cId="3926078369" sldId="1200"/>
        </pc:sldMkLst>
        <pc:spChg chg="mod">
          <ac:chgData name="LAMIAE BEZZAZ" userId="f9bc3cc0-8e1c-4944-afa8-b4b36bbf20e1" providerId="ADAL" clId="{CE132116-8858-4EC8-9E46-84BBEBA09258}" dt="2026-04-06T14:22:36.448" v="924" actId="20577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4:22:24.613" v="888" actId="20577"/>
          <ac:spMkLst>
            <pc:docMk/>
            <pc:sldMk cId="3926078369" sldId="1200"/>
            <ac:spMk id="7" creationId="{F7A80D38-8E5A-0993-296A-EC9025FD0013}"/>
          </ac:spMkLst>
        </pc:spChg>
        <pc:picChg chg="add">
          <ac:chgData name="LAMIAE BEZZAZ" userId="f9bc3cc0-8e1c-4944-afa8-b4b36bbf20e1" providerId="ADAL" clId="{CE132116-8858-4EC8-9E46-84BBEBA09258}" dt="2026-04-06T14:22:09.766" v="854"/>
          <ac:picMkLst>
            <pc:docMk/>
            <pc:sldMk cId="3926078369" sldId="1200"/>
            <ac:picMk id="9" creationId="{978406C4-2951-4AA1-B1CD-182C90AFE0A0}"/>
          </ac:picMkLst>
        </pc:picChg>
        <pc:picChg chg="del">
          <ac:chgData name="LAMIAE BEZZAZ" userId="f9bc3cc0-8e1c-4944-afa8-b4b36bbf20e1" providerId="ADAL" clId="{CE132116-8858-4EC8-9E46-84BBEBA09258}" dt="2026-04-06T14:22:08.819" v="853" actId="478"/>
          <ac:picMkLst>
            <pc:docMk/>
            <pc:sldMk cId="3926078369" sldId="1200"/>
            <ac:picMk id="11" creationId="{7B837DE1-7EAD-4DF9-90AD-A1B4B381FC86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33:15.701" v="977" actId="1076"/>
        <pc:sldMkLst>
          <pc:docMk/>
          <pc:sldMk cId="2969890662" sldId="1213"/>
        </pc:sldMkLst>
        <pc:spChg chg="mod">
          <ac:chgData name="LAMIAE BEZZAZ" userId="f9bc3cc0-8e1c-4944-afa8-b4b36bbf20e1" providerId="ADAL" clId="{CE132116-8858-4EC8-9E46-84BBEBA09258}" dt="2026-04-06T15:32:11.725" v="956" actId="20577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32:19.922" v="972" actId="20577"/>
          <ac:spMkLst>
            <pc:docMk/>
            <pc:sldMk cId="2969890662" sldId="1213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5:33:15.701" v="977" actId="1076"/>
          <ac:picMkLst>
            <pc:docMk/>
            <pc:sldMk cId="2969890662" sldId="1213"/>
            <ac:picMk id="2" creationId="{880A7BD8-F499-4E02-9863-DCF2CE35B672}"/>
          </ac:picMkLst>
        </pc:picChg>
        <pc:picChg chg="del">
          <ac:chgData name="LAMIAE BEZZAZ" userId="f9bc3cc0-8e1c-4944-afa8-b4b36bbf20e1" providerId="ADAL" clId="{CE132116-8858-4EC8-9E46-84BBEBA09258}" dt="2026-04-06T15:33:00.752" v="973" actId="478"/>
          <ac:picMkLst>
            <pc:docMk/>
            <pc:sldMk cId="2969890662" sldId="1213"/>
            <ac:picMk id="3" creationId="{DC8D2FA6-58E7-48EE-B50D-EFFBA98CAB9D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33:58.140" v="1004"/>
        <pc:sldMkLst>
          <pc:docMk/>
          <pc:sldMk cId="85284540" sldId="1214"/>
        </pc:sldMkLst>
        <pc:spChg chg="mod">
          <ac:chgData name="LAMIAE BEZZAZ" userId="f9bc3cc0-8e1c-4944-afa8-b4b36bbf20e1" providerId="ADAL" clId="{CE132116-8858-4EC8-9E46-84BBEBA09258}" dt="2026-04-06T15:33:51.303" v="1002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5:33:36.393" v="1001" actId="20577"/>
          <ac:spMkLst>
            <pc:docMk/>
            <pc:sldMk cId="85284540" sldId="1214"/>
            <ac:spMk id="7" creationId="{F7A80D38-8E5A-0993-296A-EC9025FD0013}"/>
          </ac:spMkLst>
        </pc:spChg>
        <pc:picChg chg="del">
          <ac:chgData name="LAMIAE BEZZAZ" userId="f9bc3cc0-8e1c-4944-afa8-b4b36bbf20e1" providerId="ADAL" clId="{CE132116-8858-4EC8-9E46-84BBEBA09258}" dt="2026-04-06T15:33:52.792" v="1003" actId="478"/>
          <ac:picMkLst>
            <pc:docMk/>
            <pc:sldMk cId="85284540" sldId="1214"/>
            <ac:picMk id="9" creationId="{A4A25268-31BB-4D36-A0AB-E5704E8B14A9}"/>
          </ac:picMkLst>
        </pc:picChg>
        <pc:picChg chg="add">
          <ac:chgData name="LAMIAE BEZZAZ" userId="f9bc3cc0-8e1c-4944-afa8-b4b36bbf20e1" providerId="ADAL" clId="{CE132116-8858-4EC8-9E46-84BBEBA09258}" dt="2026-04-06T15:33:58.140" v="1004"/>
          <ac:picMkLst>
            <pc:docMk/>
            <pc:sldMk cId="85284540" sldId="1214"/>
            <ac:picMk id="11" creationId="{1CC080AF-F148-4C10-A8C8-3F7EB7FB11FA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39:06.536" v="1078"/>
        <pc:sldMkLst>
          <pc:docMk/>
          <pc:sldMk cId="2659421852" sldId="1215"/>
        </pc:sldMkLst>
        <pc:spChg chg="mod">
          <ac:chgData name="LAMIAE BEZZAZ" userId="f9bc3cc0-8e1c-4944-afa8-b4b36bbf20e1" providerId="ADAL" clId="{CE132116-8858-4EC8-9E46-84BBEBA09258}" dt="2026-04-06T15:39:06.536" v="1078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5:38:59.822" v="1077"/>
          <ac:spMkLst>
            <pc:docMk/>
            <pc:sldMk cId="2659421852" sldId="1215"/>
            <ac:spMk id="7" creationId="{5E8646D8-E7E2-AEFF-2F46-02D2B7ED3538}"/>
          </ac:spMkLst>
        </pc:spChg>
        <pc:picChg chg="add mod">
          <ac:chgData name="LAMIAE BEZZAZ" userId="f9bc3cc0-8e1c-4944-afa8-b4b36bbf20e1" providerId="ADAL" clId="{CE132116-8858-4EC8-9E46-84BBEBA09258}" dt="2026-04-06T15:36:36.814" v="1037" actId="1076"/>
          <ac:picMkLst>
            <pc:docMk/>
            <pc:sldMk cId="2659421852" sldId="1215"/>
            <ac:picMk id="2" creationId="{8CD4121F-1FAF-4899-8E63-70C00C8B59F3}"/>
          </ac:picMkLst>
        </pc:picChg>
        <pc:picChg chg="del">
          <ac:chgData name="LAMIAE BEZZAZ" userId="f9bc3cc0-8e1c-4944-afa8-b4b36bbf20e1" providerId="ADAL" clId="{CE132116-8858-4EC8-9E46-84BBEBA09258}" dt="2026-04-06T15:35:40.782" v="1033" actId="478"/>
          <ac:picMkLst>
            <pc:docMk/>
            <pc:sldMk cId="2659421852" sldId="1215"/>
            <ac:picMk id="3" creationId="{EE8D4AC1-3664-4BB9-B818-A65406BA8E90}"/>
          </ac:picMkLst>
        </pc:picChg>
      </pc:sldChg>
      <pc:sldChg chg="addSp delSp modSp">
        <pc:chgData name="LAMIAE BEZZAZ" userId="f9bc3cc0-8e1c-4944-afa8-b4b36bbf20e1" providerId="ADAL" clId="{CE132116-8858-4EC8-9E46-84BBEBA09258}" dt="2026-04-06T13:48:44.272" v="67" actId="1076"/>
        <pc:sldMkLst>
          <pc:docMk/>
          <pc:sldMk cId="825377636" sldId="1231"/>
        </pc:sldMkLst>
        <pc:spChg chg="mod">
          <ac:chgData name="LAMIAE BEZZAZ" userId="f9bc3cc0-8e1c-4944-afa8-b4b36bbf20e1" providerId="ADAL" clId="{CE132116-8858-4EC8-9E46-84BBEBA09258}" dt="2026-04-06T13:47:56.193" v="62"/>
          <ac:spMkLst>
            <pc:docMk/>
            <pc:sldMk cId="825377636" sldId="1231"/>
            <ac:spMk id="6" creationId="{E3A2D228-143D-45EB-8D8C-C82788229D21}"/>
          </ac:spMkLst>
        </pc:spChg>
        <pc:spChg chg="mod">
          <ac:chgData name="LAMIAE BEZZAZ" userId="f9bc3cc0-8e1c-4944-afa8-b4b36bbf20e1" providerId="ADAL" clId="{CE132116-8858-4EC8-9E46-84BBEBA09258}" dt="2026-04-06T13:47:48.222" v="61" actId="20577"/>
          <ac:spMkLst>
            <pc:docMk/>
            <pc:sldMk cId="825377636" sldId="1231"/>
            <ac:spMk id="7" creationId="{5E8646D8-E7E2-AEFF-2F46-02D2B7ED3538}"/>
          </ac:spMkLst>
        </pc:spChg>
        <pc:picChg chg="del">
          <ac:chgData name="LAMIAE BEZZAZ" userId="f9bc3cc0-8e1c-4944-afa8-b4b36bbf20e1" providerId="ADAL" clId="{CE132116-8858-4EC8-9E46-84BBEBA09258}" dt="2026-04-06T13:47:58.550" v="63" actId="478"/>
          <ac:picMkLst>
            <pc:docMk/>
            <pc:sldMk cId="825377636" sldId="1231"/>
            <ac:picMk id="2" creationId="{1D684DCD-DD18-481F-8AE9-C8DB26AD5F8B}"/>
          </ac:picMkLst>
        </pc:picChg>
        <pc:picChg chg="add mod">
          <ac:chgData name="LAMIAE BEZZAZ" userId="f9bc3cc0-8e1c-4944-afa8-b4b36bbf20e1" providerId="ADAL" clId="{CE132116-8858-4EC8-9E46-84BBEBA09258}" dt="2026-04-06T13:48:44.272" v="67" actId="1076"/>
          <ac:picMkLst>
            <pc:docMk/>
            <pc:sldMk cId="825377636" sldId="1231"/>
            <ac:picMk id="3" creationId="{972ED4D7-DA80-45B2-B220-19193F2CD1ED}"/>
          </ac:picMkLst>
        </pc:picChg>
      </pc:sldChg>
      <pc:sldChg chg="addSp delSp modSp">
        <pc:chgData name="LAMIAE BEZZAZ" userId="f9bc3cc0-8e1c-4944-afa8-b4b36bbf20e1" providerId="ADAL" clId="{CE132116-8858-4EC8-9E46-84BBEBA09258}" dt="2026-04-06T15:50:30.167" v="1252"/>
        <pc:sldMkLst>
          <pc:docMk/>
          <pc:sldMk cId="2510121114" sldId="1232"/>
        </pc:sldMkLst>
        <pc:spChg chg="mod">
          <ac:chgData name="LAMIAE BEZZAZ" userId="f9bc3cc0-8e1c-4944-afa8-b4b36bbf20e1" providerId="ADAL" clId="{CE132116-8858-4EC8-9E46-84BBEBA09258}" dt="2026-04-06T15:50:30.167" v="1252"/>
          <ac:spMkLst>
            <pc:docMk/>
            <pc:sldMk cId="2510121114" sldId="1232"/>
            <ac:spMk id="3" creationId="{9FE74E97-3DE0-5A30-6412-5B6358BE7627}"/>
          </ac:spMkLst>
        </pc:spChg>
        <pc:spChg chg="mod">
          <ac:chgData name="LAMIAE BEZZAZ" userId="f9bc3cc0-8e1c-4944-afa8-b4b36bbf20e1" providerId="ADAL" clId="{CE132116-8858-4EC8-9E46-84BBEBA09258}" dt="2026-04-06T15:50:17.796" v="1251" actId="20577"/>
          <ac:spMkLst>
            <pc:docMk/>
            <pc:sldMk cId="2510121114" sldId="1232"/>
            <ac:spMk id="7" creationId="{F7A80D38-8E5A-0993-296A-EC9025FD0013}"/>
          </ac:spMkLst>
        </pc:spChg>
        <pc:picChg chg="add">
          <ac:chgData name="LAMIAE BEZZAZ" userId="f9bc3cc0-8e1c-4944-afa8-b4b36bbf20e1" providerId="ADAL" clId="{CE132116-8858-4EC8-9E46-84BBEBA09258}" dt="2026-04-06T13:48:48.772" v="69"/>
          <ac:picMkLst>
            <pc:docMk/>
            <pc:sldMk cId="2510121114" sldId="1232"/>
            <ac:picMk id="9" creationId="{710075BF-4157-491F-A154-64D597BFF848}"/>
          </ac:picMkLst>
        </pc:picChg>
        <pc:picChg chg="del">
          <ac:chgData name="LAMIAE BEZZAZ" userId="f9bc3cc0-8e1c-4944-afa8-b4b36bbf20e1" providerId="ADAL" clId="{CE132116-8858-4EC8-9E46-84BBEBA09258}" dt="2026-04-06T13:48:48.307" v="68" actId="478"/>
          <ac:picMkLst>
            <pc:docMk/>
            <pc:sldMk cId="2510121114" sldId="1232"/>
            <ac:picMk id="11" creationId="{BA840EBE-61CA-4357-A8CF-0AC75C087519}"/>
          </ac:picMkLst>
        </pc:picChg>
      </pc:sldChg>
      <pc:sldChg chg="addSp modSp modAnim">
        <pc:chgData name="LAMIAE BEZZAZ" userId="f9bc3cc0-8e1c-4944-afa8-b4b36bbf20e1" providerId="ADAL" clId="{CE132116-8858-4EC8-9E46-84BBEBA09258}" dt="2026-04-06T13:45:08.832" v="12" actId="1076"/>
        <pc:sldMkLst>
          <pc:docMk/>
          <pc:sldMk cId="1960696761" sldId="1240"/>
        </pc:sldMkLst>
        <pc:picChg chg="add mod">
          <ac:chgData name="LAMIAE BEZZAZ" userId="f9bc3cc0-8e1c-4944-afa8-b4b36bbf20e1" providerId="ADAL" clId="{CE132116-8858-4EC8-9E46-84BBEBA09258}" dt="2026-04-06T13:44:22.658" v="9"/>
          <ac:picMkLst>
            <pc:docMk/>
            <pc:sldMk cId="1960696761" sldId="1240"/>
            <ac:picMk id="2" creationId="{E1A4B1D7-DC15-4F80-B467-2FC9503985AB}"/>
          </ac:picMkLst>
        </pc:picChg>
        <pc:picChg chg="add mod">
          <ac:chgData name="LAMIAE BEZZAZ" userId="f9bc3cc0-8e1c-4944-afa8-b4b36bbf20e1" providerId="ADAL" clId="{CE132116-8858-4EC8-9E46-84BBEBA09258}" dt="2026-04-06T13:45:08.832" v="12" actId="1076"/>
          <ac:picMkLst>
            <pc:docMk/>
            <pc:sldMk cId="1960696761" sldId="1240"/>
            <ac:picMk id="3" creationId="{3F4B4D98-4232-4375-8D81-CA1CFD8D764B}"/>
          </ac:picMkLst>
        </pc:picChg>
      </pc:sldChg>
      <pc:sldChg chg="addSp delSp modSp delAnim modAnim">
        <pc:chgData name="LAMIAE BEZZAZ" userId="f9bc3cc0-8e1c-4944-afa8-b4b36bbf20e1" providerId="ADAL" clId="{CE132116-8858-4EC8-9E46-84BBEBA09258}" dt="2026-04-06T13:45:42.437" v="18"/>
        <pc:sldMkLst>
          <pc:docMk/>
          <pc:sldMk cId="688470795" sldId="1241"/>
        </pc:sldMkLst>
        <pc:picChg chg="del">
          <ac:chgData name="LAMIAE BEZZAZ" userId="f9bc3cc0-8e1c-4944-afa8-b4b36bbf20e1" providerId="ADAL" clId="{CE132116-8858-4EC8-9E46-84BBEBA09258}" dt="2026-04-06T13:45:16.024" v="13" actId="478"/>
          <ac:picMkLst>
            <pc:docMk/>
            <pc:sldMk cId="688470795" sldId="1241"/>
            <ac:picMk id="3" creationId="{F4B829EC-7E91-452F-908A-6B68EC412695}"/>
          </ac:picMkLst>
        </pc:picChg>
        <pc:picChg chg="add mod">
          <ac:chgData name="LAMIAE BEZZAZ" userId="f9bc3cc0-8e1c-4944-afa8-b4b36bbf20e1" providerId="ADAL" clId="{CE132116-8858-4EC8-9E46-84BBEBA09258}" dt="2026-04-06T13:45:30.520" v="16" actId="1076"/>
          <ac:picMkLst>
            <pc:docMk/>
            <pc:sldMk cId="688470795" sldId="1241"/>
            <ac:picMk id="6" creationId="{34C84B03-58D4-41CD-8977-BBE1A7E050C9}"/>
          </ac:picMkLst>
        </pc:picChg>
      </pc:sldChg>
    </pc:docChg>
  </pc:docChgLst>
  <pc:docChgLst>
    <pc:chgData name="LAMIAE BEZZAZ" userId="f9bc3cc0-8e1c-4944-afa8-b4b36bbf20e1" providerId="ADAL" clId="{F239F944-2F50-4209-A230-F9B852403C46}"/>
    <pc:docChg chg="custSel addSld delSld modSld">
      <pc:chgData name="LAMIAE BEZZAZ" userId="f9bc3cc0-8e1c-4944-afa8-b4b36bbf20e1" providerId="ADAL" clId="{F239F944-2F50-4209-A230-F9B852403C46}" dt="2026-04-14T09:42:19.146" v="1146"/>
      <pc:docMkLst>
        <pc:docMk/>
      </pc:docMkLst>
      <pc:sldChg chg="addSp delSp modSp">
        <pc:chgData name="LAMIAE BEZZAZ" userId="f9bc3cc0-8e1c-4944-afa8-b4b36bbf20e1" providerId="ADAL" clId="{F239F944-2F50-4209-A230-F9B852403C46}" dt="2026-04-14T09:21:27.126" v="196"/>
        <pc:sldMkLst>
          <pc:docMk/>
          <pc:sldMk cId="2719844062" sldId="1050"/>
        </pc:sldMkLst>
        <pc:spChg chg="mod">
          <ac:chgData name="LAMIAE BEZZAZ" userId="f9bc3cc0-8e1c-4944-afa8-b4b36bbf20e1" providerId="ADAL" clId="{F239F944-2F50-4209-A230-F9B852403C46}" dt="2026-04-14T09:21:27.126" v="196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21:21.157" v="195" actId="313"/>
          <ac:spMkLst>
            <pc:docMk/>
            <pc:sldMk cId="2719844062" sldId="1050"/>
            <ac:spMk id="7" creationId="{F7A80D38-8E5A-0993-296A-EC9025FD0013}"/>
          </ac:spMkLst>
        </pc:spChg>
        <pc:picChg chg="add">
          <ac:chgData name="LAMIAE BEZZAZ" userId="f9bc3cc0-8e1c-4944-afa8-b4b36bbf20e1" providerId="ADAL" clId="{F239F944-2F50-4209-A230-F9B852403C46}" dt="2026-04-14T09:21:00.010" v="141"/>
          <ac:picMkLst>
            <pc:docMk/>
            <pc:sldMk cId="2719844062" sldId="1050"/>
            <ac:picMk id="9" creationId="{9DACF1D7-EC30-45AF-B584-5DFEA3E1A4EF}"/>
          </ac:picMkLst>
        </pc:picChg>
        <pc:picChg chg="del">
          <ac:chgData name="LAMIAE BEZZAZ" userId="f9bc3cc0-8e1c-4944-afa8-b4b36bbf20e1" providerId="ADAL" clId="{F239F944-2F50-4209-A230-F9B852403C46}" dt="2026-04-14T09:20:59.570" v="140" actId="478"/>
          <ac:picMkLst>
            <pc:docMk/>
            <pc:sldMk cId="2719844062" sldId="1050"/>
            <ac:picMk id="11" creationId="{D055A503-C4DE-4F7C-9CC8-731BFE4B79F8}"/>
          </ac:picMkLst>
        </pc:picChg>
      </pc:sldChg>
      <pc:sldChg chg="modSp">
        <pc:chgData name="LAMIAE BEZZAZ" userId="f9bc3cc0-8e1c-4944-afa8-b4b36bbf20e1" providerId="ADAL" clId="{F239F944-2F50-4209-A230-F9B852403C46}" dt="2026-04-14T09:42:19.146" v="1146"/>
        <pc:sldMkLst>
          <pc:docMk/>
          <pc:sldMk cId="165185905" sldId="1056"/>
        </pc:sldMkLst>
        <pc:spChg chg="mod">
          <ac:chgData name="LAMIAE BEZZAZ" userId="f9bc3cc0-8e1c-4944-afa8-b4b36bbf20e1" providerId="ADAL" clId="{F239F944-2F50-4209-A230-F9B852403C46}" dt="2026-04-14T09:42:19.146" v="1146"/>
          <ac:spMkLst>
            <pc:docMk/>
            <pc:sldMk cId="165185905" sldId="1056"/>
            <ac:spMk id="9" creationId="{82D1671D-9CD1-1589-2B54-03E06E9EAED1}"/>
          </ac:spMkLst>
        </pc:spChg>
      </pc:sldChg>
      <pc:sldChg chg="modSp">
        <pc:chgData name="LAMIAE BEZZAZ" userId="f9bc3cc0-8e1c-4944-afa8-b4b36bbf20e1" providerId="ADAL" clId="{F239F944-2F50-4209-A230-F9B852403C46}" dt="2026-04-14T09:03:46.467" v="0" actId="1076"/>
        <pc:sldMkLst>
          <pc:docMk/>
          <pc:sldMk cId="1647495883" sldId="1060"/>
        </pc:sldMkLst>
        <pc:spChg chg="mod">
          <ac:chgData name="LAMIAE BEZZAZ" userId="f9bc3cc0-8e1c-4944-afa8-b4b36bbf20e1" providerId="ADAL" clId="{F239F944-2F50-4209-A230-F9B852403C46}" dt="2026-04-14T09:03:46.467" v="0" actId="1076"/>
          <ac:spMkLst>
            <pc:docMk/>
            <pc:sldMk cId="1647495883" sldId="1060"/>
            <ac:spMk id="5" creationId="{1CE627FA-5DD9-461C-A42A-D7D9B7A2E259}"/>
          </ac:spMkLst>
        </pc:spChg>
      </pc:sldChg>
      <pc:sldChg chg="addSp delSp modSp">
        <pc:chgData name="LAMIAE BEZZAZ" userId="f9bc3cc0-8e1c-4944-afa8-b4b36bbf20e1" providerId="ADAL" clId="{F239F944-2F50-4209-A230-F9B852403C46}" dt="2026-04-14T09:20:52.790" v="139" actId="1076"/>
        <pc:sldMkLst>
          <pc:docMk/>
          <pc:sldMk cId="1830111078" sldId="1090"/>
        </pc:sldMkLst>
        <pc:spChg chg="mod">
          <ac:chgData name="LAMIAE BEZZAZ" userId="f9bc3cc0-8e1c-4944-afa8-b4b36bbf20e1" providerId="ADAL" clId="{F239F944-2F50-4209-A230-F9B852403C46}" dt="2026-04-14T09:20:36.224" v="129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20:33.980" v="128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LAMIAE BEZZAZ" userId="f9bc3cc0-8e1c-4944-afa8-b4b36bbf20e1" providerId="ADAL" clId="{F239F944-2F50-4209-A230-F9B852403C46}" dt="2026-04-14T09:20:52.790" v="139" actId="1076"/>
          <ac:picMkLst>
            <pc:docMk/>
            <pc:sldMk cId="1830111078" sldId="1090"/>
            <ac:picMk id="2" creationId="{96D88FFA-BDCA-4C06-ACA5-4F2A1A75F9BD}"/>
          </ac:picMkLst>
        </pc:picChg>
        <pc:picChg chg="del">
          <ac:chgData name="LAMIAE BEZZAZ" userId="f9bc3cc0-8e1c-4944-afa8-b4b36bbf20e1" providerId="ADAL" clId="{F239F944-2F50-4209-A230-F9B852403C46}" dt="2026-04-14T09:17:32.593" v="124" actId="478"/>
          <ac:picMkLst>
            <pc:docMk/>
            <pc:sldMk cId="1830111078" sldId="1090"/>
            <ac:picMk id="3" creationId="{FADB9A11-0444-4A75-8772-48640010D832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24:20.223" v="343"/>
        <pc:sldMkLst>
          <pc:docMk/>
          <pc:sldMk cId="4014748208" sldId="1189"/>
        </pc:sldMkLst>
        <pc:spChg chg="mod">
          <ac:chgData name="LAMIAE BEZZAZ" userId="f9bc3cc0-8e1c-4944-afa8-b4b36bbf20e1" providerId="ADAL" clId="{F239F944-2F50-4209-A230-F9B852403C46}" dt="2026-04-14T09:24:20.223" v="343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24:14.008" v="342" actId="20577"/>
          <ac:spMkLst>
            <pc:docMk/>
            <pc:sldMk cId="4014748208" sldId="1189"/>
            <ac:spMk id="7" creationId="{5E8646D8-E7E2-AEFF-2F46-02D2B7ED3538}"/>
          </ac:spMkLst>
        </pc:spChg>
        <pc:picChg chg="add mod modCrop">
          <ac:chgData name="LAMIAE BEZZAZ" userId="f9bc3cc0-8e1c-4944-afa8-b4b36bbf20e1" providerId="ADAL" clId="{F239F944-2F50-4209-A230-F9B852403C46}" dt="2026-04-14T09:24:06.740" v="329" actId="1076"/>
          <ac:picMkLst>
            <pc:docMk/>
            <pc:sldMk cId="4014748208" sldId="1189"/>
            <ac:picMk id="2" creationId="{3CEC754F-1FF2-4C0C-9C4B-DB1E27487686}"/>
          </ac:picMkLst>
        </pc:picChg>
        <pc:picChg chg="del">
          <ac:chgData name="LAMIAE BEZZAZ" userId="f9bc3cc0-8e1c-4944-afa8-b4b36bbf20e1" providerId="ADAL" clId="{F239F944-2F50-4209-A230-F9B852403C46}" dt="2026-04-14T09:23:24.162" v="316" actId="478"/>
          <ac:picMkLst>
            <pc:docMk/>
            <pc:sldMk cId="4014748208" sldId="1189"/>
            <ac:picMk id="3" creationId="{E06D4F9F-1079-44B4-AF6E-9670CB2ACBE9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24:58.558" v="410"/>
        <pc:sldMkLst>
          <pc:docMk/>
          <pc:sldMk cId="3130740010" sldId="1190"/>
        </pc:sldMkLst>
        <pc:spChg chg="mod">
          <ac:chgData name="LAMIAE BEZZAZ" userId="f9bc3cc0-8e1c-4944-afa8-b4b36bbf20e1" providerId="ADAL" clId="{F239F944-2F50-4209-A230-F9B852403C46}" dt="2026-04-14T09:24:49.623" v="408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24:42.074" v="407" actId="313"/>
          <ac:spMkLst>
            <pc:docMk/>
            <pc:sldMk cId="3130740010" sldId="1190"/>
            <ac:spMk id="7" creationId="{F7A80D38-8E5A-0993-296A-EC9025FD0013}"/>
          </ac:spMkLst>
        </pc:spChg>
        <pc:picChg chg="add">
          <ac:chgData name="LAMIAE BEZZAZ" userId="f9bc3cc0-8e1c-4944-afa8-b4b36bbf20e1" providerId="ADAL" clId="{F239F944-2F50-4209-A230-F9B852403C46}" dt="2026-04-14T09:24:58.558" v="410"/>
          <ac:picMkLst>
            <pc:docMk/>
            <pc:sldMk cId="3130740010" sldId="1190"/>
            <ac:picMk id="9" creationId="{8D677E3F-31A0-4D83-A914-DF1E0AAD9AE5}"/>
          </ac:picMkLst>
        </pc:picChg>
        <pc:picChg chg="del">
          <ac:chgData name="LAMIAE BEZZAZ" userId="f9bc3cc0-8e1c-4944-afa8-b4b36bbf20e1" providerId="ADAL" clId="{F239F944-2F50-4209-A230-F9B852403C46}" dt="2026-04-14T09:24:58.060" v="409" actId="478"/>
          <ac:picMkLst>
            <pc:docMk/>
            <pc:sldMk cId="3130740010" sldId="1190"/>
            <ac:picMk id="11" creationId="{EF333C70-2917-4B4D-8E9E-C0BDC7AFACCB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22:30.290" v="237"/>
        <pc:sldMkLst>
          <pc:docMk/>
          <pc:sldMk cId="4273594782" sldId="1191"/>
        </pc:sldMkLst>
        <pc:spChg chg="mod">
          <ac:chgData name="LAMIAE BEZZAZ" userId="f9bc3cc0-8e1c-4944-afa8-b4b36bbf20e1" providerId="ADAL" clId="{F239F944-2F50-4209-A230-F9B852403C46}" dt="2026-04-14T09:22:30.290" v="237"/>
          <ac:spMkLst>
            <pc:docMk/>
            <pc:sldMk cId="4273594782" sldId="1191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22:23.141" v="236" actId="20577"/>
          <ac:spMkLst>
            <pc:docMk/>
            <pc:sldMk cId="4273594782" sldId="1191"/>
            <ac:spMk id="7" creationId="{5E8646D8-E7E2-AEFF-2F46-02D2B7ED3538}"/>
          </ac:spMkLst>
        </pc:spChg>
        <pc:picChg chg="del">
          <ac:chgData name="LAMIAE BEZZAZ" userId="f9bc3cc0-8e1c-4944-afa8-b4b36bbf20e1" providerId="ADAL" clId="{F239F944-2F50-4209-A230-F9B852403C46}" dt="2026-04-14T09:21:54.969" v="197" actId="478"/>
          <ac:picMkLst>
            <pc:docMk/>
            <pc:sldMk cId="4273594782" sldId="1191"/>
            <ac:picMk id="2" creationId="{A4884120-EC13-48BC-8F81-5D09A552076B}"/>
          </ac:picMkLst>
        </pc:picChg>
        <pc:picChg chg="add mod">
          <ac:chgData name="LAMIAE BEZZAZ" userId="f9bc3cc0-8e1c-4944-afa8-b4b36bbf20e1" providerId="ADAL" clId="{F239F944-2F50-4209-A230-F9B852403C46}" dt="2026-04-14T09:22:11.950" v="205" actId="1076"/>
          <ac:picMkLst>
            <pc:docMk/>
            <pc:sldMk cId="4273594782" sldId="1191"/>
            <ac:picMk id="3" creationId="{CDD55EB9-A0C6-4E55-9E63-551B07786E29}"/>
          </ac:picMkLst>
        </pc:picChg>
        <pc:picChg chg="del">
          <ac:chgData name="LAMIAE BEZZAZ" userId="f9bc3cc0-8e1c-4944-afa8-b4b36bbf20e1" providerId="ADAL" clId="{F239F944-2F50-4209-A230-F9B852403C46}" dt="2026-04-14T09:21:54.969" v="197" actId="478"/>
          <ac:picMkLst>
            <pc:docMk/>
            <pc:sldMk cId="4273594782" sldId="1191"/>
            <ac:picMk id="4" creationId="{F3F8406C-E36D-40EA-A1C5-25B5265B9D5F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23:18.683" v="315"/>
        <pc:sldMkLst>
          <pc:docMk/>
          <pc:sldMk cId="121518254" sldId="1192"/>
        </pc:sldMkLst>
        <pc:spChg chg="mod">
          <ac:chgData name="LAMIAE BEZZAZ" userId="f9bc3cc0-8e1c-4944-afa8-b4b36bbf20e1" providerId="ADAL" clId="{F239F944-2F50-4209-A230-F9B852403C46}" dt="2026-04-14T09:23:18.683" v="315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23:13.165" v="314" actId="20577"/>
          <ac:spMkLst>
            <pc:docMk/>
            <pc:sldMk cId="121518254" sldId="1192"/>
            <ac:spMk id="7" creationId="{F7A80D38-8E5A-0993-296A-EC9025FD0013}"/>
          </ac:spMkLst>
        </pc:spChg>
        <pc:picChg chg="add">
          <ac:chgData name="LAMIAE BEZZAZ" userId="f9bc3cc0-8e1c-4944-afa8-b4b36bbf20e1" providerId="ADAL" clId="{F239F944-2F50-4209-A230-F9B852403C46}" dt="2026-04-14T09:22:39.076" v="239"/>
          <ac:picMkLst>
            <pc:docMk/>
            <pc:sldMk cId="121518254" sldId="1192"/>
            <ac:picMk id="9" creationId="{65ACD63A-DEDE-43E7-94F6-98EC10292148}"/>
          </ac:picMkLst>
        </pc:picChg>
        <pc:picChg chg="del">
          <ac:chgData name="LAMIAE BEZZAZ" userId="f9bc3cc0-8e1c-4944-afa8-b4b36bbf20e1" providerId="ADAL" clId="{F239F944-2F50-4209-A230-F9B852403C46}" dt="2026-04-14T09:22:38.310" v="238" actId="478"/>
          <ac:picMkLst>
            <pc:docMk/>
            <pc:sldMk cId="121518254" sldId="1192"/>
            <ac:picMk id="11" creationId="{388C8D15-7207-41DB-9959-B0602D6F5087}"/>
          </ac:picMkLst>
        </pc:picChg>
        <pc:picChg chg="del">
          <ac:chgData name="LAMIAE BEZZAZ" userId="f9bc3cc0-8e1c-4944-afa8-b4b36bbf20e1" providerId="ADAL" clId="{F239F944-2F50-4209-A230-F9B852403C46}" dt="2026-04-14T09:22:38.310" v="238" actId="478"/>
          <ac:picMkLst>
            <pc:docMk/>
            <pc:sldMk cId="121518254" sldId="1192"/>
            <ac:picMk id="12" creationId="{24C0197E-8201-4E43-BA49-EA9F0EC21184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27:48.570" v="515" actId="1076"/>
        <pc:sldMkLst>
          <pc:docMk/>
          <pc:sldMk cId="3859124607" sldId="1193"/>
        </pc:sldMkLst>
        <pc:spChg chg="mod">
          <ac:chgData name="LAMIAE BEZZAZ" userId="f9bc3cc0-8e1c-4944-afa8-b4b36bbf20e1" providerId="ADAL" clId="{F239F944-2F50-4209-A230-F9B852403C46}" dt="2026-04-14T09:26:33.036" v="412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26:29.148" v="411"/>
          <ac:spMkLst>
            <pc:docMk/>
            <pc:sldMk cId="3859124607" sldId="1193"/>
            <ac:spMk id="7" creationId="{5E8646D8-E7E2-AEFF-2F46-02D2B7ED3538}"/>
          </ac:spMkLst>
        </pc:spChg>
        <pc:picChg chg="del">
          <ac:chgData name="LAMIAE BEZZAZ" userId="f9bc3cc0-8e1c-4944-afa8-b4b36bbf20e1" providerId="ADAL" clId="{F239F944-2F50-4209-A230-F9B852403C46}" dt="2026-04-14T09:26:52.731" v="413" actId="478"/>
          <ac:picMkLst>
            <pc:docMk/>
            <pc:sldMk cId="3859124607" sldId="1193"/>
            <ac:picMk id="2" creationId="{DA884A08-726A-4E69-A12C-2889E1083956}"/>
          </ac:picMkLst>
        </pc:picChg>
        <pc:picChg chg="add mod">
          <ac:chgData name="LAMIAE BEZZAZ" userId="f9bc3cc0-8e1c-4944-afa8-b4b36bbf20e1" providerId="ADAL" clId="{F239F944-2F50-4209-A230-F9B852403C46}" dt="2026-04-14T09:27:47.458" v="514" actId="1076"/>
          <ac:picMkLst>
            <pc:docMk/>
            <pc:sldMk cId="3859124607" sldId="1193"/>
            <ac:picMk id="3" creationId="{5B86BB21-5A24-4FEF-B922-B3D1C7AFAB14}"/>
          </ac:picMkLst>
        </pc:picChg>
        <pc:picChg chg="add mod">
          <ac:chgData name="LAMIAE BEZZAZ" userId="f9bc3cc0-8e1c-4944-afa8-b4b36bbf20e1" providerId="ADAL" clId="{F239F944-2F50-4209-A230-F9B852403C46}" dt="2026-04-14T09:27:48.570" v="515" actId="1076"/>
          <ac:picMkLst>
            <pc:docMk/>
            <pc:sldMk cId="3859124607" sldId="1193"/>
            <ac:picMk id="4" creationId="{E395447F-CCFE-4A38-9211-588F94CD3A8A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28:41.727" v="607"/>
        <pc:sldMkLst>
          <pc:docMk/>
          <pc:sldMk cId="3518276413" sldId="1194"/>
        </pc:sldMkLst>
        <pc:spChg chg="mod">
          <ac:chgData name="LAMIAE BEZZAZ" userId="f9bc3cc0-8e1c-4944-afa8-b4b36bbf20e1" providerId="ADAL" clId="{F239F944-2F50-4209-A230-F9B852403C46}" dt="2026-04-14T09:28:41.727" v="607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28:29.791" v="606" actId="20577"/>
          <ac:spMkLst>
            <pc:docMk/>
            <pc:sldMk cId="3518276413" sldId="1194"/>
            <ac:spMk id="7" creationId="{F7A80D38-8E5A-0993-296A-EC9025FD0013}"/>
          </ac:spMkLst>
        </pc:spChg>
        <pc:picChg chg="del">
          <ac:chgData name="LAMIAE BEZZAZ" userId="f9bc3cc0-8e1c-4944-afa8-b4b36bbf20e1" providerId="ADAL" clId="{F239F944-2F50-4209-A230-F9B852403C46}" dt="2026-04-14T09:27:54.946" v="516" actId="478"/>
          <ac:picMkLst>
            <pc:docMk/>
            <pc:sldMk cId="3518276413" sldId="1194"/>
            <ac:picMk id="2" creationId="{025DF705-FC6B-491C-9F37-BD3EE76E9761}"/>
          </ac:picMkLst>
        </pc:picChg>
        <pc:picChg chg="add">
          <ac:chgData name="LAMIAE BEZZAZ" userId="f9bc3cc0-8e1c-4944-afa8-b4b36bbf20e1" providerId="ADAL" clId="{F239F944-2F50-4209-A230-F9B852403C46}" dt="2026-04-14T09:27:55.417" v="517"/>
          <ac:picMkLst>
            <pc:docMk/>
            <pc:sldMk cId="3518276413" sldId="1194"/>
            <ac:picMk id="9" creationId="{A155D18B-51D7-40CF-9F37-00FF398F6A2C}"/>
          </ac:picMkLst>
        </pc:picChg>
        <pc:picChg chg="add">
          <ac:chgData name="LAMIAE BEZZAZ" userId="f9bc3cc0-8e1c-4944-afa8-b4b36bbf20e1" providerId="ADAL" clId="{F239F944-2F50-4209-A230-F9B852403C46}" dt="2026-04-14T09:27:55.417" v="517"/>
          <ac:picMkLst>
            <pc:docMk/>
            <pc:sldMk cId="3518276413" sldId="1194"/>
            <ac:picMk id="11" creationId="{C9130BA7-670E-478F-A433-A0ECC62DD332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30:40.925" v="678"/>
        <pc:sldMkLst>
          <pc:docMk/>
          <pc:sldMk cId="3669196237" sldId="1195"/>
        </pc:sldMkLst>
        <pc:spChg chg="mod">
          <ac:chgData name="LAMIAE BEZZAZ" userId="f9bc3cc0-8e1c-4944-afa8-b4b36bbf20e1" providerId="ADAL" clId="{F239F944-2F50-4209-A230-F9B852403C46}" dt="2026-04-14T09:30:40.925" v="678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30:37.778" v="677"/>
          <ac:spMkLst>
            <pc:docMk/>
            <pc:sldMk cId="3669196237" sldId="1195"/>
            <ac:spMk id="7" creationId="{5E8646D8-E7E2-AEFF-2F46-02D2B7ED3538}"/>
          </ac:spMkLst>
        </pc:spChg>
        <pc:picChg chg="del">
          <ac:chgData name="LAMIAE BEZZAZ" userId="f9bc3cc0-8e1c-4944-afa8-b4b36bbf20e1" providerId="ADAL" clId="{F239F944-2F50-4209-A230-F9B852403C46}" dt="2026-04-14T09:29:33.333" v="608" actId="478"/>
          <ac:picMkLst>
            <pc:docMk/>
            <pc:sldMk cId="3669196237" sldId="1195"/>
            <ac:picMk id="2" creationId="{BBC47658-6511-4062-9E72-5F07351ABA4F}"/>
          </ac:picMkLst>
        </pc:picChg>
        <pc:picChg chg="add mod">
          <ac:chgData name="LAMIAE BEZZAZ" userId="f9bc3cc0-8e1c-4944-afa8-b4b36bbf20e1" providerId="ADAL" clId="{F239F944-2F50-4209-A230-F9B852403C46}" dt="2026-04-14T09:30:25.359" v="676" actId="1440"/>
          <ac:picMkLst>
            <pc:docMk/>
            <pc:sldMk cId="3669196237" sldId="1195"/>
            <ac:picMk id="3" creationId="{F095DBC9-E30B-4385-A5A8-F4C6A3362DC9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31:54.737" v="779"/>
        <pc:sldMkLst>
          <pc:docMk/>
          <pc:sldMk cId="3288583630" sldId="1196"/>
        </pc:sldMkLst>
        <pc:spChg chg="mod">
          <ac:chgData name="LAMIAE BEZZAZ" userId="f9bc3cc0-8e1c-4944-afa8-b4b36bbf20e1" providerId="ADAL" clId="{F239F944-2F50-4209-A230-F9B852403C46}" dt="2026-04-14T09:31:54.737" v="779"/>
          <ac:spMkLst>
            <pc:docMk/>
            <pc:sldMk cId="3288583630" sldId="1196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31:51.969" v="778"/>
          <ac:spMkLst>
            <pc:docMk/>
            <pc:sldMk cId="3288583630" sldId="1196"/>
            <ac:spMk id="7" creationId="{F7A80D38-8E5A-0993-296A-EC9025FD0013}"/>
          </ac:spMkLst>
        </pc:spChg>
        <pc:picChg chg="add">
          <ac:chgData name="LAMIAE BEZZAZ" userId="f9bc3cc0-8e1c-4944-afa8-b4b36bbf20e1" providerId="ADAL" clId="{F239F944-2F50-4209-A230-F9B852403C46}" dt="2026-04-14T09:30:52.136" v="680"/>
          <ac:picMkLst>
            <pc:docMk/>
            <pc:sldMk cId="3288583630" sldId="1196"/>
            <ac:picMk id="9" creationId="{F0945FCB-58E1-4A3D-B139-F4C60D8A329E}"/>
          </ac:picMkLst>
        </pc:picChg>
        <pc:picChg chg="del">
          <ac:chgData name="LAMIAE BEZZAZ" userId="f9bc3cc0-8e1c-4944-afa8-b4b36bbf20e1" providerId="ADAL" clId="{F239F944-2F50-4209-A230-F9B852403C46}" dt="2026-04-14T09:30:51.661" v="679" actId="478"/>
          <ac:picMkLst>
            <pc:docMk/>
            <pc:sldMk cId="3288583630" sldId="1196"/>
            <ac:picMk id="11" creationId="{93F27A63-E614-416A-AB53-792FE4084091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35:30.495" v="898" actId="20577"/>
        <pc:sldMkLst>
          <pc:docMk/>
          <pc:sldMk cId="4153344930" sldId="1197"/>
        </pc:sldMkLst>
        <pc:spChg chg="mod">
          <ac:chgData name="LAMIAE BEZZAZ" userId="f9bc3cc0-8e1c-4944-afa8-b4b36bbf20e1" providerId="ADAL" clId="{F239F944-2F50-4209-A230-F9B852403C46}" dt="2026-04-14T09:35:30.495" v="898" actId="20577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35:26.765" v="895" actId="20577"/>
          <ac:spMkLst>
            <pc:docMk/>
            <pc:sldMk cId="4153344930" sldId="1197"/>
            <ac:spMk id="7" creationId="{5E8646D8-E7E2-AEFF-2F46-02D2B7ED3538}"/>
          </ac:spMkLst>
        </pc:spChg>
        <pc:picChg chg="add del mod">
          <ac:chgData name="LAMIAE BEZZAZ" userId="f9bc3cc0-8e1c-4944-afa8-b4b36bbf20e1" providerId="ADAL" clId="{F239F944-2F50-4209-A230-F9B852403C46}" dt="2026-04-14T09:34:46.041" v="835" actId="478"/>
          <ac:picMkLst>
            <pc:docMk/>
            <pc:sldMk cId="4153344930" sldId="1197"/>
            <ac:picMk id="2" creationId="{3623B62D-8FA0-4126-B58A-7AE6E5D007C9}"/>
          </ac:picMkLst>
        </pc:picChg>
        <pc:picChg chg="del">
          <ac:chgData name="LAMIAE BEZZAZ" userId="f9bc3cc0-8e1c-4944-afa8-b4b36bbf20e1" providerId="ADAL" clId="{F239F944-2F50-4209-A230-F9B852403C46}" dt="2026-04-14T09:33:28.481" v="824" actId="478"/>
          <ac:picMkLst>
            <pc:docMk/>
            <pc:sldMk cId="4153344930" sldId="1197"/>
            <ac:picMk id="3" creationId="{5CC93113-6A28-4310-BB5A-C23877A0B0F5}"/>
          </ac:picMkLst>
        </pc:picChg>
        <pc:picChg chg="add mod">
          <ac:chgData name="LAMIAE BEZZAZ" userId="f9bc3cc0-8e1c-4944-afa8-b4b36bbf20e1" providerId="ADAL" clId="{F239F944-2F50-4209-A230-F9B852403C46}" dt="2026-04-14T09:34:59.078" v="849" actId="1076"/>
          <ac:picMkLst>
            <pc:docMk/>
            <pc:sldMk cId="4153344930" sldId="1197"/>
            <ac:picMk id="4" creationId="{3961B18D-450C-429E-A5F7-58020781DDF6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35:49.537" v="904" actId="20577"/>
        <pc:sldMkLst>
          <pc:docMk/>
          <pc:sldMk cId="2707922536" sldId="1198"/>
        </pc:sldMkLst>
        <pc:spChg chg="mod">
          <ac:chgData name="LAMIAE BEZZAZ" userId="f9bc3cc0-8e1c-4944-afa8-b4b36bbf20e1" providerId="ADAL" clId="{F239F944-2F50-4209-A230-F9B852403C46}" dt="2026-04-14T09:35:49.537" v="904" actId="20577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35:43.205" v="902" actId="20577"/>
          <ac:spMkLst>
            <pc:docMk/>
            <pc:sldMk cId="2707922536" sldId="1198"/>
            <ac:spMk id="7" creationId="{F7A80D38-8E5A-0993-296A-EC9025FD0013}"/>
          </ac:spMkLst>
        </pc:spChg>
        <pc:picChg chg="add">
          <ac:chgData name="LAMIAE BEZZAZ" userId="f9bc3cc0-8e1c-4944-afa8-b4b36bbf20e1" providerId="ADAL" clId="{F239F944-2F50-4209-A230-F9B852403C46}" dt="2026-04-14T09:35:02.966" v="851"/>
          <ac:picMkLst>
            <pc:docMk/>
            <pc:sldMk cId="2707922536" sldId="1198"/>
            <ac:picMk id="9" creationId="{0C35D5B1-1386-42DF-B0F6-316E74DF0E44}"/>
          </ac:picMkLst>
        </pc:picChg>
        <pc:picChg chg="del">
          <ac:chgData name="LAMIAE BEZZAZ" userId="f9bc3cc0-8e1c-4944-afa8-b4b36bbf20e1" providerId="ADAL" clId="{F239F944-2F50-4209-A230-F9B852403C46}" dt="2026-04-14T09:35:02.444" v="850" actId="478"/>
          <ac:picMkLst>
            <pc:docMk/>
            <pc:sldMk cId="2707922536" sldId="1198"/>
            <ac:picMk id="12" creationId="{9EE38A88-CABD-425F-AA54-178B1CEA1692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37:37.273" v="1010" actId="1076"/>
        <pc:sldMkLst>
          <pc:docMk/>
          <pc:sldMk cId="1300796755" sldId="1199"/>
        </pc:sldMkLst>
        <pc:spChg chg="mod">
          <ac:chgData name="LAMIAE BEZZAZ" userId="f9bc3cc0-8e1c-4944-afa8-b4b36bbf20e1" providerId="ADAL" clId="{F239F944-2F50-4209-A230-F9B852403C46}" dt="2026-04-14T09:37:05.843" v="997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36:50.283" v="996" actId="20577"/>
          <ac:spMkLst>
            <pc:docMk/>
            <pc:sldMk cId="1300796755" sldId="1199"/>
            <ac:spMk id="7" creationId="{5E8646D8-E7E2-AEFF-2F46-02D2B7ED3538}"/>
          </ac:spMkLst>
        </pc:spChg>
        <pc:picChg chg="add mod">
          <ac:chgData name="LAMIAE BEZZAZ" userId="f9bc3cc0-8e1c-4944-afa8-b4b36bbf20e1" providerId="ADAL" clId="{F239F944-2F50-4209-A230-F9B852403C46}" dt="2026-04-14T09:37:37.273" v="1010" actId="1076"/>
          <ac:picMkLst>
            <pc:docMk/>
            <pc:sldMk cId="1300796755" sldId="1199"/>
            <ac:picMk id="2" creationId="{0AD5E288-9EDE-475A-A4D7-27E896F6AEBD}"/>
          </ac:picMkLst>
        </pc:picChg>
        <pc:picChg chg="del">
          <ac:chgData name="LAMIAE BEZZAZ" userId="f9bc3cc0-8e1c-4944-afa8-b4b36bbf20e1" providerId="ADAL" clId="{F239F944-2F50-4209-A230-F9B852403C46}" dt="2026-04-14T09:37:07.220" v="998" actId="478"/>
          <ac:picMkLst>
            <pc:docMk/>
            <pc:sldMk cId="1300796755" sldId="1199"/>
            <ac:picMk id="4" creationId="{17E03DC6-D8D6-43DB-894C-0189FADEAFF3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38:24.137" v="1065" actId="20577"/>
        <pc:sldMkLst>
          <pc:docMk/>
          <pc:sldMk cId="2969890662" sldId="1213"/>
        </pc:sldMkLst>
        <pc:spChg chg="mod">
          <ac:chgData name="LAMIAE BEZZAZ" userId="f9bc3cc0-8e1c-4944-afa8-b4b36bbf20e1" providerId="ADAL" clId="{F239F944-2F50-4209-A230-F9B852403C46}" dt="2026-04-14T09:38:24.137" v="1065" actId="20577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38:18.669" v="1062" actId="20577"/>
          <ac:spMkLst>
            <pc:docMk/>
            <pc:sldMk cId="2969890662" sldId="1213"/>
            <ac:spMk id="7" creationId="{5E8646D8-E7E2-AEFF-2F46-02D2B7ED3538}"/>
          </ac:spMkLst>
        </pc:spChg>
        <pc:picChg chg="del">
          <ac:chgData name="LAMIAE BEZZAZ" userId="f9bc3cc0-8e1c-4944-afa8-b4b36bbf20e1" providerId="ADAL" clId="{F239F944-2F50-4209-A230-F9B852403C46}" dt="2026-04-14T09:37:41.341" v="1011" actId="478"/>
          <ac:picMkLst>
            <pc:docMk/>
            <pc:sldMk cId="2969890662" sldId="1213"/>
            <ac:picMk id="2" creationId="{880A7BD8-F499-4E02-9863-DCF2CE35B672}"/>
          </ac:picMkLst>
        </pc:picChg>
        <pc:picChg chg="add">
          <ac:chgData name="LAMIAE BEZZAZ" userId="f9bc3cc0-8e1c-4944-afa8-b4b36bbf20e1" providerId="ADAL" clId="{F239F944-2F50-4209-A230-F9B852403C46}" dt="2026-04-14T09:37:41.772" v="1012"/>
          <ac:picMkLst>
            <pc:docMk/>
            <pc:sldMk cId="2969890662" sldId="1213"/>
            <ac:picMk id="8" creationId="{83AA9A65-3EB3-4486-B65F-4C79C51CF826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41:29.176" v="1142" actId="20577"/>
        <pc:sldMkLst>
          <pc:docMk/>
          <pc:sldMk cId="85284540" sldId="1214"/>
        </pc:sldMkLst>
        <pc:spChg chg="mod">
          <ac:chgData name="LAMIAE BEZZAZ" userId="f9bc3cc0-8e1c-4944-afa8-b4b36bbf20e1" providerId="ADAL" clId="{F239F944-2F50-4209-A230-F9B852403C46}" dt="2026-04-14T09:41:26.489" v="1141" actId="20577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41:29.176" v="1142" actId="20577"/>
          <ac:spMkLst>
            <pc:docMk/>
            <pc:sldMk cId="85284540" sldId="1214"/>
            <ac:spMk id="7" creationId="{F7A80D38-8E5A-0993-296A-EC9025FD0013}"/>
          </ac:spMkLst>
        </pc:spChg>
        <pc:picChg chg="add mod">
          <ac:chgData name="LAMIAE BEZZAZ" userId="f9bc3cc0-8e1c-4944-afa8-b4b36bbf20e1" providerId="ADAL" clId="{F239F944-2F50-4209-A230-F9B852403C46}" dt="2026-04-14T09:40:36.758" v="1086" actId="1076"/>
          <ac:picMkLst>
            <pc:docMk/>
            <pc:sldMk cId="85284540" sldId="1214"/>
            <ac:picMk id="2" creationId="{B9E188D9-EB20-4E14-96CE-73849A608484}"/>
          </ac:picMkLst>
        </pc:picChg>
        <pc:picChg chg="del">
          <ac:chgData name="LAMIAE BEZZAZ" userId="f9bc3cc0-8e1c-4944-afa8-b4b36bbf20e1" providerId="ADAL" clId="{F239F944-2F50-4209-A230-F9B852403C46}" dt="2026-04-14T09:38:58.414" v="1066" actId="478"/>
          <ac:picMkLst>
            <pc:docMk/>
            <pc:sldMk cId="85284540" sldId="1214"/>
            <ac:picMk id="11" creationId="{1CC080AF-F148-4C10-A8C8-3F7EB7FB11FA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41:21.049" v="1140"/>
        <pc:sldMkLst>
          <pc:docMk/>
          <pc:sldMk cId="2659421852" sldId="1215"/>
        </pc:sldMkLst>
        <pc:spChg chg="mod">
          <ac:chgData name="LAMIAE BEZZAZ" userId="f9bc3cc0-8e1c-4944-afa8-b4b36bbf20e1" providerId="ADAL" clId="{F239F944-2F50-4209-A230-F9B852403C46}" dt="2026-04-14T09:41:21.049" v="1140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41:11.870" v="1139" actId="20577"/>
          <ac:spMkLst>
            <pc:docMk/>
            <pc:sldMk cId="2659421852" sldId="1215"/>
            <ac:spMk id="7" creationId="{5E8646D8-E7E2-AEFF-2F46-02D2B7ED3538}"/>
          </ac:spMkLst>
        </pc:spChg>
        <pc:picChg chg="del">
          <ac:chgData name="LAMIAE BEZZAZ" userId="f9bc3cc0-8e1c-4944-afa8-b4b36bbf20e1" providerId="ADAL" clId="{F239F944-2F50-4209-A230-F9B852403C46}" dt="2026-04-14T09:40:45.765" v="1087" actId="478"/>
          <ac:picMkLst>
            <pc:docMk/>
            <pc:sldMk cId="2659421852" sldId="1215"/>
            <ac:picMk id="2" creationId="{8CD4121F-1FAF-4899-8E63-70C00C8B59F3}"/>
          </ac:picMkLst>
        </pc:picChg>
        <pc:picChg chg="add">
          <ac:chgData name="LAMIAE BEZZAZ" userId="f9bc3cc0-8e1c-4944-afa8-b4b36bbf20e1" providerId="ADAL" clId="{F239F944-2F50-4209-A230-F9B852403C46}" dt="2026-04-14T09:40:46.280" v="1088"/>
          <ac:picMkLst>
            <pc:docMk/>
            <pc:sldMk cId="2659421852" sldId="1215"/>
            <ac:picMk id="8" creationId="{BEA309D4-C662-4A9A-A617-99B0B1197A8C}"/>
          </ac:picMkLst>
        </pc:picChg>
      </pc:sldChg>
      <pc:sldChg chg="del">
        <pc:chgData name="LAMIAE BEZZAZ" userId="f9bc3cc0-8e1c-4944-afa8-b4b36bbf20e1" providerId="ADAL" clId="{F239F944-2F50-4209-A230-F9B852403C46}" dt="2026-04-14T09:41:32.458" v="1143" actId="47"/>
        <pc:sldMkLst>
          <pc:docMk/>
          <pc:sldMk cId="2900420113" sldId="1216"/>
        </pc:sldMkLst>
      </pc:sldChg>
      <pc:sldChg chg="addSp delSp modSp">
        <pc:chgData name="LAMIAE BEZZAZ" userId="f9bc3cc0-8e1c-4944-afa8-b4b36bbf20e1" providerId="ADAL" clId="{F239F944-2F50-4209-A230-F9B852403C46}" dt="2026-04-14T09:14:56.546" v="39" actId="1076"/>
        <pc:sldMkLst>
          <pc:docMk/>
          <pc:sldMk cId="825377636" sldId="1231"/>
        </pc:sldMkLst>
        <pc:spChg chg="mod">
          <ac:chgData name="LAMIAE BEZZAZ" userId="f9bc3cc0-8e1c-4944-afa8-b4b36bbf20e1" providerId="ADAL" clId="{F239F944-2F50-4209-A230-F9B852403C46}" dt="2026-04-14T09:14:22.140" v="25"/>
          <ac:spMkLst>
            <pc:docMk/>
            <pc:sldMk cId="825377636" sldId="1231"/>
            <ac:spMk id="6" creationId="{E3A2D228-143D-45EB-8D8C-C82788229D21}"/>
          </ac:spMkLst>
        </pc:spChg>
        <pc:spChg chg="mod">
          <ac:chgData name="LAMIAE BEZZAZ" userId="f9bc3cc0-8e1c-4944-afa8-b4b36bbf20e1" providerId="ADAL" clId="{F239F944-2F50-4209-A230-F9B852403C46}" dt="2026-04-14T09:14:19.621" v="24"/>
          <ac:spMkLst>
            <pc:docMk/>
            <pc:sldMk cId="825377636" sldId="1231"/>
            <ac:spMk id="7" creationId="{5E8646D8-E7E2-AEFF-2F46-02D2B7ED3538}"/>
          </ac:spMkLst>
        </pc:spChg>
        <pc:picChg chg="add mod">
          <ac:chgData name="LAMIAE BEZZAZ" userId="f9bc3cc0-8e1c-4944-afa8-b4b36bbf20e1" providerId="ADAL" clId="{F239F944-2F50-4209-A230-F9B852403C46}" dt="2026-04-14T09:14:56.546" v="39" actId="1076"/>
          <ac:picMkLst>
            <pc:docMk/>
            <pc:sldMk cId="825377636" sldId="1231"/>
            <ac:picMk id="2" creationId="{563253D9-AD3E-4BA6-AE4A-C19E6B791068}"/>
          </ac:picMkLst>
        </pc:picChg>
        <pc:picChg chg="del">
          <ac:chgData name="LAMIAE BEZZAZ" userId="f9bc3cc0-8e1c-4944-afa8-b4b36bbf20e1" providerId="ADAL" clId="{F239F944-2F50-4209-A230-F9B852403C46}" dt="2026-04-14T09:14:23.746" v="26" actId="478"/>
          <ac:picMkLst>
            <pc:docMk/>
            <pc:sldMk cId="825377636" sldId="1231"/>
            <ac:picMk id="3" creationId="{972ED4D7-DA80-45B2-B220-19193F2CD1ED}"/>
          </ac:picMkLst>
        </pc:picChg>
      </pc:sldChg>
      <pc:sldChg chg="addSp delSp modSp">
        <pc:chgData name="LAMIAE BEZZAZ" userId="f9bc3cc0-8e1c-4944-afa8-b4b36bbf20e1" providerId="ADAL" clId="{F239F944-2F50-4209-A230-F9B852403C46}" dt="2026-04-14T09:16:41.112" v="123"/>
        <pc:sldMkLst>
          <pc:docMk/>
          <pc:sldMk cId="2510121114" sldId="1232"/>
        </pc:sldMkLst>
        <pc:spChg chg="mod">
          <ac:chgData name="LAMIAE BEZZAZ" userId="f9bc3cc0-8e1c-4944-afa8-b4b36bbf20e1" providerId="ADAL" clId="{F239F944-2F50-4209-A230-F9B852403C46}" dt="2026-04-14T09:16:41.112" v="123"/>
          <ac:spMkLst>
            <pc:docMk/>
            <pc:sldMk cId="2510121114" sldId="1232"/>
            <ac:spMk id="3" creationId="{9FE74E97-3DE0-5A30-6412-5B6358BE7627}"/>
          </ac:spMkLst>
        </pc:spChg>
        <pc:spChg chg="mod">
          <ac:chgData name="LAMIAE BEZZAZ" userId="f9bc3cc0-8e1c-4944-afa8-b4b36bbf20e1" providerId="ADAL" clId="{F239F944-2F50-4209-A230-F9B852403C46}" dt="2026-04-14T09:16:33.209" v="122" actId="20577"/>
          <ac:spMkLst>
            <pc:docMk/>
            <pc:sldMk cId="2510121114" sldId="1232"/>
            <ac:spMk id="7" creationId="{F7A80D38-8E5A-0993-296A-EC9025FD0013}"/>
          </ac:spMkLst>
        </pc:spChg>
        <pc:picChg chg="del">
          <ac:chgData name="LAMIAE BEZZAZ" userId="f9bc3cc0-8e1c-4944-afa8-b4b36bbf20e1" providerId="ADAL" clId="{F239F944-2F50-4209-A230-F9B852403C46}" dt="2026-04-14T09:15:01.366" v="40" actId="478"/>
          <ac:picMkLst>
            <pc:docMk/>
            <pc:sldMk cId="2510121114" sldId="1232"/>
            <ac:picMk id="9" creationId="{710075BF-4157-491F-A154-64D597BFF848}"/>
          </ac:picMkLst>
        </pc:picChg>
        <pc:picChg chg="add">
          <ac:chgData name="LAMIAE BEZZAZ" userId="f9bc3cc0-8e1c-4944-afa8-b4b36bbf20e1" providerId="ADAL" clId="{F239F944-2F50-4209-A230-F9B852403C46}" dt="2026-04-14T09:15:02.120" v="41"/>
          <ac:picMkLst>
            <pc:docMk/>
            <pc:sldMk cId="2510121114" sldId="1232"/>
            <ac:picMk id="11" creationId="{9155A98D-0592-4FBB-8222-64149AB07875}"/>
          </ac:picMkLst>
        </pc:picChg>
      </pc:sldChg>
      <pc:sldChg chg="addSp modSp">
        <pc:chgData name="LAMIAE BEZZAZ" userId="f9bc3cc0-8e1c-4944-afa8-b4b36bbf20e1" providerId="ADAL" clId="{F239F944-2F50-4209-A230-F9B852403C46}" dt="2026-04-14T09:04:03.978" v="3" actId="14100"/>
        <pc:sldMkLst>
          <pc:docMk/>
          <pc:sldMk cId="2785888417" sldId="1236"/>
        </pc:sldMkLst>
        <pc:spChg chg="add mod">
          <ac:chgData name="LAMIAE BEZZAZ" userId="f9bc3cc0-8e1c-4944-afa8-b4b36bbf20e1" providerId="ADAL" clId="{F239F944-2F50-4209-A230-F9B852403C46}" dt="2026-04-14T09:04:03.978" v="3" actId="14100"/>
          <ac:spMkLst>
            <pc:docMk/>
            <pc:sldMk cId="2785888417" sldId="1236"/>
            <ac:spMk id="5" creationId="{CD8DFA94-DC27-47A0-B81E-A18458D24101}"/>
          </ac:spMkLst>
        </pc:spChg>
      </pc:sldChg>
      <pc:sldChg chg="addSp delSp modSp delAnim modAnim">
        <pc:chgData name="LAMIAE BEZZAZ" userId="f9bc3cc0-8e1c-4944-afa8-b4b36bbf20e1" providerId="ADAL" clId="{F239F944-2F50-4209-A230-F9B852403C46}" dt="2026-04-14T09:05:41.414" v="18" actId="1076"/>
        <pc:sldMkLst>
          <pc:docMk/>
          <pc:sldMk cId="1960696761" sldId="1240"/>
        </pc:sldMkLst>
        <pc:picChg chg="add del mod">
          <ac:chgData name="LAMIAE BEZZAZ" userId="f9bc3cc0-8e1c-4944-afa8-b4b36bbf20e1" providerId="ADAL" clId="{F239F944-2F50-4209-A230-F9B852403C46}" dt="2026-04-14T09:05:16.138" v="6" actId="21"/>
          <ac:picMkLst>
            <pc:docMk/>
            <pc:sldMk cId="1960696761" sldId="1240"/>
            <ac:picMk id="2" creationId="{790DF541-737D-4939-B8E8-52CF2D4E11B9}"/>
          </ac:picMkLst>
        </pc:picChg>
        <pc:picChg chg="add mod">
          <ac:chgData name="LAMIAE BEZZAZ" userId="f9bc3cc0-8e1c-4944-afa8-b4b36bbf20e1" providerId="ADAL" clId="{F239F944-2F50-4209-A230-F9B852403C46}" dt="2026-04-14T09:05:41.414" v="18" actId="1076"/>
          <ac:picMkLst>
            <pc:docMk/>
            <pc:sldMk cId="1960696761" sldId="1240"/>
            <ac:picMk id="3" creationId="{1B0D8334-A3D8-4F74-A4FB-BE43081F5072}"/>
          </ac:picMkLst>
        </pc:picChg>
      </pc:sldChg>
      <pc:sldChg chg="addSp modSp modAnim">
        <pc:chgData name="LAMIAE BEZZAZ" userId="f9bc3cc0-8e1c-4944-afa8-b4b36bbf20e1" providerId="ADAL" clId="{F239F944-2F50-4209-A230-F9B852403C46}" dt="2026-04-14T09:06:21.178" v="21"/>
        <pc:sldMkLst>
          <pc:docMk/>
          <pc:sldMk cId="688470795" sldId="1241"/>
        </pc:sldMkLst>
        <pc:picChg chg="add mod ord">
          <ac:chgData name="LAMIAE BEZZAZ" userId="f9bc3cc0-8e1c-4944-afa8-b4b36bbf20e1" providerId="ADAL" clId="{F239F944-2F50-4209-A230-F9B852403C46}" dt="2026-04-14T09:06:05.731" v="19" actId="167"/>
          <ac:picMkLst>
            <pc:docMk/>
            <pc:sldMk cId="688470795" sldId="1241"/>
            <ac:picMk id="6" creationId="{213D98A7-F13B-4C05-868E-EA5A90CA1F12}"/>
          </ac:picMkLst>
        </pc:picChg>
      </pc:sldChg>
      <pc:sldChg chg="del">
        <pc:chgData name="LAMIAE BEZZAZ" userId="f9bc3cc0-8e1c-4944-afa8-b4b36bbf20e1" providerId="ADAL" clId="{F239F944-2F50-4209-A230-F9B852403C46}" dt="2026-04-14T09:41:33.143" v="1144" actId="47"/>
        <pc:sldMkLst>
          <pc:docMk/>
          <pc:sldMk cId="985463014" sldId="1243"/>
        </pc:sldMkLst>
      </pc:sldChg>
      <pc:sldChg chg="del">
        <pc:chgData name="LAMIAE BEZZAZ" userId="f9bc3cc0-8e1c-4944-afa8-b4b36bbf20e1" providerId="ADAL" clId="{F239F944-2F50-4209-A230-F9B852403C46}" dt="2026-04-14T09:41:33.784" v="1145" actId="47"/>
        <pc:sldMkLst>
          <pc:docMk/>
          <pc:sldMk cId="3967499948" sldId="1244"/>
        </pc:sldMkLst>
      </pc:sldChg>
      <pc:sldChg chg="del">
        <pc:chgData name="LAMIAE BEZZAZ" userId="f9bc3cc0-8e1c-4944-afa8-b4b36bbf20e1" providerId="ADAL" clId="{F239F944-2F50-4209-A230-F9B852403C46}" dt="2026-04-14T09:06:28.418" v="23" actId="47"/>
        <pc:sldMkLst>
          <pc:docMk/>
          <pc:sldMk cId="1713272066" sldId="1253"/>
        </pc:sldMkLst>
      </pc:sldChg>
      <pc:sldChg chg="add">
        <pc:chgData name="LAMIAE BEZZAZ" userId="f9bc3cc0-8e1c-4944-afa8-b4b36bbf20e1" providerId="ADAL" clId="{F239F944-2F50-4209-A230-F9B852403C46}" dt="2026-04-14T09:06:26.758" v="22"/>
        <pc:sldMkLst>
          <pc:docMk/>
          <pc:sldMk cId="381070786" sldId="1260"/>
        </pc:sldMkLst>
      </pc:sldChg>
    </pc:docChg>
  </pc:docChgLst>
  <pc:docChgLst>
    <pc:chgData name="LAMIAE BEZZAZ" userId="f9bc3cc0-8e1c-4944-afa8-b4b36bbf20e1" providerId="ADAL" clId="{4C77F0A4-2825-4413-BD91-BBC09438943C}"/>
    <pc:docChg chg="custSel addSld delSld modSld">
      <pc:chgData name="LAMIAE BEZZAZ" userId="f9bc3cc0-8e1c-4944-afa8-b4b36bbf20e1" providerId="ADAL" clId="{4C77F0A4-2825-4413-BD91-BBC09438943C}" dt="2026-04-10T01:43:45.987" v="506"/>
      <pc:docMkLst>
        <pc:docMk/>
      </pc:docMkLst>
      <pc:sldChg chg="addSp delSp modSp">
        <pc:chgData name="LAMIAE BEZZAZ" userId="f9bc3cc0-8e1c-4944-afa8-b4b36bbf20e1" providerId="ADAL" clId="{4C77F0A4-2825-4413-BD91-BBC09438943C}" dt="2026-04-10T01:16:34.494" v="5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4C77F0A4-2825-4413-BD91-BBC09438943C}" dt="2026-04-10T01:16:34.494" v="5" actId="14100"/>
          <ac:picMkLst>
            <pc:docMk/>
            <pc:sldMk cId="2851840032" sldId="256"/>
            <ac:picMk id="3" creationId="{E3508B62-4331-4A50-8B52-F86FC80A3AB6}"/>
          </ac:picMkLst>
        </pc:picChg>
        <pc:picChg chg="del">
          <ac:chgData name="LAMIAE BEZZAZ" userId="f9bc3cc0-8e1c-4944-afa8-b4b36bbf20e1" providerId="ADAL" clId="{4C77F0A4-2825-4413-BD91-BBC09438943C}" dt="2026-04-10T01:16:27.306" v="2" actId="478"/>
          <ac:picMkLst>
            <pc:docMk/>
            <pc:sldMk cId="2851840032" sldId="256"/>
            <ac:picMk id="4" creationId="{7468A824-1FE8-45A6-9D12-1CC29B84CB3E}"/>
          </ac:picMkLst>
        </pc:picChg>
      </pc:sldChg>
      <pc:sldChg chg="modSp">
        <pc:chgData name="LAMIAE BEZZAZ" userId="f9bc3cc0-8e1c-4944-afa8-b4b36bbf20e1" providerId="ADAL" clId="{4C77F0A4-2825-4413-BD91-BBC09438943C}" dt="2026-04-10T01:26:43.084" v="134" actId="20577"/>
        <pc:sldMkLst>
          <pc:docMk/>
          <pc:sldMk cId="3966462130" sldId="645"/>
        </pc:sldMkLst>
        <pc:spChg chg="mod">
          <ac:chgData name="LAMIAE BEZZAZ" userId="f9bc3cc0-8e1c-4944-afa8-b4b36bbf20e1" providerId="ADAL" clId="{4C77F0A4-2825-4413-BD91-BBC09438943C}" dt="2026-04-10T01:25:39.468" v="87" actId="20577"/>
          <ac:spMkLst>
            <pc:docMk/>
            <pc:sldMk cId="3966462130" sldId="645"/>
            <ac:spMk id="11" creationId="{89756810-59AC-4330-BB89-F58B8EDE6B76}"/>
          </ac:spMkLst>
        </pc:spChg>
        <pc:spChg chg="mod">
          <ac:chgData name="LAMIAE BEZZAZ" userId="f9bc3cc0-8e1c-4944-afa8-b4b36bbf20e1" providerId="ADAL" clId="{4C77F0A4-2825-4413-BD91-BBC09438943C}" dt="2026-04-10T01:26:12.081" v="112" actId="20577"/>
          <ac:spMkLst>
            <pc:docMk/>
            <pc:sldMk cId="3966462130" sldId="645"/>
            <ac:spMk id="12" creationId="{E097960B-09F2-473F-AC09-F8361E692FE7}"/>
          </ac:spMkLst>
        </pc:spChg>
        <pc:spChg chg="mod">
          <ac:chgData name="LAMIAE BEZZAZ" userId="f9bc3cc0-8e1c-4944-afa8-b4b36bbf20e1" providerId="ADAL" clId="{4C77F0A4-2825-4413-BD91-BBC09438943C}" dt="2026-04-10T01:26:07.442" v="103" actId="20577"/>
          <ac:spMkLst>
            <pc:docMk/>
            <pc:sldMk cId="3966462130" sldId="645"/>
            <ac:spMk id="19" creationId="{F3007EF5-E30D-4EE7-A330-BE818C47B55A}"/>
          </ac:spMkLst>
        </pc:spChg>
        <pc:spChg chg="mod">
          <ac:chgData name="LAMIAE BEZZAZ" userId="f9bc3cc0-8e1c-4944-afa8-b4b36bbf20e1" providerId="ADAL" clId="{4C77F0A4-2825-4413-BD91-BBC09438943C}" dt="2026-04-10T01:26:43.084" v="134" actId="20577"/>
          <ac:spMkLst>
            <pc:docMk/>
            <pc:sldMk cId="3966462130" sldId="645"/>
            <ac:spMk id="20" creationId="{FE3ACF8C-26CF-4857-8AAB-F45999BD3507}"/>
          </ac:spMkLst>
        </pc:spChg>
        <pc:spChg chg="mod">
          <ac:chgData name="LAMIAE BEZZAZ" userId="f9bc3cc0-8e1c-4944-afa8-b4b36bbf20e1" providerId="ADAL" clId="{4C77F0A4-2825-4413-BD91-BBC09438943C}" dt="2026-04-10T01:26:21.206" v="117" actId="20577"/>
          <ac:spMkLst>
            <pc:docMk/>
            <pc:sldMk cId="3966462130" sldId="645"/>
            <ac:spMk id="21" creationId="{D0415594-8B1A-4BED-9202-E372F6A92DA6}"/>
          </ac:spMkLst>
        </pc:spChg>
        <pc:spChg chg="mod">
          <ac:chgData name="LAMIAE BEZZAZ" userId="f9bc3cc0-8e1c-4944-afa8-b4b36bbf20e1" providerId="ADAL" clId="{4C77F0A4-2825-4413-BD91-BBC09438943C}" dt="2026-04-10T01:26:35.192" v="125" actId="20577"/>
          <ac:spMkLst>
            <pc:docMk/>
            <pc:sldMk cId="3966462130" sldId="645"/>
            <ac:spMk id="22" creationId="{AC9C570D-929C-43E1-8FE9-E4773BBA07C0}"/>
          </ac:spMkLst>
        </pc:spChg>
      </pc:sldChg>
      <pc:sldChg chg="modSp">
        <pc:chgData name="LAMIAE BEZZAZ" userId="f9bc3cc0-8e1c-4944-afa8-b4b36bbf20e1" providerId="ADAL" clId="{4C77F0A4-2825-4413-BD91-BBC09438943C}" dt="2026-04-10T01:39:53.446" v="488" actId="20577"/>
        <pc:sldMkLst>
          <pc:docMk/>
          <pc:sldMk cId="2351984578" sldId="716"/>
        </pc:sldMkLst>
        <pc:spChg chg="mod">
          <ac:chgData name="LAMIAE BEZZAZ" userId="f9bc3cc0-8e1c-4944-afa8-b4b36bbf20e1" providerId="ADAL" clId="{4C77F0A4-2825-4413-BD91-BBC09438943C}" dt="2026-04-10T01:39:53.446" v="488" actId="20577"/>
          <ac:spMkLst>
            <pc:docMk/>
            <pc:sldMk cId="2351984578" sldId="716"/>
            <ac:spMk id="9" creationId="{FC8A6D36-C3AA-5240-7E56-A2A4CF07207D}"/>
          </ac:spMkLst>
        </pc:spChg>
      </pc:sldChg>
      <pc:sldChg chg="modSp">
        <pc:chgData name="LAMIAE BEZZAZ" userId="f9bc3cc0-8e1c-4944-afa8-b4b36bbf20e1" providerId="ADAL" clId="{4C77F0A4-2825-4413-BD91-BBC09438943C}" dt="2026-04-10T01:17:41.275" v="7" actId="20577"/>
        <pc:sldMkLst>
          <pc:docMk/>
          <pc:sldMk cId="857111214" sldId="1041"/>
        </pc:sldMkLst>
        <pc:spChg chg="mod">
          <ac:chgData name="LAMIAE BEZZAZ" userId="f9bc3cc0-8e1c-4944-afa8-b4b36bbf20e1" providerId="ADAL" clId="{4C77F0A4-2825-4413-BD91-BBC09438943C}" dt="2026-04-10T01:17:41.275" v="7" actId="20577"/>
          <ac:spMkLst>
            <pc:docMk/>
            <pc:sldMk cId="857111214" sldId="1041"/>
            <ac:spMk id="15" creationId="{5746AB9A-7886-DD60-98B7-1FF83C8176F0}"/>
          </ac:spMkLst>
        </pc:spChg>
      </pc:sldChg>
      <pc:sldChg chg="modSp">
        <pc:chgData name="LAMIAE BEZZAZ" userId="f9bc3cc0-8e1c-4944-afa8-b4b36bbf20e1" providerId="ADAL" clId="{4C77F0A4-2825-4413-BD91-BBC09438943C}" dt="2026-04-10T01:37:53.186" v="402"/>
        <pc:sldMkLst>
          <pc:docMk/>
          <pc:sldMk cId="607711373" sldId="1044"/>
        </pc:sldMkLst>
        <pc:spChg chg="mod">
          <ac:chgData name="LAMIAE BEZZAZ" userId="f9bc3cc0-8e1c-4944-afa8-b4b36bbf20e1" providerId="ADAL" clId="{4C77F0A4-2825-4413-BD91-BBC09438943C}" dt="2026-04-10T01:37:43.913" v="401" actId="20577"/>
          <ac:spMkLst>
            <pc:docMk/>
            <pc:sldMk cId="607711373" sldId="1044"/>
            <ac:spMk id="2" creationId="{18018FAB-364E-2F6E-A76A-BD3DD15DCD93}"/>
          </ac:spMkLst>
        </pc:spChg>
        <pc:spChg chg="mod">
          <ac:chgData name="LAMIAE BEZZAZ" userId="f9bc3cc0-8e1c-4944-afa8-b4b36bbf20e1" providerId="ADAL" clId="{4C77F0A4-2825-4413-BD91-BBC09438943C}" dt="2026-04-10T01:37:53.186" v="402"/>
          <ac:spMkLst>
            <pc:docMk/>
            <pc:sldMk cId="607711373" sldId="1044"/>
            <ac:spMk id="3" creationId="{FFB038D7-47C9-0257-2C57-7BFAC461735F}"/>
          </ac:spMkLst>
        </pc:spChg>
      </pc:sldChg>
      <pc:sldChg chg="addSp delSp">
        <pc:chgData name="LAMIAE BEZZAZ" userId="f9bc3cc0-8e1c-4944-afa8-b4b36bbf20e1" providerId="ADAL" clId="{4C77F0A4-2825-4413-BD91-BBC09438943C}" dt="2026-04-10T01:33:39.546" v="252"/>
        <pc:sldMkLst>
          <pc:docMk/>
          <pc:sldMk cId="2816615760" sldId="1046"/>
        </pc:sldMkLst>
        <pc:picChg chg="add">
          <ac:chgData name="LAMIAE BEZZAZ" userId="f9bc3cc0-8e1c-4944-afa8-b4b36bbf20e1" providerId="ADAL" clId="{4C77F0A4-2825-4413-BD91-BBC09438943C}" dt="2026-04-10T01:33:39.546" v="252"/>
          <ac:picMkLst>
            <pc:docMk/>
            <pc:sldMk cId="2816615760" sldId="1046"/>
            <ac:picMk id="5" creationId="{8B7B29BB-E8A3-4BE6-A86E-7E41583A4D44}"/>
          </ac:picMkLst>
        </pc:picChg>
        <pc:picChg chg="del">
          <ac:chgData name="LAMIAE BEZZAZ" userId="f9bc3cc0-8e1c-4944-afa8-b4b36bbf20e1" providerId="ADAL" clId="{4C77F0A4-2825-4413-BD91-BBC09438943C}" dt="2026-04-10T01:33:38.799" v="251" actId="478"/>
          <ac:picMkLst>
            <pc:docMk/>
            <pc:sldMk cId="2816615760" sldId="1046"/>
            <ac:picMk id="6" creationId="{E0D532D7-25FF-4AF8-9934-E3D01F7DD7A3}"/>
          </ac:picMkLst>
        </pc:picChg>
      </pc:sldChg>
      <pc:sldChg chg="modSp">
        <pc:chgData name="LAMIAE BEZZAZ" userId="f9bc3cc0-8e1c-4944-afa8-b4b36bbf20e1" providerId="ADAL" clId="{4C77F0A4-2825-4413-BD91-BBC09438943C}" dt="2026-04-10T01:43:45.987" v="506"/>
        <pc:sldMkLst>
          <pc:docMk/>
          <pc:sldMk cId="165185905" sldId="1056"/>
        </pc:sldMkLst>
        <pc:spChg chg="mod">
          <ac:chgData name="LAMIAE BEZZAZ" userId="f9bc3cc0-8e1c-4944-afa8-b4b36bbf20e1" providerId="ADAL" clId="{4C77F0A4-2825-4413-BD91-BBC09438943C}" dt="2026-04-10T01:43:45.987" v="506"/>
          <ac:spMkLst>
            <pc:docMk/>
            <pc:sldMk cId="165185905" sldId="1056"/>
            <ac:spMk id="9" creationId="{82D1671D-9CD1-1589-2B54-03E06E9EAED1}"/>
          </ac:spMkLst>
        </pc:spChg>
      </pc:sldChg>
      <pc:sldChg chg="addSp modSp">
        <pc:chgData name="LAMIAE BEZZAZ" userId="f9bc3cc0-8e1c-4944-afa8-b4b36bbf20e1" providerId="ADAL" clId="{4C77F0A4-2825-4413-BD91-BBC09438943C}" dt="2026-04-10T01:31:14.797" v="244" actId="1076"/>
        <pc:sldMkLst>
          <pc:docMk/>
          <pc:sldMk cId="1647495883" sldId="1060"/>
        </pc:sldMkLst>
        <pc:spChg chg="mod">
          <ac:chgData name="LAMIAE BEZZAZ" userId="f9bc3cc0-8e1c-4944-afa8-b4b36bbf20e1" providerId="ADAL" clId="{4C77F0A4-2825-4413-BD91-BBC09438943C}" dt="2026-04-10T01:30:58.706" v="242"/>
          <ac:spMkLst>
            <pc:docMk/>
            <pc:sldMk cId="1647495883" sldId="1060"/>
            <ac:spMk id="4" creationId="{E306C01E-50F9-D8CD-2B30-CB6B176A741E}"/>
          </ac:spMkLst>
        </pc:spChg>
        <pc:spChg chg="add mod">
          <ac:chgData name="LAMIAE BEZZAZ" userId="f9bc3cc0-8e1c-4944-afa8-b4b36bbf20e1" providerId="ADAL" clId="{4C77F0A4-2825-4413-BD91-BBC09438943C}" dt="2026-04-10T01:31:14.797" v="244" actId="1076"/>
          <ac:spMkLst>
            <pc:docMk/>
            <pc:sldMk cId="1647495883" sldId="1060"/>
            <ac:spMk id="5" creationId="{1CE627FA-5DD9-461C-A42A-D7D9B7A2E259}"/>
          </ac:spMkLst>
        </pc:spChg>
      </pc:sldChg>
      <pc:sldChg chg="modSp">
        <pc:chgData name="LAMIAE BEZZAZ" userId="f9bc3cc0-8e1c-4944-afa8-b4b36bbf20e1" providerId="ADAL" clId="{4C77F0A4-2825-4413-BD91-BBC09438943C}" dt="2026-04-10T01:34:43.760" v="286" actId="20577"/>
        <pc:sldMkLst>
          <pc:docMk/>
          <pc:sldMk cId="1664903006" sldId="1067"/>
        </pc:sldMkLst>
        <pc:spChg chg="mod">
          <ac:chgData name="LAMIAE BEZZAZ" userId="f9bc3cc0-8e1c-4944-afa8-b4b36bbf20e1" providerId="ADAL" clId="{4C77F0A4-2825-4413-BD91-BBC09438943C}" dt="2026-04-10T01:34:43.760" v="286" actId="20577"/>
          <ac:spMkLst>
            <pc:docMk/>
            <pc:sldMk cId="1664903006" sldId="1067"/>
            <ac:spMk id="2" creationId="{0EA015BF-8F24-4ECF-8C35-E5E7DD709162}"/>
          </ac:spMkLst>
        </pc:spChg>
      </pc:sldChg>
      <pc:sldChg chg="addSp delSp">
        <pc:chgData name="LAMIAE BEZZAZ" userId="f9bc3cc0-8e1c-4944-afa8-b4b36bbf20e1" providerId="ADAL" clId="{4C77F0A4-2825-4413-BD91-BBC09438943C}" dt="2026-04-10T01:34:23.013" v="265"/>
        <pc:sldMkLst>
          <pc:docMk/>
          <pc:sldMk cId="39445611" sldId="1071"/>
        </pc:sldMkLst>
        <pc:picChg chg="add">
          <ac:chgData name="LAMIAE BEZZAZ" userId="f9bc3cc0-8e1c-4944-afa8-b4b36bbf20e1" providerId="ADAL" clId="{4C77F0A4-2825-4413-BD91-BBC09438943C}" dt="2026-04-10T01:34:23.013" v="265"/>
          <ac:picMkLst>
            <pc:docMk/>
            <pc:sldMk cId="39445611" sldId="1071"/>
            <ac:picMk id="5" creationId="{CB4DF936-2BBC-4795-B5F3-0824783BB223}"/>
          </ac:picMkLst>
        </pc:picChg>
        <pc:picChg chg="del">
          <ac:chgData name="LAMIAE BEZZAZ" userId="f9bc3cc0-8e1c-4944-afa8-b4b36bbf20e1" providerId="ADAL" clId="{4C77F0A4-2825-4413-BD91-BBC09438943C}" dt="2026-04-10T01:34:22.210" v="264" actId="478"/>
          <ac:picMkLst>
            <pc:docMk/>
            <pc:sldMk cId="39445611" sldId="1071"/>
            <ac:picMk id="6" creationId="{5981C2B6-04FA-4D8F-A1E8-C0AF03DA3623}"/>
          </ac:picMkLst>
        </pc:picChg>
      </pc:sldChg>
      <pc:sldChg chg="modSp">
        <pc:chgData name="LAMIAE BEZZAZ" userId="f9bc3cc0-8e1c-4944-afa8-b4b36bbf20e1" providerId="ADAL" clId="{4C77F0A4-2825-4413-BD91-BBC09438943C}" dt="2026-04-10T01:34:40.757" v="285" actId="20577"/>
        <pc:sldMkLst>
          <pc:docMk/>
          <pc:sldMk cId="3169981182" sldId="1073"/>
        </pc:sldMkLst>
        <pc:spChg chg="mod">
          <ac:chgData name="LAMIAE BEZZAZ" userId="f9bc3cc0-8e1c-4944-afa8-b4b36bbf20e1" providerId="ADAL" clId="{4C77F0A4-2825-4413-BD91-BBC09438943C}" dt="2026-04-10T01:34:40.757" v="285" actId="20577"/>
          <ac:spMkLst>
            <pc:docMk/>
            <pc:sldMk cId="3169981182" sldId="1073"/>
            <ac:spMk id="12" creationId="{EA2EB8E1-3409-4CED-AF77-F3505112BB48}"/>
          </ac:spMkLst>
        </pc:spChg>
      </pc:sldChg>
      <pc:sldChg chg="modSp">
        <pc:chgData name="LAMIAE BEZZAZ" userId="f9bc3cc0-8e1c-4944-afa8-b4b36bbf20e1" providerId="ADAL" clId="{4C77F0A4-2825-4413-BD91-BBC09438943C}" dt="2026-04-10T01:17:28.876" v="6"/>
        <pc:sldMkLst>
          <pc:docMk/>
          <pc:sldMk cId="1647952956" sldId="1075"/>
        </pc:sldMkLst>
        <pc:spChg chg="mod">
          <ac:chgData name="LAMIAE BEZZAZ" userId="f9bc3cc0-8e1c-4944-afa8-b4b36bbf20e1" providerId="ADAL" clId="{4C77F0A4-2825-4413-BD91-BBC09438943C}" dt="2026-04-10T01:17:28.876" v="6"/>
          <ac:spMkLst>
            <pc:docMk/>
            <pc:sldMk cId="1647952956" sldId="1075"/>
            <ac:spMk id="13" creationId="{4358E425-9D4F-78BA-8B0D-1FD1E9281E46}"/>
          </ac:spMkLst>
        </pc:spChg>
      </pc:sldChg>
      <pc:sldChg chg="delSp modSp">
        <pc:chgData name="LAMIAE BEZZAZ" userId="f9bc3cc0-8e1c-4944-afa8-b4b36bbf20e1" providerId="ADAL" clId="{4C77F0A4-2825-4413-BD91-BBC09438943C}" dt="2026-04-10T01:36:40.724" v="342" actId="408"/>
        <pc:sldMkLst>
          <pc:docMk/>
          <pc:sldMk cId="4069269216" sldId="1082"/>
        </pc:sldMkLst>
        <pc:spChg chg="del">
          <ac:chgData name="LAMIAE BEZZAZ" userId="f9bc3cc0-8e1c-4944-afa8-b4b36bbf20e1" providerId="ADAL" clId="{4C77F0A4-2825-4413-BD91-BBC09438943C}" dt="2026-04-10T01:36:09.120" v="323" actId="478"/>
          <ac:spMkLst>
            <pc:docMk/>
            <pc:sldMk cId="4069269216" sldId="1082"/>
            <ac:spMk id="2" creationId="{0A2D3860-4972-C57C-A15A-A8EFA9ED05E0}"/>
          </ac:spMkLst>
        </pc:spChg>
        <pc:spChg chg="mod">
          <ac:chgData name="LAMIAE BEZZAZ" userId="f9bc3cc0-8e1c-4944-afa8-b4b36bbf20e1" providerId="ADAL" clId="{4C77F0A4-2825-4413-BD91-BBC09438943C}" dt="2026-04-10T01:36:40.724" v="342" actId="408"/>
          <ac:spMkLst>
            <pc:docMk/>
            <pc:sldMk cId="4069269216" sldId="1082"/>
            <ac:spMk id="6" creationId="{8053DF62-B3F8-C739-F3F9-4567E95505EC}"/>
          </ac:spMkLst>
        </pc:spChg>
        <pc:spChg chg="mod">
          <ac:chgData name="LAMIAE BEZZAZ" userId="f9bc3cc0-8e1c-4944-afa8-b4b36bbf20e1" providerId="ADAL" clId="{4C77F0A4-2825-4413-BD91-BBC09438943C}" dt="2026-04-10T01:36:40.724" v="342" actId="408"/>
          <ac:spMkLst>
            <pc:docMk/>
            <pc:sldMk cId="4069269216" sldId="1082"/>
            <ac:spMk id="14" creationId="{C869B220-85AC-4D1B-9353-24EA63717E0E}"/>
          </ac:spMkLst>
        </pc:spChg>
        <pc:spChg chg="mod">
          <ac:chgData name="LAMIAE BEZZAZ" userId="f9bc3cc0-8e1c-4944-afa8-b4b36bbf20e1" providerId="ADAL" clId="{4C77F0A4-2825-4413-BD91-BBC09438943C}" dt="2026-04-10T01:36:40.724" v="342" actId="408"/>
          <ac:spMkLst>
            <pc:docMk/>
            <pc:sldMk cId="4069269216" sldId="1082"/>
            <ac:spMk id="18" creationId="{B2771F53-FED7-4513-87D9-0F94240C7641}"/>
          </ac:spMkLst>
        </pc:spChg>
        <pc:grpChg chg="mod">
          <ac:chgData name="LAMIAE BEZZAZ" userId="f9bc3cc0-8e1c-4944-afa8-b4b36bbf20e1" providerId="ADAL" clId="{4C77F0A4-2825-4413-BD91-BBC09438943C}" dt="2026-04-10T01:36:40.724" v="342" actId="408"/>
          <ac:grpSpMkLst>
            <pc:docMk/>
            <pc:sldMk cId="4069269216" sldId="1082"/>
            <ac:grpSpMk id="3" creationId="{91784EF6-4C81-4BDE-B2F9-677DB46D4D76}"/>
          </ac:grpSpMkLst>
        </pc:grpChg>
      </pc:sldChg>
      <pc:sldChg chg="modSp">
        <pc:chgData name="LAMIAE BEZZAZ" userId="f9bc3cc0-8e1c-4944-afa8-b4b36bbf20e1" providerId="ADAL" clId="{4C77F0A4-2825-4413-BD91-BBC09438943C}" dt="2026-04-10T01:37:20.490" v="381" actId="20577"/>
        <pc:sldMkLst>
          <pc:docMk/>
          <pc:sldMk cId="2812219168" sldId="1084"/>
        </pc:sldMkLst>
        <pc:spChg chg="mod">
          <ac:chgData name="LAMIAE BEZZAZ" userId="f9bc3cc0-8e1c-4944-afa8-b4b36bbf20e1" providerId="ADAL" clId="{4C77F0A4-2825-4413-BD91-BBC09438943C}" dt="2026-04-10T01:37:20.490" v="381" actId="20577"/>
          <ac:spMkLst>
            <pc:docMk/>
            <pc:sldMk cId="2812219168" sldId="1084"/>
            <ac:spMk id="3" creationId="{6F55FFF4-3B0D-4B92-AB56-FAF9272DE78A}"/>
          </ac:spMkLst>
        </pc:spChg>
      </pc:sldChg>
      <pc:sldChg chg="modSp">
        <pc:chgData name="LAMIAE BEZZAZ" userId="f9bc3cc0-8e1c-4944-afa8-b4b36bbf20e1" providerId="ADAL" clId="{4C77F0A4-2825-4413-BD91-BBC09438943C}" dt="2026-04-10T01:30:46.841" v="241"/>
        <pc:sldMkLst>
          <pc:docMk/>
          <pc:sldMk cId="1450908848" sldId="1093"/>
        </pc:sldMkLst>
        <pc:spChg chg="mod">
          <ac:chgData name="LAMIAE BEZZAZ" userId="f9bc3cc0-8e1c-4944-afa8-b4b36bbf20e1" providerId="ADAL" clId="{4C77F0A4-2825-4413-BD91-BBC09438943C}" dt="2026-04-10T01:30:46.841" v="241"/>
          <ac:spMkLst>
            <pc:docMk/>
            <pc:sldMk cId="1450908848" sldId="1093"/>
            <ac:spMk id="3" creationId="{94A976B7-63BD-D1C8-26BD-01D3C9667933}"/>
          </ac:spMkLst>
        </pc:spChg>
      </pc:sldChg>
      <pc:sldChg chg="modSp">
        <pc:chgData name="LAMIAE BEZZAZ" userId="f9bc3cc0-8e1c-4944-afa8-b4b36bbf20e1" providerId="ADAL" clId="{4C77F0A4-2825-4413-BD91-BBC09438943C}" dt="2026-04-10T01:17:28.876" v="6"/>
        <pc:sldMkLst>
          <pc:docMk/>
          <pc:sldMk cId="323507763" sldId="1098"/>
        </pc:sldMkLst>
        <pc:spChg chg="mod">
          <ac:chgData name="LAMIAE BEZZAZ" userId="f9bc3cc0-8e1c-4944-afa8-b4b36bbf20e1" providerId="ADAL" clId="{4C77F0A4-2825-4413-BD91-BBC09438943C}" dt="2026-04-10T01:17:28.876" v="6"/>
          <ac:spMkLst>
            <pc:docMk/>
            <pc:sldMk cId="323507763" sldId="1098"/>
            <ac:spMk id="8" creationId="{D93409DE-34D5-7219-782F-93AD7CE6A999}"/>
          </ac:spMkLst>
        </pc:spChg>
      </pc:sldChg>
      <pc:sldChg chg="modSp">
        <pc:chgData name="LAMIAE BEZZAZ" userId="f9bc3cc0-8e1c-4944-afa8-b4b36bbf20e1" providerId="ADAL" clId="{4C77F0A4-2825-4413-BD91-BBC09438943C}" dt="2026-04-10T01:17:28.876" v="6"/>
        <pc:sldMkLst>
          <pc:docMk/>
          <pc:sldMk cId="4133189049" sldId="1103"/>
        </pc:sldMkLst>
        <pc:spChg chg="mod">
          <ac:chgData name="LAMIAE BEZZAZ" userId="f9bc3cc0-8e1c-4944-afa8-b4b36bbf20e1" providerId="ADAL" clId="{4C77F0A4-2825-4413-BD91-BBC09438943C}" dt="2026-04-10T01:17:28.876" v="6"/>
          <ac:spMkLst>
            <pc:docMk/>
            <pc:sldMk cId="4133189049" sldId="1103"/>
            <ac:spMk id="8" creationId="{0BD857C9-E818-349B-BDAA-28964858B4D1}"/>
          </ac:spMkLst>
        </pc:spChg>
      </pc:sldChg>
      <pc:sldChg chg="addSp delSp modSp">
        <pc:chgData name="LAMIAE BEZZAZ" userId="f9bc3cc0-8e1c-4944-afa8-b4b36bbf20e1" providerId="ADAL" clId="{4C77F0A4-2825-4413-BD91-BBC09438943C}" dt="2026-04-10T01:42:49.652" v="505"/>
        <pc:sldMkLst>
          <pc:docMk/>
          <pc:sldMk cId="1804390391" sldId="1105"/>
        </pc:sldMkLst>
        <pc:spChg chg="mod">
          <ac:chgData name="LAMIAE BEZZAZ" userId="f9bc3cc0-8e1c-4944-afa8-b4b36bbf20e1" providerId="ADAL" clId="{4C77F0A4-2825-4413-BD91-BBC09438943C}" dt="2026-04-10T01:42:49.652" v="505"/>
          <ac:spMkLst>
            <pc:docMk/>
            <pc:sldMk cId="1804390391" sldId="1105"/>
            <ac:spMk id="9" creationId="{ED5C58F0-7F90-8215-2DCC-5114FE1296C5}"/>
          </ac:spMkLst>
        </pc:spChg>
        <pc:picChg chg="del">
          <ac:chgData name="LAMIAE BEZZAZ" userId="f9bc3cc0-8e1c-4944-afa8-b4b36bbf20e1" providerId="ADAL" clId="{4C77F0A4-2825-4413-BD91-BBC09438943C}" dt="2026-04-10T01:40:01.088" v="489" actId="478"/>
          <ac:picMkLst>
            <pc:docMk/>
            <pc:sldMk cId="1804390391" sldId="1105"/>
            <ac:picMk id="7" creationId="{CCD56E71-827C-414D-B476-A79DFEEE1457}"/>
          </ac:picMkLst>
        </pc:picChg>
        <pc:picChg chg="add">
          <ac:chgData name="LAMIAE BEZZAZ" userId="f9bc3cc0-8e1c-4944-afa8-b4b36bbf20e1" providerId="ADAL" clId="{4C77F0A4-2825-4413-BD91-BBC09438943C}" dt="2026-04-10T01:40:12.428" v="491"/>
          <ac:picMkLst>
            <pc:docMk/>
            <pc:sldMk cId="1804390391" sldId="1105"/>
            <ac:picMk id="8" creationId="{899B0899-3FA4-4901-BC7E-1AFACA8B4A27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33:34.344" v="250" actId="1076"/>
        <pc:sldMkLst>
          <pc:docMk/>
          <pc:sldMk cId="1749423937" sldId="1111"/>
        </pc:sldMkLst>
        <pc:picChg chg="add mod">
          <ac:chgData name="LAMIAE BEZZAZ" userId="f9bc3cc0-8e1c-4944-afa8-b4b36bbf20e1" providerId="ADAL" clId="{4C77F0A4-2825-4413-BD91-BBC09438943C}" dt="2026-04-10T01:33:34.344" v="250" actId="1076"/>
          <ac:picMkLst>
            <pc:docMk/>
            <pc:sldMk cId="1749423937" sldId="1111"/>
            <ac:picMk id="5" creationId="{8466A505-9FBB-4A5B-93C3-5E0297407906}"/>
          </ac:picMkLst>
        </pc:picChg>
        <pc:picChg chg="del">
          <ac:chgData name="LAMIAE BEZZAZ" userId="f9bc3cc0-8e1c-4944-afa8-b4b36bbf20e1" providerId="ADAL" clId="{4C77F0A4-2825-4413-BD91-BBC09438943C}" dt="2026-04-10T01:33:14.621" v="247" actId="478"/>
          <ac:picMkLst>
            <pc:docMk/>
            <pc:sldMk cId="1749423937" sldId="1111"/>
            <ac:picMk id="6" creationId="{4789D557-05EF-4584-8293-8241B356C561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34:17.387" v="263" actId="1076"/>
        <pc:sldMkLst>
          <pc:docMk/>
          <pc:sldMk cId="1833271077" sldId="1113"/>
        </pc:sldMkLst>
        <pc:picChg chg="add mod">
          <ac:chgData name="LAMIAE BEZZAZ" userId="f9bc3cc0-8e1c-4944-afa8-b4b36bbf20e1" providerId="ADAL" clId="{4C77F0A4-2825-4413-BD91-BBC09438943C}" dt="2026-04-10T01:34:17.387" v="263" actId="1076"/>
          <ac:picMkLst>
            <pc:docMk/>
            <pc:sldMk cId="1833271077" sldId="1113"/>
            <ac:picMk id="5" creationId="{C71283C7-DAB3-44CB-88C7-5C2EEC32A3CF}"/>
          </ac:picMkLst>
        </pc:picChg>
        <pc:picChg chg="del">
          <ac:chgData name="LAMIAE BEZZAZ" userId="f9bc3cc0-8e1c-4944-afa8-b4b36bbf20e1" providerId="ADAL" clId="{4C77F0A4-2825-4413-BD91-BBC09438943C}" dt="2026-04-10T01:33:56.790" v="260" actId="478"/>
          <ac:picMkLst>
            <pc:docMk/>
            <pc:sldMk cId="1833271077" sldId="1113"/>
            <ac:picMk id="6" creationId="{A4687130-DD9A-4822-9D17-207B9CBA5C9B}"/>
          </ac:picMkLst>
        </pc:picChg>
      </pc:sldChg>
      <pc:sldChg chg="modSp">
        <pc:chgData name="LAMIAE BEZZAZ" userId="f9bc3cc0-8e1c-4944-afa8-b4b36bbf20e1" providerId="ADAL" clId="{4C77F0A4-2825-4413-BD91-BBC09438943C}" dt="2026-04-10T01:27:37.823" v="185" actId="20577"/>
        <pc:sldMkLst>
          <pc:docMk/>
          <pc:sldMk cId="1534301788" sldId="1115"/>
        </pc:sldMkLst>
        <pc:spChg chg="mod">
          <ac:chgData name="LAMIAE BEZZAZ" userId="f9bc3cc0-8e1c-4944-afa8-b4b36bbf20e1" providerId="ADAL" clId="{4C77F0A4-2825-4413-BD91-BBC09438943C}" dt="2026-04-10T01:27:23.825" v="167" actId="20577"/>
          <ac:spMkLst>
            <pc:docMk/>
            <pc:sldMk cId="1534301788" sldId="1115"/>
            <ac:spMk id="11" creationId="{A459F145-2DBB-44EC-8980-5A9641295847}"/>
          </ac:spMkLst>
        </pc:spChg>
        <pc:spChg chg="mod">
          <ac:chgData name="LAMIAE BEZZAZ" userId="f9bc3cc0-8e1c-4944-afa8-b4b36bbf20e1" providerId="ADAL" clId="{4C77F0A4-2825-4413-BD91-BBC09438943C}" dt="2026-04-10T01:27:02.891" v="146" actId="20577"/>
          <ac:spMkLst>
            <pc:docMk/>
            <pc:sldMk cId="1534301788" sldId="1115"/>
            <ac:spMk id="12" creationId="{F10E8DC8-B54D-42FC-B281-5342B9D3442D}"/>
          </ac:spMkLst>
        </pc:spChg>
        <pc:spChg chg="mod">
          <ac:chgData name="LAMIAE BEZZAZ" userId="f9bc3cc0-8e1c-4944-afa8-b4b36bbf20e1" providerId="ADAL" clId="{4C77F0A4-2825-4413-BD91-BBC09438943C}" dt="2026-04-10T01:27:17.331" v="161" actId="20577"/>
          <ac:spMkLst>
            <pc:docMk/>
            <pc:sldMk cId="1534301788" sldId="1115"/>
            <ac:spMk id="14" creationId="{D11C03B1-B5EE-48BC-9C6D-849F9C88CAAE}"/>
          </ac:spMkLst>
        </pc:spChg>
        <pc:spChg chg="mod">
          <ac:chgData name="LAMIAE BEZZAZ" userId="f9bc3cc0-8e1c-4944-afa8-b4b36bbf20e1" providerId="ADAL" clId="{4C77F0A4-2825-4413-BD91-BBC09438943C}" dt="2026-04-10T01:27:33.145" v="176" actId="20577"/>
          <ac:spMkLst>
            <pc:docMk/>
            <pc:sldMk cId="1534301788" sldId="1115"/>
            <ac:spMk id="15" creationId="{053D0DB6-D391-4E9C-8D26-4BCB0562A320}"/>
          </ac:spMkLst>
        </pc:spChg>
        <pc:spChg chg="mod">
          <ac:chgData name="LAMIAE BEZZAZ" userId="f9bc3cc0-8e1c-4944-afa8-b4b36bbf20e1" providerId="ADAL" clId="{4C77F0A4-2825-4413-BD91-BBC09438943C}" dt="2026-04-10T01:27:37.823" v="185" actId="20577"/>
          <ac:spMkLst>
            <pc:docMk/>
            <pc:sldMk cId="1534301788" sldId="1115"/>
            <ac:spMk id="22" creationId="{E4D91F70-767F-40F8-A5AE-DC371D8C89AB}"/>
          </ac:spMkLst>
        </pc:spChg>
        <pc:spChg chg="mod">
          <ac:chgData name="LAMIAE BEZZAZ" userId="f9bc3cc0-8e1c-4944-afa8-b4b36bbf20e1" providerId="ADAL" clId="{4C77F0A4-2825-4413-BD91-BBC09438943C}" dt="2026-04-10T01:27:08.095" v="153" actId="20577"/>
          <ac:spMkLst>
            <pc:docMk/>
            <pc:sldMk cId="1534301788" sldId="1115"/>
            <ac:spMk id="23" creationId="{4EDE1844-9F01-441E-8D34-287FB576ED9A}"/>
          </ac:spMkLst>
        </pc:spChg>
      </pc:sldChg>
      <pc:sldChg chg="addSp delSp">
        <pc:chgData name="LAMIAE BEZZAZ" userId="f9bc3cc0-8e1c-4944-afa8-b4b36bbf20e1" providerId="ADAL" clId="{4C77F0A4-2825-4413-BD91-BBC09438943C}" dt="2026-04-10T01:19:08.256" v="13"/>
        <pc:sldMkLst>
          <pc:docMk/>
          <pc:sldMk cId="3549001816" sldId="1150"/>
        </pc:sldMkLst>
        <pc:picChg chg="add">
          <ac:chgData name="LAMIAE BEZZAZ" userId="f9bc3cc0-8e1c-4944-afa8-b4b36bbf20e1" providerId="ADAL" clId="{4C77F0A4-2825-4413-BD91-BBC09438943C}" dt="2026-04-10T01:19:08.256" v="13"/>
          <ac:picMkLst>
            <pc:docMk/>
            <pc:sldMk cId="3549001816" sldId="1150"/>
            <ac:picMk id="10" creationId="{A3F21AC4-210B-40D1-A795-F352B9A9958C}"/>
          </ac:picMkLst>
        </pc:picChg>
        <pc:picChg chg="add">
          <ac:chgData name="LAMIAE BEZZAZ" userId="f9bc3cc0-8e1c-4944-afa8-b4b36bbf20e1" providerId="ADAL" clId="{4C77F0A4-2825-4413-BD91-BBC09438943C}" dt="2026-04-10T01:19:08.256" v="13"/>
          <ac:picMkLst>
            <pc:docMk/>
            <pc:sldMk cId="3549001816" sldId="1150"/>
            <ac:picMk id="11" creationId="{2B56EE7C-210F-423E-86F8-B0E683A92B38}"/>
          </ac:picMkLst>
        </pc:picChg>
        <pc:picChg chg="add">
          <ac:chgData name="LAMIAE BEZZAZ" userId="f9bc3cc0-8e1c-4944-afa8-b4b36bbf20e1" providerId="ADAL" clId="{4C77F0A4-2825-4413-BD91-BBC09438943C}" dt="2026-04-10T01:19:08.256" v="13"/>
          <ac:picMkLst>
            <pc:docMk/>
            <pc:sldMk cId="3549001816" sldId="1150"/>
            <ac:picMk id="12" creationId="{97340C74-A041-49E1-B502-818D9A457830}"/>
          </ac:picMkLst>
        </pc:picChg>
        <pc:picChg chg="add">
          <ac:chgData name="LAMIAE BEZZAZ" userId="f9bc3cc0-8e1c-4944-afa8-b4b36bbf20e1" providerId="ADAL" clId="{4C77F0A4-2825-4413-BD91-BBC09438943C}" dt="2026-04-10T01:19:08.256" v="13"/>
          <ac:picMkLst>
            <pc:docMk/>
            <pc:sldMk cId="3549001816" sldId="1150"/>
            <ac:picMk id="13" creationId="{7F5C2582-836E-4825-91CB-FF94B77F9EC8}"/>
          </ac:picMkLst>
        </pc:picChg>
        <pc:picChg chg="add">
          <ac:chgData name="LAMIAE BEZZAZ" userId="f9bc3cc0-8e1c-4944-afa8-b4b36bbf20e1" providerId="ADAL" clId="{4C77F0A4-2825-4413-BD91-BBC09438943C}" dt="2026-04-10T01:19:08.256" v="13"/>
          <ac:picMkLst>
            <pc:docMk/>
            <pc:sldMk cId="3549001816" sldId="1150"/>
            <ac:picMk id="14" creationId="{F164E9B9-97BD-4372-AE18-5E38445E9F23}"/>
          </ac:picMkLst>
        </pc:picChg>
        <pc:picChg chg="add">
          <ac:chgData name="LAMIAE BEZZAZ" userId="f9bc3cc0-8e1c-4944-afa8-b4b36bbf20e1" providerId="ADAL" clId="{4C77F0A4-2825-4413-BD91-BBC09438943C}" dt="2026-04-10T01:19:08.256" v="13"/>
          <ac:picMkLst>
            <pc:docMk/>
            <pc:sldMk cId="3549001816" sldId="1150"/>
            <ac:picMk id="15" creationId="{DD9D1C0B-98C3-44D2-BB6B-5FFD8C8C1B99}"/>
          </ac:picMkLst>
        </pc:picChg>
        <pc:picChg chg="del">
          <ac:chgData name="LAMIAE BEZZAZ" userId="f9bc3cc0-8e1c-4944-afa8-b4b36bbf20e1" providerId="ADAL" clId="{4C77F0A4-2825-4413-BD91-BBC09438943C}" dt="2026-04-10T01:19:07.496" v="12" actId="478"/>
          <ac:picMkLst>
            <pc:docMk/>
            <pc:sldMk cId="3549001816" sldId="1150"/>
            <ac:picMk id="16" creationId="{B3E15BCA-E43C-4593-B2AA-91B0B3BF5F9F}"/>
          </ac:picMkLst>
        </pc:picChg>
        <pc:picChg chg="del">
          <ac:chgData name="LAMIAE BEZZAZ" userId="f9bc3cc0-8e1c-4944-afa8-b4b36bbf20e1" providerId="ADAL" clId="{4C77F0A4-2825-4413-BD91-BBC09438943C}" dt="2026-04-10T01:19:07.496" v="12" actId="478"/>
          <ac:picMkLst>
            <pc:docMk/>
            <pc:sldMk cId="3549001816" sldId="1150"/>
            <ac:picMk id="17" creationId="{AC161A79-779B-4274-A357-0155220EB8F3}"/>
          </ac:picMkLst>
        </pc:picChg>
        <pc:picChg chg="del">
          <ac:chgData name="LAMIAE BEZZAZ" userId="f9bc3cc0-8e1c-4944-afa8-b4b36bbf20e1" providerId="ADAL" clId="{4C77F0A4-2825-4413-BD91-BBC09438943C}" dt="2026-04-10T01:19:07.496" v="12" actId="478"/>
          <ac:picMkLst>
            <pc:docMk/>
            <pc:sldMk cId="3549001816" sldId="1150"/>
            <ac:picMk id="18" creationId="{A965FABC-B1CA-4053-B025-9F6E2CBE2084}"/>
          </ac:picMkLst>
        </pc:picChg>
        <pc:picChg chg="del">
          <ac:chgData name="LAMIAE BEZZAZ" userId="f9bc3cc0-8e1c-4944-afa8-b4b36bbf20e1" providerId="ADAL" clId="{4C77F0A4-2825-4413-BD91-BBC09438943C}" dt="2026-04-10T01:19:07.496" v="12" actId="478"/>
          <ac:picMkLst>
            <pc:docMk/>
            <pc:sldMk cId="3549001816" sldId="1150"/>
            <ac:picMk id="19" creationId="{8079772F-7837-49A8-95CA-688EAE74D57D}"/>
          </ac:picMkLst>
        </pc:picChg>
        <pc:picChg chg="del">
          <ac:chgData name="LAMIAE BEZZAZ" userId="f9bc3cc0-8e1c-4944-afa8-b4b36bbf20e1" providerId="ADAL" clId="{4C77F0A4-2825-4413-BD91-BBC09438943C}" dt="2026-04-10T01:19:07.496" v="12" actId="478"/>
          <ac:picMkLst>
            <pc:docMk/>
            <pc:sldMk cId="3549001816" sldId="1150"/>
            <ac:picMk id="20" creationId="{992EC90F-1A59-4405-BAAD-DEC6BBEE07DD}"/>
          </ac:picMkLst>
        </pc:picChg>
        <pc:picChg chg="del">
          <ac:chgData name="LAMIAE BEZZAZ" userId="f9bc3cc0-8e1c-4944-afa8-b4b36bbf20e1" providerId="ADAL" clId="{4C77F0A4-2825-4413-BD91-BBC09438943C}" dt="2026-04-10T01:19:07.496" v="12" actId="478"/>
          <ac:picMkLst>
            <pc:docMk/>
            <pc:sldMk cId="3549001816" sldId="1150"/>
            <ac:picMk id="21" creationId="{9FE96585-9D94-4EA6-81BA-CAFD39441789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21:35.480" v="50" actId="1582"/>
        <pc:sldMkLst>
          <pc:docMk/>
          <pc:sldMk cId="1840123835" sldId="1151"/>
        </pc:sldMkLst>
        <pc:spChg chg="mod">
          <ac:chgData name="LAMIAE BEZZAZ" userId="f9bc3cc0-8e1c-4944-afa8-b4b36bbf20e1" providerId="ADAL" clId="{4C77F0A4-2825-4413-BD91-BBC09438943C}" dt="2026-04-10T01:20:41.602" v="48" actId="20577"/>
          <ac:spMkLst>
            <pc:docMk/>
            <pc:sldMk cId="1840123835" sldId="1151"/>
            <ac:spMk id="2" creationId="{B47DE896-4736-7EC2-5A24-59E12635C4DF}"/>
          </ac:spMkLst>
        </pc:spChg>
        <pc:picChg chg="add">
          <ac:chgData name="LAMIAE BEZZAZ" userId="f9bc3cc0-8e1c-4944-afa8-b4b36bbf20e1" providerId="ADAL" clId="{4C77F0A4-2825-4413-BD91-BBC09438943C}" dt="2026-04-10T01:19:45.173" v="20"/>
          <ac:picMkLst>
            <pc:docMk/>
            <pc:sldMk cId="1840123835" sldId="1151"/>
            <ac:picMk id="12" creationId="{C63AA5B9-2781-4F31-9171-7A576BA8C171}"/>
          </ac:picMkLst>
        </pc:picChg>
        <pc:picChg chg="add mod">
          <ac:chgData name="LAMIAE BEZZAZ" userId="f9bc3cc0-8e1c-4944-afa8-b4b36bbf20e1" providerId="ADAL" clId="{4C77F0A4-2825-4413-BD91-BBC09438943C}" dt="2026-04-10T01:21:35.480" v="50" actId="1582"/>
          <ac:picMkLst>
            <pc:docMk/>
            <pc:sldMk cId="1840123835" sldId="1151"/>
            <ac:picMk id="13" creationId="{A5BA5E6E-0AB1-4A18-A2A3-D25CCAD1AD52}"/>
          </ac:picMkLst>
        </pc:picChg>
        <pc:picChg chg="add mod">
          <ac:chgData name="LAMIAE BEZZAZ" userId="f9bc3cc0-8e1c-4944-afa8-b4b36bbf20e1" providerId="ADAL" clId="{4C77F0A4-2825-4413-BD91-BBC09438943C}" dt="2026-04-10T01:21:35.480" v="50" actId="1582"/>
          <ac:picMkLst>
            <pc:docMk/>
            <pc:sldMk cId="1840123835" sldId="1151"/>
            <ac:picMk id="14" creationId="{E963F7F8-A154-495E-9479-F85DFE5B8BCC}"/>
          </ac:picMkLst>
        </pc:picChg>
        <pc:picChg chg="add">
          <ac:chgData name="LAMIAE BEZZAZ" userId="f9bc3cc0-8e1c-4944-afa8-b4b36bbf20e1" providerId="ADAL" clId="{4C77F0A4-2825-4413-BD91-BBC09438943C}" dt="2026-04-10T01:19:45.173" v="20"/>
          <ac:picMkLst>
            <pc:docMk/>
            <pc:sldMk cId="1840123835" sldId="1151"/>
            <ac:picMk id="15" creationId="{FBC9DB31-D6C8-4A5A-B15A-DD7FB2A2ED11}"/>
          </ac:picMkLst>
        </pc:picChg>
        <pc:picChg chg="add">
          <ac:chgData name="LAMIAE BEZZAZ" userId="f9bc3cc0-8e1c-4944-afa8-b4b36bbf20e1" providerId="ADAL" clId="{4C77F0A4-2825-4413-BD91-BBC09438943C}" dt="2026-04-10T01:19:45.173" v="20"/>
          <ac:picMkLst>
            <pc:docMk/>
            <pc:sldMk cId="1840123835" sldId="1151"/>
            <ac:picMk id="17" creationId="{4D7AF5D2-DE86-4D9B-AEE4-D52AB36A9202}"/>
          </ac:picMkLst>
        </pc:picChg>
        <pc:picChg chg="add">
          <ac:chgData name="LAMIAE BEZZAZ" userId="f9bc3cc0-8e1c-4944-afa8-b4b36bbf20e1" providerId="ADAL" clId="{4C77F0A4-2825-4413-BD91-BBC09438943C}" dt="2026-04-10T01:19:45.173" v="20"/>
          <ac:picMkLst>
            <pc:docMk/>
            <pc:sldMk cId="1840123835" sldId="1151"/>
            <ac:picMk id="19" creationId="{FD2605EE-E770-4658-AAAD-1A55A6AA2FCD}"/>
          </ac:picMkLst>
        </pc:picChg>
        <pc:picChg chg="del">
          <ac:chgData name="LAMIAE BEZZAZ" userId="f9bc3cc0-8e1c-4944-afa8-b4b36bbf20e1" providerId="ADAL" clId="{4C77F0A4-2825-4413-BD91-BBC09438943C}" dt="2026-04-10T01:19:44.351" v="19" actId="478"/>
          <ac:picMkLst>
            <pc:docMk/>
            <pc:sldMk cId="1840123835" sldId="1151"/>
            <ac:picMk id="21" creationId="{6FC3E5AA-0B69-43BF-8130-7DF616767075}"/>
          </ac:picMkLst>
        </pc:picChg>
        <pc:picChg chg="del">
          <ac:chgData name="LAMIAE BEZZAZ" userId="f9bc3cc0-8e1c-4944-afa8-b4b36bbf20e1" providerId="ADAL" clId="{4C77F0A4-2825-4413-BD91-BBC09438943C}" dt="2026-04-10T01:19:44.351" v="19" actId="478"/>
          <ac:picMkLst>
            <pc:docMk/>
            <pc:sldMk cId="1840123835" sldId="1151"/>
            <ac:picMk id="22" creationId="{6FEC7D24-95EF-48FC-A7B9-1E2E516D86CE}"/>
          </ac:picMkLst>
        </pc:picChg>
        <pc:picChg chg="del">
          <ac:chgData name="LAMIAE BEZZAZ" userId="f9bc3cc0-8e1c-4944-afa8-b4b36bbf20e1" providerId="ADAL" clId="{4C77F0A4-2825-4413-BD91-BBC09438943C}" dt="2026-04-10T01:19:44.351" v="19" actId="478"/>
          <ac:picMkLst>
            <pc:docMk/>
            <pc:sldMk cId="1840123835" sldId="1151"/>
            <ac:picMk id="23" creationId="{D2256AD4-0D3A-40E3-A781-74A5E4CE5215}"/>
          </ac:picMkLst>
        </pc:picChg>
        <pc:picChg chg="del">
          <ac:chgData name="LAMIAE BEZZAZ" userId="f9bc3cc0-8e1c-4944-afa8-b4b36bbf20e1" providerId="ADAL" clId="{4C77F0A4-2825-4413-BD91-BBC09438943C}" dt="2026-04-10T01:19:44.351" v="19" actId="478"/>
          <ac:picMkLst>
            <pc:docMk/>
            <pc:sldMk cId="1840123835" sldId="1151"/>
            <ac:picMk id="24" creationId="{7D3DA3EC-505D-4E15-A941-6D62A3C5AF71}"/>
          </ac:picMkLst>
        </pc:picChg>
        <pc:picChg chg="del">
          <ac:chgData name="LAMIAE BEZZAZ" userId="f9bc3cc0-8e1c-4944-afa8-b4b36bbf20e1" providerId="ADAL" clId="{4C77F0A4-2825-4413-BD91-BBC09438943C}" dt="2026-04-10T01:19:44.351" v="19" actId="478"/>
          <ac:picMkLst>
            <pc:docMk/>
            <pc:sldMk cId="1840123835" sldId="1151"/>
            <ac:picMk id="25" creationId="{DD912608-8349-4639-95FD-09965DE3E3E2}"/>
          </ac:picMkLst>
        </pc:picChg>
        <pc:picChg chg="del">
          <ac:chgData name="LAMIAE BEZZAZ" userId="f9bc3cc0-8e1c-4944-afa8-b4b36bbf20e1" providerId="ADAL" clId="{4C77F0A4-2825-4413-BD91-BBC09438943C}" dt="2026-04-10T01:19:44.351" v="19" actId="478"/>
          <ac:picMkLst>
            <pc:docMk/>
            <pc:sldMk cId="1840123835" sldId="1151"/>
            <ac:picMk id="26" creationId="{E694D42C-79CB-4606-9074-49F81DB210EF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22:14.538" v="56"/>
        <pc:sldMkLst>
          <pc:docMk/>
          <pc:sldMk cId="191914420" sldId="1175"/>
        </pc:sldMkLst>
        <pc:picChg chg="add del mod">
          <ac:chgData name="LAMIAE BEZZAZ" userId="f9bc3cc0-8e1c-4944-afa8-b4b36bbf20e1" providerId="ADAL" clId="{4C77F0A4-2825-4413-BD91-BBC09438943C}" dt="2026-04-10T01:22:11.766" v="54" actId="478"/>
          <ac:picMkLst>
            <pc:docMk/>
            <pc:sldMk cId="191914420" sldId="1175"/>
            <ac:picMk id="10" creationId="{73046EE5-E497-4DC4-98AE-313C0FD3BC73}"/>
          </ac:picMkLst>
        </pc:picChg>
        <pc:picChg chg="del">
          <ac:chgData name="LAMIAE BEZZAZ" userId="f9bc3cc0-8e1c-4944-afa8-b4b36bbf20e1" providerId="ADAL" clId="{4C77F0A4-2825-4413-BD91-BBC09438943C}" dt="2026-04-10T01:22:11.766" v="54" actId="478"/>
          <ac:picMkLst>
            <pc:docMk/>
            <pc:sldMk cId="191914420" sldId="1175"/>
            <ac:picMk id="11" creationId="{BEB59692-6481-48F4-9F93-F3AC1AC78998}"/>
          </ac:picMkLst>
        </pc:picChg>
        <pc:picChg chg="del">
          <ac:chgData name="LAMIAE BEZZAZ" userId="f9bc3cc0-8e1c-4944-afa8-b4b36bbf20e1" providerId="ADAL" clId="{4C77F0A4-2825-4413-BD91-BBC09438943C}" dt="2026-04-10T01:22:13.744" v="55" actId="478"/>
          <ac:picMkLst>
            <pc:docMk/>
            <pc:sldMk cId="191914420" sldId="1175"/>
            <ac:picMk id="12" creationId="{C92FCB77-87D7-4821-B5B5-1E1D8952FF65}"/>
          </ac:picMkLst>
        </pc:picChg>
        <pc:picChg chg="del">
          <ac:chgData name="LAMIAE BEZZAZ" userId="f9bc3cc0-8e1c-4944-afa8-b4b36bbf20e1" providerId="ADAL" clId="{4C77F0A4-2825-4413-BD91-BBC09438943C}" dt="2026-04-10T01:22:11.766" v="54" actId="478"/>
          <ac:picMkLst>
            <pc:docMk/>
            <pc:sldMk cId="191914420" sldId="1175"/>
            <ac:picMk id="13" creationId="{4BDD74B2-963A-4B26-8F35-3E885C1F13BD}"/>
          </ac:picMkLst>
        </pc:picChg>
        <pc:picChg chg="del">
          <ac:chgData name="LAMIAE BEZZAZ" userId="f9bc3cc0-8e1c-4944-afa8-b4b36bbf20e1" providerId="ADAL" clId="{4C77F0A4-2825-4413-BD91-BBC09438943C}" dt="2026-04-10T01:22:11.766" v="54" actId="478"/>
          <ac:picMkLst>
            <pc:docMk/>
            <pc:sldMk cId="191914420" sldId="1175"/>
            <ac:picMk id="14" creationId="{3810FEF4-41AD-4186-934C-E93A061ED4A5}"/>
          </ac:picMkLst>
        </pc:picChg>
        <pc:picChg chg="del">
          <ac:chgData name="LAMIAE BEZZAZ" userId="f9bc3cc0-8e1c-4944-afa8-b4b36bbf20e1" providerId="ADAL" clId="{4C77F0A4-2825-4413-BD91-BBC09438943C}" dt="2026-04-10T01:22:11.766" v="54" actId="478"/>
          <ac:picMkLst>
            <pc:docMk/>
            <pc:sldMk cId="191914420" sldId="1175"/>
            <ac:picMk id="15" creationId="{52AFEAA0-5142-4BA9-9D5E-E07354E74C24}"/>
          </ac:picMkLst>
        </pc:picChg>
        <pc:picChg chg="del">
          <ac:chgData name="LAMIAE BEZZAZ" userId="f9bc3cc0-8e1c-4944-afa8-b4b36bbf20e1" providerId="ADAL" clId="{4C77F0A4-2825-4413-BD91-BBC09438943C}" dt="2026-04-10T01:22:11.766" v="54" actId="478"/>
          <ac:picMkLst>
            <pc:docMk/>
            <pc:sldMk cId="191914420" sldId="1175"/>
            <ac:picMk id="16" creationId="{9D228A4F-1E07-4EEE-A3AF-468FCD58E83B}"/>
          </ac:picMkLst>
        </pc:picChg>
        <pc:picChg chg="add">
          <ac:chgData name="LAMIAE BEZZAZ" userId="f9bc3cc0-8e1c-4944-afa8-b4b36bbf20e1" providerId="ADAL" clId="{4C77F0A4-2825-4413-BD91-BBC09438943C}" dt="2026-04-10T01:22:14.538" v="56"/>
          <ac:picMkLst>
            <pc:docMk/>
            <pc:sldMk cId="191914420" sldId="1175"/>
            <ac:picMk id="17" creationId="{764AA2A5-56D4-4D86-8C6B-62EC08613654}"/>
          </ac:picMkLst>
        </pc:picChg>
        <pc:picChg chg="add">
          <ac:chgData name="LAMIAE BEZZAZ" userId="f9bc3cc0-8e1c-4944-afa8-b4b36bbf20e1" providerId="ADAL" clId="{4C77F0A4-2825-4413-BD91-BBC09438943C}" dt="2026-04-10T01:22:14.538" v="56"/>
          <ac:picMkLst>
            <pc:docMk/>
            <pc:sldMk cId="191914420" sldId="1175"/>
            <ac:picMk id="19" creationId="{7CE99910-79B4-493D-9EB5-677EE22F199C}"/>
          </ac:picMkLst>
        </pc:picChg>
        <pc:picChg chg="add">
          <ac:chgData name="LAMIAE BEZZAZ" userId="f9bc3cc0-8e1c-4944-afa8-b4b36bbf20e1" providerId="ADAL" clId="{4C77F0A4-2825-4413-BD91-BBC09438943C}" dt="2026-04-10T01:22:14.538" v="56"/>
          <ac:picMkLst>
            <pc:docMk/>
            <pc:sldMk cId="191914420" sldId="1175"/>
            <ac:picMk id="20" creationId="{3D5BA4A1-7B7C-4901-B459-DD2D64498FD4}"/>
          </ac:picMkLst>
        </pc:picChg>
        <pc:picChg chg="add">
          <ac:chgData name="LAMIAE BEZZAZ" userId="f9bc3cc0-8e1c-4944-afa8-b4b36bbf20e1" providerId="ADAL" clId="{4C77F0A4-2825-4413-BD91-BBC09438943C}" dt="2026-04-10T01:22:14.538" v="56"/>
          <ac:picMkLst>
            <pc:docMk/>
            <pc:sldMk cId="191914420" sldId="1175"/>
            <ac:picMk id="21" creationId="{167EF4E0-C69F-46AC-A07B-A43438B65465}"/>
          </ac:picMkLst>
        </pc:picChg>
        <pc:picChg chg="add">
          <ac:chgData name="LAMIAE BEZZAZ" userId="f9bc3cc0-8e1c-4944-afa8-b4b36bbf20e1" providerId="ADAL" clId="{4C77F0A4-2825-4413-BD91-BBC09438943C}" dt="2026-04-10T01:22:14.538" v="56"/>
          <ac:picMkLst>
            <pc:docMk/>
            <pc:sldMk cId="191914420" sldId="1175"/>
            <ac:picMk id="23" creationId="{F93BD268-DCBE-4789-BEF3-545087FC0A1C}"/>
          </ac:picMkLst>
        </pc:picChg>
        <pc:picChg chg="add">
          <ac:chgData name="LAMIAE BEZZAZ" userId="f9bc3cc0-8e1c-4944-afa8-b4b36bbf20e1" providerId="ADAL" clId="{4C77F0A4-2825-4413-BD91-BBC09438943C}" dt="2026-04-10T01:22:14.538" v="56"/>
          <ac:picMkLst>
            <pc:docMk/>
            <pc:sldMk cId="191914420" sldId="1175"/>
            <ac:picMk id="24" creationId="{B6B4B4F7-332D-4389-AFEA-D983AD86942D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22:54.783" v="60" actId="1076"/>
        <pc:sldMkLst>
          <pc:docMk/>
          <pc:sldMk cId="922462019" sldId="1177"/>
        </pc:sldMkLst>
        <pc:picChg chg="add">
          <ac:chgData name="LAMIAE BEZZAZ" userId="f9bc3cc0-8e1c-4944-afa8-b4b36bbf20e1" providerId="ADAL" clId="{4C77F0A4-2825-4413-BD91-BBC09438943C}" dt="2026-04-10T01:22:26.924" v="58"/>
          <ac:picMkLst>
            <pc:docMk/>
            <pc:sldMk cId="922462019" sldId="1177"/>
            <ac:picMk id="10" creationId="{711FED60-3951-454E-ADC7-29372F7903D3}"/>
          </ac:picMkLst>
        </pc:picChg>
        <pc:picChg chg="add">
          <ac:chgData name="LAMIAE BEZZAZ" userId="f9bc3cc0-8e1c-4944-afa8-b4b36bbf20e1" providerId="ADAL" clId="{4C77F0A4-2825-4413-BD91-BBC09438943C}" dt="2026-04-10T01:22:26.924" v="58"/>
          <ac:picMkLst>
            <pc:docMk/>
            <pc:sldMk cId="922462019" sldId="1177"/>
            <ac:picMk id="11" creationId="{EA6E8245-E2B8-4BD4-AFC0-325FCF1A75B5}"/>
          </ac:picMkLst>
        </pc:picChg>
        <pc:picChg chg="add">
          <ac:chgData name="LAMIAE BEZZAZ" userId="f9bc3cc0-8e1c-4944-afa8-b4b36bbf20e1" providerId="ADAL" clId="{4C77F0A4-2825-4413-BD91-BBC09438943C}" dt="2026-04-10T01:22:26.924" v="58"/>
          <ac:picMkLst>
            <pc:docMk/>
            <pc:sldMk cId="922462019" sldId="1177"/>
            <ac:picMk id="12" creationId="{B489FF96-52A5-4D15-94F4-C7452B069125}"/>
          </ac:picMkLst>
        </pc:picChg>
        <pc:picChg chg="add mod">
          <ac:chgData name="LAMIAE BEZZAZ" userId="f9bc3cc0-8e1c-4944-afa8-b4b36bbf20e1" providerId="ADAL" clId="{4C77F0A4-2825-4413-BD91-BBC09438943C}" dt="2026-04-10T01:22:46.171" v="59" actId="1076"/>
          <ac:picMkLst>
            <pc:docMk/>
            <pc:sldMk cId="922462019" sldId="1177"/>
            <ac:picMk id="13" creationId="{E8F2381A-4CF4-4372-8662-C228FFA15727}"/>
          </ac:picMkLst>
        </pc:picChg>
        <pc:picChg chg="add">
          <ac:chgData name="LAMIAE BEZZAZ" userId="f9bc3cc0-8e1c-4944-afa8-b4b36bbf20e1" providerId="ADAL" clId="{4C77F0A4-2825-4413-BD91-BBC09438943C}" dt="2026-04-10T01:22:26.924" v="58"/>
          <ac:picMkLst>
            <pc:docMk/>
            <pc:sldMk cId="922462019" sldId="1177"/>
            <ac:picMk id="14" creationId="{9D64321F-503B-4C33-99A1-550ECAA4E9D5}"/>
          </ac:picMkLst>
        </pc:picChg>
        <pc:picChg chg="add mod">
          <ac:chgData name="LAMIAE BEZZAZ" userId="f9bc3cc0-8e1c-4944-afa8-b4b36bbf20e1" providerId="ADAL" clId="{4C77F0A4-2825-4413-BD91-BBC09438943C}" dt="2026-04-10T01:22:54.783" v="60" actId="1076"/>
          <ac:picMkLst>
            <pc:docMk/>
            <pc:sldMk cId="922462019" sldId="1177"/>
            <ac:picMk id="15" creationId="{E17FAEE7-B4A7-4B80-BB13-7B06A429E3AA}"/>
          </ac:picMkLst>
        </pc:picChg>
        <pc:picChg chg="del">
          <ac:chgData name="LAMIAE BEZZAZ" userId="f9bc3cc0-8e1c-4944-afa8-b4b36bbf20e1" providerId="ADAL" clId="{4C77F0A4-2825-4413-BD91-BBC09438943C}" dt="2026-04-10T01:22:25.965" v="57" actId="478"/>
          <ac:picMkLst>
            <pc:docMk/>
            <pc:sldMk cId="922462019" sldId="1177"/>
            <ac:picMk id="16" creationId="{291A4E7C-BFA4-4B7D-A5BC-E51A235E9739}"/>
          </ac:picMkLst>
        </pc:picChg>
        <pc:picChg chg="del">
          <ac:chgData name="LAMIAE BEZZAZ" userId="f9bc3cc0-8e1c-4944-afa8-b4b36bbf20e1" providerId="ADAL" clId="{4C77F0A4-2825-4413-BD91-BBC09438943C}" dt="2026-04-10T01:22:25.965" v="57" actId="478"/>
          <ac:picMkLst>
            <pc:docMk/>
            <pc:sldMk cId="922462019" sldId="1177"/>
            <ac:picMk id="17" creationId="{A5B32FE9-2731-4939-933E-D18D38EEFAB9}"/>
          </ac:picMkLst>
        </pc:picChg>
        <pc:picChg chg="del">
          <ac:chgData name="LAMIAE BEZZAZ" userId="f9bc3cc0-8e1c-4944-afa8-b4b36bbf20e1" providerId="ADAL" clId="{4C77F0A4-2825-4413-BD91-BBC09438943C}" dt="2026-04-10T01:22:25.965" v="57" actId="478"/>
          <ac:picMkLst>
            <pc:docMk/>
            <pc:sldMk cId="922462019" sldId="1177"/>
            <ac:picMk id="19" creationId="{CB84F888-0108-426E-9F62-D62E6B044290}"/>
          </ac:picMkLst>
        </pc:picChg>
        <pc:picChg chg="del">
          <ac:chgData name="LAMIAE BEZZAZ" userId="f9bc3cc0-8e1c-4944-afa8-b4b36bbf20e1" providerId="ADAL" clId="{4C77F0A4-2825-4413-BD91-BBC09438943C}" dt="2026-04-10T01:22:25.965" v="57" actId="478"/>
          <ac:picMkLst>
            <pc:docMk/>
            <pc:sldMk cId="922462019" sldId="1177"/>
            <ac:picMk id="20" creationId="{E2E60659-9856-48C1-B964-90AC3C374B96}"/>
          </ac:picMkLst>
        </pc:picChg>
        <pc:picChg chg="del">
          <ac:chgData name="LAMIAE BEZZAZ" userId="f9bc3cc0-8e1c-4944-afa8-b4b36bbf20e1" providerId="ADAL" clId="{4C77F0A4-2825-4413-BD91-BBC09438943C}" dt="2026-04-10T01:22:25.965" v="57" actId="478"/>
          <ac:picMkLst>
            <pc:docMk/>
            <pc:sldMk cId="922462019" sldId="1177"/>
            <ac:picMk id="21" creationId="{B02370E8-6477-405C-BF6E-089813071DCD}"/>
          </ac:picMkLst>
        </pc:picChg>
        <pc:picChg chg="del">
          <ac:chgData name="LAMIAE BEZZAZ" userId="f9bc3cc0-8e1c-4944-afa8-b4b36bbf20e1" providerId="ADAL" clId="{4C77F0A4-2825-4413-BD91-BBC09438943C}" dt="2026-04-10T01:22:25.965" v="57" actId="478"/>
          <ac:picMkLst>
            <pc:docMk/>
            <pc:sldMk cId="922462019" sldId="1177"/>
            <ac:picMk id="23" creationId="{3DBDF977-3F3B-4ED4-AF68-076B908BF54D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23:34.054" v="78" actId="20577"/>
        <pc:sldMkLst>
          <pc:docMk/>
          <pc:sldMk cId="2416470253" sldId="1178"/>
        </pc:sldMkLst>
        <pc:spChg chg="mod">
          <ac:chgData name="LAMIAE BEZZAZ" userId="f9bc3cc0-8e1c-4944-afa8-b4b36bbf20e1" providerId="ADAL" clId="{4C77F0A4-2825-4413-BD91-BBC09438943C}" dt="2026-04-10T01:23:34.054" v="78" actId="20577"/>
          <ac:spMkLst>
            <pc:docMk/>
            <pc:sldMk cId="2416470253" sldId="1178"/>
            <ac:spMk id="22" creationId="{D7D45EB6-D897-D734-157B-CDA6F7FAB04E}"/>
          </ac:spMkLst>
        </pc:spChg>
        <pc:picChg chg="del">
          <ac:chgData name="LAMIAE BEZZAZ" userId="f9bc3cc0-8e1c-4944-afa8-b4b36bbf20e1" providerId="ADAL" clId="{4C77F0A4-2825-4413-BD91-BBC09438943C}" dt="2026-04-10T01:23:09.312" v="62" actId="478"/>
          <ac:picMkLst>
            <pc:docMk/>
            <pc:sldMk cId="2416470253" sldId="1178"/>
            <ac:picMk id="13" creationId="{151287ED-3D74-47A8-AF23-1F7CB23B90FF}"/>
          </ac:picMkLst>
        </pc:picChg>
        <pc:picChg chg="del">
          <ac:chgData name="LAMIAE BEZZAZ" userId="f9bc3cc0-8e1c-4944-afa8-b4b36bbf20e1" providerId="ADAL" clId="{4C77F0A4-2825-4413-BD91-BBC09438943C}" dt="2026-04-10T01:23:09.312" v="62" actId="478"/>
          <ac:picMkLst>
            <pc:docMk/>
            <pc:sldMk cId="2416470253" sldId="1178"/>
            <ac:picMk id="14" creationId="{C7D79CF6-2EC2-4471-8B03-BB57F9BB919B}"/>
          </ac:picMkLst>
        </pc:picChg>
        <pc:picChg chg="del">
          <ac:chgData name="LAMIAE BEZZAZ" userId="f9bc3cc0-8e1c-4944-afa8-b4b36bbf20e1" providerId="ADAL" clId="{4C77F0A4-2825-4413-BD91-BBC09438943C}" dt="2026-04-10T01:23:09.312" v="62" actId="478"/>
          <ac:picMkLst>
            <pc:docMk/>
            <pc:sldMk cId="2416470253" sldId="1178"/>
            <ac:picMk id="15" creationId="{33864308-C8D6-40AC-8B6A-BAB8D024807E}"/>
          </ac:picMkLst>
        </pc:picChg>
        <pc:picChg chg="add del mod">
          <ac:chgData name="LAMIAE BEZZAZ" userId="f9bc3cc0-8e1c-4944-afa8-b4b36bbf20e1" providerId="ADAL" clId="{4C77F0A4-2825-4413-BD91-BBC09438943C}" dt="2026-04-10T01:23:09.312" v="62" actId="478"/>
          <ac:picMkLst>
            <pc:docMk/>
            <pc:sldMk cId="2416470253" sldId="1178"/>
            <ac:picMk id="16" creationId="{E967ED7C-3FE2-4F0F-9C5D-6AA012F12F74}"/>
          </ac:picMkLst>
        </pc:picChg>
        <pc:picChg chg="add">
          <ac:chgData name="LAMIAE BEZZAZ" userId="f9bc3cc0-8e1c-4944-afa8-b4b36bbf20e1" providerId="ADAL" clId="{4C77F0A4-2825-4413-BD91-BBC09438943C}" dt="2026-04-10T01:23:13.245" v="64"/>
          <ac:picMkLst>
            <pc:docMk/>
            <pc:sldMk cId="2416470253" sldId="1178"/>
            <ac:picMk id="17" creationId="{D3FAEE4F-2842-4668-8847-F33F02F49A8B}"/>
          </ac:picMkLst>
        </pc:picChg>
        <pc:picChg chg="add">
          <ac:chgData name="LAMIAE BEZZAZ" userId="f9bc3cc0-8e1c-4944-afa8-b4b36bbf20e1" providerId="ADAL" clId="{4C77F0A4-2825-4413-BD91-BBC09438943C}" dt="2026-04-10T01:23:13.245" v="64"/>
          <ac:picMkLst>
            <pc:docMk/>
            <pc:sldMk cId="2416470253" sldId="1178"/>
            <ac:picMk id="18" creationId="{C50D15B2-1E1F-4960-80CB-8DF5F6075B44}"/>
          </ac:picMkLst>
        </pc:picChg>
        <pc:picChg chg="add">
          <ac:chgData name="LAMIAE BEZZAZ" userId="f9bc3cc0-8e1c-4944-afa8-b4b36bbf20e1" providerId="ADAL" clId="{4C77F0A4-2825-4413-BD91-BBC09438943C}" dt="2026-04-10T01:23:13.245" v="64"/>
          <ac:picMkLst>
            <pc:docMk/>
            <pc:sldMk cId="2416470253" sldId="1178"/>
            <ac:picMk id="19" creationId="{CD1CB329-4CF0-4BD4-A900-E67CB8F8CA7C}"/>
          </ac:picMkLst>
        </pc:picChg>
        <pc:picChg chg="add mod">
          <ac:chgData name="LAMIAE BEZZAZ" userId="f9bc3cc0-8e1c-4944-afa8-b4b36bbf20e1" providerId="ADAL" clId="{4C77F0A4-2825-4413-BD91-BBC09438943C}" dt="2026-04-10T01:23:25.366" v="66" actId="1582"/>
          <ac:picMkLst>
            <pc:docMk/>
            <pc:sldMk cId="2416470253" sldId="1178"/>
            <ac:picMk id="20" creationId="{E9A1FE6C-68F7-4C47-A65D-C5AEC7525652}"/>
          </ac:picMkLst>
        </pc:picChg>
        <pc:picChg chg="add">
          <ac:chgData name="LAMIAE BEZZAZ" userId="f9bc3cc0-8e1c-4944-afa8-b4b36bbf20e1" providerId="ADAL" clId="{4C77F0A4-2825-4413-BD91-BBC09438943C}" dt="2026-04-10T01:23:13.245" v="64"/>
          <ac:picMkLst>
            <pc:docMk/>
            <pc:sldMk cId="2416470253" sldId="1178"/>
            <ac:picMk id="21" creationId="{3117B742-DE8C-4C55-A7AE-88DA0CBCCC2C}"/>
          </ac:picMkLst>
        </pc:picChg>
        <pc:picChg chg="del">
          <ac:chgData name="LAMIAE BEZZAZ" userId="f9bc3cc0-8e1c-4944-afa8-b4b36bbf20e1" providerId="ADAL" clId="{4C77F0A4-2825-4413-BD91-BBC09438943C}" dt="2026-04-10T01:23:09.312" v="62" actId="478"/>
          <ac:picMkLst>
            <pc:docMk/>
            <pc:sldMk cId="2416470253" sldId="1178"/>
            <ac:picMk id="23" creationId="{6CC39051-CED3-49F4-B9DE-923B83EFC79F}"/>
          </ac:picMkLst>
        </pc:picChg>
        <pc:picChg chg="del">
          <ac:chgData name="LAMIAE BEZZAZ" userId="f9bc3cc0-8e1c-4944-afa8-b4b36bbf20e1" providerId="ADAL" clId="{4C77F0A4-2825-4413-BD91-BBC09438943C}" dt="2026-04-10T01:23:12.455" v="63" actId="478"/>
          <ac:picMkLst>
            <pc:docMk/>
            <pc:sldMk cId="2416470253" sldId="1178"/>
            <ac:picMk id="24" creationId="{9E09499F-2E4D-44EB-A09B-E1E3C5640C7A}"/>
          </ac:picMkLst>
        </pc:picChg>
        <pc:picChg chg="del">
          <ac:chgData name="LAMIAE BEZZAZ" userId="f9bc3cc0-8e1c-4944-afa8-b4b36bbf20e1" providerId="ADAL" clId="{4C77F0A4-2825-4413-BD91-BBC09438943C}" dt="2026-04-10T01:23:09.312" v="62" actId="478"/>
          <ac:picMkLst>
            <pc:docMk/>
            <pc:sldMk cId="2416470253" sldId="1178"/>
            <ac:picMk id="25" creationId="{DDD7BF91-515D-41E8-B4F6-E2EAC981D08B}"/>
          </ac:picMkLst>
        </pc:picChg>
        <pc:picChg chg="add mod">
          <ac:chgData name="LAMIAE BEZZAZ" userId="f9bc3cc0-8e1c-4944-afa8-b4b36bbf20e1" providerId="ADAL" clId="{4C77F0A4-2825-4413-BD91-BBC09438943C}" dt="2026-04-10T01:23:25.366" v="66" actId="1582"/>
          <ac:picMkLst>
            <pc:docMk/>
            <pc:sldMk cId="2416470253" sldId="1178"/>
            <ac:picMk id="26" creationId="{970A05AA-B126-4B6C-996D-E73EF5F49199}"/>
          </ac:picMkLst>
        </pc:picChg>
      </pc:sldChg>
      <pc:sldChg chg="addSp delSp modSp">
        <pc:chgData name="LAMIAE BEZZAZ" userId="f9bc3cc0-8e1c-4944-afa8-b4b36bbf20e1" providerId="ADAL" clId="{4C77F0A4-2825-4413-BD91-BBC09438943C}" dt="2026-04-10T01:20:16.984" v="25" actId="1076"/>
        <pc:sldMkLst>
          <pc:docMk/>
          <pc:sldMk cId="1002863498" sldId="1180"/>
        </pc:sldMkLst>
        <pc:spChg chg="mod">
          <ac:chgData name="LAMIAE BEZZAZ" userId="f9bc3cc0-8e1c-4944-afa8-b4b36bbf20e1" providerId="ADAL" clId="{4C77F0A4-2825-4413-BD91-BBC09438943C}" dt="2026-04-10T01:20:07.074" v="23" actId="1076"/>
          <ac:spMkLst>
            <pc:docMk/>
            <pc:sldMk cId="1002863498" sldId="1180"/>
            <ac:spMk id="15" creationId="{6765BB8E-B328-45E2-99FD-D73D142A3121}"/>
          </ac:spMkLst>
        </pc:spChg>
        <pc:spChg chg="mod">
          <ac:chgData name="LAMIAE BEZZAZ" userId="f9bc3cc0-8e1c-4944-afa8-b4b36bbf20e1" providerId="ADAL" clId="{4C77F0A4-2825-4413-BD91-BBC09438943C}" dt="2026-04-10T01:20:16.984" v="25" actId="1076"/>
          <ac:spMkLst>
            <pc:docMk/>
            <pc:sldMk cId="1002863498" sldId="1180"/>
            <ac:spMk id="21" creationId="{6C5B5D45-B9CD-4606-A10F-DFCAF9C92BEE}"/>
          </ac:spMkLst>
        </pc:spChg>
        <pc:picChg chg="add del mod">
          <ac:chgData name="LAMIAE BEZZAZ" userId="f9bc3cc0-8e1c-4944-afa8-b4b36bbf20e1" providerId="ADAL" clId="{4C77F0A4-2825-4413-BD91-BBC09438943C}" dt="2026-04-10T01:19:14.137" v="15" actId="478"/>
          <ac:picMkLst>
            <pc:docMk/>
            <pc:sldMk cId="1002863498" sldId="1180"/>
            <ac:picMk id="10" creationId="{6AC25F05-2223-4BB4-85B2-4AB5EC647D7F}"/>
          </ac:picMkLst>
        </pc:picChg>
        <pc:picChg chg="add del mod">
          <ac:chgData name="LAMIAE BEZZAZ" userId="f9bc3cc0-8e1c-4944-afa8-b4b36bbf20e1" providerId="ADAL" clId="{4C77F0A4-2825-4413-BD91-BBC09438943C}" dt="2026-04-10T01:19:14.137" v="15" actId="478"/>
          <ac:picMkLst>
            <pc:docMk/>
            <pc:sldMk cId="1002863498" sldId="1180"/>
            <ac:picMk id="11" creationId="{7F3CD149-0494-4FF5-8C2E-960863A68906}"/>
          </ac:picMkLst>
        </pc:picChg>
        <pc:picChg chg="add ord">
          <ac:chgData name="LAMIAE BEZZAZ" userId="f9bc3cc0-8e1c-4944-afa8-b4b36bbf20e1" providerId="ADAL" clId="{4C77F0A4-2825-4413-BD91-BBC09438943C}" dt="2026-04-10T01:19:34.299" v="18" actId="167"/>
          <ac:picMkLst>
            <pc:docMk/>
            <pc:sldMk cId="1002863498" sldId="1180"/>
            <ac:picMk id="12" creationId="{BA940FFF-5674-48F3-9797-E2B187FA900D}"/>
          </ac:picMkLst>
        </pc:picChg>
        <pc:picChg chg="del">
          <ac:chgData name="LAMIAE BEZZAZ" userId="f9bc3cc0-8e1c-4944-afa8-b4b36bbf20e1" providerId="ADAL" clId="{4C77F0A4-2825-4413-BD91-BBC09438943C}" dt="2026-04-10T01:19:16.915" v="16" actId="478"/>
          <ac:picMkLst>
            <pc:docMk/>
            <pc:sldMk cId="1002863498" sldId="1180"/>
            <ac:picMk id="13" creationId="{502EA8BC-D9F9-4A28-B3E6-F2B58D756EAB}"/>
          </ac:picMkLst>
        </pc:picChg>
        <pc:picChg chg="del">
          <ac:chgData name="LAMIAE BEZZAZ" userId="f9bc3cc0-8e1c-4944-afa8-b4b36bbf20e1" providerId="ADAL" clId="{4C77F0A4-2825-4413-BD91-BBC09438943C}" dt="2026-04-10T01:19:14.137" v="15" actId="478"/>
          <ac:picMkLst>
            <pc:docMk/>
            <pc:sldMk cId="1002863498" sldId="1180"/>
            <ac:picMk id="14" creationId="{C035E9A3-50BE-4C29-A163-108A638A2400}"/>
          </ac:picMkLst>
        </pc:picChg>
        <pc:picChg chg="add del ord">
          <ac:chgData name="LAMIAE BEZZAZ" userId="f9bc3cc0-8e1c-4944-afa8-b4b36bbf20e1" providerId="ADAL" clId="{4C77F0A4-2825-4413-BD91-BBC09438943C}" dt="2026-04-10T01:20:02.595" v="22" actId="478"/>
          <ac:picMkLst>
            <pc:docMk/>
            <pc:sldMk cId="1002863498" sldId="1180"/>
            <ac:picMk id="16" creationId="{A71614E7-61BF-4279-84FD-2B78C52EA84C}"/>
          </ac:picMkLst>
        </pc:picChg>
        <pc:picChg chg="add del ord">
          <ac:chgData name="LAMIAE BEZZAZ" userId="f9bc3cc0-8e1c-4944-afa8-b4b36bbf20e1" providerId="ADAL" clId="{4C77F0A4-2825-4413-BD91-BBC09438943C}" dt="2026-04-10T01:19:58.557" v="21" actId="478"/>
          <ac:picMkLst>
            <pc:docMk/>
            <pc:sldMk cId="1002863498" sldId="1180"/>
            <ac:picMk id="17" creationId="{0AB33CAA-C3BA-4C88-BD2A-965203B020E2}"/>
          </ac:picMkLst>
        </pc:picChg>
        <pc:picChg chg="add ord">
          <ac:chgData name="LAMIAE BEZZAZ" userId="f9bc3cc0-8e1c-4944-afa8-b4b36bbf20e1" providerId="ADAL" clId="{4C77F0A4-2825-4413-BD91-BBC09438943C}" dt="2026-04-10T01:19:34.299" v="18" actId="167"/>
          <ac:picMkLst>
            <pc:docMk/>
            <pc:sldMk cId="1002863498" sldId="1180"/>
            <ac:picMk id="18" creationId="{BE99BEC4-056F-4FF9-80C4-83EC19A5F647}"/>
          </ac:picMkLst>
        </pc:picChg>
        <pc:picChg chg="del">
          <ac:chgData name="LAMIAE BEZZAZ" userId="f9bc3cc0-8e1c-4944-afa8-b4b36bbf20e1" providerId="ADAL" clId="{4C77F0A4-2825-4413-BD91-BBC09438943C}" dt="2026-04-10T01:19:14.137" v="15" actId="478"/>
          <ac:picMkLst>
            <pc:docMk/>
            <pc:sldMk cId="1002863498" sldId="1180"/>
            <ac:picMk id="19" creationId="{61126C29-40B4-427C-8FC7-45A2E7E78982}"/>
          </ac:picMkLst>
        </pc:picChg>
        <pc:picChg chg="del">
          <ac:chgData name="LAMIAE BEZZAZ" userId="f9bc3cc0-8e1c-4944-afa8-b4b36bbf20e1" providerId="ADAL" clId="{4C77F0A4-2825-4413-BD91-BBC09438943C}" dt="2026-04-10T01:19:16.915" v="16" actId="478"/>
          <ac:picMkLst>
            <pc:docMk/>
            <pc:sldMk cId="1002863498" sldId="1180"/>
            <ac:picMk id="20" creationId="{830084C3-5F09-477C-B775-52AE34F23039}"/>
          </ac:picMkLst>
        </pc:picChg>
        <pc:picChg chg="add ord">
          <ac:chgData name="LAMIAE BEZZAZ" userId="f9bc3cc0-8e1c-4944-afa8-b4b36bbf20e1" providerId="ADAL" clId="{4C77F0A4-2825-4413-BD91-BBC09438943C}" dt="2026-04-10T01:19:34.299" v="18" actId="167"/>
          <ac:picMkLst>
            <pc:docMk/>
            <pc:sldMk cId="1002863498" sldId="1180"/>
            <ac:picMk id="22" creationId="{1CF025B2-545F-4C0D-BDC2-939D44D4EEB5}"/>
          </ac:picMkLst>
        </pc:picChg>
        <pc:picChg chg="add ord">
          <ac:chgData name="LAMIAE BEZZAZ" userId="f9bc3cc0-8e1c-4944-afa8-b4b36bbf20e1" providerId="ADAL" clId="{4C77F0A4-2825-4413-BD91-BBC09438943C}" dt="2026-04-10T01:19:34.299" v="18" actId="167"/>
          <ac:picMkLst>
            <pc:docMk/>
            <pc:sldMk cId="1002863498" sldId="1180"/>
            <ac:picMk id="23" creationId="{F37EB53C-5E82-45B5-8044-CEBF74602FF8}"/>
          </ac:picMkLst>
        </pc:picChg>
      </pc:sldChg>
      <pc:sldChg chg="modSp">
        <pc:chgData name="LAMIAE BEZZAZ" userId="f9bc3cc0-8e1c-4944-afa8-b4b36bbf20e1" providerId="ADAL" clId="{4C77F0A4-2825-4413-BD91-BBC09438943C}" dt="2026-04-10T01:38:14.332" v="424" actId="20577"/>
        <pc:sldMkLst>
          <pc:docMk/>
          <pc:sldMk cId="3556658576" sldId="1186"/>
        </pc:sldMkLst>
        <pc:spChg chg="mod">
          <ac:chgData name="LAMIAE BEZZAZ" userId="f9bc3cc0-8e1c-4944-afa8-b4b36bbf20e1" providerId="ADAL" clId="{4C77F0A4-2825-4413-BD91-BBC09438943C}" dt="2026-04-10T01:38:14.332" v="424" actId="20577"/>
          <ac:spMkLst>
            <pc:docMk/>
            <pc:sldMk cId="3556658576" sldId="1186"/>
            <ac:spMk id="2" creationId="{1220B570-9667-9844-E919-EA78BE9446A8}"/>
          </ac:spMkLst>
        </pc:spChg>
        <pc:spChg chg="mod">
          <ac:chgData name="LAMIAE BEZZAZ" userId="f9bc3cc0-8e1c-4944-afa8-b4b36bbf20e1" providerId="ADAL" clId="{4C77F0A4-2825-4413-BD91-BBC09438943C}" dt="2026-04-10T01:38:08.851" v="413" actId="20577"/>
          <ac:spMkLst>
            <pc:docMk/>
            <pc:sldMk cId="3556658576" sldId="1186"/>
            <ac:spMk id="3" creationId="{4C521C6C-DC41-BBC2-2C4A-B51D251B5947}"/>
          </ac:spMkLst>
        </pc:spChg>
      </pc:sldChg>
      <pc:sldChg chg="modSp">
        <pc:chgData name="LAMIAE BEZZAZ" userId="f9bc3cc0-8e1c-4944-afa8-b4b36bbf20e1" providerId="ADAL" clId="{4C77F0A4-2825-4413-BD91-BBC09438943C}" dt="2026-04-10T01:30:30.998" v="240" actId="20577"/>
        <pc:sldMkLst>
          <pc:docMk/>
          <pc:sldMk cId="130849434" sldId="1235"/>
        </pc:sldMkLst>
        <pc:spChg chg="mod">
          <ac:chgData name="LAMIAE BEZZAZ" userId="f9bc3cc0-8e1c-4944-afa8-b4b36bbf20e1" providerId="ADAL" clId="{4C77F0A4-2825-4413-BD91-BBC09438943C}" dt="2026-04-10T01:29:43.958" v="215" actId="20577"/>
          <ac:spMkLst>
            <pc:docMk/>
            <pc:sldMk cId="130849434" sldId="1235"/>
            <ac:spMk id="11" creationId="{A459F145-2DBB-44EC-8980-5A9641295847}"/>
          </ac:spMkLst>
        </pc:spChg>
        <pc:spChg chg="mod">
          <ac:chgData name="LAMIAE BEZZAZ" userId="f9bc3cc0-8e1c-4944-afa8-b4b36bbf20e1" providerId="ADAL" clId="{4C77F0A4-2825-4413-BD91-BBC09438943C}" dt="2026-04-10T01:29:27.904" v="195" actId="20577"/>
          <ac:spMkLst>
            <pc:docMk/>
            <pc:sldMk cId="130849434" sldId="1235"/>
            <ac:spMk id="12" creationId="{F10E8DC8-B54D-42FC-B281-5342B9D3442D}"/>
          </ac:spMkLst>
        </pc:spChg>
        <pc:spChg chg="mod">
          <ac:chgData name="LAMIAE BEZZAZ" userId="f9bc3cc0-8e1c-4944-afa8-b4b36bbf20e1" providerId="ADAL" clId="{4C77F0A4-2825-4413-BD91-BBC09438943C}" dt="2026-04-10T01:29:38.104" v="206" actId="20577"/>
          <ac:spMkLst>
            <pc:docMk/>
            <pc:sldMk cId="130849434" sldId="1235"/>
            <ac:spMk id="14" creationId="{D11C03B1-B5EE-48BC-9C6D-849F9C88CAAE}"/>
          </ac:spMkLst>
        </pc:spChg>
        <pc:spChg chg="mod">
          <ac:chgData name="LAMIAE BEZZAZ" userId="f9bc3cc0-8e1c-4944-afa8-b4b36bbf20e1" providerId="ADAL" clId="{4C77F0A4-2825-4413-BD91-BBC09438943C}" dt="2026-04-10T01:30:30.998" v="240" actId="20577"/>
          <ac:spMkLst>
            <pc:docMk/>
            <pc:sldMk cId="130849434" sldId="1235"/>
            <ac:spMk id="15" creationId="{053D0DB6-D391-4E9C-8D26-4BCB0562A320}"/>
          </ac:spMkLst>
        </pc:spChg>
        <pc:spChg chg="mod">
          <ac:chgData name="LAMIAE BEZZAZ" userId="f9bc3cc0-8e1c-4944-afa8-b4b36bbf20e1" providerId="ADAL" clId="{4C77F0A4-2825-4413-BD91-BBC09438943C}" dt="2026-04-10T01:30:16.336" v="231" actId="20577"/>
          <ac:spMkLst>
            <pc:docMk/>
            <pc:sldMk cId="130849434" sldId="1235"/>
            <ac:spMk id="22" creationId="{E4D91F70-767F-40F8-A5AE-DC371D8C89AB}"/>
          </ac:spMkLst>
        </pc:spChg>
        <pc:spChg chg="mod">
          <ac:chgData name="LAMIAE BEZZAZ" userId="f9bc3cc0-8e1c-4944-afa8-b4b36bbf20e1" providerId="ADAL" clId="{4C77F0A4-2825-4413-BD91-BBC09438943C}" dt="2026-04-10T01:29:31.445" v="200" actId="20577"/>
          <ac:spMkLst>
            <pc:docMk/>
            <pc:sldMk cId="130849434" sldId="1235"/>
            <ac:spMk id="23" creationId="{4EDE1844-9F01-441E-8D34-287FB576ED9A}"/>
          </ac:spMkLst>
        </pc:spChg>
      </pc:sldChg>
      <pc:sldChg chg="modSp">
        <pc:chgData name="LAMIAE BEZZAZ" userId="f9bc3cc0-8e1c-4944-afa8-b4b36bbf20e1" providerId="ADAL" clId="{4C77F0A4-2825-4413-BD91-BBC09438943C}" dt="2026-04-10T01:32:01.062" v="246" actId="20577"/>
        <pc:sldMkLst>
          <pc:docMk/>
          <pc:sldMk cId="2785888417" sldId="1236"/>
        </pc:sldMkLst>
        <pc:spChg chg="mod">
          <ac:chgData name="LAMIAE BEZZAZ" userId="f9bc3cc0-8e1c-4944-afa8-b4b36bbf20e1" providerId="ADAL" clId="{4C77F0A4-2825-4413-BD91-BBC09438943C}" dt="2026-04-10T01:32:01.062" v="246" actId="20577"/>
          <ac:spMkLst>
            <pc:docMk/>
            <pc:sldMk cId="2785888417" sldId="1236"/>
            <ac:spMk id="4" creationId="{E306C01E-50F9-D8CD-2B30-CB6B176A741E}"/>
          </ac:spMkLst>
        </pc:spChg>
      </pc:sldChg>
      <pc:sldChg chg="delSp">
        <pc:chgData name="LAMIAE BEZZAZ" userId="f9bc3cc0-8e1c-4944-afa8-b4b36bbf20e1" providerId="ADAL" clId="{4C77F0A4-2825-4413-BD91-BBC09438943C}" dt="2026-04-10T01:40:08.924" v="490" actId="21"/>
        <pc:sldMkLst>
          <pc:docMk/>
          <pc:sldMk cId="1960696761" sldId="1240"/>
        </pc:sldMkLst>
        <pc:picChg chg="del">
          <ac:chgData name="LAMIAE BEZZAZ" userId="f9bc3cc0-8e1c-4944-afa8-b4b36bbf20e1" providerId="ADAL" clId="{4C77F0A4-2825-4413-BD91-BBC09438943C}" dt="2026-04-10T01:40:08.924" v="490" actId="21"/>
          <ac:picMkLst>
            <pc:docMk/>
            <pc:sldMk cId="1960696761" sldId="1240"/>
            <ac:picMk id="3" creationId="{3F4B4D98-4232-4375-8D81-CA1CFD8D764B}"/>
          </ac:picMkLst>
        </pc:picChg>
      </pc:sldChg>
      <pc:sldChg chg="delSp delAnim">
        <pc:chgData name="LAMIAE BEZZAZ" userId="f9bc3cc0-8e1c-4944-afa8-b4b36bbf20e1" providerId="ADAL" clId="{4C77F0A4-2825-4413-BD91-BBC09438943C}" dt="2026-04-10T01:41:32.417" v="503" actId="478"/>
        <pc:sldMkLst>
          <pc:docMk/>
          <pc:sldMk cId="688470795" sldId="1241"/>
        </pc:sldMkLst>
        <pc:picChg chg="del">
          <ac:chgData name="LAMIAE BEZZAZ" userId="f9bc3cc0-8e1c-4944-afa8-b4b36bbf20e1" providerId="ADAL" clId="{4C77F0A4-2825-4413-BD91-BBC09438943C}" dt="2026-04-10T01:41:32.417" v="503" actId="478"/>
          <ac:picMkLst>
            <pc:docMk/>
            <pc:sldMk cId="688470795" sldId="1241"/>
            <ac:picMk id="6" creationId="{34C84B03-58D4-41CD-8977-BBE1A7E050C9}"/>
          </ac:picMkLst>
        </pc:picChg>
      </pc:sldChg>
      <pc:sldChg chg="addSp delSp">
        <pc:chgData name="LAMIAE BEZZAZ" userId="f9bc3cc0-8e1c-4944-afa8-b4b36bbf20e1" providerId="ADAL" clId="{4C77F0A4-2825-4413-BD91-BBC09438943C}" dt="2026-04-10T01:19:00.188" v="11"/>
        <pc:sldMkLst>
          <pc:docMk/>
          <pc:sldMk cId="3770086839" sldId="1249"/>
        </pc:sldMkLst>
        <pc:picChg chg="add">
          <ac:chgData name="LAMIAE BEZZAZ" userId="f9bc3cc0-8e1c-4944-afa8-b4b36bbf20e1" providerId="ADAL" clId="{4C77F0A4-2825-4413-BD91-BBC09438943C}" dt="2026-04-10T01:19:00.188" v="11"/>
          <ac:picMkLst>
            <pc:docMk/>
            <pc:sldMk cId="3770086839" sldId="1249"/>
            <ac:picMk id="10" creationId="{00646A20-6C51-49D4-AD44-07B7D152F52C}"/>
          </ac:picMkLst>
        </pc:picChg>
        <pc:picChg chg="add">
          <ac:chgData name="LAMIAE BEZZAZ" userId="f9bc3cc0-8e1c-4944-afa8-b4b36bbf20e1" providerId="ADAL" clId="{4C77F0A4-2825-4413-BD91-BBC09438943C}" dt="2026-04-10T01:19:00.188" v="11"/>
          <ac:picMkLst>
            <pc:docMk/>
            <pc:sldMk cId="3770086839" sldId="1249"/>
            <ac:picMk id="11" creationId="{53A68025-E8CC-49E0-B1AA-12518B6D354B}"/>
          </ac:picMkLst>
        </pc:picChg>
        <pc:picChg chg="add">
          <ac:chgData name="LAMIAE BEZZAZ" userId="f9bc3cc0-8e1c-4944-afa8-b4b36bbf20e1" providerId="ADAL" clId="{4C77F0A4-2825-4413-BD91-BBC09438943C}" dt="2026-04-10T01:19:00.188" v="11"/>
          <ac:picMkLst>
            <pc:docMk/>
            <pc:sldMk cId="3770086839" sldId="1249"/>
            <ac:picMk id="12" creationId="{C843A7C8-4403-46D7-9343-259F0B28079A}"/>
          </ac:picMkLst>
        </pc:picChg>
        <pc:picChg chg="add">
          <ac:chgData name="LAMIAE BEZZAZ" userId="f9bc3cc0-8e1c-4944-afa8-b4b36bbf20e1" providerId="ADAL" clId="{4C77F0A4-2825-4413-BD91-BBC09438943C}" dt="2026-04-10T01:19:00.188" v="11"/>
          <ac:picMkLst>
            <pc:docMk/>
            <pc:sldMk cId="3770086839" sldId="1249"/>
            <ac:picMk id="13" creationId="{A62668F5-D213-48EC-B9E7-69B8E589F930}"/>
          </ac:picMkLst>
        </pc:picChg>
        <pc:picChg chg="add">
          <ac:chgData name="LAMIAE BEZZAZ" userId="f9bc3cc0-8e1c-4944-afa8-b4b36bbf20e1" providerId="ADAL" clId="{4C77F0A4-2825-4413-BD91-BBC09438943C}" dt="2026-04-10T01:19:00.188" v="11"/>
          <ac:picMkLst>
            <pc:docMk/>
            <pc:sldMk cId="3770086839" sldId="1249"/>
            <ac:picMk id="14" creationId="{B6B4B4A0-F229-4BE6-80CB-FCC38F0E8355}"/>
          </ac:picMkLst>
        </pc:picChg>
        <pc:picChg chg="add">
          <ac:chgData name="LAMIAE BEZZAZ" userId="f9bc3cc0-8e1c-4944-afa8-b4b36bbf20e1" providerId="ADAL" clId="{4C77F0A4-2825-4413-BD91-BBC09438943C}" dt="2026-04-10T01:19:00.188" v="11"/>
          <ac:picMkLst>
            <pc:docMk/>
            <pc:sldMk cId="3770086839" sldId="1249"/>
            <ac:picMk id="15" creationId="{BD24A17E-891C-4C05-879D-D088E74D1ECD}"/>
          </ac:picMkLst>
        </pc:picChg>
        <pc:picChg chg="del">
          <ac:chgData name="LAMIAE BEZZAZ" userId="f9bc3cc0-8e1c-4944-afa8-b4b36bbf20e1" providerId="ADAL" clId="{4C77F0A4-2825-4413-BD91-BBC09438943C}" dt="2026-04-10T01:18:59.271" v="10" actId="478"/>
          <ac:picMkLst>
            <pc:docMk/>
            <pc:sldMk cId="3770086839" sldId="1249"/>
            <ac:picMk id="16" creationId="{F07F9140-4BE7-4113-92A5-C6E5D0BA0F48}"/>
          </ac:picMkLst>
        </pc:picChg>
        <pc:picChg chg="del">
          <ac:chgData name="LAMIAE BEZZAZ" userId="f9bc3cc0-8e1c-4944-afa8-b4b36bbf20e1" providerId="ADAL" clId="{4C77F0A4-2825-4413-BD91-BBC09438943C}" dt="2026-04-10T01:18:59.271" v="10" actId="478"/>
          <ac:picMkLst>
            <pc:docMk/>
            <pc:sldMk cId="3770086839" sldId="1249"/>
            <ac:picMk id="17" creationId="{DC876396-CC67-41C2-995B-C00C4475007E}"/>
          </ac:picMkLst>
        </pc:picChg>
        <pc:picChg chg="del">
          <ac:chgData name="LAMIAE BEZZAZ" userId="f9bc3cc0-8e1c-4944-afa8-b4b36bbf20e1" providerId="ADAL" clId="{4C77F0A4-2825-4413-BD91-BBC09438943C}" dt="2026-04-10T01:18:59.271" v="10" actId="478"/>
          <ac:picMkLst>
            <pc:docMk/>
            <pc:sldMk cId="3770086839" sldId="1249"/>
            <ac:picMk id="19" creationId="{14D31798-4FA1-4D1A-965C-E7077031595B}"/>
          </ac:picMkLst>
        </pc:picChg>
        <pc:picChg chg="del">
          <ac:chgData name="LAMIAE BEZZAZ" userId="f9bc3cc0-8e1c-4944-afa8-b4b36bbf20e1" providerId="ADAL" clId="{4C77F0A4-2825-4413-BD91-BBC09438943C}" dt="2026-04-10T01:18:59.271" v="10" actId="478"/>
          <ac:picMkLst>
            <pc:docMk/>
            <pc:sldMk cId="3770086839" sldId="1249"/>
            <ac:picMk id="20" creationId="{BC616EE6-849E-4852-B827-A4C4536293EC}"/>
          </ac:picMkLst>
        </pc:picChg>
        <pc:picChg chg="del">
          <ac:chgData name="LAMIAE BEZZAZ" userId="f9bc3cc0-8e1c-4944-afa8-b4b36bbf20e1" providerId="ADAL" clId="{4C77F0A4-2825-4413-BD91-BBC09438943C}" dt="2026-04-10T01:18:59.271" v="10" actId="478"/>
          <ac:picMkLst>
            <pc:docMk/>
            <pc:sldMk cId="3770086839" sldId="1249"/>
            <ac:picMk id="21" creationId="{19CC4F07-8443-4D41-85E6-AF6FD6A7724A}"/>
          </ac:picMkLst>
        </pc:picChg>
        <pc:picChg chg="del">
          <ac:chgData name="LAMIAE BEZZAZ" userId="f9bc3cc0-8e1c-4944-afa8-b4b36bbf20e1" providerId="ADAL" clId="{4C77F0A4-2825-4413-BD91-BBC09438943C}" dt="2026-04-10T01:18:59.271" v="10" actId="478"/>
          <ac:picMkLst>
            <pc:docMk/>
            <pc:sldMk cId="3770086839" sldId="1249"/>
            <ac:picMk id="23" creationId="{DFDB3F83-7234-42D5-916A-EACEC2F08309}"/>
          </ac:picMkLst>
        </pc:picChg>
      </pc:sldChg>
      <pc:sldChg chg="addSp delSp">
        <pc:chgData name="LAMIAE BEZZAZ" userId="f9bc3cc0-8e1c-4944-afa8-b4b36bbf20e1" providerId="ADAL" clId="{4C77F0A4-2825-4413-BD91-BBC09438943C}" dt="2026-04-10T01:22:03.430" v="52"/>
        <pc:sldMkLst>
          <pc:docMk/>
          <pc:sldMk cId="1034673661" sldId="1250"/>
        </pc:sldMkLst>
        <pc:picChg chg="add">
          <ac:chgData name="LAMIAE BEZZAZ" userId="f9bc3cc0-8e1c-4944-afa8-b4b36bbf20e1" providerId="ADAL" clId="{4C77F0A4-2825-4413-BD91-BBC09438943C}" dt="2026-04-10T01:22:03.430" v="52"/>
          <ac:picMkLst>
            <pc:docMk/>
            <pc:sldMk cId="1034673661" sldId="1250"/>
            <ac:picMk id="10" creationId="{F6D3ACCC-0BAE-44C1-836D-E1DB5C047E2F}"/>
          </ac:picMkLst>
        </pc:picChg>
        <pc:picChg chg="add">
          <ac:chgData name="LAMIAE BEZZAZ" userId="f9bc3cc0-8e1c-4944-afa8-b4b36bbf20e1" providerId="ADAL" clId="{4C77F0A4-2825-4413-BD91-BBC09438943C}" dt="2026-04-10T01:22:03.430" v="52"/>
          <ac:picMkLst>
            <pc:docMk/>
            <pc:sldMk cId="1034673661" sldId="1250"/>
            <ac:picMk id="11" creationId="{F5ECB285-9BA8-4F1B-BEE0-3589CAF07231}"/>
          </ac:picMkLst>
        </pc:picChg>
        <pc:picChg chg="add">
          <ac:chgData name="LAMIAE BEZZAZ" userId="f9bc3cc0-8e1c-4944-afa8-b4b36bbf20e1" providerId="ADAL" clId="{4C77F0A4-2825-4413-BD91-BBC09438943C}" dt="2026-04-10T01:22:03.430" v="52"/>
          <ac:picMkLst>
            <pc:docMk/>
            <pc:sldMk cId="1034673661" sldId="1250"/>
            <ac:picMk id="12" creationId="{62C60A43-20FE-46BF-9624-EBBF07861776}"/>
          </ac:picMkLst>
        </pc:picChg>
        <pc:picChg chg="add">
          <ac:chgData name="LAMIAE BEZZAZ" userId="f9bc3cc0-8e1c-4944-afa8-b4b36bbf20e1" providerId="ADAL" clId="{4C77F0A4-2825-4413-BD91-BBC09438943C}" dt="2026-04-10T01:22:03.430" v="52"/>
          <ac:picMkLst>
            <pc:docMk/>
            <pc:sldMk cId="1034673661" sldId="1250"/>
            <ac:picMk id="13" creationId="{0B0D8B71-032E-414F-86F9-40077C06239C}"/>
          </ac:picMkLst>
        </pc:picChg>
        <pc:picChg chg="add">
          <ac:chgData name="LAMIAE BEZZAZ" userId="f9bc3cc0-8e1c-4944-afa8-b4b36bbf20e1" providerId="ADAL" clId="{4C77F0A4-2825-4413-BD91-BBC09438943C}" dt="2026-04-10T01:22:03.430" v="52"/>
          <ac:picMkLst>
            <pc:docMk/>
            <pc:sldMk cId="1034673661" sldId="1250"/>
            <ac:picMk id="14" creationId="{49818A42-3613-45A7-BD03-2A59D09CFFBB}"/>
          </ac:picMkLst>
        </pc:picChg>
        <pc:picChg chg="add">
          <ac:chgData name="LAMIAE BEZZAZ" userId="f9bc3cc0-8e1c-4944-afa8-b4b36bbf20e1" providerId="ADAL" clId="{4C77F0A4-2825-4413-BD91-BBC09438943C}" dt="2026-04-10T01:22:03.430" v="52"/>
          <ac:picMkLst>
            <pc:docMk/>
            <pc:sldMk cId="1034673661" sldId="1250"/>
            <ac:picMk id="15" creationId="{E90304F4-71E8-491C-AEE7-7D7036FE3A69}"/>
          </ac:picMkLst>
        </pc:picChg>
        <pc:picChg chg="del">
          <ac:chgData name="LAMIAE BEZZAZ" userId="f9bc3cc0-8e1c-4944-afa8-b4b36bbf20e1" providerId="ADAL" clId="{4C77F0A4-2825-4413-BD91-BBC09438943C}" dt="2026-04-10T01:22:02.609" v="51" actId="478"/>
          <ac:picMkLst>
            <pc:docMk/>
            <pc:sldMk cId="1034673661" sldId="1250"/>
            <ac:picMk id="16" creationId="{9B1019C7-7BE1-4E6A-A3CB-DD95C4A24A76}"/>
          </ac:picMkLst>
        </pc:picChg>
        <pc:picChg chg="del">
          <ac:chgData name="LAMIAE BEZZAZ" userId="f9bc3cc0-8e1c-4944-afa8-b4b36bbf20e1" providerId="ADAL" clId="{4C77F0A4-2825-4413-BD91-BBC09438943C}" dt="2026-04-10T01:22:02.609" v="51" actId="478"/>
          <ac:picMkLst>
            <pc:docMk/>
            <pc:sldMk cId="1034673661" sldId="1250"/>
            <ac:picMk id="17" creationId="{75390037-55F8-4F07-B6C7-AAFBE37986C8}"/>
          </ac:picMkLst>
        </pc:picChg>
        <pc:picChg chg="del">
          <ac:chgData name="LAMIAE BEZZAZ" userId="f9bc3cc0-8e1c-4944-afa8-b4b36bbf20e1" providerId="ADAL" clId="{4C77F0A4-2825-4413-BD91-BBC09438943C}" dt="2026-04-10T01:22:02.609" v="51" actId="478"/>
          <ac:picMkLst>
            <pc:docMk/>
            <pc:sldMk cId="1034673661" sldId="1250"/>
            <ac:picMk id="19" creationId="{E8413F8D-A837-433D-B0FA-C413CC1B4AF4}"/>
          </ac:picMkLst>
        </pc:picChg>
        <pc:picChg chg="del">
          <ac:chgData name="LAMIAE BEZZAZ" userId="f9bc3cc0-8e1c-4944-afa8-b4b36bbf20e1" providerId="ADAL" clId="{4C77F0A4-2825-4413-BD91-BBC09438943C}" dt="2026-04-10T01:22:02.609" v="51" actId="478"/>
          <ac:picMkLst>
            <pc:docMk/>
            <pc:sldMk cId="1034673661" sldId="1250"/>
            <ac:picMk id="20" creationId="{0C061758-8F54-4C86-AAF0-DA5D39F06B75}"/>
          </ac:picMkLst>
        </pc:picChg>
        <pc:picChg chg="del">
          <ac:chgData name="LAMIAE BEZZAZ" userId="f9bc3cc0-8e1c-4944-afa8-b4b36bbf20e1" providerId="ADAL" clId="{4C77F0A4-2825-4413-BD91-BBC09438943C}" dt="2026-04-10T01:22:02.609" v="51" actId="478"/>
          <ac:picMkLst>
            <pc:docMk/>
            <pc:sldMk cId="1034673661" sldId="1250"/>
            <ac:picMk id="21" creationId="{B9DF4BBD-50EC-4BCB-9437-DABCBC7CE683}"/>
          </ac:picMkLst>
        </pc:picChg>
        <pc:picChg chg="del">
          <ac:chgData name="LAMIAE BEZZAZ" userId="f9bc3cc0-8e1c-4944-afa8-b4b36bbf20e1" providerId="ADAL" clId="{4C77F0A4-2825-4413-BD91-BBC09438943C}" dt="2026-04-10T01:22:02.609" v="51" actId="478"/>
          <ac:picMkLst>
            <pc:docMk/>
            <pc:sldMk cId="1034673661" sldId="1250"/>
            <ac:picMk id="23" creationId="{F7F8451E-8338-4DA9-B861-6255083DCD15}"/>
          </ac:picMkLst>
        </pc:picChg>
      </pc:sldChg>
      <pc:sldChg chg="add">
        <pc:chgData name="LAMIAE BEZZAZ" userId="f9bc3cc0-8e1c-4944-afa8-b4b36bbf20e1" providerId="ADAL" clId="{4C77F0A4-2825-4413-BD91-BBC09438943C}" dt="2026-04-10T01:15:38.622" v="0"/>
        <pc:sldMkLst>
          <pc:docMk/>
          <pc:sldMk cId="2578560992" sldId="1254"/>
        </pc:sldMkLst>
      </pc:sldChg>
      <pc:sldChg chg="modSp add">
        <pc:chgData name="LAMIAE BEZZAZ" userId="f9bc3cc0-8e1c-4944-afa8-b4b36bbf20e1" providerId="ADAL" clId="{4C77F0A4-2825-4413-BD91-BBC09438943C}" dt="2026-04-10T01:39:16.596" v="459" actId="20577"/>
        <pc:sldMkLst>
          <pc:docMk/>
          <pc:sldMk cId="3413425634" sldId="1257"/>
        </pc:sldMkLst>
        <pc:spChg chg="mod">
          <ac:chgData name="LAMIAE BEZZAZ" userId="f9bc3cc0-8e1c-4944-afa8-b4b36bbf20e1" providerId="ADAL" clId="{4C77F0A4-2825-4413-BD91-BBC09438943C}" dt="2026-04-10T01:39:16.596" v="459" actId="20577"/>
          <ac:spMkLst>
            <pc:docMk/>
            <pc:sldMk cId="3413425634" sldId="1257"/>
            <ac:spMk id="2" creationId="{1220B570-9667-9844-E919-EA78BE9446A8}"/>
          </ac:spMkLst>
        </pc:spChg>
        <pc:spChg chg="mod">
          <ac:chgData name="LAMIAE BEZZAZ" userId="f9bc3cc0-8e1c-4944-afa8-b4b36bbf20e1" providerId="ADAL" clId="{4C77F0A4-2825-4413-BD91-BBC09438943C}" dt="2026-04-10T01:39:13.621" v="458" actId="20577"/>
          <ac:spMkLst>
            <pc:docMk/>
            <pc:sldMk cId="3413425634" sldId="1257"/>
            <ac:spMk id="3" creationId="{4C521C6C-DC41-BBC2-2C4A-B51D251B5947}"/>
          </ac:spMkLst>
        </pc:spChg>
      </pc:sldChg>
      <pc:sldChg chg="modSp add">
        <pc:chgData name="LAMIAE BEZZAZ" userId="f9bc3cc0-8e1c-4944-afa8-b4b36bbf20e1" providerId="ADAL" clId="{4C77F0A4-2825-4413-BD91-BBC09438943C}" dt="2026-04-10T01:39:32.163" v="477" actId="20577"/>
        <pc:sldMkLst>
          <pc:docMk/>
          <pc:sldMk cId="1509702227" sldId="1258"/>
        </pc:sldMkLst>
        <pc:spChg chg="mod">
          <ac:chgData name="LAMIAE BEZZAZ" userId="f9bc3cc0-8e1c-4944-afa8-b4b36bbf20e1" providerId="ADAL" clId="{4C77F0A4-2825-4413-BD91-BBC09438943C}" dt="2026-04-10T01:39:25.185" v="467" actId="20577"/>
          <ac:spMkLst>
            <pc:docMk/>
            <pc:sldMk cId="1509702227" sldId="1258"/>
            <ac:spMk id="2" creationId="{1220B570-9667-9844-E919-EA78BE9446A8}"/>
          </ac:spMkLst>
        </pc:spChg>
        <pc:spChg chg="mod">
          <ac:chgData name="LAMIAE BEZZAZ" userId="f9bc3cc0-8e1c-4944-afa8-b4b36bbf20e1" providerId="ADAL" clId="{4C77F0A4-2825-4413-BD91-BBC09438943C}" dt="2026-04-10T01:39:32.163" v="477" actId="20577"/>
          <ac:spMkLst>
            <pc:docMk/>
            <pc:sldMk cId="1509702227" sldId="1258"/>
            <ac:spMk id="3" creationId="{4C521C6C-DC41-BBC2-2C4A-B51D251B5947}"/>
          </ac:spMkLst>
        </pc:spChg>
      </pc:sldChg>
      <pc:sldChg chg="add">
        <pc:chgData name="LAMIAE BEZZAZ" userId="f9bc3cc0-8e1c-4944-afa8-b4b36bbf20e1" providerId="ADAL" clId="{4C77F0A4-2825-4413-BD91-BBC09438943C}" dt="2026-04-10T01:40:59.273" v="501"/>
        <pc:sldMkLst>
          <pc:docMk/>
          <pc:sldMk cId="1282375267" sldId="1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81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67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6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1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2.jpg"/><Relationship Id="rId7" Type="http://schemas.openxmlformats.org/officeDocument/2006/relationships/image" Target="../media/image44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3.jpg"/><Relationship Id="rId9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4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2.png"/><Relationship Id="rId7" Type="http://schemas.openxmlformats.org/officeDocument/2006/relationships/image" Target="../media/image7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2.png"/><Relationship Id="rId7" Type="http://schemas.openxmlformats.org/officeDocument/2006/relationships/image" Target="../media/image8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2.png"/><Relationship Id="rId4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3.png"/><Relationship Id="rId4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5.gif"/><Relationship Id="rId5" Type="http://schemas.openxmlformats.org/officeDocument/2006/relationships/image" Target="../media/image94.png"/><Relationship Id="rId4" Type="http://schemas.openxmlformats.org/officeDocument/2006/relationships/notesSlide" Target="../notesSlides/notesSlide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7.png"/><Relationship Id="rId4" Type="http://schemas.openxmlformats.org/officeDocument/2006/relationships/image" Target="../media/image3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5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4.png"/><Relationship Id="rId5" Type="http://schemas.openxmlformats.org/officeDocument/2006/relationships/image" Target="../media/image96.png"/><Relationship Id="rId4" Type="http://schemas.openxmlformats.org/officeDocument/2006/relationships/notesSlide" Target="../notesSlides/notesSlide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5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4.png"/><Relationship Id="rId5" Type="http://schemas.openxmlformats.org/officeDocument/2006/relationships/image" Target="../media/image96.png"/><Relationship Id="rId4" Type="http://schemas.openxmlformats.org/officeDocument/2006/relationships/notesSlide" Target="../notesSlides/notesSlide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9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508B62-4331-4A50-8B52-F86FC80A3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63D3031-16B9-4A59-AB5B-A0BD1B965911}"/>
              </a:ext>
            </a:extLst>
          </p:cNvPr>
          <p:cNvGrpSpPr/>
          <p:nvPr/>
        </p:nvGrpSpPr>
        <p:grpSpPr>
          <a:xfrm>
            <a:off x="3691574" y="2645511"/>
            <a:ext cx="3312000" cy="3132000"/>
            <a:chOff x="-2386623" y="182880"/>
            <a:chExt cx="8738900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9F8212-4ED7-4FD7-ACD1-B747CF376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209" y="182880"/>
              <a:ext cx="4471068" cy="68580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8554A8D-96B8-4859-88A1-937DC96D2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86623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D51F3E-CD74-48A0-A237-852B1AFBC043}"/>
              </a:ext>
            </a:extLst>
          </p:cNvPr>
          <p:cNvGrpSpPr/>
          <p:nvPr/>
        </p:nvGrpSpPr>
        <p:grpSpPr>
          <a:xfrm>
            <a:off x="276144" y="2636912"/>
            <a:ext cx="3312000" cy="3132000"/>
            <a:chOff x="-2402431" y="-198782"/>
            <a:chExt cx="878441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7BECE1B-F623-43AD-891A-A4B0413C6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0918" y="-19878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43522A7-B835-415E-AD0C-19913714D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02431" y="-198782"/>
              <a:ext cx="4471068" cy="6858000"/>
            </a:xfrm>
            <a:prstGeom prst="rect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E642928D-E94F-46F0-A945-0EF2E49E8A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856" y="2636912"/>
            <a:ext cx="1764000" cy="312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6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</a:t>
            </a:r>
            <a:r>
              <a:rPr kumimoji="0" lang="fr-MA" sz="1800" b="1" i="1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à l’enseignant  </a:t>
            </a: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nl-NL" dirty="0">
                <a:solidFill>
                  <a:srgbClr val="757575"/>
                </a:solidFill>
              </a:rPr>
              <a:t>elle - </a:t>
            </a:r>
            <a:r>
              <a:rPr lang="nl-NL" dirty="0" err="1">
                <a:solidFill>
                  <a:srgbClr val="757575"/>
                </a:solidFill>
              </a:rPr>
              <a:t>erre</a:t>
            </a:r>
            <a:r>
              <a:rPr lang="nl-NL" dirty="0">
                <a:solidFill>
                  <a:srgbClr val="757575"/>
                </a:solidFill>
              </a:rPr>
              <a:t> - </a:t>
            </a:r>
            <a:r>
              <a:rPr lang="nl-NL" dirty="0" err="1">
                <a:solidFill>
                  <a:srgbClr val="757575"/>
                </a:solidFill>
              </a:rPr>
              <a:t>esse</a:t>
            </a:r>
            <a:r>
              <a:rPr lang="nl-NL" dirty="0">
                <a:solidFill>
                  <a:srgbClr val="757575"/>
                </a:solidFill>
              </a:rPr>
              <a:t> - </a:t>
            </a:r>
            <a:r>
              <a:rPr lang="nl-NL" dirty="0" err="1">
                <a:solidFill>
                  <a:srgbClr val="757575"/>
                </a:solidFill>
              </a:rPr>
              <a:t>ette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nl-NL" dirty="0">
                <a:solidFill>
                  <a:srgbClr val="757575"/>
                </a:solidFill>
              </a:rPr>
              <a:t>elle - </a:t>
            </a:r>
            <a:r>
              <a:rPr lang="nl-NL" dirty="0" err="1">
                <a:solidFill>
                  <a:srgbClr val="757575"/>
                </a:solidFill>
              </a:rPr>
              <a:t>erre</a:t>
            </a:r>
            <a:r>
              <a:rPr lang="nl-NL" dirty="0">
                <a:solidFill>
                  <a:srgbClr val="757575"/>
                </a:solidFill>
              </a:rPr>
              <a:t> - </a:t>
            </a:r>
            <a:r>
              <a:rPr lang="nl-NL" dirty="0" err="1">
                <a:solidFill>
                  <a:srgbClr val="757575"/>
                </a:solidFill>
              </a:rPr>
              <a:t>esse</a:t>
            </a:r>
            <a:r>
              <a:rPr lang="nl-NL" dirty="0">
                <a:solidFill>
                  <a:srgbClr val="757575"/>
                </a:solidFill>
              </a:rPr>
              <a:t> - </a:t>
            </a:r>
            <a:r>
              <a:rPr lang="nl-NL" dirty="0" err="1">
                <a:solidFill>
                  <a:srgbClr val="757575"/>
                </a:solidFill>
              </a:rPr>
              <a:t>ette</a:t>
            </a:r>
            <a:r>
              <a:rPr lang="fr-FR" dirty="0">
                <a:solidFill>
                  <a:srgbClr val="757575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lang="nl-NL" dirty="0">
                <a:solidFill>
                  <a:srgbClr val="565F88"/>
                </a:solidFill>
              </a:rPr>
              <a:t>elle - </a:t>
            </a:r>
            <a:r>
              <a:rPr lang="nl-NL" dirty="0" err="1">
                <a:solidFill>
                  <a:srgbClr val="565F88"/>
                </a:solidFill>
              </a:rPr>
              <a:t>erre</a:t>
            </a:r>
            <a:r>
              <a:rPr lang="nl-NL" dirty="0">
                <a:solidFill>
                  <a:srgbClr val="565F88"/>
                </a:solidFill>
              </a:rPr>
              <a:t> - </a:t>
            </a:r>
            <a:r>
              <a:rPr lang="nl-NL" dirty="0" err="1">
                <a:solidFill>
                  <a:srgbClr val="565F88"/>
                </a:solidFill>
              </a:rPr>
              <a:t>esse</a:t>
            </a:r>
            <a:r>
              <a:rPr lang="nl-NL" dirty="0">
                <a:solidFill>
                  <a:srgbClr val="565F88"/>
                </a:solidFill>
              </a:rPr>
              <a:t> - </a:t>
            </a:r>
            <a:r>
              <a:rPr lang="nl-NL" dirty="0" err="1">
                <a:solidFill>
                  <a:srgbClr val="565F88"/>
                </a:solidFill>
              </a:rPr>
              <a:t>ette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ballon du quartier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</a:t>
            </a: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, l’enseignant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lang="nl-NL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elle - </a:t>
            </a:r>
            <a:r>
              <a:rPr lang="nl-NL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erre</a:t>
            </a:r>
            <a:r>
              <a:rPr lang="nl-NL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 - </a:t>
            </a:r>
            <a:r>
              <a:rPr lang="nl-NL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esse</a:t>
            </a:r>
            <a:r>
              <a:rPr lang="nl-NL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 - </a:t>
            </a:r>
            <a:r>
              <a:rPr lang="nl-NL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ette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B586A70-B6C8-4C6A-8D04-502AC2816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07264"/>
            <a:ext cx="1744047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8A1F8-7FAA-472B-A0C9-7DDE0628E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07264"/>
            <a:ext cx="1744047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A92577-91E3-4BE7-A0D5-3647EF55A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067556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8E66CF-5F53-4660-9C26-8137545D5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846029"/>
            <a:ext cx="1744047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360C95-0E28-48EE-A361-BF9BB907A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846029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17C06D-47CF-4B59-8BE5-2B0979D0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846029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Se réveiller – Se laver – S’habiller – Se brosser les cheveux – Préparer le cartable 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agneau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réveiller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laver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S’habiller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>
                <a:solidFill>
                  <a:srgbClr val="565F88"/>
                </a:solidFill>
                <a:latin typeface="Dosis SemiBold" pitchFamily="2" charset="0"/>
              </a:rPr>
              <a:t>agneau</a:t>
            </a:r>
            <a:r>
              <a:rPr lang="fr-FR">
                <a:latin typeface="Dosis SemiBold" pitchFamily="2" charset="0"/>
              </a:rPr>
              <a:t> </a:t>
            </a:r>
            <a:endParaRPr lang="fr-FR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 brosser les cheveux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Préparer le cartable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3E710646-DEB1-4D23-8657-3909D8687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8" y="1938625"/>
            <a:ext cx="1744047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0CAE51-521B-4847-8E92-AAF4455AB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C1BE382-1B1A-44EA-9155-278C2F04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1" y="1938625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Une araignée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campagne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beignet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champignon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oignon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Un peigne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79F1ADB-7B21-44A0-8008-5699CA503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CBD94B-C6B0-491D-85BF-25304B17D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EAD426-03A7-4476-8261-BF0BCE5B4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F4BCECE5-B264-4ED6-8592-192D8533C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araignée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FFB488BF-C4DF-4C78-A010-D58065C720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campagne </a:t>
            </a:r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9E85C42E-106B-4FA9-8FF9-FA10DC5126B3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3D8D8BB3-6615-4A16-9969-EA0E330F19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>
                <a:latin typeface="Dosis SemiBold" pitchFamily="2" charset="0"/>
              </a:rPr>
              <a:t> peigne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4E4C7A53-9200-4D58-9094-A47328A7EE5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champignon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862358F2-9E8B-4CB9-855F-C01D2ED61BB0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AB7D121B-110A-4934-BDFE-3DF80438B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188" y="4290705"/>
            <a:ext cx="1569667" cy="171704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86C1D3C-900E-486E-BED9-6F3FE235F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26" y="4286434"/>
            <a:ext cx="1569667" cy="171704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Huit heures – Neuf heures – Sept heures – Dix heures – Un lapin – Un singe.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Huit heures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Neuf heures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Sept heures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singe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heures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lapin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1E1270-3E3B-4B67-90F5-7228FA48AEF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2C4E0C-D736-4E0A-A279-1C5C5EABD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B2BB94-91F4-4538-94FC-62598D913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BF27FB3-97A2-44EC-BF32-645B058E9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17" y="1928226"/>
            <a:ext cx="1569667" cy="171704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7E44F8-AB50-4795-896E-B9E05C3D8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755" y="1928226"/>
            <a:ext cx="1569667" cy="171704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950279-678A-41AA-B172-47A67AC285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158" y="1928226"/>
            <a:ext cx="1569667" cy="171704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4EC81C-2AC4-4A24-82E5-9F1E40F236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17" y="4286434"/>
            <a:ext cx="1569667" cy="171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FD470D-0461-433A-9EF8-0FE6BD2AA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87" y="1860408"/>
            <a:ext cx="1769973" cy="19363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41DF28-E841-4D37-B5C9-1207840C5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470" y="4135504"/>
            <a:ext cx="1770151" cy="19363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CB7574-0E8F-4745-A108-D8CAB534F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19" y="4135504"/>
            <a:ext cx="1770151" cy="193636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FF748C-4D12-4DD6-BCB5-AA427BD28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61" y="1860408"/>
            <a:ext cx="1770151" cy="193636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199AD94-0F13-4919-A3EE-D9D667CC0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113" y="1860408"/>
            <a:ext cx="1770151" cy="1936362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D5605A-EAED-43A3-B1CE-5992245566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044" y="4135504"/>
            <a:ext cx="1770151" cy="193636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334" y="769328"/>
            <a:ext cx="72127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peinture – Arriver – Le pain – Un train – Un chemin – Un dauphin.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peinture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Arriver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dauphin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train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chemin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305739E-B25F-4721-BF78-C534B08FB1E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51DA3EA-BC27-4135-96D4-53199341D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77BA0D3-4E0E-436C-92BB-4CB4EACA6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C4D6E69-4F26-42D4-A0E6-3B58DDB1A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97CA828-43D9-42E2-8D38-FCAA5BCE5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5F1816-1E7F-4ABF-84B0-8291D0297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965ED0-C3C8-48EF-9124-6976190E9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16E911-B099-4EB0-B8FF-34123572D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EEC66CA-6ABD-4C17-AE73-58581ECB7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Cache-cache – Sauter – La corde à sauter – Des dessins animés – Un camion – Un avion.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228" y="3697072"/>
            <a:ext cx="2072671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Cache-cache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Sauter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34228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corde à sauter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avion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88158" y="6085132"/>
            <a:ext cx="2696066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dessins animés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camion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0AFBFE-56B5-49FC-85B2-41CF7B028C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94EAFAF-22F9-45B9-8C5A-9A43E1A62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0AC6C4-E227-4453-8162-D9DE7864D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5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D1F53DE-C122-4ABC-AFA9-8DC8DC5A0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1096CB8-F043-4D93-B4B6-DC8598DC3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7755D22-97A5-4176-9B58-C28ECACB2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AF8F89-880E-4C7B-88FC-A78877D51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0AA8F4-61AF-488B-845C-7BF7B0598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85CC7CE-1E4A-4C76-BBC8-37A68D804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09" y="755999"/>
            <a:ext cx="692356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mécanicien – La viande – Un chien – Un panier – Un lion – Un vieux.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5165" y="3744756"/>
            <a:ext cx="2028918" cy="35132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mécanicien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latin typeface="Dosis SemiBold" pitchFamily="2" charset="0"/>
              </a:rPr>
              <a:t>viande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27208" y="6113710"/>
            <a:ext cx="2014697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vieux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939047" y="6085132"/>
            <a:ext cx="21988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panier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lion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BBFC9D-CD52-4DBE-B367-60225D7503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E32E42-1F35-4D2D-836F-24F34325A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4FB998-ECFB-4F94-88AD-F43CF0D862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101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6981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La forêt – Un arbre – La rivière – Une sortie – Une casquette – La marelle.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228" y="3697072"/>
            <a:ext cx="2072671" cy="40505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forêt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arbre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34228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rivière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marelle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88158" y="6085132"/>
            <a:ext cx="2696066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sortie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casquette 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A748C37-6520-41B1-BFF8-935603B07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4118965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B0BCE1F-BAF6-427B-8CCD-0898BC864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1799517"/>
            <a:ext cx="1810043" cy="198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7B926CB-E92D-4D6B-B3D9-D31B8D723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8" y="4118965"/>
            <a:ext cx="1810043" cy="1980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0879B33-C231-4AF3-B6A7-306B0C08B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799517"/>
            <a:ext cx="1810043" cy="198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8C8CC30-CE28-44AB-98A5-A0A77BD8AE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5" y="1799517"/>
            <a:ext cx="1810043" cy="1980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B7DB671-5425-49F0-95DE-C2B20DCAAA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4" y="4109092"/>
            <a:ext cx="1810043" cy="1980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C01927-9844-436D-A04B-7C65E6887F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53C1624-E492-45E9-837C-42EDD378C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57AA7-424F-48D8-8C76-0182040AF3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834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5F1F9F-CAA2-4F6F-AF9D-72EDB69E5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4118965"/>
            <a:ext cx="1810043" cy="19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359A6C-E137-4871-B35A-8677BC1F2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1799517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B86D27-1EF2-4E89-8652-FB6D9E42F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8" y="4118965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041687-3A5E-4C68-98E1-E239E7D366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799517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8910DD-9D87-444D-9E77-B3FA05F44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5" y="1799517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9671C5-C68C-41DE-A3CC-B6796743C7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4" y="4109092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0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10" y="755999"/>
            <a:ext cx="628945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tresse – Un verre – Une sucette – Une coccinelle – Une princesse – La terre.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5165" y="3744756"/>
            <a:ext cx="2028918" cy="351328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tresse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verre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sucette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27208" y="6113710"/>
            <a:ext cx="2014697" cy="344218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terre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939047" y="6085132"/>
            <a:ext cx="21988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coccinelle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544663" y="6082503"/>
            <a:ext cx="201469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princesse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27A279-FC1C-4B4C-8AB5-101856637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1866625"/>
            <a:ext cx="1810043" cy="1980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4E2B00F-BC74-4968-AAD2-DF2ABAA4B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4122001"/>
            <a:ext cx="1810043" cy="198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06342C6-4C21-4623-B00D-0D0D310CA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4122001"/>
            <a:ext cx="1810043" cy="1980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E3959D2-4394-4EAC-9A9A-1FB92D5DB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810043" cy="198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0D980A9-6EF2-4AA5-8AAF-70C753F541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4122786"/>
            <a:ext cx="1810043" cy="1980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FCF4CB4-A95D-47C2-B129-3BB1E756C1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1866625"/>
            <a:ext cx="1810043" cy="1980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0D0395-51C7-434F-B253-C8CF8C2C1A2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16EA763-2792-4987-818A-9485FF222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3048B8A-31A1-4AE5-A0F1-46324DF4C1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82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9EE1A4-6DCE-40A3-96FA-A59A25F0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1866625"/>
            <a:ext cx="1810043" cy="19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66DBD4-FA0B-4D81-8620-25E355C4F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4122001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F5F47D-D12B-49E8-A179-7D5BEA440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4122001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7C75C6-29DD-43C0-983F-8A275F981F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82B175-0AE1-468D-B2FD-CE1D01B8B2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4122786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30F004-865B-4249-9845-9CCE304B82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1866625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646A20-6C51-49D4-AD44-07B7D152F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4118965"/>
            <a:ext cx="1810043" cy="19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A68025-E8CC-49E0-B1AA-12518B6D3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1799517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43A7C8-4403-46D7-9343-259F0B280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8" y="4118965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2668F5-D213-48EC-B9E7-69B8E589F9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799517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B4B4A0-F229-4BE6-80CB-FCC38F0E83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5" y="1799517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24A17E-891C-4C05-879D-D088E74D1E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4" y="4109092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8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F21AC4-210B-40D1-A795-F352B9A99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4118965"/>
            <a:ext cx="1810043" cy="19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56EE7C-210F-423E-86F8-B0E683A92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1799517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340C74-A041-49E1-B502-818D9A457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8" y="4118965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5C2582-836E-4825-91CB-FF94B77F9E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799517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64E9B9-97BD-4372-AE18-5E38445E9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5" y="1799517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9D1C0B-98C3-44D2-BB6B-5FFD8C8C1B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4" y="4109092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A940FFF-5674-48F3-9797-E2B187FA9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4118965"/>
            <a:ext cx="1810043" cy="198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99BEC4-056F-4FF9-80C4-83EC19A5F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799517"/>
            <a:ext cx="1810043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F025B2-545F-4C0D-BDC2-939D44D4E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5" y="1799517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37EB53C-5E82-45B5-8044-CEBF74602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4" y="4109092"/>
            <a:ext cx="1810043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324496" y="1799517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474857" y="4109092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forêt et la marelle.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63AA5B9-2781-4F31-9171-7A576BA8C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4118965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A5E6E-0AB1-4A18-A2A3-D25CCAD1A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41" y="1799517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63F7F8-A154-495E-9479-F85DFE5B8B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8" y="4118965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BC9DB31-D6C8-4A5A-B15A-DD7FB2A2E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29" y="1799517"/>
            <a:ext cx="1810043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7AF5D2-DE86-4D9B-AEE4-D52AB36A92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5" y="1799517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D2605EE-E770-4658-AAAD-1A55A6AA2F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34" y="4109092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D3ACCC-0BAE-44C1-836D-E1DB5C047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1866625"/>
            <a:ext cx="1810043" cy="19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ECB285-9BA8-4F1B-BEE0-3589CAF07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4122001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C60A43-20FE-46BF-9624-EBBF07861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4122001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0D8B71-032E-414F-86F9-40077C0623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818A42-3613-45A7-BD03-2A59D09CFF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4122786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0304F4-71E8-491C-AEE7-7D7036FE3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1866625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4AA2A5-56D4-4D86-8C6B-62EC08613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1866625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E99910-79B4-493D-9EB5-677EE22F1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4122001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5BA4A1-7B7C-4901-B459-DD2D64498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4122001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7EF4E0-C69F-46AC-A07B-A43438B654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93BD268-DCBE-4789-BEF3-545087FC0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4122786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B4B4F7-332D-4389-AFEA-D983AD8694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1866625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1FED60-3951-454E-ADC7-29372F790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1866625"/>
            <a:ext cx="1810043" cy="19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6E8245-E2B8-4BD4-AFC0-325FCF1A7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4122001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89FF96-52A5-4D15-94F4-C7452B0691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4122001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8F2381A-4CF4-4372-8662-C228FFA15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7" y="1866625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64321F-503B-4C33-99A1-550ECAA4E9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4122786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17FAEE7-B4A7-4B80-BB13-7B06A429E3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Verre et sucette.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3FAEE4F-2842-4668-8847-F33F02F49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1866625"/>
            <a:ext cx="1810043" cy="198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0D15B2-1E1F-4960-80CB-8DF5F6075B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8" y="4122001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1CB329-4CF0-4BD4-A900-E67CB8F8C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2" y="4122001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A1FE6C-68F7-4C47-A65D-C5AEC7525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07" y="1866625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117B742-DE8C-4C55-A7AE-88DA0CBCCC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4122786"/>
            <a:ext cx="1810043" cy="198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70A05AA-B126-4B6C-996D-E73EF5F491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30" y="1866625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poussette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casquette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746859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brochette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34635" y="4521548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équerre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verre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tonnerre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tresse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pelle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823553" y="3062528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nouvelle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maitresse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princesse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712344" cy="46096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marelle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casquette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coccinelle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913556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pierre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vitesse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pirouette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belle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 La princesse a une jolie tresse.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La terre est une belle planète.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1CE627FA-5DD9-461C-A42A-D7D9B7A2E259}"/>
              </a:ext>
            </a:extLst>
          </p:cNvPr>
          <p:cNvSpPr/>
          <p:nvPr/>
        </p:nvSpPr>
        <p:spPr>
          <a:xfrm rot="7182353">
            <a:off x="3835457" y="3516368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Les enfants jouent à la marelle.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CD8DFA94-DC27-47A0-B81E-A18458D24101}"/>
              </a:ext>
            </a:extLst>
          </p:cNvPr>
          <p:cNvSpPr/>
          <p:nvPr/>
        </p:nvSpPr>
        <p:spPr>
          <a:xfrm rot="7182353">
            <a:off x="2052543" y="3509624"/>
            <a:ext cx="334383" cy="341666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8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66A505-9FBB-4A5B-93C3-5E0297407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7B29BB-E8A3-4BE6-A86E-7E41583A4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Une  tresse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1283C7-DAB3-44CB-88C7-5C2EEC32A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4DF936-2BBC-4795-B5F3-0824783BB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C9872D-12C4-CE8D-400B-C46CEED7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894" y="2353933"/>
            <a:ext cx="5950212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784EF6-4C81-4BDE-B2F9-677DB46D4D76}"/>
              </a:ext>
            </a:extLst>
          </p:cNvPr>
          <p:cNvGrpSpPr/>
          <p:nvPr/>
        </p:nvGrpSpPr>
        <p:grpSpPr>
          <a:xfrm>
            <a:off x="1089791" y="3123000"/>
            <a:ext cx="6704662" cy="612000"/>
            <a:chOff x="1732201" y="3122823"/>
            <a:chExt cx="6704662" cy="61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1732201" y="3122823"/>
              <a:ext cx="1417419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aimons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6586966" y="3122823"/>
              <a:ext cx="184989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nous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869B220-85AC-4D1B-9353-24EA63717E0E}"/>
                </a:ext>
              </a:extLst>
            </p:cNvPr>
            <p:cNvSpPr/>
            <p:nvPr/>
          </p:nvSpPr>
          <p:spPr>
            <a:xfrm>
              <a:off x="3347612" y="3122823"/>
              <a:ext cx="3041362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jouer à la marelle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0D6484-63F7-AA52-8C6D-BF7DF34D3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283" y="2593403"/>
            <a:ext cx="7669433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vais désigner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vas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912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prends ton petit-déjeuner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prends ton petit-déjeuner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44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fais quoi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fais quoi après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dimanche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dimanche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34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samedi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samedi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970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lang="nl-NL" dirty="0">
                <a:solidFill>
                  <a:prstClr val="white">
                    <a:lumMod val="65000"/>
                  </a:prstClr>
                </a:solidFill>
              </a:rPr>
              <a:t>elle - </a:t>
            </a:r>
            <a:r>
              <a:rPr lang="nl-NL" dirty="0" err="1">
                <a:solidFill>
                  <a:prstClr val="white">
                    <a:lumMod val="65000"/>
                  </a:prstClr>
                </a:solidFill>
              </a:rPr>
              <a:t>erre</a:t>
            </a:r>
            <a:r>
              <a:rPr lang="nl-NL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nl-NL" dirty="0" err="1">
                <a:solidFill>
                  <a:prstClr val="white">
                    <a:lumMod val="65000"/>
                  </a:prstClr>
                </a:solidFill>
              </a:rPr>
              <a:t>esse</a:t>
            </a:r>
            <a:r>
              <a:rPr lang="nl-NL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nl-NL" dirty="0" err="1">
                <a:solidFill>
                  <a:prstClr val="white">
                    <a:lumMod val="65000"/>
                  </a:prstClr>
                </a:solidFill>
              </a:rPr>
              <a:t>ette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ballon du quartier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</a:t>
              </a:r>
              <a:r>
                <a:rPr kumimoji="0" lang="fr-MA" sz="1800" b="1" i="1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à l’enseignant </a:t>
              </a: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troisième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B36B9D7-18F2-4ABD-A290-5BC6C8921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816" y="1755647"/>
            <a:ext cx="3748367" cy="421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troisième épisode une nouvelle fois. Après, on verra le dernier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99B0899-3FA4-4901-BC7E-1AFACA8B4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237" y="2192406"/>
            <a:ext cx="6771526" cy="355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2AP - Le ballon du quartier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34C84B03-58D4-41CD-8977-BBE1A7E05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1959693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7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9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 du quartier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B0D8334-A3D8-4F74-A4FB-BE43081F5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992" y="2327172"/>
            <a:ext cx="6698015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INALE - 2AP - Le ballon du quartier - E04 DONE-720p-260411">
            <a:hlinkClick r:id="" action="ppaction://media"/>
            <a:extLst>
              <a:ext uri="{FF2B5EF4-FFF2-40B4-BE49-F238E27FC236}">
                <a16:creationId xmlns:a16="http://schemas.microsoft.com/office/drawing/2014/main" id="{213D98A7-F13B-4C05-868E-EA5A90CA1F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1978" y="2043455"/>
            <a:ext cx="7700044" cy="433127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641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INALE - 2AP - Le ballon du quartier - E04 DONE-720p-260411">
            <a:hlinkClick r:id="" action="ppaction://media"/>
            <a:extLst>
              <a:ext uri="{FF2B5EF4-FFF2-40B4-BE49-F238E27FC236}">
                <a16:creationId xmlns:a16="http://schemas.microsoft.com/office/drawing/2014/main" id="{213D98A7-F13B-4C05-868E-EA5A90CA1F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1978" y="2043455"/>
            <a:ext cx="7700044" cy="433127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641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Lina et Amine se retrouvent dimanche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Lina et Amine se retrouvent dimanche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63253D9-AD3E-4BA6-AE4A-C19E6B791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617" y="2742307"/>
            <a:ext cx="331476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5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Dimanche, Lina et Amine se retrouvent pour aller jouer.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572967" y="1517282"/>
            <a:ext cx="657595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Dimanche, Lina et Amine se retrouvent pour aller jouer.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155A98D-0592-4FBB-8222-64149AB07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617" y="2742307"/>
            <a:ext cx="331476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01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veut attraper Lina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veut attraper Lina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D88FFA-BDCA-4C06-ACA5-4F2A1A75F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940" y="2742307"/>
            <a:ext cx="342794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Lina veut attraper une coccinelle.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Lina veut attraper une coccinelle.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DACF1D7-EC30-45AF-B584-5DFEA3E1A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0940" y="2742307"/>
            <a:ext cx="342794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se passe-t-il quand Amine lance le ballon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se passe-t-il quand Amine lance le ballon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86BB21-5A24-4FEF-B922-B3D1C7AFA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610" y="2718000"/>
            <a:ext cx="340139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95447F-CCFE-4A38-9211-588F94CD3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640" y="2718000"/>
            <a:ext cx="334875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monte dans le ciel, puis retombe dans les mains d’un autre garçon.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314599" y="1624017"/>
            <a:ext cx="651480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monte dans le ciel, puis retombe dans les mains d’un autre garçon.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155D18B-51D7-40CF-9F37-00FF398F6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610" y="2718000"/>
            <a:ext cx="340139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130BA7-670E-478F-A433-A0ECC62DD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640" y="2718000"/>
            <a:ext cx="334875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Lina et Amine sont-ils surpris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Lina et Amine sont-ils surpris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95DBC9-E30B-4385-A5A8-F4C6A3362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83" y="2613276"/>
            <a:ext cx="335763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sont surpris parce que le garçon dit que c’est son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sont surpris parce que le garçon dit que c’est son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0945FCB-58E1-4A3D-B139-F4C60D8A3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183" y="2613276"/>
            <a:ext cx="335763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garçon à Lina et à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le garçon à Lina et à Amine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61B18D-450C-429E-A5F7-58020781D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475" y="2742307"/>
            <a:ext cx="314105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dit : « On joue ensemble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dit : « On joue ensemble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C35D5B1-1386-42DF-B0F6-316E74DF0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1475" y="2742307"/>
            <a:ext cx="314105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répondent Amine et Lina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répondent Amine et Lina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AD5E288-9EDE-475A-A4D7-27E896F6A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49" y="2735961"/>
            <a:ext cx="33577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disent : « Bien sûr ! »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disent : « Bien sûr ! »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AA9A65-3EB3-4486-B65F-4C79C51CF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49" y="2735961"/>
            <a:ext cx="33577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découvre Karim sur ce ballon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découvre Karim sur ce ballon ?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B9E188D9-EB20-4E14-96CE-73849A608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721" y="2855760"/>
            <a:ext cx="328655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Finalement, ce ballon cherchait juste des amis.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Finalement, ce ballon cherchait juste des amis.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EA309D4-C662-4A9A-A617-99B0B1197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721" y="2855760"/>
            <a:ext cx="328655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 de l’histoire. Nous découvrirons une nouvelle histoire les semaines prochaines.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51A264-A29A-4E68-A2F1-D389CA3F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2172076"/>
            <a:ext cx="6840000" cy="35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D756D-FE5D-4395-8FCF-F532880ECFDB}">
  <ds:schemaRefs>
    <ds:schemaRef ds:uri="http://purl.org/dc/elements/1.1/"/>
    <ds:schemaRef ds:uri="http://schemas.microsoft.com/office/2006/documentManagement/typ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7196</TotalTime>
  <Words>1626</Words>
  <Application>Microsoft Office PowerPoint</Application>
  <PresentationFormat>Affichage à l'écran (4:3)</PresentationFormat>
  <Paragraphs>280</Paragraphs>
  <Slides>88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88</vt:i4>
      </vt:variant>
    </vt:vector>
  </HeadingPairs>
  <TitlesOfParts>
    <vt:vector size="111" baseType="lpstr">
      <vt:lpstr>Dosis</vt:lpstr>
      <vt:lpstr>Dosis SemiBold</vt:lpstr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Se laver – S’habiller – Se brosser les cheveux – Préparer le cartable – Un agneau.</vt:lpstr>
      <vt:lpstr>Répétons ensemble : Une araignée – La campagne – Un beignet – Un champignon – Un oignon – Un peigne.</vt:lpstr>
      <vt:lpstr>Répétons ensemble :  Huit heures – Neuf heures – Sept heures – Dix heures – Un lapin – Un singe.</vt:lpstr>
      <vt:lpstr>Répétons ensemble : La peinture – Arriver – Le pain – Un train – Un chemin – Un dauphin.</vt:lpstr>
      <vt:lpstr>Répétons ensemble :  Cache-cache – Sauter – La corde à sauter – Des dessins animés – Un camion – Un avion.</vt:lpstr>
      <vt:lpstr>Répétons ensemble : Un mécanicien – La viande – Un chien – Un panier – Un lion – Un vieux.</vt:lpstr>
      <vt:lpstr>Répétons ensemble :  La forêt – Un arbre – La rivière – Une sortie – Une casquette – La marelle.</vt:lpstr>
      <vt:lpstr>Qui veut passer au tableau pour nommer les images ? </vt:lpstr>
      <vt:lpstr>Répétons ensemble : Une tresse – Un verre – Une sucette – Une coccinelle – Une princesse – La terre.</vt:lpstr>
      <vt:lpstr>Qui veut passer au tableau pour nommer les images ? 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La forêt et la marelle.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Verre et sucette. </vt:lpstr>
      <vt:lpstr>Maintenant, nous allons faire de la lecture. Qui veut lire ces mots ?</vt:lpstr>
      <vt:lpstr>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Quel est ton prénom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tes amis ? </vt:lpstr>
      <vt:lpstr>Qui va venir à la maison demain ?</vt:lpstr>
      <vt:lpstr>Nous allons jouer où ?</vt:lpstr>
      <vt:lpstr>Qu’est-ce que tu fais le matin ?</vt:lpstr>
      <vt:lpstr>À quelle heure tu vas à l’école ?</vt:lpstr>
      <vt:lpstr>À quelle heure tu te réveilles ?</vt:lpstr>
      <vt:lpstr>À quelle heure tu prends ton petit-déjeuner ?</vt:lpstr>
      <vt:lpstr>Tu fais quoi après l’école ?</vt:lpstr>
      <vt:lpstr>Qu’est-ce que tu fais dimanche ?</vt:lpstr>
      <vt:lpstr>Qu’est-ce que tu fais samedi ?</vt:lpstr>
      <vt:lpstr>Plan de la séance 6</vt:lpstr>
      <vt:lpstr>Nous avons déjà vu le troisième épisode de l’histoire « Le ballon du quartier ». Qui veut nous rappeler ce qu’on a vu dans cet épisode ? En français ou dans votre langue.</vt:lpstr>
      <vt:lpstr>On va regarder le troisième épisode une nouvelle fois. Après, on verra le dernier épisode. Soyez attentifs.</vt:lpstr>
      <vt:lpstr>Lecture de la vidéo.</vt:lpstr>
      <vt:lpstr>Maintenant, nous allons découvrir un nouvel épisode de notre histoire « Le ballon du quartier ». Est-ce que vous êtes prêts ? Écoutez bien. </vt:lpstr>
      <vt:lpstr>Lecture de la vidéo.</vt:lpstr>
      <vt:lpstr>Nous allons écouter l’histoire une deuxième fois. Soyez attentifs.</vt:lpstr>
      <vt:lpstr>Lecture de la vidéo.</vt:lpstr>
      <vt:lpstr>Pourquoi Lina et Amine se retrouvent dimanche ?</vt:lpstr>
      <vt:lpstr>Dimanche, Lina et Amine se retrouvent pour aller jouer.</vt:lpstr>
      <vt:lpstr>Que veut attraper Lina ?</vt:lpstr>
      <vt:lpstr>Lina veut attraper une coccinelle.</vt:lpstr>
      <vt:lpstr>Que se passe-t-il quand Amine lance le ballon ?</vt:lpstr>
      <vt:lpstr>Le ballon monte dans le ciel, puis retombe dans les mains d’un autre garçon.</vt:lpstr>
      <vt:lpstr>Pourquoi Lina et Amine sont-ils surpris ?</vt:lpstr>
      <vt:lpstr>Ils sont surpris parce que le garçon dit que c’est son ballon.</vt:lpstr>
      <vt:lpstr>Que dit le garçon à Lina et à Amine ?</vt:lpstr>
      <vt:lpstr>Il dit : « On joue ensemble ? »</vt:lpstr>
      <vt:lpstr>Que répondent Amine et Lina ?</vt:lpstr>
      <vt:lpstr>Ils disent : « Bien sûr ! »</vt:lpstr>
      <vt:lpstr>Que découvre Karim sur ce ballon ?</vt:lpstr>
      <vt:lpstr>Finalement, ce ballon cherchait juste des amis.</vt:lpstr>
      <vt:lpstr>C’est la fin de l’histoire. Nous découvrirons une nouvelle histoire les semaines prochaines.</vt:lpstr>
      <vt:lpstr>À la maison, faites un dessin sur l’histoire de « Le ballon du quartier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131</cp:revision>
  <cp:lastPrinted>2025-08-13T10:11:39Z</cp:lastPrinted>
  <dcterms:created xsi:type="dcterms:W3CDTF">2025-08-01T12:31:49Z</dcterms:created>
  <dcterms:modified xsi:type="dcterms:W3CDTF">2026-04-15T09:16:42Z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