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</p:sldMasterIdLst>
  <p:notesMasterIdLst>
    <p:notesMasterId r:id="rId101"/>
  </p:notesMasterIdLst>
  <p:sldIdLst>
    <p:sldId id="256" r:id="rId17"/>
    <p:sldId id="1029" r:id="rId18"/>
    <p:sldId id="705" r:id="rId19"/>
    <p:sldId id="1247" r:id="rId20"/>
    <p:sldId id="1075" r:id="rId21"/>
    <p:sldId id="1098" r:id="rId22"/>
    <p:sldId id="1041" r:id="rId23"/>
    <p:sldId id="1040" r:id="rId24"/>
    <p:sldId id="1108" r:id="rId25"/>
    <p:sldId id="1109" r:id="rId26"/>
    <p:sldId id="866" r:id="rId27"/>
    <p:sldId id="1077" r:id="rId28"/>
    <p:sldId id="1131" r:id="rId29"/>
    <p:sldId id="1048" r:id="rId30"/>
    <p:sldId id="1132" r:id="rId31"/>
    <p:sldId id="1248" r:id="rId32"/>
    <p:sldId id="1092" r:id="rId33"/>
    <p:sldId id="1150" r:id="rId34"/>
    <p:sldId id="1180" r:id="rId35"/>
    <p:sldId id="1151" r:id="rId36"/>
    <p:sldId id="1124" r:id="rId37"/>
    <p:sldId id="1175" r:id="rId38"/>
    <p:sldId id="1177" r:id="rId39"/>
    <p:sldId id="1178" r:id="rId40"/>
    <p:sldId id="645" r:id="rId41"/>
    <p:sldId id="1115" r:id="rId42"/>
    <p:sldId id="1235" r:id="rId43"/>
    <p:sldId id="1093" r:id="rId44"/>
    <p:sldId id="1060" r:id="rId45"/>
    <p:sldId id="1236" r:id="rId46"/>
    <p:sldId id="1062" r:id="rId47"/>
    <p:sldId id="1111" r:id="rId48"/>
    <p:sldId id="1046" r:id="rId49"/>
    <p:sldId id="1078" r:id="rId50"/>
    <p:sldId id="1067" r:id="rId51"/>
    <p:sldId id="1113" r:id="rId52"/>
    <p:sldId id="1071" r:id="rId53"/>
    <p:sldId id="1080" r:id="rId54"/>
    <p:sldId id="1073" r:id="rId55"/>
    <p:sldId id="779" r:id="rId56"/>
    <p:sldId id="1082" r:id="rId57"/>
    <p:sldId id="1096" r:id="rId58"/>
    <p:sldId id="1084" r:id="rId59"/>
    <p:sldId id="1035" r:id="rId60"/>
    <p:sldId id="1044" r:id="rId61"/>
    <p:sldId id="1133" r:id="rId62"/>
    <p:sldId id="1134" r:id="rId63"/>
    <p:sldId id="1139" r:id="rId64"/>
    <p:sldId id="1166" r:id="rId65"/>
    <p:sldId id="1186" r:id="rId66"/>
    <p:sldId id="1202" r:id="rId67"/>
    <p:sldId id="1218" r:id="rId68"/>
    <p:sldId id="1219" r:id="rId69"/>
    <p:sldId id="1237" r:id="rId70"/>
    <p:sldId id="1238" r:id="rId71"/>
    <p:sldId id="1239" r:id="rId72"/>
    <p:sldId id="1251" r:id="rId73"/>
    <p:sldId id="1103" r:id="rId74"/>
    <p:sldId id="716" r:id="rId75"/>
    <p:sldId id="1105" r:id="rId76"/>
    <p:sldId id="1252" r:id="rId77"/>
    <p:sldId id="1240" r:id="rId78"/>
    <p:sldId id="1241" r:id="rId79"/>
    <p:sldId id="1169" r:id="rId80"/>
    <p:sldId id="1253" r:id="rId81"/>
    <p:sldId id="1231" r:id="rId82"/>
    <p:sldId id="1232" r:id="rId83"/>
    <p:sldId id="1090" r:id="rId84"/>
    <p:sldId id="1050" r:id="rId85"/>
    <p:sldId id="1189" r:id="rId86"/>
    <p:sldId id="1190" r:id="rId87"/>
    <p:sldId id="1193" r:id="rId88"/>
    <p:sldId id="1194" r:id="rId89"/>
    <p:sldId id="1195" r:id="rId90"/>
    <p:sldId id="1196" r:id="rId91"/>
    <p:sldId id="1199" r:id="rId92"/>
    <p:sldId id="1200" r:id="rId93"/>
    <p:sldId id="1213" r:id="rId94"/>
    <p:sldId id="1214" r:id="rId95"/>
    <p:sldId id="1215" r:id="rId96"/>
    <p:sldId id="1216" r:id="rId97"/>
    <p:sldId id="1056" r:id="rId98"/>
    <p:sldId id="1057" r:id="rId99"/>
    <p:sldId id="689" r:id="rId100"/>
  </p:sldIdLst>
  <p:sldSz cx="9144000" cy="6858000" type="screen4x3"/>
  <p:notesSz cx="6735763" cy="9866313"/>
  <p:embeddedFontLst>
    <p:embeddedFont>
      <p:font typeface="Dosis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  <p:bold r:id="rId106"/>
    </p:embeddedFont>
    <p:embeddedFont>
      <p:font typeface="Dosis SemiBold" pitchFamily="2" charset="0"/>
      <p:regular r:id="rId107"/>
      <p:bold r:id="rId108"/>
    </p:embeddedFont>
    <p:embeddedFont>
      <p:font typeface="Mistral" panose="03090702030407020403" pitchFamily="66" charset="0"/>
      <p:regular r:id="rId10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41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theme" Target="theme/theme1.xml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font" Target="fonts/font1.fntdata"/><Relationship Id="rId110" Type="http://schemas.openxmlformats.org/officeDocument/2006/relationships/presProps" Target="presProps.xml"/><Relationship Id="rId115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font" Target="fonts/font4.fntdata"/><Relationship Id="rId11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1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5.fntdata"/><Relationship Id="rId114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8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customXml" Target="../customXml/item2.xml"/><Relationship Id="rId29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E132116-8858-4EC8-9E46-84BBEBA09258}"/>
    <pc:docChg chg="undo custSel addSld delSld modSld">
      <pc:chgData name="LAMIAE BEZZAZ" userId="f9bc3cc0-8e1c-4944-afa8-b4b36bbf20e1" providerId="ADAL" clId="{CE132116-8858-4EC8-9E46-84BBEBA09258}" dt="2026-04-06T15:51:15.123" v="1262" actId="20577"/>
      <pc:docMkLst>
        <pc:docMk/>
      </pc:docMkLst>
      <pc:sldChg chg="addSp delSp modSp">
        <pc:chgData name="LAMIAE BEZZAZ" userId="f9bc3cc0-8e1c-4944-afa8-b4b36bbf20e1" providerId="ADAL" clId="{CE132116-8858-4EC8-9E46-84BBEBA09258}" dt="2026-04-06T14:08:06.542" v="204"/>
        <pc:sldMkLst>
          <pc:docMk/>
          <pc:sldMk cId="2719844062" sldId="1050"/>
        </pc:sldMkLst>
        <pc:spChg chg="mod">
          <ac:chgData name="LAMIAE BEZZAZ" userId="f9bc3cc0-8e1c-4944-afa8-b4b36bbf20e1" providerId="ADAL" clId="{CE132116-8858-4EC8-9E46-84BBEBA09258}" dt="2026-04-06T14:08:06.542" v="204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08:00.604" v="203" actId="20577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3:50:46.918" v="170" actId="478"/>
          <ac:picMkLst>
            <pc:docMk/>
            <pc:sldMk cId="2719844062" sldId="1050"/>
            <ac:picMk id="9" creationId="{DC13B300-397D-4224-8390-EF95978A9527}"/>
          </ac:picMkLst>
        </pc:picChg>
        <pc:picChg chg="add">
          <ac:chgData name="LAMIAE BEZZAZ" userId="f9bc3cc0-8e1c-4944-afa8-b4b36bbf20e1" providerId="ADAL" clId="{CE132116-8858-4EC8-9E46-84BBEBA09258}" dt="2026-04-06T13:50:47.332" v="171"/>
          <ac:picMkLst>
            <pc:docMk/>
            <pc:sldMk cId="2719844062" sldId="1050"/>
            <ac:picMk id="11" creationId="{D055A503-C4DE-4F7C-9CC8-731BFE4B79F8}"/>
          </ac:picMkLst>
        </pc:picChg>
      </pc:sldChg>
      <pc:sldChg chg="addSp delSp modSp">
        <pc:chgData name="LAMIAE BEZZAZ" userId="f9bc3cc0-8e1c-4944-afa8-b4b36bbf20e1" providerId="ADAL" clId="{CE132116-8858-4EC8-9E46-84BBEBA09258}" dt="2026-04-06T13:50:41.526" v="169" actId="20577"/>
        <pc:sldMkLst>
          <pc:docMk/>
          <pc:sldMk cId="1830111078" sldId="1090"/>
        </pc:sldMkLst>
        <pc:spChg chg="mod">
          <ac:chgData name="LAMIAE BEZZAZ" userId="f9bc3cc0-8e1c-4944-afa8-b4b36bbf20e1" providerId="ADAL" clId="{CE132116-8858-4EC8-9E46-84BBEBA09258}" dt="2026-04-06T13:50:41.526" v="169" actId="20577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3:50:32.235" v="158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3:50:04.883" v="143" actId="478"/>
          <ac:picMkLst>
            <pc:docMk/>
            <pc:sldMk cId="1830111078" sldId="1090"/>
            <ac:picMk id="2" creationId="{AE6F1F6B-FBE5-45BA-B6E3-6D2AAED17F28}"/>
          </ac:picMkLst>
        </pc:picChg>
        <pc:picChg chg="add mod">
          <ac:chgData name="LAMIAE BEZZAZ" userId="f9bc3cc0-8e1c-4944-afa8-b4b36bbf20e1" providerId="ADAL" clId="{CE132116-8858-4EC8-9E46-84BBEBA09258}" dt="2026-04-06T13:50:19.412" v="147" actId="1076"/>
          <ac:picMkLst>
            <pc:docMk/>
            <pc:sldMk cId="1830111078" sldId="1090"/>
            <ac:picMk id="3" creationId="{FADB9A11-0444-4A75-8772-48640010D832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3:21.788" v="331" actId="1076"/>
        <pc:sldMkLst>
          <pc:docMk/>
          <pc:sldMk cId="4014748208" sldId="1189"/>
        </pc:sldMkLst>
        <pc:spChg chg="mod">
          <ac:chgData name="LAMIAE BEZZAZ" userId="f9bc3cc0-8e1c-4944-afa8-b4b36bbf20e1" providerId="ADAL" clId="{CE132116-8858-4EC8-9E46-84BBEBA09258}" dt="2026-04-06T14:13:06.997" v="326" actId="20577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13:00.657" v="312" actId="20577"/>
          <ac:spMkLst>
            <pc:docMk/>
            <pc:sldMk cId="4014748208" sldId="1189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4:13:08.802" v="327" actId="478"/>
          <ac:picMkLst>
            <pc:docMk/>
            <pc:sldMk cId="4014748208" sldId="1189"/>
            <ac:picMk id="2" creationId="{89BED04A-C3B5-4701-BCE8-63486E4573FB}"/>
          </ac:picMkLst>
        </pc:picChg>
        <pc:picChg chg="add mod">
          <ac:chgData name="LAMIAE BEZZAZ" userId="f9bc3cc0-8e1c-4944-afa8-b4b36bbf20e1" providerId="ADAL" clId="{CE132116-8858-4EC8-9E46-84BBEBA09258}" dt="2026-04-06T14:13:21.788" v="331" actId="1076"/>
          <ac:picMkLst>
            <pc:docMk/>
            <pc:sldMk cId="4014748208" sldId="1189"/>
            <ac:picMk id="3" creationId="{E06D4F9F-1079-44B4-AF6E-9670CB2ACBE9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4:05.357" v="407" actId="20577"/>
        <pc:sldMkLst>
          <pc:docMk/>
          <pc:sldMk cId="3130740010" sldId="1190"/>
        </pc:sldMkLst>
        <pc:spChg chg="mod">
          <ac:chgData name="LAMIAE BEZZAZ" userId="f9bc3cc0-8e1c-4944-afa8-b4b36bbf20e1" providerId="ADAL" clId="{CE132116-8858-4EC8-9E46-84BBEBA09258}" dt="2026-04-06T14:14:05.357" v="407" actId="20577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4:00.356" v="397" actId="20577"/>
          <ac:spMkLst>
            <pc:docMk/>
            <pc:sldMk cId="3130740010" sldId="1190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3:25.743" v="332" actId="478"/>
          <ac:picMkLst>
            <pc:docMk/>
            <pc:sldMk cId="3130740010" sldId="1190"/>
            <ac:picMk id="9" creationId="{DBC6E12E-FCF6-41F7-B05C-994E010EA936}"/>
          </ac:picMkLst>
        </pc:picChg>
        <pc:picChg chg="add">
          <ac:chgData name="LAMIAE BEZZAZ" userId="f9bc3cc0-8e1c-4944-afa8-b4b36bbf20e1" providerId="ADAL" clId="{CE132116-8858-4EC8-9E46-84BBEBA09258}" dt="2026-04-06T14:13:26.353" v="333"/>
          <ac:picMkLst>
            <pc:docMk/>
            <pc:sldMk cId="3130740010" sldId="1190"/>
            <ac:picMk id="11" creationId="{EF333C70-2917-4B4D-8E9E-C0BDC7AFACCB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1:03.348" v="220" actId="1076"/>
        <pc:sldMkLst>
          <pc:docMk/>
          <pc:sldMk cId="4273594782" sldId="1191"/>
        </pc:sldMkLst>
        <pc:picChg chg="add mod">
          <ac:chgData name="LAMIAE BEZZAZ" userId="f9bc3cc0-8e1c-4944-afa8-b4b36bbf20e1" providerId="ADAL" clId="{CE132116-8858-4EC8-9E46-84BBEBA09258}" dt="2026-04-06T14:11:03.348" v="220" actId="1076"/>
          <ac:picMkLst>
            <pc:docMk/>
            <pc:sldMk cId="4273594782" sldId="1191"/>
            <ac:picMk id="2" creationId="{A4884120-EC13-48BC-8F81-5D09A552076B}"/>
          </ac:picMkLst>
        </pc:picChg>
        <pc:picChg chg="del">
          <ac:chgData name="LAMIAE BEZZAZ" userId="f9bc3cc0-8e1c-4944-afa8-b4b36bbf20e1" providerId="ADAL" clId="{CE132116-8858-4EC8-9E46-84BBEBA09258}" dt="2026-04-06T14:08:40.351" v="205" actId="478"/>
          <ac:picMkLst>
            <pc:docMk/>
            <pc:sldMk cId="4273594782" sldId="1191"/>
            <ac:picMk id="3" creationId="{60D13CAE-DD2D-468B-BE64-7B5EE5D0F3F7}"/>
          </ac:picMkLst>
        </pc:picChg>
        <pc:picChg chg="add mod">
          <ac:chgData name="LAMIAE BEZZAZ" userId="f9bc3cc0-8e1c-4944-afa8-b4b36bbf20e1" providerId="ADAL" clId="{CE132116-8858-4EC8-9E46-84BBEBA09258}" dt="2026-04-06T14:11:01.138" v="219" actId="1076"/>
          <ac:picMkLst>
            <pc:docMk/>
            <pc:sldMk cId="4273594782" sldId="1191"/>
            <ac:picMk id="4" creationId="{F3F8406C-E36D-40EA-A1C5-25B5265B9D5F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2:05.138" v="268"/>
        <pc:sldMkLst>
          <pc:docMk/>
          <pc:sldMk cId="121518254" sldId="1192"/>
        </pc:sldMkLst>
        <pc:spChg chg="mod">
          <ac:chgData name="LAMIAE BEZZAZ" userId="f9bc3cc0-8e1c-4944-afa8-b4b36bbf20e1" providerId="ADAL" clId="{CE132116-8858-4EC8-9E46-84BBEBA09258}" dt="2026-04-06T14:12:05.138" v="268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2:00.208" v="267" actId="20577"/>
          <ac:spMkLst>
            <pc:docMk/>
            <pc:sldMk cId="121518254" sldId="1192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1:08.049" v="221" actId="478"/>
          <ac:picMkLst>
            <pc:docMk/>
            <pc:sldMk cId="121518254" sldId="1192"/>
            <ac:picMk id="9" creationId="{201A2D8F-E574-44AC-AEE5-22FB3D6B4F03}"/>
          </ac:picMkLst>
        </pc:picChg>
        <pc:picChg chg="add">
          <ac:chgData name="LAMIAE BEZZAZ" userId="f9bc3cc0-8e1c-4944-afa8-b4b36bbf20e1" providerId="ADAL" clId="{CE132116-8858-4EC8-9E46-84BBEBA09258}" dt="2026-04-06T14:11:08.440" v="222"/>
          <ac:picMkLst>
            <pc:docMk/>
            <pc:sldMk cId="121518254" sldId="1192"/>
            <ac:picMk id="11" creationId="{388C8D15-7207-41DB-9959-B0602D6F5087}"/>
          </ac:picMkLst>
        </pc:picChg>
        <pc:picChg chg="add">
          <ac:chgData name="LAMIAE BEZZAZ" userId="f9bc3cc0-8e1c-4944-afa8-b4b36bbf20e1" providerId="ADAL" clId="{CE132116-8858-4EC8-9E46-84BBEBA09258}" dt="2026-04-06T14:11:08.440" v="222"/>
          <ac:picMkLst>
            <pc:docMk/>
            <pc:sldMk cId="121518254" sldId="1192"/>
            <ac:picMk id="12" creationId="{24C0197E-8201-4E43-BA49-EA9F0EC21184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5:29" v="487" actId="20577"/>
        <pc:sldMkLst>
          <pc:docMk/>
          <pc:sldMk cId="3859124607" sldId="1193"/>
        </pc:sldMkLst>
        <pc:spChg chg="mod">
          <ac:chgData name="LAMIAE BEZZAZ" userId="f9bc3cc0-8e1c-4944-afa8-b4b36bbf20e1" providerId="ADAL" clId="{CE132116-8858-4EC8-9E46-84BBEBA09258}" dt="2026-04-06T14:15:29" v="487" actId="20577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15:25.298" v="480" actId="20577"/>
          <ac:spMkLst>
            <pc:docMk/>
            <pc:sldMk cId="3859124607" sldId="1193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4:14:46.078" v="412" actId="1076"/>
          <ac:picMkLst>
            <pc:docMk/>
            <pc:sldMk cId="3859124607" sldId="1193"/>
            <ac:picMk id="2" creationId="{DA884A08-726A-4E69-A12C-2889E1083956}"/>
          </ac:picMkLst>
        </pc:picChg>
        <pc:picChg chg="del">
          <ac:chgData name="LAMIAE BEZZAZ" userId="f9bc3cc0-8e1c-4944-afa8-b4b36bbf20e1" providerId="ADAL" clId="{CE132116-8858-4EC8-9E46-84BBEBA09258}" dt="2026-04-06T14:14:31.346" v="408" actId="478"/>
          <ac:picMkLst>
            <pc:docMk/>
            <pc:sldMk cId="3859124607" sldId="1193"/>
            <ac:picMk id="3" creationId="{D8C6911E-BE1C-48B8-AB63-CAC9072495EF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7:00.145" v="543" actId="1076"/>
        <pc:sldMkLst>
          <pc:docMk/>
          <pc:sldMk cId="3518276413" sldId="1194"/>
        </pc:sldMkLst>
        <pc:spChg chg="mod">
          <ac:chgData name="LAMIAE BEZZAZ" userId="f9bc3cc0-8e1c-4944-afa8-b4b36bbf20e1" providerId="ADAL" clId="{CE132116-8858-4EC8-9E46-84BBEBA09258}" dt="2026-04-06T14:16:28.643" v="532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6:01.106" v="531" actId="313"/>
          <ac:spMkLst>
            <pc:docMk/>
            <pc:sldMk cId="3518276413" sldId="1194"/>
            <ac:spMk id="7" creationId="{F7A80D38-8E5A-0993-296A-EC9025FD0013}"/>
          </ac:spMkLst>
        </pc:spChg>
        <pc:picChg chg="add mod">
          <ac:chgData name="LAMIAE BEZZAZ" userId="f9bc3cc0-8e1c-4944-afa8-b4b36bbf20e1" providerId="ADAL" clId="{CE132116-8858-4EC8-9E46-84BBEBA09258}" dt="2026-04-06T14:17:00.145" v="543" actId="1076"/>
          <ac:picMkLst>
            <pc:docMk/>
            <pc:sldMk cId="3518276413" sldId="1194"/>
            <ac:picMk id="2" creationId="{025DF705-FC6B-491C-9F37-BD3EE76E9761}"/>
          </ac:picMkLst>
        </pc:picChg>
        <pc:picChg chg="del">
          <ac:chgData name="LAMIAE BEZZAZ" userId="f9bc3cc0-8e1c-4944-afa8-b4b36bbf20e1" providerId="ADAL" clId="{CE132116-8858-4EC8-9E46-84BBEBA09258}" dt="2026-04-06T14:16:48.909" v="533" actId="478"/>
          <ac:picMkLst>
            <pc:docMk/>
            <pc:sldMk cId="3518276413" sldId="1194"/>
            <ac:picMk id="9" creationId="{39A61FD7-10F6-4EBA-BB6B-57093F52B974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51:15.123" v="1262" actId="20577"/>
        <pc:sldMkLst>
          <pc:docMk/>
          <pc:sldMk cId="3669196237" sldId="1195"/>
        </pc:sldMkLst>
        <pc:spChg chg="mod">
          <ac:chgData name="LAMIAE BEZZAZ" userId="f9bc3cc0-8e1c-4944-afa8-b4b36bbf20e1" providerId="ADAL" clId="{CE132116-8858-4EC8-9E46-84BBEBA09258}" dt="2026-04-06T15:51:15.123" v="1262" actId="20577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51:11.577" v="1257" actId="20577"/>
          <ac:spMkLst>
            <pc:docMk/>
            <pc:sldMk cId="3669196237" sldId="1195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4:18:05.758" v="574" actId="1076"/>
          <ac:picMkLst>
            <pc:docMk/>
            <pc:sldMk cId="3669196237" sldId="1195"/>
            <ac:picMk id="2" creationId="{BBC47658-6511-4062-9E72-5F07351ABA4F}"/>
          </ac:picMkLst>
        </pc:picChg>
        <pc:picChg chg="del">
          <ac:chgData name="LAMIAE BEZZAZ" userId="f9bc3cc0-8e1c-4944-afa8-b4b36bbf20e1" providerId="ADAL" clId="{CE132116-8858-4EC8-9E46-84BBEBA09258}" dt="2026-04-06T14:17:53.866" v="570" actId="478"/>
          <ac:picMkLst>
            <pc:docMk/>
            <pc:sldMk cId="3669196237" sldId="1195"/>
            <ac:picMk id="3" creationId="{E4C2ECF4-B965-43E7-8DA3-247F9C2BE622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9:02.333" v="631" actId="20577"/>
        <pc:sldMkLst>
          <pc:docMk/>
          <pc:sldMk cId="3288583630" sldId="1196"/>
        </pc:sldMkLst>
        <pc:spChg chg="mod">
          <ac:chgData name="LAMIAE BEZZAZ" userId="f9bc3cc0-8e1c-4944-afa8-b4b36bbf20e1" providerId="ADAL" clId="{CE132116-8858-4EC8-9E46-84BBEBA09258}" dt="2026-04-06T14:18:58.621" v="630" actId="20577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9:02.333" v="631" actId="20577"/>
          <ac:spMkLst>
            <pc:docMk/>
            <pc:sldMk cId="3288583630" sldId="1196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8:08.797" v="575" actId="478"/>
          <ac:picMkLst>
            <pc:docMk/>
            <pc:sldMk cId="3288583630" sldId="1196"/>
            <ac:picMk id="9" creationId="{DE70EC2E-209E-4E5C-9D6D-727D4744ED2F}"/>
          </ac:picMkLst>
        </pc:picChg>
        <pc:picChg chg="add">
          <ac:chgData name="LAMIAE BEZZAZ" userId="f9bc3cc0-8e1c-4944-afa8-b4b36bbf20e1" providerId="ADAL" clId="{CE132116-8858-4EC8-9E46-84BBEBA09258}" dt="2026-04-06T14:18:09.207" v="576"/>
          <ac:picMkLst>
            <pc:docMk/>
            <pc:sldMk cId="3288583630" sldId="1196"/>
            <ac:picMk id="11" creationId="{93F27A63-E614-416A-AB53-792FE4084091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20:38.103" v="741" actId="20577"/>
        <pc:sldMkLst>
          <pc:docMk/>
          <pc:sldMk cId="4153344930" sldId="1197"/>
        </pc:sldMkLst>
        <pc:spChg chg="mod">
          <ac:chgData name="LAMIAE BEZZAZ" userId="f9bc3cc0-8e1c-4944-afa8-b4b36bbf20e1" providerId="ADAL" clId="{CE132116-8858-4EC8-9E46-84BBEBA09258}" dt="2026-04-06T14:20:38.103" v="741" actId="20577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20:29.986" v="724" actId="20577"/>
          <ac:spMkLst>
            <pc:docMk/>
            <pc:sldMk cId="4153344930" sldId="1197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4:19:25.166" v="632" actId="478"/>
          <ac:picMkLst>
            <pc:docMk/>
            <pc:sldMk cId="4153344930" sldId="1197"/>
            <ac:picMk id="2" creationId="{A584B4B7-E48A-47A7-8B6C-E212BAA5E621}"/>
          </ac:picMkLst>
        </pc:picChg>
        <pc:picChg chg="add mod">
          <ac:chgData name="LAMIAE BEZZAZ" userId="f9bc3cc0-8e1c-4944-afa8-b4b36bbf20e1" providerId="ADAL" clId="{CE132116-8858-4EC8-9E46-84BBEBA09258}" dt="2026-04-06T14:19:37.820" v="636" actId="1076"/>
          <ac:picMkLst>
            <pc:docMk/>
            <pc:sldMk cId="4153344930" sldId="1197"/>
            <ac:picMk id="3" creationId="{5CC93113-6A28-4310-BB5A-C23877A0B0F5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21:01.143" v="784" actId="20577"/>
        <pc:sldMkLst>
          <pc:docMk/>
          <pc:sldMk cId="2707922536" sldId="1198"/>
        </pc:sldMkLst>
        <pc:spChg chg="mod">
          <ac:chgData name="LAMIAE BEZZAZ" userId="f9bc3cc0-8e1c-4944-afa8-b4b36bbf20e1" providerId="ADAL" clId="{CE132116-8858-4EC8-9E46-84BBEBA09258}" dt="2026-04-06T14:21:01.143" v="784" actId="2057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20:52.410" v="764" actId="20577"/>
          <ac:spMkLst>
            <pc:docMk/>
            <pc:sldMk cId="2707922536" sldId="1198"/>
            <ac:spMk id="7" creationId="{F7A80D38-8E5A-0993-296A-EC9025FD0013}"/>
          </ac:spMkLst>
        </pc:spChg>
        <pc:picChg chg="del mod">
          <ac:chgData name="LAMIAE BEZZAZ" userId="f9bc3cc0-8e1c-4944-afa8-b4b36bbf20e1" providerId="ADAL" clId="{CE132116-8858-4EC8-9E46-84BBEBA09258}" dt="2026-04-06T14:20:13.517" v="706" actId="478"/>
          <ac:picMkLst>
            <pc:docMk/>
            <pc:sldMk cId="2707922536" sldId="1198"/>
            <ac:picMk id="9" creationId="{7520987E-CFA0-4602-BF47-0DE6F8580D33}"/>
          </ac:picMkLst>
        </pc:picChg>
        <pc:picChg chg="add del">
          <ac:chgData name="LAMIAE BEZZAZ" userId="f9bc3cc0-8e1c-4944-afa8-b4b36bbf20e1" providerId="ADAL" clId="{CE132116-8858-4EC8-9E46-84BBEBA09258}" dt="2026-04-06T14:20:42.922" v="742" actId="478"/>
          <ac:picMkLst>
            <pc:docMk/>
            <pc:sldMk cId="2707922536" sldId="1198"/>
            <ac:picMk id="11" creationId="{B61CA6BA-360C-4F2B-8688-F0CE0B1706DD}"/>
          </ac:picMkLst>
        </pc:picChg>
        <pc:picChg chg="add">
          <ac:chgData name="LAMIAE BEZZAZ" userId="f9bc3cc0-8e1c-4944-afa8-b4b36bbf20e1" providerId="ADAL" clId="{CE132116-8858-4EC8-9E46-84BBEBA09258}" dt="2026-04-06T14:20:43.471" v="743"/>
          <ac:picMkLst>
            <pc:docMk/>
            <pc:sldMk cId="2707922536" sldId="1198"/>
            <ac:picMk id="12" creationId="{9EE38A88-CABD-425F-AA54-178B1CEA1692}"/>
          </ac:picMkLst>
        </pc:picChg>
      </pc:sldChg>
      <pc:sldChg chg="modSp">
        <pc:chgData name="LAMIAE BEZZAZ" userId="f9bc3cc0-8e1c-4944-afa8-b4b36bbf20e1" providerId="ADAL" clId="{CE132116-8858-4EC8-9E46-84BBEBA09258}" dt="2026-04-06T14:22:02.718" v="852" actId="20577"/>
        <pc:sldMkLst>
          <pc:docMk/>
          <pc:sldMk cId="1300796755" sldId="1199"/>
        </pc:sldMkLst>
        <pc:spChg chg="mod">
          <ac:chgData name="LAMIAE BEZZAZ" userId="f9bc3cc0-8e1c-4944-afa8-b4b36bbf20e1" providerId="ADAL" clId="{CE132116-8858-4EC8-9E46-84BBEBA09258}" dt="2026-04-06T14:22:02.718" v="852" actId="20577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21:50.149" v="819" actId="20577"/>
          <ac:spMkLst>
            <pc:docMk/>
            <pc:sldMk cId="1300796755" sldId="1199"/>
            <ac:spMk id="7" creationId="{5E8646D8-E7E2-AEFF-2F46-02D2B7ED3538}"/>
          </ac:spMkLst>
        </pc:spChg>
      </pc:sldChg>
      <pc:sldChg chg="addSp delSp modSp">
        <pc:chgData name="LAMIAE BEZZAZ" userId="f9bc3cc0-8e1c-4944-afa8-b4b36bbf20e1" providerId="ADAL" clId="{CE132116-8858-4EC8-9E46-84BBEBA09258}" dt="2026-04-06T14:22:36.448" v="924" actId="20577"/>
        <pc:sldMkLst>
          <pc:docMk/>
          <pc:sldMk cId="3926078369" sldId="1200"/>
        </pc:sldMkLst>
        <pc:spChg chg="mod">
          <ac:chgData name="LAMIAE BEZZAZ" userId="f9bc3cc0-8e1c-4944-afa8-b4b36bbf20e1" providerId="ADAL" clId="{CE132116-8858-4EC8-9E46-84BBEBA09258}" dt="2026-04-06T14:22:36.448" v="924" actId="20577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22:24.613" v="888" actId="20577"/>
          <ac:spMkLst>
            <pc:docMk/>
            <pc:sldMk cId="3926078369" sldId="1200"/>
            <ac:spMk id="7" creationId="{F7A80D38-8E5A-0993-296A-EC9025FD0013}"/>
          </ac:spMkLst>
        </pc:spChg>
        <pc:picChg chg="add">
          <ac:chgData name="LAMIAE BEZZAZ" userId="f9bc3cc0-8e1c-4944-afa8-b4b36bbf20e1" providerId="ADAL" clId="{CE132116-8858-4EC8-9E46-84BBEBA09258}" dt="2026-04-06T14:22:09.766" v="854"/>
          <ac:picMkLst>
            <pc:docMk/>
            <pc:sldMk cId="3926078369" sldId="1200"/>
            <ac:picMk id="9" creationId="{978406C4-2951-4AA1-B1CD-182C90AFE0A0}"/>
          </ac:picMkLst>
        </pc:picChg>
        <pc:picChg chg="del">
          <ac:chgData name="LAMIAE BEZZAZ" userId="f9bc3cc0-8e1c-4944-afa8-b4b36bbf20e1" providerId="ADAL" clId="{CE132116-8858-4EC8-9E46-84BBEBA09258}" dt="2026-04-06T14:22:08.819" v="853" actId="478"/>
          <ac:picMkLst>
            <pc:docMk/>
            <pc:sldMk cId="3926078369" sldId="1200"/>
            <ac:picMk id="11" creationId="{7B837DE1-7EAD-4DF9-90AD-A1B4B381FC86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3:15.701" v="977" actId="1076"/>
        <pc:sldMkLst>
          <pc:docMk/>
          <pc:sldMk cId="2969890662" sldId="1213"/>
        </pc:sldMkLst>
        <pc:spChg chg="mod">
          <ac:chgData name="LAMIAE BEZZAZ" userId="f9bc3cc0-8e1c-4944-afa8-b4b36bbf20e1" providerId="ADAL" clId="{CE132116-8858-4EC8-9E46-84BBEBA09258}" dt="2026-04-06T15:32:11.725" v="956" actId="20577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32:19.922" v="972" actId="20577"/>
          <ac:spMkLst>
            <pc:docMk/>
            <pc:sldMk cId="2969890662" sldId="1213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5:33:15.701" v="977" actId="1076"/>
          <ac:picMkLst>
            <pc:docMk/>
            <pc:sldMk cId="2969890662" sldId="1213"/>
            <ac:picMk id="2" creationId="{880A7BD8-F499-4E02-9863-DCF2CE35B672}"/>
          </ac:picMkLst>
        </pc:picChg>
        <pc:picChg chg="del">
          <ac:chgData name="LAMIAE BEZZAZ" userId="f9bc3cc0-8e1c-4944-afa8-b4b36bbf20e1" providerId="ADAL" clId="{CE132116-8858-4EC8-9E46-84BBEBA09258}" dt="2026-04-06T15:33:00.752" v="973" actId="478"/>
          <ac:picMkLst>
            <pc:docMk/>
            <pc:sldMk cId="2969890662" sldId="1213"/>
            <ac:picMk id="3" creationId="{DC8D2FA6-58E7-48EE-B50D-EFFBA98CAB9D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3:58.140" v="1004"/>
        <pc:sldMkLst>
          <pc:docMk/>
          <pc:sldMk cId="85284540" sldId="1214"/>
        </pc:sldMkLst>
        <pc:spChg chg="mod">
          <ac:chgData name="LAMIAE BEZZAZ" userId="f9bc3cc0-8e1c-4944-afa8-b4b36bbf20e1" providerId="ADAL" clId="{CE132116-8858-4EC8-9E46-84BBEBA09258}" dt="2026-04-06T15:33:51.303" v="1002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33:36.393" v="1001" actId="20577"/>
          <ac:spMkLst>
            <pc:docMk/>
            <pc:sldMk cId="85284540" sldId="1214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5:33:52.792" v="1003" actId="478"/>
          <ac:picMkLst>
            <pc:docMk/>
            <pc:sldMk cId="85284540" sldId="1214"/>
            <ac:picMk id="9" creationId="{A4A25268-31BB-4D36-A0AB-E5704E8B14A9}"/>
          </ac:picMkLst>
        </pc:picChg>
        <pc:picChg chg="add">
          <ac:chgData name="LAMIAE BEZZAZ" userId="f9bc3cc0-8e1c-4944-afa8-b4b36bbf20e1" providerId="ADAL" clId="{CE132116-8858-4EC8-9E46-84BBEBA09258}" dt="2026-04-06T15:33:58.140" v="1004"/>
          <ac:picMkLst>
            <pc:docMk/>
            <pc:sldMk cId="85284540" sldId="1214"/>
            <ac:picMk id="11" creationId="{1CC080AF-F148-4C10-A8C8-3F7EB7FB11FA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9:06.536" v="1078"/>
        <pc:sldMkLst>
          <pc:docMk/>
          <pc:sldMk cId="2659421852" sldId="1215"/>
        </pc:sldMkLst>
        <pc:spChg chg="mod">
          <ac:chgData name="LAMIAE BEZZAZ" userId="f9bc3cc0-8e1c-4944-afa8-b4b36bbf20e1" providerId="ADAL" clId="{CE132116-8858-4EC8-9E46-84BBEBA09258}" dt="2026-04-06T15:39:06.536" v="1078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38:59.822" v="1077"/>
          <ac:spMkLst>
            <pc:docMk/>
            <pc:sldMk cId="2659421852" sldId="1215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5:36:36.814" v="1037" actId="1076"/>
          <ac:picMkLst>
            <pc:docMk/>
            <pc:sldMk cId="2659421852" sldId="1215"/>
            <ac:picMk id="2" creationId="{8CD4121F-1FAF-4899-8E63-70C00C8B59F3}"/>
          </ac:picMkLst>
        </pc:picChg>
        <pc:picChg chg="del">
          <ac:chgData name="LAMIAE BEZZAZ" userId="f9bc3cc0-8e1c-4944-afa8-b4b36bbf20e1" providerId="ADAL" clId="{CE132116-8858-4EC8-9E46-84BBEBA09258}" dt="2026-04-06T15:35:40.782" v="1033" actId="478"/>
          <ac:picMkLst>
            <pc:docMk/>
            <pc:sldMk cId="2659421852" sldId="1215"/>
            <ac:picMk id="3" creationId="{EE8D4AC1-3664-4BB9-B818-A65406BA8E90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44:25.333" v="1121" actId="20577"/>
        <pc:sldMkLst>
          <pc:docMk/>
          <pc:sldMk cId="2900420113" sldId="1216"/>
        </pc:sldMkLst>
        <pc:spChg chg="mod">
          <ac:chgData name="LAMIAE BEZZAZ" userId="f9bc3cc0-8e1c-4944-afa8-b4b36bbf20e1" providerId="ADAL" clId="{CE132116-8858-4EC8-9E46-84BBEBA09258}" dt="2026-04-06T15:44:25.333" v="1121" actId="20577"/>
          <ac:spMkLst>
            <pc:docMk/>
            <pc:sldMk cId="2900420113" sldId="1216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44:14.158" v="1100" actId="20577"/>
          <ac:spMkLst>
            <pc:docMk/>
            <pc:sldMk cId="2900420113" sldId="1216"/>
            <ac:spMk id="7" creationId="{F7A80D38-8E5A-0993-296A-EC9025FD0013}"/>
          </ac:spMkLst>
        </pc:spChg>
        <pc:picChg chg="add">
          <ac:chgData name="LAMIAE BEZZAZ" userId="f9bc3cc0-8e1c-4944-afa8-b4b36bbf20e1" providerId="ADAL" clId="{CE132116-8858-4EC8-9E46-84BBEBA09258}" dt="2026-04-06T15:36:42.983" v="1039"/>
          <ac:picMkLst>
            <pc:docMk/>
            <pc:sldMk cId="2900420113" sldId="1216"/>
            <ac:picMk id="9" creationId="{DEBF5595-2AD1-4374-91AC-AA4BEC3ADD99}"/>
          </ac:picMkLst>
        </pc:picChg>
        <pc:picChg chg="del">
          <ac:chgData name="LAMIAE BEZZAZ" userId="f9bc3cc0-8e1c-4944-afa8-b4b36bbf20e1" providerId="ADAL" clId="{CE132116-8858-4EC8-9E46-84BBEBA09258}" dt="2026-04-06T15:36:42.307" v="1038" actId="478"/>
          <ac:picMkLst>
            <pc:docMk/>
            <pc:sldMk cId="2900420113" sldId="1216"/>
            <ac:picMk id="11" creationId="{FE1BEA7B-F4AE-4A28-BA22-9D03AFF28C15}"/>
          </ac:picMkLst>
        </pc:picChg>
      </pc:sldChg>
      <pc:sldChg chg="addSp delSp modSp">
        <pc:chgData name="LAMIAE BEZZAZ" userId="f9bc3cc0-8e1c-4944-afa8-b4b36bbf20e1" providerId="ADAL" clId="{CE132116-8858-4EC8-9E46-84BBEBA09258}" dt="2026-04-06T13:48:44.272" v="67" actId="1076"/>
        <pc:sldMkLst>
          <pc:docMk/>
          <pc:sldMk cId="825377636" sldId="1231"/>
        </pc:sldMkLst>
        <pc:spChg chg="mod">
          <ac:chgData name="LAMIAE BEZZAZ" userId="f9bc3cc0-8e1c-4944-afa8-b4b36bbf20e1" providerId="ADAL" clId="{CE132116-8858-4EC8-9E46-84BBEBA09258}" dt="2026-04-06T13:47:56.193" v="62"/>
          <ac:spMkLst>
            <pc:docMk/>
            <pc:sldMk cId="825377636" sldId="1231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3:47:48.222" v="61" actId="20577"/>
          <ac:spMkLst>
            <pc:docMk/>
            <pc:sldMk cId="825377636" sldId="1231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3:47:58.550" v="63" actId="478"/>
          <ac:picMkLst>
            <pc:docMk/>
            <pc:sldMk cId="825377636" sldId="1231"/>
            <ac:picMk id="2" creationId="{1D684DCD-DD18-481F-8AE9-C8DB26AD5F8B}"/>
          </ac:picMkLst>
        </pc:picChg>
        <pc:picChg chg="add mod">
          <ac:chgData name="LAMIAE BEZZAZ" userId="f9bc3cc0-8e1c-4944-afa8-b4b36bbf20e1" providerId="ADAL" clId="{CE132116-8858-4EC8-9E46-84BBEBA09258}" dt="2026-04-06T13:48:44.272" v="67" actId="1076"/>
          <ac:picMkLst>
            <pc:docMk/>
            <pc:sldMk cId="825377636" sldId="1231"/>
            <ac:picMk id="3" creationId="{972ED4D7-DA80-45B2-B220-19193F2CD1ED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50:30.167" v="1252"/>
        <pc:sldMkLst>
          <pc:docMk/>
          <pc:sldMk cId="2510121114" sldId="1232"/>
        </pc:sldMkLst>
        <pc:spChg chg="mod">
          <ac:chgData name="LAMIAE BEZZAZ" userId="f9bc3cc0-8e1c-4944-afa8-b4b36bbf20e1" providerId="ADAL" clId="{CE132116-8858-4EC8-9E46-84BBEBA09258}" dt="2026-04-06T15:50:30.167" v="1252"/>
          <ac:spMkLst>
            <pc:docMk/>
            <pc:sldMk cId="2510121114" sldId="1232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50:17.796" v="1251" actId="20577"/>
          <ac:spMkLst>
            <pc:docMk/>
            <pc:sldMk cId="2510121114" sldId="1232"/>
            <ac:spMk id="7" creationId="{F7A80D38-8E5A-0993-296A-EC9025FD0013}"/>
          </ac:spMkLst>
        </pc:spChg>
        <pc:picChg chg="add">
          <ac:chgData name="LAMIAE BEZZAZ" userId="f9bc3cc0-8e1c-4944-afa8-b4b36bbf20e1" providerId="ADAL" clId="{CE132116-8858-4EC8-9E46-84BBEBA09258}" dt="2026-04-06T13:48:48.772" v="69"/>
          <ac:picMkLst>
            <pc:docMk/>
            <pc:sldMk cId="2510121114" sldId="1232"/>
            <ac:picMk id="9" creationId="{710075BF-4157-491F-A154-64D597BFF848}"/>
          </ac:picMkLst>
        </pc:picChg>
        <pc:picChg chg="del">
          <ac:chgData name="LAMIAE BEZZAZ" userId="f9bc3cc0-8e1c-4944-afa8-b4b36bbf20e1" providerId="ADAL" clId="{CE132116-8858-4EC8-9E46-84BBEBA09258}" dt="2026-04-06T13:48:48.307" v="68" actId="478"/>
          <ac:picMkLst>
            <pc:docMk/>
            <pc:sldMk cId="2510121114" sldId="1232"/>
            <ac:picMk id="11" creationId="{BA840EBE-61CA-4357-A8CF-0AC75C087519}"/>
          </ac:picMkLst>
        </pc:picChg>
      </pc:sldChg>
      <pc:sldChg chg="addSp modSp modAnim">
        <pc:chgData name="LAMIAE BEZZAZ" userId="f9bc3cc0-8e1c-4944-afa8-b4b36bbf20e1" providerId="ADAL" clId="{CE132116-8858-4EC8-9E46-84BBEBA09258}" dt="2026-04-06T13:45:08.832" v="12" actId="1076"/>
        <pc:sldMkLst>
          <pc:docMk/>
          <pc:sldMk cId="1960696761" sldId="1240"/>
        </pc:sldMkLst>
        <pc:picChg chg="add mod">
          <ac:chgData name="LAMIAE BEZZAZ" userId="f9bc3cc0-8e1c-4944-afa8-b4b36bbf20e1" providerId="ADAL" clId="{CE132116-8858-4EC8-9E46-84BBEBA09258}" dt="2026-04-06T13:44:22.658" v="9"/>
          <ac:picMkLst>
            <pc:docMk/>
            <pc:sldMk cId="1960696761" sldId="1240"/>
            <ac:picMk id="2" creationId="{E1A4B1D7-DC15-4F80-B467-2FC9503985AB}"/>
          </ac:picMkLst>
        </pc:picChg>
        <pc:picChg chg="add mod">
          <ac:chgData name="LAMIAE BEZZAZ" userId="f9bc3cc0-8e1c-4944-afa8-b4b36bbf20e1" providerId="ADAL" clId="{CE132116-8858-4EC8-9E46-84BBEBA09258}" dt="2026-04-06T13:45:08.832" v="12" actId="1076"/>
          <ac:picMkLst>
            <pc:docMk/>
            <pc:sldMk cId="1960696761" sldId="1240"/>
            <ac:picMk id="3" creationId="{3F4B4D98-4232-4375-8D81-CA1CFD8D764B}"/>
          </ac:picMkLst>
        </pc:picChg>
      </pc:sldChg>
      <pc:sldChg chg="addSp delSp modSp delAnim modAnim">
        <pc:chgData name="LAMIAE BEZZAZ" userId="f9bc3cc0-8e1c-4944-afa8-b4b36bbf20e1" providerId="ADAL" clId="{CE132116-8858-4EC8-9E46-84BBEBA09258}" dt="2026-04-06T13:45:42.437" v="18"/>
        <pc:sldMkLst>
          <pc:docMk/>
          <pc:sldMk cId="688470795" sldId="1241"/>
        </pc:sldMkLst>
        <pc:picChg chg="del">
          <ac:chgData name="LAMIAE BEZZAZ" userId="f9bc3cc0-8e1c-4944-afa8-b4b36bbf20e1" providerId="ADAL" clId="{CE132116-8858-4EC8-9E46-84BBEBA09258}" dt="2026-04-06T13:45:16.024" v="13" actId="478"/>
          <ac:picMkLst>
            <pc:docMk/>
            <pc:sldMk cId="688470795" sldId="1241"/>
            <ac:picMk id="3" creationId="{F4B829EC-7E91-452F-908A-6B68EC412695}"/>
          </ac:picMkLst>
        </pc:picChg>
        <pc:picChg chg="add mod">
          <ac:chgData name="LAMIAE BEZZAZ" userId="f9bc3cc0-8e1c-4944-afa8-b4b36bbf20e1" providerId="ADAL" clId="{CE132116-8858-4EC8-9E46-84BBEBA09258}" dt="2026-04-06T13:45:30.520" v="16" actId="1076"/>
          <ac:picMkLst>
            <pc:docMk/>
            <pc:sldMk cId="688470795" sldId="1241"/>
            <ac:picMk id="6" creationId="{34C84B03-58D4-41CD-8977-BBE1A7E050C9}"/>
          </ac:picMkLst>
        </pc:picChg>
      </pc:sldChg>
      <pc:sldChg chg="del">
        <pc:chgData name="LAMIAE BEZZAZ" userId="f9bc3cc0-8e1c-4944-afa8-b4b36bbf20e1" providerId="ADAL" clId="{CE132116-8858-4EC8-9E46-84BBEBA09258}" dt="2026-04-06T13:45:50.692" v="20" actId="47"/>
        <pc:sldMkLst>
          <pc:docMk/>
          <pc:sldMk cId="324612035" sldId="1242"/>
        </pc:sldMkLst>
      </pc:sldChg>
      <pc:sldChg chg="addSp delSp modSp">
        <pc:chgData name="LAMIAE BEZZAZ" userId="f9bc3cc0-8e1c-4944-afa8-b4b36bbf20e1" providerId="ADAL" clId="{CE132116-8858-4EC8-9E46-84BBEBA09258}" dt="2026-04-06T15:48:12.720" v="1233" actId="1076"/>
        <pc:sldMkLst>
          <pc:docMk/>
          <pc:sldMk cId="985463014" sldId="1243"/>
        </pc:sldMkLst>
        <pc:spChg chg="mod">
          <ac:chgData name="LAMIAE BEZZAZ" userId="f9bc3cc0-8e1c-4944-afa8-b4b36bbf20e1" providerId="ADAL" clId="{CE132116-8858-4EC8-9E46-84BBEBA09258}" dt="2026-04-06T15:45:08.491" v="1158"/>
          <ac:spMkLst>
            <pc:docMk/>
            <pc:sldMk cId="985463014" sldId="1243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44:58.321" v="1157" actId="20577"/>
          <ac:spMkLst>
            <pc:docMk/>
            <pc:sldMk cId="985463014" sldId="1243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5:45:34.857" v="1159" actId="478"/>
          <ac:picMkLst>
            <pc:docMk/>
            <pc:sldMk cId="985463014" sldId="1243"/>
            <ac:picMk id="2" creationId="{46FED00F-BB54-4B20-9C21-90412F91864F}"/>
          </ac:picMkLst>
        </pc:picChg>
        <pc:picChg chg="add del mod">
          <ac:chgData name="LAMIAE BEZZAZ" userId="f9bc3cc0-8e1c-4944-afa8-b4b36bbf20e1" providerId="ADAL" clId="{CE132116-8858-4EC8-9E46-84BBEBA09258}" dt="2026-04-06T15:47:59.105" v="1229" actId="478"/>
          <ac:picMkLst>
            <pc:docMk/>
            <pc:sldMk cId="985463014" sldId="1243"/>
            <ac:picMk id="3" creationId="{29EFA8A3-2D10-4220-B2D3-10C17A3F619C}"/>
          </ac:picMkLst>
        </pc:picChg>
        <pc:picChg chg="add mod">
          <ac:chgData name="LAMIAE BEZZAZ" userId="f9bc3cc0-8e1c-4944-afa8-b4b36bbf20e1" providerId="ADAL" clId="{CE132116-8858-4EC8-9E46-84BBEBA09258}" dt="2026-04-06T15:48:12.720" v="1233" actId="1076"/>
          <ac:picMkLst>
            <pc:docMk/>
            <pc:sldMk cId="985463014" sldId="1243"/>
            <ac:picMk id="4" creationId="{763DE34F-BD10-4ED6-8AE2-F60F56EBB52F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48:18.798" v="1235"/>
        <pc:sldMkLst>
          <pc:docMk/>
          <pc:sldMk cId="3967499948" sldId="1244"/>
        </pc:sldMkLst>
        <pc:spChg chg="mod">
          <ac:chgData name="LAMIAE BEZZAZ" userId="f9bc3cc0-8e1c-4944-afa8-b4b36bbf20e1" providerId="ADAL" clId="{CE132116-8858-4EC8-9E46-84BBEBA09258}" dt="2026-04-06T15:46:38.771" v="1226"/>
          <ac:spMkLst>
            <pc:docMk/>
            <pc:sldMk cId="3967499948" sldId="1244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46:30.217" v="1225" actId="20577"/>
          <ac:spMkLst>
            <pc:docMk/>
            <pc:sldMk cId="3967499948" sldId="1244"/>
            <ac:spMk id="7" creationId="{F7A80D38-8E5A-0993-296A-EC9025FD0013}"/>
          </ac:spMkLst>
        </pc:spChg>
        <pc:picChg chg="del mod">
          <ac:chgData name="LAMIAE BEZZAZ" userId="f9bc3cc0-8e1c-4944-afa8-b4b36bbf20e1" providerId="ADAL" clId="{CE132116-8858-4EC8-9E46-84BBEBA09258}" dt="2026-04-06T15:45:55.132" v="1165" actId="478"/>
          <ac:picMkLst>
            <pc:docMk/>
            <pc:sldMk cId="3967499948" sldId="1244"/>
            <ac:picMk id="9" creationId="{69B7D5B7-59A6-4793-A1DB-C0D3A1FCCD4C}"/>
          </ac:picMkLst>
        </pc:picChg>
        <pc:picChg chg="add del">
          <ac:chgData name="LAMIAE BEZZAZ" userId="f9bc3cc0-8e1c-4944-afa8-b4b36bbf20e1" providerId="ADAL" clId="{CE132116-8858-4EC8-9E46-84BBEBA09258}" dt="2026-04-06T15:48:17.300" v="1234" actId="478"/>
          <ac:picMkLst>
            <pc:docMk/>
            <pc:sldMk cId="3967499948" sldId="1244"/>
            <ac:picMk id="11" creationId="{C69F22FB-FFC2-4871-9D36-74037A4D88FB}"/>
          </ac:picMkLst>
        </pc:picChg>
        <pc:picChg chg="add">
          <ac:chgData name="LAMIAE BEZZAZ" userId="f9bc3cc0-8e1c-4944-afa8-b4b36bbf20e1" providerId="ADAL" clId="{CE132116-8858-4EC8-9E46-84BBEBA09258}" dt="2026-04-06T15:48:18.798" v="1235"/>
          <ac:picMkLst>
            <pc:docMk/>
            <pc:sldMk cId="3967499948" sldId="1244"/>
            <ac:picMk id="12" creationId="{D170BF0B-BC2E-441B-A3E1-EBD78DC7B5F3}"/>
          </ac:picMkLst>
        </pc:picChg>
      </pc:sldChg>
      <pc:sldChg chg="del">
        <pc:chgData name="LAMIAE BEZZAZ" userId="f9bc3cc0-8e1c-4944-afa8-b4b36bbf20e1" providerId="ADAL" clId="{CE132116-8858-4EC8-9E46-84BBEBA09258}" dt="2026-04-06T15:46:48.424" v="1227" actId="47"/>
        <pc:sldMkLst>
          <pc:docMk/>
          <pc:sldMk cId="3158807676" sldId="1245"/>
        </pc:sldMkLst>
      </pc:sldChg>
      <pc:sldChg chg="del">
        <pc:chgData name="LAMIAE BEZZAZ" userId="f9bc3cc0-8e1c-4944-afa8-b4b36bbf20e1" providerId="ADAL" clId="{CE132116-8858-4EC8-9E46-84BBEBA09258}" dt="2026-04-06T15:46:49.207" v="1228" actId="47"/>
        <pc:sldMkLst>
          <pc:docMk/>
          <pc:sldMk cId="4081968417" sldId="1246"/>
        </pc:sldMkLst>
      </pc:sldChg>
      <pc:sldChg chg="add">
        <pc:chgData name="LAMIAE BEZZAZ" userId="f9bc3cc0-8e1c-4944-afa8-b4b36bbf20e1" providerId="ADAL" clId="{CE132116-8858-4EC8-9E46-84BBEBA09258}" dt="2026-04-06T13:45:47.963" v="19"/>
        <pc:sldMkLst>
          <pc:docMk/>
          <pc:sldMk cId="1713272066" sldId="12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963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91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6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2.jpg"/><Relationship Id="rId7" Type="http://schemas.openxmlformats.org/officeDocument/2006/relationships/image" Target="../media/image4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3.jpg"/><Relationship Id="rId9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6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8.png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9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3.png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468A824-1FE8-45A6-9D12-1CC29B84C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9ABCF0-1662-417C-9C37-8AE250333D56}"/>
              </a:ext>
            </a:extLst>
          </p:cNvPr>
          <p:cNvGrpSpPr/>
          <p:nvPr/>
        </p:nvGrpSpPr>
        <p:grpSpPr>
          <a:xfrm>
            <a:off x="3652640" y="2598456"/>
            <a:ext cx="3321202" cy="3132001"/>
            <a:chOff x="100932" y="-41564"/>
            <a:chExt cx="8907789" cy="685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5615B0-630E-4733-BBF9-0EB5DA33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32" y="-41564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6DB90F-BA25-4B0F-BD6C-165C8EC3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653" y="-41564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3668728-50F1-44CC-8594-FDC8C94115DC}"/>
              </a:ext>
            </a:extLst>
          </p:cNvPr>
          <p:cNvGrpSpPr/>
          <p:nvPr/>
        </p:nvGrpSpPr>
        <p:grpSpPr>
          <a:xfrm>
            <a:off x="323699" y="2598456"/>
            <a:ext cx="3321202" cy="3132001"/>
            <a:chOff x="-4886013" y="0"/>
            <a:chExt cx="892738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E99062D-2FEE-46D1-ABA1-A85027FF1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013" y="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57A0AF3-9EF2-4184-B90D-61D9F32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9696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A163C04-595D-48AE-93B1-3F1C92B149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42" y="2598456"/>
            <a:ext cx="1787462" cy="31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9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nl-NL" dirty="0">
                <a:solidFill>
                  <a:srgbClr val="757575"/>
                </a:solidFill>
              </a:rPr>
              <a:t>ian - ion - ien - ieu - ier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nl-NL" dirty="0">
                <a:solidFill>
                  <a:srgbClr val="757575"/>
                </a:solidFill>
              </a:rPr>
              <a:t>ian - ion - ien - ieu - ier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nl-NL" dirty="0">
                <a:solidFill>
                  <a:srgbClr val="565F88"/>
                </a:solidFill>
              </a:rPr>
              <a:t>ian - ion - ien - ieu - ier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ballon du quartier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nl-NL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ian - ion - ien - ieu - ier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586A70-B6C8-4C6A-8D04-502AC2816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8A1F8-7FAA-472B-A0C9-7DDE0628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A92577-91E3-4BE7-A0D5-3647EF55A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8E66CF-5F53-4660-9C26-8137545D5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360C95-0E28-48EE-A361-BF9BB907A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17C06D-47CF-4B59-8BE5-2B0979D0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Se réveiller – Se laver – S’habiller – Se brosser les cheveux – Préparer le cartable – Un agneau.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réveiller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laver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S’habiller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agneau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brosser les cheveux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Préparer le cartable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3E710646-DEB1-4D23-8657-3909D8687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0CAE51-521B-4847-8E92-AAF4455A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1BE382-1B1A-44EA-9155-278C2F04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araignée – La campagne – Un beignet – Un champignon – Un oignon – Un peigne.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79F1ADB-7B21-44A0-8008-5699CA503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CBD94B-C6B0-491D-85BF-25304B17D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EAD426-03A7-4476-8261-BF0BCE5B4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F4BCECE5-B264-4ED6-8592-192D8533C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araignée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FB488BF-C4DF-4C78-A010-D58065C7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campagne 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9E85C42E-106B-4FA9-8FF9-FA10DC5126B3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3D8D8BB3-6615-4A16-9969-EA0E330F1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peigne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4E4C7A53-9200-4D58-9094-A47328A7EE5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862358F2-9E8B-4CB9-855F-C01D2ED61BB0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AB7D121B-110A-4934-BDFE-3DF80438B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08" y="4282573"/>
            <a:ext cx="1658366" cy="181407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6C1D3C-900E-486E-BED9-6F3FE235F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46" y="4278302"/>
            <a:ext cx="1658366" cy="18140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Huit heures – Neuf heures – Sept heures – Dix heures – Un lapin – Un singe.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Huit heures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Neuf heures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Sept heures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singe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heures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lapin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1E1270-3E3B-4B67-90F5-7228FA48AEF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2C4E0C-D736-4E0A-A279-1C5C5EAB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B2BB94-91F4-4538-94FC-62598D913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BF27FB3-97A2-44EC-BF32-645B058E9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" y="1920094"/>
            <a:ext cx="1658366" cy="181407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7E44F8-AB50-4795-896E-B9E05C3D8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75" y="1920094"/>
            <a:ext cx="1658366" cy="181407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950279-678A-41AA-B172-47A67AC285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278" y="1920094"/>
            <a:ext cx="1658366" cy="181407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4EC81C-2AC4-4A24-82E5-9F1E40F236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" y="4278302"/>
            <a:ext cx="1658366" cy="18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FD470D-0461-433A-9EF8-0FE6BD2AA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15" y="1992231"/>
            <a:ext cx="1659200" cy="18151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41DF28-E841-4D37-B5C9-1207840C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98" y="4267327"/>
            <a:ext cx="1659367" cy="18151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CB7574-0E8F-4745-A108-D8CAB534F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47" y="4267327"/>
            <a:ext cx="1659367" cy="18151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FF748C-4D12-4DD6-BCB5-AA427BD28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9" y="1992231"/>
            <a:ext cx="1659367" cy="181517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199AD94-0F13-4919-A3EE-D9D667CC0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41" y="1992231"/>
            <a:ext cx="1659367" cy="181517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D5605A-EAED-43A3-B1CE-599224556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72" y="4267327"/>
            <a:ext cx="1659367" cy="18151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34" y="769328"/>
            <a:ext cx="72127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peinture – Arriver – Le pain – Un train – Un chemin – Un dauphin.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peinture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Arriver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dauphin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train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chemin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05739E-B25F-4721-BF78-C534B08FB1E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51DA3EA-BC27-4135-96D4-53199341D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77BA0D3-4E0E-436C-92BB-4CB4EACA6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C4D6E69-4F26-42D4-A0E6-3B58DDB1A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9" y="1935353"/>
            <a:ext cx="1648946" cy="180377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97CA828-43D9-42E2-8D38-FCAA5BCE5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4196847"/>
            <a:ext cx="1648946" cy="180377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5F1816-1E7F-4ABF-84B0-8291D0297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89" y="1935353"/>
            <a:ext cx="1648946" cy="180377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965ED0-C3C8-48EF-9124-6976190E9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89" y="4196847"/>
            <a:ext cx="1648946" cy="180377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16E911-B099-4EB0-B8FF-34123572D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9" y="4196847"/>
            <a:ext cx="1648946" cy="180377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EC66CA-6ABD-4C17-AE73-58581ECB7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935353"/>
            <a:ext cx="1648946" cy="18037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Cache-cache – Sauter – La corde à sauter – Des dessins animés – Un camion – Un avion.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228" y="3697072"/>
            <a:ext cx="2072671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Cache-cache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Sauter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34228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corde à sauter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88158" y="6085132"/>
            <a:ext cx="26960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dessins animés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camion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0AFBFE-56B5-49FC-85B2-41CF7B028C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4EAFAF-22F9-45B9-8C5A-9A43E1A62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0AC6C4-E227-4453-8162-D9DE7864D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5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7F9140-4BE7-4113-92A5-C6E5D0BA0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876396-CC67-41C2-995B-C00C44750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D31798-4FA1-4D1A-965C-E70770315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616EE6-849E-4852-B827-A4C453629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9CC4F07-8443-4D41-85E6-AF6FD6A772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DB3F83-7234-42D5-916A-EACEC2F08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D1F53DE-C122-4ABC-AFA9-8DC8DC5A0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096CB8-F043-4D93-B4B6-DC8598DC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7755D22-97A5-4176-9B58-C28ECACB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AF8F89-880E-4C7B-88FC-A78877D51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0AA8F4-61AF-488B-845C-7BF7B0598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85CC7CE-1E4A-4C76-BBC8-37A68D804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09" y="755999"/>
            <a:ext cx="692356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mécanicien – La viande – Un chien – Un panier – Un lion – Un vieux.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5165" y="3744756"/>
            <a:ext cx="2028918" cy="35132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mécanicien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latin typeface="Dosis SemiBold" pitchFamily="2" charset="0"/>
              </a:rPr>
              <a:t>viande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27208" y="6113710"/>
            <a:ext cx="2014697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vieux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939047" y="6085132"/>
            <a:ext cx="21988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panier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lion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BBFC9D-CD52-4DBE-B367-60225D7503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E32E42-1F35-4D2D-836F-24F34325A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4FB998-ECFB-4F94-88AD-F43CF0D86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101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019C7-7BE1-4E6A-A3CB-DD95C4A24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90037-55F8-4F07-B6C7-AAFBE3798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413F8D-A837-433D-B0FA-C413CC1B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061758-8F54-4C86-AAF0-DA5D39F06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DF4BBD-50EC-4BCB-9437-DABCBC7CE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7F8451E-8338-4DA9-B861-6255083DC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5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E15BCA-E43C-4593-B2AA-91B0B3BF5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161A79-779B-4274-A357-0155220EB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65FABC-B1CA-4053-B025-9F6E2CBE2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79772F-7837-49A8-95CA-688EAE74D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2EC90F-1A59-4405-BAAD-DEC6BBEE0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6585-9D94-4EA6-81BA-CAFD39441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02EA8BC-D9F9-4A28-B3E6-F2B58D756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35E9A3-50BE-4C29-A163-108A638A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126C29-40B4-427C-8FC7-45A2E7E78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0084C3-5F09-477C-B775-52AE34F23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324496" y="4068842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3917412" y="1814600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Sauter et dessins animés.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FC3E5AA-0B69-43BF-8130-7DF616767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EC7D24-95EF-48FC-A7B9-1E2E516D8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256AD4-0D3A-40E3-A781-74A5E4CE52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3DA3EC-505D-4E15-A941-6D62A3C5A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912608-8349-4639-95FD-09965DE3E3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694D42C-79CB-4606-9074-49F81DB21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59692-6481-48F4-9F93-F3AC1AC78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2FCB77-87D7-4821-B5B5-1E1D8952F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DD74B2-963A-4B26-8F35-3E885C1F13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10FEF4-41AD-4186-934C-E93A061E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AFEAA0-5142-4BA9-9D5E-E07354E74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228A4F-1E07-4EEE-A3AF-468FCD58E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A4E7C-BFA4-4B7D-A5BC-E51A235E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B32FE9-2731-4939-933E-D18D38EEF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4134139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B84F888-0108-426E-9F62-D62E6B044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E60659-9856-48C1-B964-90AC3C374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2370E8-6477-405C-BF6E-089813071D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6" y="179805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BDF977-3F3B-4ED4-AF68-076B908BF5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Lion et mécanicien.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151287ED-3D74-47A8-AF23-1F7CB23B9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D79CF6-2EC2-4471-8B03-BB57F9BB9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4134139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864308-C8D6-40AC-8B6A-BAB8D0248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C39051-CED3-49F4-B9DE-923B83EFC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09499F-2E4D-44EB-A09B-E1E3C5640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6" y="1798059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D7BF91-515D-41E8-B4F6-E2EAC981D0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viande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triangle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746859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mendiant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34635" y="4521548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lion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camion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révision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panier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gardien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823553" y="3062528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mécanicien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tablier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collier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712344" cy="46096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chien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télévision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lieu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913556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cieux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pluvieux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L’escalier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milieu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Le temps est pluvieux ce matin.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Ce musicien passe à la télévision.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Samir dessine un grand triangle.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8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qui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89D557-05EF-4584-8293-8241B356C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D532D7-25FF-4AF8-9934-E3D01F7DD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vieux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 animal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687130-DD9A-4822-9D17-207B9CBA5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1C2B6-04FA-4D8F-A1E8-C0AF03DA3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74259"/>
            <a:ext cx="5839600" cy="2648822"/>
            <a:chOff x="1692000" y="2474259"/>
            <a:chExt cx="5839600" cy="2648822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74259"/>
              <a:ext cx="5839600" cy="264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814750" y="3089833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L</a:t>
              </a:r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e chien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784EF6-4C81-4BDE-B2F9-677DB46D4D76}"/>
              </a:ext>
            </a:extLst>
          </p:cNvPr>
          <p:cNvGrpSpPr/>
          <p:nvPr/>
        </p:nvGrpSpPr>
        <p:grpSpPr>
          <a:xfrm>
            <a:off x="703989" y="3122823"/>
            <a:ext cx="7732874" cy="612000"/>
            <a:chOff x="703989" y="3122823"/>
            <a:chExt cx="7732874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703989" y="3122823"/>
              <a:ext cx="1417419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joue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2334410" y="3122823"/>
              <a:ext cx="1417419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Karim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6586966" y="3122823"/>
              <a:ext cx="184989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au ballon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869B220-85AC-4D1B-9353-24EA63717E0E}"/>
                </a:ext>
              </a:extLst>
            </p:cNvPr>
            <p:cNvSpPr/>
            <p:nvPr/>
          </p:nvSpPr>
          <p:spPr>
            <a:xfrm>
              <a:off x="3964831" y="3122823"/>
              <a:ext cx="2409132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après l’école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A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près  l’école,  Karim  joue   au   ballon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12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prends ton petit-déjeuner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prends ton petit-déjeuner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4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lang="nl-NL" dirty="0">
                <a:solidFill>
                  <a:prstClr val="white">
                    <a:lumMod val="65000"/>
                  </a:prstClr>
                </a:solidFill>
              </a:rPr>
              <a:t>ian - ion - ien - ieu - ier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ballon du quartier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deuxième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6B9D7-18F2-4ABD-A290-5BC6C892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816" y="1755647"/>
            <a:ext cx="3748367" cy="42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CD56E71-827C-414D-B476-A79DFEEE1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89" y="2254440"/>
            <a:ext cx="7117621" cy="36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Le ballon du quartier - E02 DONE-720p-260325">
            <a:hlinkClick r:id="" action="ppaction://media"/>
            <a:extLst>
              <a:ext uri="{FF2B5EF4-FFF2-40B4-BE49-F238E27FC236}">
                <a16:creationId xmlns:a16="http://schemas.microsoft.com/office/drawing/2014/main" id="{F4B829EC-7E91-452F-908A-6B68EC4126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576" y="1999488"/>
            <a:ext cx="7546848" cy="42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8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4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 du quartier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F4B4D98-4232-4375-8D81-CA1CFD8D7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237" y="2192406"/>
            <a:ext cx="6771526" cy="355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2AP - Le ballon du quartier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34C84B03-58D4-41CD-8977-BBE1A7E05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195969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2AP - Le ballon du quartier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34C84B03-58D4-41CD-8977-BBE1A7E05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195969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Lina et Amine après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Lina et Amine après l’école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4D7-DA80-45B2-B220-19193F2CD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589" y="2742307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5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l’école, Lina et Amine sortent avec leur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572967" y="1517282"/>
            <a:ext cx="657595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l’école, Lina et Amine sortent avec leur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10075BF-4157-491F-A154-64D597BFF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89" y="2742307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1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Amine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Amine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DB9A11-0444-4A75-8772-48640010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59" y="2742307"/>
            <a:ext cx="33928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lance le ballon très haut.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lance le ballon très haut.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055A503-C4DE-4F7C-9CC8-731BFE4B7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59" y="2742307"/>
            <a:ext cx="33928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chien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chien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D4F9F-1079-44B4-AF6E-9670CB2AC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460" y="2742307"/>
            <a:ext cx="33929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chien arrive et regarde le ballon avec curiosité.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chien arrive et regarde le ballon avec curiosité.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F333C70-2917-4B4D-8E9E-C0BDC7AFA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460" y="2742307"/>
            <a:ext cx="33929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monsieur Karim à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monsieur Karim à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884A08-726A-4E69-A12C-2889E1083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25" y="2742307"/>
            <a:ext cx="332294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Karim demande à Amine : « Tu fais quoi après l’école Amine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M. Karim demande à Amine : « Tu fais quoi après l’école Amine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25DF705-FC6B-491C-9F37-BD3EE76E9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477" y="2855760"/>
            <a:ext cx="337504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C47658-6511-4062-9E72-5F07351AB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répond : « Après l’école, je joue.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répond : « Après l’école, je joue.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3F27A63-E614-416A-AB53-792FE4084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ballon finalement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ballon finalement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E03DC6-D8D6-43DB-894C-0189FADEA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Finalement, le ballon s’arrête.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Finalement, le ballon s’arrête.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78406C4-2951-4AA1-B1CD-182C90AFE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0A7BD8-F499-4E02-9863-DCF2CE35B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815" y="2742307"/>
            <a:ext cx="34103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ramasse le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ramasse le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CC080AF-F148-4C10-A8C8-3F7EB7FB1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815" y="2742307"/>
            <a:ext cx="34103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compris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Qu’a compris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D4121F-1FAF-4899-8E63-70C00C8B5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a compris que ce ballon adore faire des blagues.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a compris que ce ballon adore faire des blagues.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EBF5595-2AD1-4374-91AC-AA4BEC3AD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Lina, Amine et le ballon rouge,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51A264-A29A-4E68-A2F1-D389CA3F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2172076"/>
            <a:ext cx="6840000" cy="35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8D756D-FE5D-4395-8FCF-F532880ECFDB}">
  <ds:schemaRefs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elements/1.1/"/>
    <ds:schemaRef ds:uri="http://www.w3.org/XML/1998/namespace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7107</TotalTime>
  <Words>1512</Words>
  <Application>Microsoft Office PowerPoint</Application>
  <PresentationFormat>Affichage à l'écran (4:3)</PresentationFormat>
  <Paragraphs>263</Paragraphs>
  <Slides>84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84</vt:i4>
      </vt:variant>
    </vt:vector>
  </HeadingPairs>
  <TitlesOfParts>
    <vt:vector size="107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Se laver – S’habiller – Se brosser les cheveux – Préparer le cartable – Un agneau.</vt:lpstr>
      <vt:lpstr>Répétons ensemble : Une araignée – La campagne – Un beignet – Un champignon – Un oignon – Un peigne.</vt:lpstr>
      <vt:lpstr>Répétons ensemble :  Huit heures – Neuf heures – Sept heures – Dix heures – Un lapin – Un singe.</vt:lpstr>
      <vt:lpstr>Répétons ensemble : La peinture – Arriver – Le pain – Un train – Un chemin – Un dauphin.</vt:lpstr>
      <vt:lpstr>Répétons ensemble :  Cache-cache – Sauter – La corde à sauter – Des dessins animés – Un camion – Un avion.</vt:lpstr>
      <vt:lpstr>Qui veut passer au tableau pour nommer les images ? </vt:lpstr>
      <vt:lpstr>Répétons ensemble : Un mécanicien – La viande – Un chien – Un panier – Un lion – Un vieux.</vt:lpstr>
      <vt:lpstr>Qui veut passer au tableau pour nommer les images ? 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Sauter et dessins animés.</vt:lpstr>
      <vt:lpstr>Nous allons jouer au jeu des mots qui bougent. </vt:lpstr>
      <vt:lpstr>Observez bien les images. Je vais faire bouger deux images. </vt:lpstr>
      <vt:lpstr>Quelles sont les images qui ont bougé ? </vt:lpstr>
      <vt:lpstr>Les deux images qui ont bougé sont : Lion et mécanicien. </vt:lpstr>
      <vt:lpstr>Maintenant, nous allons faire de la lecture. Qui veut lire ces mots ?</vt:lpstr>
      <vt:lpstr>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C’est qui ? Qui veut répondre ? </vt:lpstr>
      <vt:lpstr>Écrivez le mot sur votre ardoise.</vt:lpstr>
      <vt:lpstr>Levez les ardoises. Je vais vérifier votre écriture. </vt:lpstr>
      <vt:lpstr>Corrigez.</vt:lpstr>
      <vt:lpstr>C’est quel animal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demain ?</vt:lpstr>
      <vt:lpstr>Nous allons jouer où ?</vt:lpstr>
      <vt:lpstr>Qu’est-ce que tu fais le matin ?</vt:lpstr>
      <vt:lpstr>À quelle heure tu vas à l’école ?</vt:lpstr>
      <vt:lpstr>À quelle heure tu te réveilles ?</vt:lpstr>
      <vt:lpstr>À quelle heure tu prends ton petit-déjeuner ?</vt:lpstr>
      <vt:lpstr>Tu fais quoi après l’école ?</vt:lpstr>
      <vt:lpstr>Plan de la séance 6</vt:lpstr>
      <vt:lpstr>Nous avons déjà vu le deuxième épisode de l’histoire « Le ballon du quartier ». Qui veut nous rappeler ce qu’on a vu dans cet épisode ? En français ou dans votre langue.</vt:lpstr>
      <vt:lpstr>On va regarder le deuxième épisode. Soyez attentifs.</vt:lpstr>
      <vt:lpstr>Lecture de la vidéo.</vt:lpstr>
      <vt:lpstr>Maintenant, nous allons découvrir un nouvel épisode de notre histoire « Le ballon du quartier ». Est-ce que vous êtes prêts ? Écoutez bien. </vt:lpstr>
      <vt:lpstr>Lecture de la vidéo.</vt:lpstr>
      <vt:lpstr>Nous allons écouter l’histoire une deuxième fois. Soyez attentifs.</vt:lpstr>
      <vt:lpstr>Lecture de la vidéo.</vt:lpstr>
      <vt:lpstr>Que font Lina et Amine après l’école ?</vt:lpstr>
      <vt:lpstr>Après l’école, Lina et Amine sortent avec leur ballon.</vt:lpstr>
      <vt:lpstr>Que fait Amine ?</vt:lpstr>
      <vt:lpstr>Amine lance le ballon très haut.</vt:lpstr>
      <vt:lpstr>Que fait le chien ?</vt:lpstr>
      <vt:lpstr>Le chien arrive et regarde le ballon avec curiosité. </vt:lpstr>
      <vt:lpstr>Que demande monsieur Karim à Amine ?</vt:lpstr>
      <vt:lpstr>M. Karim demande à Amine : « Tu fais quoi après l’école Amine ? »</vt:lpstr>
      <vt:lpstr>Que répond Amine ?</vt:lpstr>
      <vt:lpstr>Amine répond : « Après l’école, je joue. »</vt:lpstr>
      <vt:lpstr>Que fait le ballon finalement ?</vt:lpstr>
      <vt:lpstr>Finalement, le ballon s’arrête.</vt:lpstr>
      <vt:lpstr>Que fait Amine ?</vt:lpstr>
      <vt:lpstr>Amine ramasse le ballon.</vt:lpstr>
      <vt:lpstr>Qu’a compris Amine ?</vt:lpstr>
      <vt:lpstr>Amine a compris que ce ballon adore faire des blagues.</vt:lpstr>
      <vt:lpstr>On retrouvera nos amis, Lina, Amine et le ballon rouge, la semaine prochaine pour la suite de l’histoire.</vt:lpstr>
      <vt:lpstr>À la maison, faites un dessin sur l’histoire de « Le ballon du quartier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124</cp:revision>
  <cp:lastPrinted>2025-08-13T10:11:39Z</cp:lastPrinted>
  <dcterms:created xsi:type="dcterms:W3CDTF">2025-08-01T12:31:49Z</dcterms:created>
  <dcterms:modified xsi:type="dcterms:W3CDTF">2026-04-09T17:33:21Z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