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  <p:sldMasterId id="2147483651" r:id="rId5"/>
    <p:sldMasterId id="2147483659" r:id="rId6"/>
    <p:sldMasterId id="2147483674" r:id="rId7"/>
    <p:sldMasterId id="2147483684" r:id="rId8"/>
    <p:sldMasterId id="2147483694" r:id="rId9"/>
    <p:sldMasterId id="2147483706" r:id="rId10"/>
    <p:sldMasterId id="2147483714" r:id="rId11"/>
  </p:sldMasterIdLst>
  <p:notesMasterIdLst>
    <p:notesMasterId r:id="rId58"/>
  </p:notesMasterIdLst>
  <p:sldIdLst>
    <p:sldId id="256" r:id="rId12"/>
    <p:sldId id="1029" r:id="rId13"/>
    <p:sldId id="705" r:id="rId14"/>
    <p:sldId id="1108" r:id="rId15"/>
    <p:sldId id="1101" r:id="rId16"/>
    <p:sldId id="799" r:id="rId17"/>
    <p:sldId id="779" r:id="rId18"/>
    <p:sldId id="780" r:id="rId19"/>
    <p:sldId id="784" r:id="rId20"/>
    <p:sldId id="1095" r:id="rId21"/>
    <p:sldId id="1096" r:id="rId22"/>
    <p:sldId id="1097" r:id="rId23"/>
    <p:sldId id="1098" r:id="rId24"/>
    <p:sldId id="1099" r:id="rId25"/>
    <p:sldId id="800" r:id="rId26"/>
    <p:sldId id="862" r:id="rId27"/>
    <p:sldId id="1049" r:id="rId28"/>
    <p:sldId id="846" r:id="rId29"/>
    <p:sldId id="1069" r:id="rId30"/>
    <p:sldId id="866" r:id="rId31"/>
    <p:sldId id="867" r:id="rId32"/>
    <p:sldId id="1053" r:id="rId33"/>
    <p:sldId id="1079" r:id="rId34"/>
    <p:sldId id="1102" r:id="rId35"/>
    <p:sldId id="1103" r:id="rId36"/>
    <p:sldId id="1105" r:id="rId37"/>
    <p:sldId id="1055" r:id="rId38"/>
    <p:sldId id="1054" r:id="rId39"/>
    <p:sldId id="1081" r:id="rId40"/>
    <p:sldId id="1086" r:id="rId41"/>
    <p:sldId id="831" r:id="rId42"/>
    <p:sldId id="832" r:id="rId43"/>
    <p:sldId id="805" r:id="rId44"/>
    <p:sldId id="1083" r:id="rId45"/>
    <p:sldId id="653" r:id="rId46"/>
    <p:sldId id="1040" r:id="rId47"/>
    <p:sldId id="1090" r:id="rId48"/>
    <p:sldId id="1091" r:id="rId49"/>
    <p:sldId id="1084" r:id="rId50"/>
    <p:sldId id="1060" r:id="rId51"/>
    <p:sldId id="1088" r:id="rId52"/>
    <p:sldId id="1087" r:id="rId53"/>
    <p:sldId id="984" r:id="rId54"/>
    <p:sldId id="1089" r:id="rId55"/>
    <p:sldId id="1048" r:id="rId56"/>
    <p:sldId id="1107" r:id="rId57"/>
  </p:sldIdLst>
  <p:sldSz cx="9144000" cy="6858000" type="screen4x3"/>
  <p:notesSz cx="6735763" cy="9866313"/>
  <p:embeddedFontLst>
    <p:embeddedFont>
      <p:font typeface="Dosis" pitchFamily="2" charset="0"/>
      <p:regular r:id="rId59"/>
      <p:bold r:id="rId60"/>
    </p:embeddedFont>
    <p:embeddedFont>
      <p:font typeface="Dosis ExtraBold" pitchFamily="2" charset="0"/>
      <p:bold r:id="rId61"/>
    </p:embeddedFont>
    <p:embeddedFont>
      <p:font typeface="Dosis Medium" pitchFamily="2" charset="0"/>
      <p:regular r:id="rId62"/>
      <p:bold r:id="rId63"/>
    </p:embeddedFont>
    <p:embeddedFont>
      <p:font typeface="Dosis SemiBold" pitchFamily="2" charset="0"/>
      <p:regular r:id="rId64"/>
      <p:bold r:id="rId6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565F88"/>
    <a:srgbClr val="4472C4"/>
    <a:srgbClr val="E84234"/>
    <a:srgbClr val="9EE0F4"/>
    <a:srgbClr val="EAF8FE"/>
    <a:srgbClr val="E7E6E6"/>
    <a:srgbClr val="424D7B"/>
    <a:srgbClr val="EBE3F1"/>
    <a:srgbClr val="F265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87607" autoAdjust="0"/>
  </p:normalViewPr>
  <p:slideViewPr>
    <p:cSldViewPr snapToGrid="0" showGuides="1">
      <p:cViewPr varScale="1">
        <p:scale>
          <a:sx n="77" d="100"/>
          <a:sy n="77" d="100"/>
        </p:scale>
        <p:origin x="269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63" Type="http://schemas.openxmlformats.org/officeDocument/2006/relationships/font" Target="fonts/font5.fntdata"/><Relationship Id="rId68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71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notesMaster" Target="notesMasters/notesMaster1.xml"/><Relationship Id="rId66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61" Type="http://schemas.openxmlformats.org/officeDocument/2006/relationships/font" Target="fonts/font3.fntdata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font" Target="fonts/font2.fntdata"/><Relationship Id="rId65" Type="http://schemas.openxmlformats.org/officeDocument/2006/relationships/font" Target="fonts/font7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font" Target="fonts/font6.fntdata"/><Relationship Id="rId69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0.xml"/><Relationship Id="rId3" Type="http://schemas.openxmlformats.org/officeDocument/2006/relationships/customXml" Target="../customXml/item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font" Target="fonts/font1.fntdata"/><Relationship Id="rId67" Type="http://schemas.openxmlformats.org/officeDocument/2006/relationships/viewProps" Target="viewProps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font" Target="fonts/font4.fntdata"/><Relationship Id="rId7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09305A56-088C-4D60-A921-000BF2E67C6B}"/>
    <pc:docChg chg="undo custSel modSld">
      <pc:chgData name="LAMIAE BEZZAZ" userId="f9bc3cc0-8e1c-4944-afa8-b4b36bbf20e1" providerId="ADAL" clId="{09305A56-088C-4D60-A921-000BF2E67C6B}" dt="2026-04-03T10:42:56.822" v="791" actId="1076"/>
      <pc:docMkLst>
        <pc:docMk/>
      </pc:docMkLst>
      <pc:sldChg chg="modSp">
        <pc:chgData name="LAMIAE BEZZAZ" userId="f9bc3cc0-8e1c-4944-afa8-b4b36bbf20e1" providerId="ADAL" clId="{09305A56-088C-4D60-A921-000BF2E67C6B}" dt="2026-04-02T23:57:45.978" v="5" actId="20577"/>
        <pc:sldMkLst>
          <pc:docMk/>
          <pc:sldMk cId="1552006823" sldId="780"/>
        </pc:sldMkLst>
        <pc:spChg chg="mod">
          <ac:chgData name="LAMIAE BEZZAZ" userId="f9bc3cc0-8e1c-4944-afa8-b4b36bbf20e1" providerId="ADAL" clId="{09305A56-088C-4D60-A921-000BF2E67C6B}" dt="2026-04-02T23:57:45.978" v="5" actId="20577"/>
          <ac:spMkLst>
            <pc:docMk/>
            <pc:sldMk cId="1552006823" sldId="780"/>
            <ac:spMk id="7" creationId="{F4BB8375-101F-4E97-1AB7-D8ADFA8B2E79}"/>
          </ac:spMkLst>
        </pc:spChg>
      </pc:sldChg>
      <pc:sldChg chg="addSp modSp modAnim">
        <pc:chgData name="LAMIAE BEZZAZ" userId="f9bc3cc0-8e1c-4944-afa8-b4b36bbf20e1" providerId="ADAL" clId="{09305A56-088C-4D60-A921-000BF2E67C6B}" dt="2026-04-02T23:59:11.976" v="10"/>
        <pc:sldMkLst>
          <pc:docMk/>
          <pc:sldMk cId="927543826" sldId="784"/>
        </pc:sldMkLst>
        <pc:picChg chg="add mod">
          <ac:chgData name="LAMIAE BEZZAZ" userId="f9bc3cc0-8e1c-4944-afa8-b4b36bbf20e1" providerId="ADAL" clId="{09305A56-088C-4D60-A921-000BF2E67C6B}" dt="2026-04-02T23:59:01.192" v="8" actId="1076"/>
          <ac:picMkLst>
            <pc:docMk/>
            <pc:sldMk cId="927543826" sldId="784"/>
            <ac:picMk id="2" creationId="{A3CFEA86-E20A-4993-BE40-BA71BFB1C10C}"/>
          </ac:picMkLst>
        </pc:picChg>
      </pc:sldChg>
      <pc:sldChg chg="addSp delSp modSp">
        <pc:chgData name="LAMIAE BEZZAZ" userId="f9bc3cc0-8e1c-4944-afa8-b4b36bbf20e1" providerId="ADAL" clId="{09305A56-088C-4D60-A921-000BF2E67C6B}" dt="2026-04-03T09:50:51.034" v="421" actId="171"/>
        <pc:sldMkLst>
          <pc:docMk/>
          <pc:sldMk cId="0" sldId="831"/>
        </pc:sldMkLst>
        <pc:spChg chg="mod">
          <ac:chgData name="LAMIAE BEZZAZ" userId="f9bc3cc0-8e1c-4944-afa8-b4b36bbf20e1" providerId="ADAL" clId="{09305A56-088C-4D60-A921-000BF2E67C6B}" dt="2026-04-03T09:50:41.385" v="420" actId="20577"/>
          <ac:spMkLst>
            <pc:docMk/>
            <pc:sldMk cId="0" sldId="831"/>
            <ac:spMk id="13" creationId="{00000000-0000-0000-0000-000000000000}"/>
          </ac:spMkLst>
        </pc:spChg>
        <pc:picChg chg="add mod ord">
          <ac:chgData name="LAMIAE BEZZAZ" userId="f9bc3cc0-8e1c-4944-afa8-b4b36bbf20e1" providerId="ADAL" clId="{09305A56-088C-4D60-A921-000BF2E67C6B}" dt="2026-04-03T09:50:51.034" v="421" actId="171"/>
          <ac:picMkLst>
            <pc:docMk/>
            <pc:sldMk cId="0" sldId="831"/>
            <ac:picMk id="4" creationId="{D7C92277-FB35-4E36-84EC-04019E5188B4}"/>
          </ac:picMkLst>
        </pc:picChg>
        <pc:picChg chg="del">
          <ac:chgData name="LAMIAE BEZZAZ" userId="f9bc3cc0-8e1c-4944-afa8-b4b36bbf20e1" providerId="ADAL" clId="{09305A56-088C-4D60-A921-000BF2E67C6B}" dt="2026-04-03T09:50:00.154" v="416" actId="478"/>
          <ac:picMkLst>
            <pc:docMk/>
            <pc:sldMk cId="0" sldId="831"/>
            <ac:picMk id="5" creationId="{92E32AE0-A3EA-44D3-A4DE-DBEAA330EC11}"/>
          </ac:picMkLst>
        </pc:picChg>
      </pc:sldChg>
      <pc:sldChg chg="addSp delSp modSp">
        <pc:chgData name="LAMIAE BEZZAZ" userId="f9bc3cc0-8e1c-4944-afa8-b4b36bbf20e1" providerId="ADAL" clId="{09305A56-088C-4D60-A921-000BF2E67C6B}" dt="2026-04-03T10:31:34.841" v="437" actId="1076"/>
        <pc:sldMkLst>
          <pc:docMk/>
          <pc:sldMk cId="0" sldId="832"/>
        </pc:sldMkLst>
        <pc:spChg chg="mod">
          <ac:chgData name="LAMIAE BEZZAZ" userId="f9bc3cc0-8e1c-4944-afa8-b4b36bbf20e1" providerId="ADAL" clId="{09305A56-088C-4D60-A921-000BF2E67C6B}" dt="2026-04-03T10:31:34.841" v="437" actId="1076"/>
          <ac:spMkLst>
            <pc:docMk/>
            <pc:sldMk cId="0" sldId="832"/>
            <ac:spMk id="8" creationId="{00189418-35B7-4291-8C88-C6F98AB12CD6}"/>
          </ac:spMkLst>
        </pc:spChg>
        <pc:spChg chg="mod">
          <ac:chgData name="LAMIAE BEZZAZ" userId="f9bc3cc0-8e1c-4944-afa8-b4b36bbf20e1" providerId="ADAL" clId="{09305A56-088C-4D60-A921-000BF2E67C6B}" dt="2026-04-03T10:31:21.059" v="436" actId="1076"/>
          <ac:spMkLst>
            <pc:docMk/>
            <pc:sldMk cId="0" sldId="832"/>
            <ac:spMk id="13" creationId="{7A716DF4-C616-488A-8D7A-3D07C5C1E22D}"/>
          </ac:spMkLst>
        </pc:spChg>
        <pc:picChg chg="del">
          <ac:chgData name="LAMIAE BEZZAZ" userId="f9bc3cc0-8e1c-4944-afa8-b4b36bbf20e1" providerId="ADAL" clId="{09305A56-088C-4D60-A921-000BF2E67C6B}" dt="2026-04-03T10:30:06.044" v="422" actId="478"/>
          <ac:picMkLst>
            <pc:docMk/>
            <pc:sldMk cId="0" sldId="832"/>
            <ac:picMk id="6" creationId="{CAC4F90E-56CE-44DD-B9FC-EFF471639CA9}"/>
          </ac:picMkLst>
        </pc:picChg>
        <pc:picChg chg="add mod ord modCrop">
          <ac:chgData name="LAMIAE BEZZAZ" userId="f9bc3cc0-8e1c-4944-afa8-b4b36bbf20e1" providerId="ADAL" clId="{09305A56-088C-4D60-A921-000BF2E67C6B}" dt="2026-04-03T10:31:06.640" v="435" actId="171"/>
          <ac:picMkLst>
            <pc:docMk/>
            <pc:sldMk cId="0" sldId="832"/>
            <ac:picMk id="7" creationId="{EB1C52D5-7A87-403A-8B02-F87FD95BB686}"/>
          </ac:picMkLst>
        </pc:picChg>
      </pc:sldChg>
      <pc:sldChg chg="addSp delSp">
        <pc:chgData name="LAMIAE BEZZAZ" userId="f9bc3cc0-8e1c-4944-afa8-b4b36bbf20e1" providerId="ADAL" clId="{09305A56-088C-4D60-A921-000BF2E67C6B}" dt="2026-04-03T09:24:14.216" v="34"/>
        <pc:sldMkLst>
          <pc:docMk/>
          <pc:sldMk cId="0" sldId="866"/>
        </pc:sldMkLst>
        <pc:spChg chg="del">
          <ac:chgData name="LAMIAE BEZZAZ" userId="f9bc3cc0-8e1c-4944-afa8-b4b36bbf20e1" providerId="ADAL" clId="{09305A56-088C-4D60-A921-000BF2E67C6B}" dt="2026-04-03T00:02:17.176" v="21" actId="478"/>
          <ac:spMkLst>
            <pc:docMk/>
            <pc:sldMk cId="0" sldId="866"/>
            <ac:spMk id="7" creationId="{58FA29C0-E07E-4282-9C5F-70F386E31CE6}"/>
          </ac:spMkLst>
        </pc:spChg>
        <pc:spChg chg="add">
          <ac:chgData name="LAMIAE BEZZAZ" userId="f9bc3cc0-8e1c-4944-afa8-b4b36bbf20e1" providerId="ADAL" clId="{09305A56-088C-4D60-A921-000BF2E67C6B}" dt="2026-04-03T09:24:14.216" v="34"/>
          <ac:spMkLst>
            <pc:docMk/>
            <pc:sldMk cId="0" sldId="866"/>
            <ac:spMk id="7" creationId="{95579298-33E9-49D4-AAB3-8D4F13A7A576}"/>
          </ac:spMkLst>
        </pc:spChg>
        <pc:spChg chg="add del">
          <ac:chgData name="LAMIAE BEZZAZ" userId="f9bc3cc0-8e1c-4944-afa8-b4b36bbf20e1" providerId="ADAL" clId="{09305A56-088C-4D60-A921-000BF2E67C6B}" dt="2026-04-03T09:24:13.433" v="33" actId="478"/>
          <ac:spMkLst>
            <pc:docMk/>
            <pc:sldMk cId="0" sldId="866"/>
            <ac:spMk id="8" creationId="{0FD30FCB-1F22-4485-B82A-96909A80C94B}"/>
          </ac:spMkLst>
        </pc:spChg>
        <pc:spChg chg="del">
          <ac:chgData name="LAMIAE BEZZAZ" userId="f9bc3cc0-8e1c-4944-afa8-b4b36bbf20e1" providerId="ADAL" clId="{09305A56-088C-4D60-A921-000BF2E67C6B}" dt="2026-04-03T00:02:17.176" v="21" actId="478"/>
          <ac:spMkLst>
            <pc:docMk/>
            <pc:sldMk cId="0" sldId="866"/>
            <ac:spMk id="9" creationId="{8149A7EB-4262-4B72-B5C4-DFB56827EF71}"/>
          </ac:spMkLst>
        </pc:spChg>
        <pc:spChg chg="add">
          <ac:chgData name="LAMIAE BEZZAZ" userId="f9bc3cc0-8e1c-4944-afa8-b4b36bbf20e1" providerId="ADAL" clId="{09305A56-088C-4D60-A921-000BF2E67C6B}" dt="2026-04-03T09:24:14.216" v="34"/>
          <ac:spMkLst>
            <pc:docMk/>
            <pc:sldMk cId="0" sldId="866"/>
            <ac:spMk id="9" creationId="{F89104AC-BE07-44C1-8F6A-E169035D0006}"/>
          </ac:spMkLst>
        </pc:spChg>
        <pc:spChg chg="add del">
          <ac:chgData name="LAMIAE BEZZAZ" userId="f9bc3cc0-8e1c-4944-afa8-b4b36bbf20e1" providerId="ADAL" clId="{09305A56-088C-4D60-A921-000BF2E67C6B}" dt="2026-04-03T09:24:13.433" v="33" actId="478"/>
          <ac:spMkLst>
            <pc:docMk/>
            <pc:sldMk cId="0" sldId="866"/>
            <ac:spMk id="10" creationId="{961B8DC8-5980-42DF-A5F6-FEF883CC87B3}"/>
          </ac:spMkLst>
        </pc:spChg>
      </pc:sldChg>
      <pc:sldChg chg="addSp delSp">
        <pc:chgData name="LAMIAE BEZZAZ" userId="f9bc3cc0-8e1c-4944-afa8-b4b36bbf20e1" providerId="ADAL" clId="{09305A56-088C-4D60-A921-000BF2E67C6B}" dt="2026-04-03T09:24:23.566" v="37"/>
        <pc:sldMkLst>
          <pc:docMk/>
          <pc:sldMk cId="0" sldId="867"/>
        </pc:sldMkLst>
        <pc:spChg chg="del">
          <ac:chgData name="LAMIAE BEZZAZ" userId="f9bc3cc0-8e1c-4944-afa8-b4b36bbf20e1" providerId="ADAL" clId="{09305A56-088C-4D60-A921-000BF2E67C6B}" dt="2026-04-03T00:02:27.990" v="23" actId="478"/>
          <ac:spMkLst>
            <pc:docMk/>
            <pc:sldMk cId="0" sldId="867"/>
            <ac:spMk id="5" creationId="{F58144DA-3A54-4794-8564-23A779F4B298}"/>
          </ac:spMkLst>
        </pc:spChg>
        <pc:spChg chg="add del">
          <ac:chgData name="LAMIAE BEZZAZ" userId="f9bc3cc0-8e1c-4944-afa8-b4b36bbf20e1" providerId="ADAL" clId="{09305A56-088C-4D60-A921-000BF2E67C6B}" dt="2026-04-03T09:24:21.631" v="35" actId="478"/>
          <ac:spMkLst>
            <pc:docMk/>
            <pc:sldMk cId="0" sldId="867"/>
            <ac:spMk id="6" creationId="{4D5A2422-F1FB-4E42-9637-C515255F6629}"/>
          </ac:spMkLst>
        </pc:spChg>
        <pc:spChg chg="add">
          <ac:chgData name="LAMIAE BEZZAZ" userId="f9bc3cc0-8e1c-4944-afa8-b4b36bbf20e1" providerId="ADAL" clId="{09305A56-088C-4D60-A921-000BF2E67C6B}" dt="2026-04-03T09:24:23.566" v="37"/>
          <ac:spMkLst>
            <pc:docMk/>
            <pc:sldMk cId="0" sldId="867"/>
            <ac:spMk id="7" creationId="{670C51AF-9F9A-4D4E-B69D-8274C06B6AD8}"/>
          </ac:spMkLst>
        </pc:spChg>
        <pc:spChg chg="del">
          <ac:chgData name="LAMIAE BEZZAZ" userId="f9bc3cc0-8e1c-4944-afa8-b4b36bbf20e1" providerId="ADAL" clId="{09305A56-088C-4D60-A921-000BF2E67C6B}" dt="2026-04-03T00:02:27.990" v="23" actId="478"/>
          <ac:spMkLst>
            <pc:docMk/>
            <pc:sldMk cId="0" sldId="867"/>
            <ac:spMk id="7" creationId="{6B46240D-1EFA-4945-AC56-DFDD9D032A0E}"/>
          </ac:spMkLst>
        </pc:spChg>
        <pc:spChg chg="add del">
          <ac:chgData name="LAMIAE BEZZAZ" userId="f9bc3cc0-8e1c-4944-afa8-b4b36bbf20e1" providerId="ADAL" clId="{09305A56-088C-4D60-A921-000BF2E67C6B}" dt="2026-04-03T09:24:22.881" v="36" actId="478"/>
          <ac:spMkLst>
            <pc:docMk/>
            <pc:sldMk cId="0" sldId="867"/>
            <ac:spMk id="8" creationId="{799248C8-E6A5-4138-8943-D42689A33FBD}"/>
          </ac:spMkLst>
        </pc:spChg>
        <pc:spChg chg="add">
          <ac:chgData name="LAMIAE BEZZAZ" userId="f9bc3cc0-8e1c-4944-afa8-b4b36bbf20e1" providerId="ADAL" clId="{09305A56-088C-4D60-A921-000BF2E67C6B}" dt="2026-04-03T09:24:23.566" v="37"/>
          <ac:spMkLst>
            <pc:docMk/>
            <pc:sldMk cId="0" sldId="867"/>
            <ac:spMk id="9" creationId="{C1E4EF85-1306-49FE-A8FF-3CD25C9FAC24}"/>
          </ac:spMkLst>
        </pc:spChg>
      </pc:sldChg>
      <pc:sldChg chg="addSp delSp modSp">
        <pc:chgData name="LAMIAE BEZZAZ" userId="f9bc3cc0-8e1c-4944-afa8-b4b36bbf20e1" providerId="ADAL" clId="{09305A56-088C-4D60-A921-000BF2E67C6B}" dt="2026-04-03T10:39:04.351" v="656" actId="20577"/>
        <pc:sldMkLst>
          <pc:docMk/>
          <pc:sldMk cId="0" sldId="984"/>
        </pc:sldMkLst>
        <pc:spChg chg="mod">
          <ac:chgData name="LAMIAE BEZZAZ" userId="f9bc3cc0-8e1c-4944-afa8-b4b36bbf20e1" providerId="ADAL" clId="{09305A56-088C-4D60-A921-000BF2E67C6B}" dt="2026-04-03T10:39:04.351" v="656" actId="20577"/>
          <ac:spMkLst>
            <pc:docMk/>
            <pc:sldMk cId="0" sldId="984"/>
            <ac:spMk id="4" creationId="{00000000-0000-0000-0000-000000000000}"/>
          </ac:spMkLst>
        </pc:spChg>
        <pc:picChg chg="add mod ord">
          <ac:chgData name="LAMIAE BEZZAZ" userId="f9bc3cc0-8e1c-4944-afa8-b4b36bbf20e1" providerId="ADAL" clId="{09305A56-088C-4D60-A921-000BF2E67C6B}" dt="2026-04-03T10:39:00.807" v="653" actId="171"/>
          <ac:picMkLst>
            <pc:docMk/>
            <pc:sldMk cId="0" sldId="984"/>
            <ac:picMk id="5" creationId="{AF4FFBCF-9DDC-41E0-8351-382332F1B696}"/>
          </ac:picMkLst>
        </pc:picChg>
        <pc:picChg chg="del">
          <ac:chgData name="LAMIAE BEZZAZ" userId="f9bc3cc0-8e1c-4944-afa8-b4b36bbf20e1" providerId="ADAL" clId="{09305A56-088C-4D60-A921-000BF2E67C6B}" dt="2026-04-03T10:38:20.628" v="649" actId="478"/>
          <ac:picMkLst>
            <pc:docMk/>
            <pc:sldMk cId="0" sldId="984"/>
            <ac:picMk id="8" creationId="{190913AF-338C-47CC-B80B-7368A041B143}"/>
          </ac:picMkLst>
        </pc:picChg>
      </pc:sldChg>
      <pc:sldChg chg="addSp delSp modSp">
        <pc:chgData name="LAMIAE BEZZAZ" userId="f9bc3cc0-8e1c-4944-afa8-b4b36bbf20e1" providerId="ADAL" clId="{09305A56-088C-4D60-A921-000BF2E67C6B}" dt="2026-04-03T10:42:56.822" v="791" actId="1076"/>
        <pc:sldMkLst>
          <pc:docMk/>
          <pc:sldMk cId="0" sldId="1048"/>
        </pc:sldMkLst>
        <pc:spChg chg="mod">
          <ac:chgData name="LAMIAE BEZZAZ" userId="f9bc3cc0-8e1c-4944-afa8-b4b36bbf20e1" providerId="ADAL" clId="{09305A56-088C-4D60-A921-000BF2E67C6B}" dt="2026-04-03T10:42:51.864" v="790" actId="1076"/>
          <ac:spMkLst>
            <pc:docMk/>
            <pc:sldMk cId="0" sldId="1048"/>
            <ac:spMk id="6" creationId="{00000000-0000-0000-0000-000000000000}"/>
          </ac:spMkLst>
        </pc:spChg>
        <pc:spChg chg="mod">
          <ac:chgData name="LAMIAE BEZZAZ" userId="f9bc3cc0-8e1c-4944-afa8-b4b36bbf20e1" providerId="ADAL" clId="{09305A56-088C-4D60-A921-000BF2E67C6B}" dt="2026-04-03T10:42:56.822" v="791" actId="1076"/>
          <ac:spMkLst>
            <pc:docMk/>
            <pc:sldMk cId="0" sldId="1048"/>
            <ac:spMk id="10" creationId="{00000000-0000-0000-0000-000000000000}"/>
          </ac:spMkLst>
        </pc:spChg>
        <pc:picChg chg="add mod ord">
          <ac:chgData name="LAMIAE BEZZAZ" userId="f9bc3cc0-8e1c-4944-afa8-b4b36bbf20e1" providerId="ADAL" clId="{09305A56-088C-4D60-A921-000BF2E67C6B}" dt="2026-04-03T10:42:32.780" v="788" actId="171"/>
          <ac:picMkLst>
            <pc:docMk/>
            <pc:sldMk cId="0" sldId="1048"/>
            <ac:picMk id="5" creationId="{558DB967-EDAE-47EC-84E9-5178AFAA8A61}"/>
          </ac:picMkLst>
        </pc:picChg>
        <pc:picChg chg="del">
          <ac:chgData name="LAMIAE BEZZAZ" userId="f9bc3cc0-8e1c-4944-afa8-b4b36bbf20e1" providerId="ADAL" clId="{09305A56-088C-4D60-A921-000BF2E67C6B}" dt="2026-04-03T10:42:15.182" v="779" actId="478"/>
          <ac:picMkLst>
            <pc:docMk/>
            <pc:sldMk cId="0" sldId="1048"/>
            <ac:picMk id="7" creationId="{E2050C38-3516-4164-9A6A-41B5993188BE}"/>
          </ac:picMkLst>
        </pc:picChg>
      </pc:sldChg>
      <pc:sldChg chg="addSp delSp modSp">
        <pc:chgData name="LAMIAE BEZZAZ" userId="f9bc3cc0-8e1c-4944-afa8-b4b36bbf20e1" providerId="ADAL" clId="{09305A56-088C-4D60-A921-000BF2E67C6B}" dt="2026-04-03T09:35:20.775" v="78" actId="1440"/>
        <pc:sldMkLst>
          <pc:docMk/>
          <pc:sldMk cId="0" sldId="1053"/>
        </pc:sldMkLst>
        <pc:spChg chg="mod">
          <ac:chgData name="LAMIAE BEZZAZ" userId="f9bc3cc0-8e1c-4944-afa8-b4b36bbf20e1" providerId="ADAL" clId="{09305A56-088C-4D60-A921-000BF2E67C6B}" dt="2026-04-03T09:35:03.756" v="75" actId="20577"/>
          <ac:spMkLst>
            <pc:docMk/>
            <pc:sldMk cId="0" sldId="1053"/>
            <ac:spMk id="6" creationId="{00000000-0000-0000-0000-000000000000}"/>
          </ac:spMkLst>
        </pc:spChg>
        <pc:picChg chg="del">
          <ac:chgData name="LAMIAE BEZZAZ" userId="f9bc3cc0-8e1c-4944-afa8-b4b36bbf20e1" providerId="ADAL" clId="{09305A56-088C-4D60-A921-000BF2E67C6B}" dt="2026-04-03T09:24:31.058" v="38" actId="478"/>
          <ac:picMkLst>
            <pc:docMk/>
            <pc:sldMk cId="0" sldId="1053"/>
            <ac:picMk id="3" creationId="{9D01644A-0203-4856-BE8B-7FCE421FF016}"/>
          </ac:picMkLst>
        </pc:picChg>
        <pc:picChg chg="add del mod">
          <ac:chgData name="LAMIAE BEZZAZ" userId="f9bc3cc0-8e1c-4944-afa8-b4b36bbf20e1" providerId="ADAL" clId="{09305A56-088C-4D60-A921-000BF2E67C6B}" dt="2026-04-03T09:32:55.135" v="42" actId="478"/>
          <ac:picMkLst>
            <pc:docMk/>
            <pc:sldMk cId="0" sldId="1053"/>
            <ac:picMk id="4" creationId="{003B2755-51BC-4112-A81E-562781BF7A76}"/>
          </ac:picMkLst>
        </pc:picChg>
        <pc:picChg chg="add mod">
          <ac:chgData name="LAMIAE BEZZAZ" userId="f9bc3cc0-8e1c-4944-afa8-b4b36bbf20e1" providerId="ADAL" clId="{09305A56-088C-4D60-A921-000BF2E67C6B}" dt="2026-04-03T09:35:20.775" v="78" actId="1440"/>
          <ac:picMkLst>
            <pc:docMk/>
            <pc:sldMk cId="0" sldId="1053"/>
            <ac:picMk id="7" creationId="{54F398A7-63F9-40EF-9914-CA94DBD461FF}"/>
          </ac:picMkLst>
        </pc:picChg>
      </pc:sldChg>
      <pc:sldChg chg="addSp delSp modSp">
        <pc:chgData name="LAMIAE BEZZAZ" userId="f9bc3cc0-8e1c-4944-afa8-b4b36bbf20e1" providerId="ADAL" clId="{09305A56-088C-4D60-A921-000BF2E67C6B}" dt="2026-04-03T09:49:10.778" v="410" actId="1076"/>
        <pc:sldMkLst>
          <pc:docMk/>
          <pc:sldMk cId="0" sldId="1054"/>
        </pc:sldMkLst>
        <pc:spChg chg="mod">
          <ac:chgData name="LAMIAE BEZZAZ" userId="f9bc3cc0-8e1c-4944-afa8-b4b36bbf20e1" providerId="ADAL" clId="{09305A56-088C-4D60-A921-000BF2E67C6B}" dt="2026-04-03T09:48:55.084" v="406" actId="20577"/>
          <ac:spMkLst>
            <pc:docMk/>
            <pc:sldMk cId="0" sldId="1054"/>
            <ac:spMk id="10" creationId="{C3DF1004-A085-47A5-A9A7-F3532E188B34}"/>
          </ac:spMkLst>
        </pc:spChg>
        <pc:picChg chg="del">
          <ac:chgData name="LAMIAE BEZZAZ" userId="f9bc3cc0-8e1c-4944-afa8-b4b36bbf20e1" providerId="ADAL" clId="{09305A56-088C-4D60-A921-000BF2E67C6B}" dt="2026-04-03T09:49:03.153" v="407" actId="478"/>
          <ac:picMkLst>
            <pc:docMk/>
            <pc:sldMk cId="0" sldId="1054"/>
            <ac:picMk id="7" creationId="{B1F0B419-C905-499E-9B79-A8D8B5D909B8}"/>
          </ac:picMkLst>
        </pc:picChg>
        <pc:picChg chg="add mod">
          <ac:chgData name="LAMIAE BEZZAZ" userId="f9bc3cc0-8e1c-4944-afa8-b4b36bbf20e1" providerId="ADAL" clId="{09305A56-088C-4D60-A921-000BF2E67C6B}" dt="2026-04-03T09:49:10.778" v="410" actId="1076"/>
          <ac:picMkLst>
            <pc:docMk/>
            <pc:sldMk cId="0" sldId="1054"/>
            <ac:picMk id="8" creationId="{8C74B509-C6B6-4766-8771-33C0C5EE4CD7}"/>
          </ac:picMkLst>
        </pc:picChg>
      </pc:sldChg>
      <pc:sldChg chg="modSp">
        <pc:chgData name="LAMIAE BEZZAZ" userId="f9bc3cc0-8e1c-4944-afa8-b4b36bbf20e1" providerId="ADAL" clId="{09305A56-088C-4D60-A921-000BF2E67C6B}" dt="2026-04-03T10:41:51.428" v="772" actId="20577"/>
        <pc:sldMkLst>
          <pc:docMk/>
          <pc:sldMk cId="0" sldId="1060"/>
        </pc:sldMkLst>
        <pc:spChg chg="mod">
          <ac:chgData name="LAMIAE BEZZAZ" userId="f9bc3cc0-8e1c-4944-afa8-b4b36bbf20e1" providerId="ADAL" clId="{09305A56-088C-4D60-A921-000BF2E67C6B}" dt="2026-04-03T10:41:51.428" v="772" actId="20577"/>
          <ac:spMkLst>
            <pc:docMk/>
            <pc:sldMk cId="0" sldId="1060"/>
            <ac:spMk id="3" creationId="{2D6BB9E4-993C-787C-C990-627298324E73}"/>
          </ac:spMkLst>
        </pc:spChg>
        <pc:spChg chg="mod">
          <ac:chgData name="LAMIAE BEZZAZ" userId="f9bc3cc0-8e1c-4944-afa8-b4b36bbf20e1" providerId="ADAL" clId="{09305A56-088C-4D60-A921-000BF2E67C6B}" dt="2026-04-03T10:41:25.844" v="763" actId="20577"/>
          <ac:spMkLst>
            <pc:docMk/>
            <pc:sldMk cId="0" sldId="1060"/>
            <ac:spMk id="5" creationId="{A0BD8451-6F49-4153-00D0-EC3C74CB7906}"/>
          </ac:spMkLst>
        </pc:spChg>
        <pc:spChg chg="mod">
          <ac:chgData name="LAMIAE BEZZAZ" userId="f9bc3cc0-8e1c-4944-afa8-b4b36bbf20e1" providerId="ADAL" clId="{09305A56-088C-4D60-A921-000BF2E67C6B}" dt="2026-04-03T10:34:06.755" v="471" actId="20577"/>
          <ac:spMkLst>
            <pc:docMk/>
            <pc:sldMk cId="0" sldId="1060"/>
            <ac:spMk id="6" creationId="{E7F7CF7C-5A00-49BA-2AD3-A4D13EB1D3EF}"/>
          </ac:spMkLst>
        </pc:spChg>
      </pc:sldChg>
      <pc:sldChg chg="modSp">
        <pc:chgData name="LAMIAE BEZZAZ" userId="f9bc3cc0-8e1c-4944-afa8-b4b36bbf20e1" providerId="ADAL" clId="{09305A56-088C-4D60-A921-000BF2E67C6B}" dt="2026-04-03T09:23:38.280" v="32" actId="1076"/>
        <pc:sldMkLst>
          <pc:docMk/>
          <pc:sldMk cId="0" sldId="1069"/>
        </pc:sldMkLst>
        <pc:spChg chg="mod">
          <ac:chgData name="LAMIAE BEZZAZ" userId="f9bc3cc0-8e1c-4944-afa8-b4b36bbf20e1" providerId="ADAL" clId="{09305A56-088C-4D60-A921-000BF2E67C6B}" dt="2026-04-03T09:23:19.628" v="29" actId="1076"/>
          <ac:spMkLst>
            <pc:docMk/>
            <pc:sldMk cId="0" sldId="1069"/>
            <ac:spMk id="3" creationId="{84C93FE1-886D-DA24-CACC-E0A37CEB62EC}"/>
          </ac:spMkLst>
        </pc:spChg>
        <pc:spChg chg="mod">
          <ac:chgData name="LAMIAE BEZZAZ" userId="f9bc3cc0-8e1c-4944-afa8-b4b36bbf20e1" providerId="ADAL" clId="{09305A56-088C-4D60-A921-000BF2E67C6B}" dt="2026-04-03T09:23:38.280" v="32" actId="1076"/>
          <ac:spMkLst>
            <pc:docMk/>
            <pc:sldMk cId="0" sldId="1069"/>
            <ac:spMk id="4" creationId="{41A85439-F3D8-4DFC-81C7-09F6EA6E0A10}"/>
          </ac:spMkLst>
        </pc:spChg>
      </pc:sldChg>
      <pc:sldChg chg="addSp delSp modSp">
        <pc:chgData name="LAMIAE BEZZAZ" userId="f9bc3cc0-8e1c-4944-afa8-b4b36bbf20e1" providerId="ADAL" clId="{09305A56-088C-4D60-A921-000BF2E67C6B}" dt="2026-04-03T09:38:03.184" v="92" actId="20577"/>
        <pc:sldMkLst>
          <pc:docMk/>
          <pc:sldMk cId="0" sldId="1079"/>
        </pc:sldMkLst>
        <pc:spChg chg="mod">
          <ac:chgData name="LAMIAE BEZZAZ" userId="f9bc3cc0-8e1c-4944-afa8-b4b36bbf20e1" providerId="ADAL" clId="{09305A56-088C-4D60-A921-000BF2E67C6B}" dt="2026-04-03T09:38:03.184" v="92" actId="20577"/>
          <ac:spMkLst>
            <pc:docMk/>
            <pc:sldMk cId="0" sldId="1079"/>
            <ac:spMk id="6" creationId="{00000000-0000-0000-0000-000000000000}"/>
          </ac:spMkLst>
        </pc:spChg>
        <pc:picChg chg="del">
          <ac:chgData name="LAMIAE BEZZAZ" userId="f9bc3cc0-8e1c-4944-afa8-b4b36bbf20e1" providerId="ADAL" clId="{09305A56-088C-4D60-A921-000BF2E67C6B}" dt="2026-04-03T09:35:26.932" v="79" actId="478"/>
          <ac:picMkLst>
            <pc:docMk/>
            <pc:sldMk cId="0" sldId="1079"/>
            <ac:picMk id="5" creationId="{88BD719F-4064-491D-95B6-CCE46D32200A}"/>
          </ac:picMkLst>
        </pc:picChg>
        <pc:picChg chg="add">
          <ac:chgData name="LAMIAE BEZZAZ" userId="f9bc3cc0-8e1c-4944-afa8-b4b36bbf20e1" providerId="ADAL" clId="{09305A56-088C-4D60-A921-000BF2E67C6B}" dt="2026-04-03T09:35:27.435" v="80"/>
          <ac:picMkLst>
            <pc:docMk/>
            <pc:sldMk cId="0" sldId="1079"/>
            <ac:picMk id="7" creationId="{E7E45AC6-8C9E-45D1-B4D9-8D1E773AAEDA}"/>
          </ac:picMkLst>
        </pc:picChg>
      </pc:sldChg>
      <pc:sldChg chg="modSp">
        <pc:chgData name="LAMIAE BEZZAZ" userId="f9bc3cc0-8e1c-4944-afa8-b4b36bbf20e1" providerId="ADAL" clId="{09305A56-088C-4D60-A921-000BF2E67C6B}" dt="2026-04-03T10:35:02.666" v="528" actId="20577"/>
        <pc:sldMkLst>
          <pc:docMk/>
          <pc:sldMk cId="0" sldId="1083"/>
        </pc:sldMkLst>
        <pc:spChg chg="mod">
          <ac:chgData name="LAMIAE BEZZAZ" userId="f9bc3cc0-8e1c-4944-afa8-b4b36bbf20e1" providerId="ADAL" clId="{09305A56-088C-4D60-A921-000BF2E67C6B}" dt="2026-04-03T10:35:02.666" v="528" actId="20577"/>
          <ac:spMkLst>
            <pc:docMk/>
            <pc:sldMk cId="0" sldId="1083"/>
            <ac:spMk id="3" creationId="{E9F3C810-9E2C-43E8-BAFE-9CA78616A68E}"/>
          </ac:spMkLst>
        </pc:spChg>
        <pc:grpChg chg="mod">
          <ac:chgData name="LAMIAE BEZZAZ" userId="f9bc3cc0-8e1c-4944-afa8-b4b36bbf20e1" providerId="ADAL" clId="{09305A56-088C-4D60-A921-000BF2E67C6B}" dt="2026-04-03T10:33:08.201" v="442"/>
          <ac:grpSpMkLst>
            <pc:docMk/>
            <pc:sldMk cId="0" sldId="1083"/>
            <ac:grpSpMk id="6" creationId="{F360CA83-026A-4A05-948F-44A87C335241}"/>
          </ac:grpSpMkLst>
        </pc:grpChg>
      </pc:sldChg>
      <pc:sldChg chg="modSp">
        <pc:chgData name="LAMIAE BEZZAZ" userId="f9bc3cc0-8e1c-4944-afa8-b4b36bbf20e1" providerId="ADAL" clId="{09305A56-088C-4D60-A921-000BF2E67C6B}" dt="2026-04-03T10:35:12.857" v="529"/>
        <pc:sldMkLst>
          <pc:docMk/>
          <pc:sldMk cId="0" sldId="1084"/>
        </pc:sldMkLst>
        <pc:spChg chg="mod">
          <ac:chgData name="LAMIAE BEZZAZ" userId="f9bc3cc0-8e1c-4944-afa8-b4b36bbf20e1" providerId="ADAL" clId="{09305A56-088C-4D60-A921-000BF2E67C6B}" dt="2026-04-03T10:35:12.857" v="529"/>
          <ac:spMkLst>
            <pc:docMk/>
            <pc:sldMk cId="0" sldId="1084"/>
            <ac:spMk id="9" creationId="{CA72766D-D07E-FC15-F1A1-E26EE2744A1F}"/>
          </ac:spMkLst>
        </pc:spChg>
        <pc:grpChg chg="mod">
          <ac:chgData name="LAMIAE BEZZAZ" userId="f9bc3cc0-8e1c-4944-afa8-b4b36bbf20e1" providerId="ADAL" clId="{09305A56-088C-4D60-A921-000BF2E67C6B}" dt="2026-04-03T10:35:12.857" v="529"/>
          <ac:grpSpMkLst>
            <pc:docMk/>
            <pc:sldMk cId="0" sldId="1084"/>
            <ac:grpSpMk id="6" creationId="{08F5D227-F569-2622-6E34-709F42D34E86}"/>
          </ac:grpSpMkLst>
        </pc:grpChg>
      </pc:sldChg>
      <pc:sldChg chg="addSp delSp modSp">
        <pc:chgData name="LAMIAE BEZZAZ" userId="f9bc3cc0-8e1c-4944-afa8-b4b36bbf20e1" providerId="ADAL" clId="{09305A56-088C-4D60-A921-000BF2E67C6B}" dt="2026-04-03T09:49:55.433" v="415" actId="20577"/>
        <pc:sldMkLst>
          <pc:docMk/>
          <pc:sldMk cId="0" sldId="1086"/>
        </pc:sldMkLst>
        <pc:spChg chg="mod">
          <ac:chgData name="LAMIAE BEZZAZ" userId="f9bc3cc0-8e1c-4944-afa8-b4b36bbf20e1" providerId="ADAL" clId="{09305A56-088C-4D60-A921-000BF2E67C6B}" dt="2026-04-03T09:49:55.433" v="415" actId="20577"/>
          <ac:spMkLst>
            <pc:docMk/>
            <pc:sldMk cId="0" sldId="1086"/>
            <ac:spMk id="6" creationId="{00000000-0000-0000-0000-000000000000}"/>
          </ac:spMkLst>
        </pc:spChg>
        <pc:spChg chg="add mod">
          <ac:chgData name="LAMIAE BEZZAZ" userId="f9bc3cc0-8e1c-4944-afa8-b4b36bbf20e1" providerId="ADAL" clId="{09305A56-088C-4D60-A921-000BF2E67C6B}" dt="2026-04-03T09:49:52.441" v="414" actId="207"/>
          <ac:spMkLst>
            <pc:docMk/>
            <pc:sldMk cId="0" sldId="1086"/>
            <ac:spMk id="7" creationId="{4ED01535-0E53-4E86-8053-DD536005AFB8}"/>
          </ac:spMkLst>
        </pc:spChg>
        <pc:spChg chg="del">
          <ac:chgData name="LAMIAE BEZZAZ" userId="f9bc3cc0-8e1c-4944-afa8-b4b36bbf20e1" providerId="ADAL" clId="{09305A56-088C-4D60-A921-000BF2E67C6B}" dt="2026-04-03T09:49:39.296" v="411" actId="478"/>
          <ac:spMkLst>
            <pc:docMk/>
            <pc:sldMk cId="0" sldId="1086"/>
            <ac:spMk id="8" creationId="{BE45187B-CDF6-4049-A96D-E5DD5F2443DE}"/>
          </ac:spMkLst>
        </pc:spChg>
        <pc:picChg chg="add">
          <ac:chgData name="LAMIAE BEZZAZ" userId="f9bc3cc0-8e1c-4944-afa8-b4b36bbf20e1" providerId="ADAL" clId="{09305A56-088C-4D60-A921-000BF2E67C6B}" dt="2026-04-03T09:49:40.009" v="412"/>
          <ac:picMkLst>
            <pc:docMk/>
            <pc:sldMk cId="0" sldId="1086"/>
            <ac:picMk id="9" creationId="{E61AE98B-34D5-48C4-8683-027813C16919}"/>
          </ac:picMkLst>
        </pc:picChg>
        <pc:picChg chg="del">
          <ac:chgData name="LAMIAE BEZZAZ" userId="f9bc3cc0-8e1c-4944-afa8-b4b36bbf20e1" providerId="ADAL" clId="{09305A56-088C-4D60-A921-000BF2E67C6B}" dt="2026-04-03T09:49:39.296" v="411" actId="478"/>
          <ac:picMkLst>
            <pc:docMk/>
            <pc:sldMk cId="0" sldId="1086"/>
            <ac:picMk id="10" creationId="{406BFE62-E47A-4A91-BD12-73F63C9A62AF}"/>
          </ac:picMkLst>
        </pc:picChg>
      </pc:sldChg>
      <pc:sldChg chg="modSp">
        <pc:chgData name="LAMIAE BEZZAZ" userId="f9bc3cc0-8e1c-4944-afa8-b4b36bbf20e1" providerId="ADAL" clId="{09305A56-088C-4D60-A921-000BF2E67C6B}" dt="2026-04-03T10:42:03.479" v="778" actId="20577"/>
        <pc:sldMkLst>
          <pc:docMk/>
          <pc:sldMk cId="0" sldId="1087"/>
        </pc:sldMkLst>
        <pc:spChg chg="mod">
          <ac:chgData name="LAMIAE BEZZAZ" userId="f9bc3cc0-8e1c-4944-afa8-b4b36bbf20e1" providerId="ADAL" clId="{09305A56-088C-4D60-A921-000BF2E67C6B}" dt="2026-04-03T10:42:03.479" v="778" actId="20577"/>
          <ac:spMkLst>
            <pc:docMk/>
            <pc:sldMk cId="0" sldId="1087"/>
            <ac:spMk id="7" creationId="{C2EEFC8F-79D2-C36E-9005-10B456E22507}"/>
          </ac:spMkLst>
        </pc:spChg>
      </pc:sldChg>
      <pc:sldChg chg="addSp delSp modSp">
        <pc:chgData name="LAMIAE BEZZAZ" userId="f9bc3cc0-8e1c-4944-afa8-b4b36bbf20e1" providerId="ADAL" clId="{09305A56-088C-4D60-A921-000BF2E67C6B}" dt="2026-04-03T10:41:56.150" v="775" actId="20577"/>
        <pc:sldMkLst>
          <pc:docMk/>
          <pc:sldMk cId="0" sldId="1088"/>
        </pc:sldMkLst>
        <pc:spChg chg="add del">
          <ac:chgData name="LAMIAE BEZZAZ" userId="f9bc3cc0-8e1c-4944-afa8-b4b36bbf20e1" providerId="ADAL" clId="{09305A56-088C-4D60-A921-000BF2E67C6B}" dt="2026-04-03T10:37:56.923" v="629"/>
          <ac:spMkLst>
            <pc:docMk/>
            <pc:sldMk cId="0" sldId="1088"/>
            <ac:spMk id="22" creationId="{683601C4-4074-45D9-BB66-D3C4D16076B0}"/>
          </ac:spMkLst>
        </pc:spChg>
        <pc:spChg chg="mod">
          <ac:chgData name="LAMIAE BEZZAZ" userId="f9bc3cc0-8e1c-4944-afa8-b4b36bbf20e1" providerId="ADAL" clId="{09305A56-088C-4D60-A921-000BF2E67C6B}" dt="2026-04-03T10:41:56.150" v="775" actId="20577"/>
          <ac:spMkLst>
            <pc:docMk/>
            <pc:sldMk cId="0" sldId="1088"/>
            <ac:spMk id="24" creationId="{A67FBE5B-0ED7-4971-AF95-CE2596B59E51}"/>
          </ac:spMkLst>
        </pc:spChg>
        <pc:spChg chg="mod">
          <ac:chgData name="LAMIAE BEZZAZ" userId="f9bc3cc0-8e1c-4944-afa8-b4b36bbf20e1" providerId="ADAL" clId="{09305A56-088C-4D60-A921-000BF2E67C6B}" dt="2026-04-03T10:41:16.424" v="756" actId="20577"/>
          <ac:spMkLst>
            <pc:docMk/>
            <pc:sldMk cId="0" sldId="1088"/>
            <ac:spMk id="25" creationId="{26FE2154-25FB-4709-AC31-85F9FBB0BDC1}"/>
          </ac:spMkLst>
        </pc:spChg>
        <pc:grpChg chg="del">
          <ac:chgData name="LAMIAE BEZZAZ" userId="f9bc3cc0-8e1c-4944-afa8-b4b36bbf20e1" providerId="ADAL" clId="{09305A56-088C-4D60-A921-000BF2E67C6B}" dt="2026-04-03T10:36:04.207" v="558" actId="478"/>
          <ac:grpSpMkLst>
            <pc:docMk/>
            <pc:sldMk cId="0" sldId="1088"/>
            <ac:grpSpMk id="9" creationId="{D38095BC-4E12-4FDB-A81A-5AAE05B9EA33}"/>
          </ac:grpSpMkLst>
        </pc:grpChg>
        <pc:grpChg chg="add del mod">
          <ac:chgData name="LAMIAE BEZZAZ" userId="f9bc3cc0-8e1c-4944-afa8-b4b36bbf20e1" providerId="ADAL" clId="{09305A56-088C-4D60-A921-000BF2E67C6B}" dt="2026-04-03T10:36:06.638" v="559" actId="478"/>
          <ac:grpSpMkLst>
            <pc:docMk/>
            <pc:sldMk cId="0" sldId="1088"/>
            <ac:grpSpMk id="13" creationId="{DE176046-AF6E-42CE-8B97-D7C4660E3CC6}"/>
          </ac:grpSpMkLst>
        </pc:grpChg>
        <pc:grpChg chg="add del mod">
          <ac:chgData name="LAMIAE BEZZAZ" userId="f9bc3cc0-8e1c-4944-afa8-b4b36bbf20e1" providerId="ADAL" clId="{09305A56-088C-4D60-A921-000BF2E67C6B}" dt="2026-04-03T10:37:53.056" v="627" actId="478"/>
          <ac:grpSpMkLst>
            <pc:docMk/>
            <pc:sldMk cId="0" sldId="1088"/>
            <ac:grpSpMk id="17" creationId="{78B6FFA4-83EE-49B6-9EC0-583CC9D61D5B}"/>
          </ac:grpSpMkLst>
        </pc:grpChg>
        <pc:grpChg chg="add">
          <ac:chgData name="LAMIAE BEZZAZ" userId="f9bc3cc0-8e1c-4944-afa8-b4b36bbf20e1" providerId="ADAL" clId="{09305A56-088C-4D60-A921-000BF2E67C6B}" dt="2026-04-03T10:38:01.626" v="630"/>
          <ac:grpSpMkLst>
            <pc:docMk/>
            <pc:sldMk cId="0" sldId="1088"/>
            <ac:grpSpMk id="23" creationId="{64FC5DAC-8584-4457-AB53-EAABA2897DCC}"/>
          </ac:grpSpMkLst>
        </pc:grpChg>
      </pc:sldChg>
      <pc:sldChg chg="addSp delSp modSp">
        <pc:chgData name="LAMIAE BEZZAZ" userId="f9bc3cc0-8e1c-4944-afa8-b4b36bbf20e1" providerId="ADAL" clId="{09305A56-088C-4D60-A921-000BF2E67C6B}" dt="2026-04-03T10:40:56.047" v="726" actId="20577"/>
        <pc:sldMkLst>
          <pc:docMk/>
          <pc:sldMk cId="0" sldId="1089"/>
        </pc:sldMkLst>
        <pc:spChg chg="mod topLvl">
          <ac:chgData name="LAMIAE BEZZAZ" userId="f9bc3cc0-8e1c-4944-afa8-b4b36bbf20e1" providerId="ADAL" clId="{09305A56-088C-4D60-A921-000BF2E67C6B}" dt="2026-04-03T10:40:42.023" v="712" actId="20577"/>
          <ac:spMkLst>
            <pc:docMk/>
            <pc:sldMk cId="0" sldId="1089"/>
            <ac:spMk id="14" creationId="{3FE2DFE3-1A1E-41FD-9EE8-56233F10D498}"/>
          </ac:spMkLst>
        </pc:spChg>
        <pc:spChg chg="mod topLvl">
          <ac:chgData name="LAMIAE BEZZAZ" userId="f9bc3cc0-8e1c-4944-afa8-b4b36bbf20e1" providerId="ADAL" clId="{09305A56-088C-4D60-A921-000BF2E67C6B}" dt="2026-04-03T10:40:56.047" v="726" actId="20577"/>
          <ac:spMkLst>
            <pc:docMk/>
            <pc:sldMk cId="0" sldId="1089"/>
            <ac:spMk id="15" creationId="{FA01023B-B676-41C7-929B-015860E24EEC}"/>
          </ac:spMkLst>
        </pc:spChg>
        <pc:grpChg chg="add del">
          <ac:chgData name="LAMIAE BEZZAZ" userId="f9bc3cc0-8e1c-4944-afa8-b4b36bbf20e1" providerId="ADAL" clId="{09305A56-088C-4D60-A921-000BF2E67C6B}" dt="2026-04-03T10:39:13.838" v="659" actId="165"/>
          <ac:grpSpMkLst>
            <pc:docMk/>
            <pc:sldMk cId="0" sldId="1089"/>
            <ac:grpSpMk id="6" creationId="{2CE847AD-FB00-414F-8419-FEAF13D07912}"/>
          </ac:grpSpMkLst>
        </pc:grpChg>
        <pc:picChg chg="add mod ord modCrop">
          <ac:chgData name="LAMIAE BEZZAZ" userId="f9bc3cc0-8e1c-4944-afa8-b4b36bbf20e1" providerId="ADAL" clId="{09305A56-088C-4D60-A921-000BF2E67C6B}" dt="2026-04-03T10:40:19.084" v="678" actId="14100"/>
          <ac:picMkLst>
            <pc:docMk/>
            <pc:sldMk cId="0" sldId="1089"/>
            <ac:picMk id="4" creationId="{8B409D45-2222-4D92-BD64-8AF59D8ABC89}"/>
          </ac:picMkLst>
        </pc:picChg>
        <pc:picChg chg="del mod topLvl">
          <ac:chgData name="LAMIAE BEZZAZ" userId="f9bc3cc0-8e1c-4944-afa8-b4b36bbf20e1" providerId="ADAL" clId="{09305A56-088C-4D60-A921-000BF2E67C6B}" dt="2026-04-03T10:39:16.620" v="660" actId="478"/>
          <ac:picMkLst>
            <pc:docMk/>
            <pc:sldMk cId="0" sldId="1089"/>
            <ac:picMk id="5" creationId="{7F28D6C0-9C16-4159-916B-7C2EC1491C65}"/>
          </ac:picMkLst>
        </pc:picChg>
      </pc:sldChg>
      <pc:sldChg chg="modSp">
        <pc:chgData name="LAMIAE BEZZAZ" userId="f9bc3cc0-8e1c-4944-afa8-b4b36bbf20e1" providerId="ADAL" clId="{09305A56-088C-4D60-A921-000BF2E67C6B}" dt="2026-04-03T00:00:52.771" v="16" actId="20577"/>
        <pc:sldMkLst>
          <pc:docMk/>
          <pc:sldMk cId="2299058379" sldId="1095"/>
        </pc:sldMkLst>
        <pc:spChg chg="mod">
          <ac:chgData name="LAMIAE BEZZAZ" userId="f9bc3cc0-8e1c-4944-afa8-b4b36bbf20e1" providerId="ADAL" clId="{09305A56-088C-4D60-A921-000BF2E67C6B}" dt="2026-04-03T00:00:52.771" v="16" actId="20577"/>
          <ac:spMkLst>
            <pc:docMk/>
            <pc:sldMk cId="2299058379" sldId="1095"/>
            <ac:spMk id="4" creationId="{F5F58E59-5520-C4C4-25CC-4DA75C52FBA6}"/>
          </ac:spMkLst>
        </pc:spChg>
      </pc:sldChg>
      <pc:sldChg chg="addSp delSp">
        <pc:chgData name="LAMIAE BEZZAZ" userId="f9bc3cc0-8e1c-4944-afa8-b4b36bbf20e1" providerId="ADAL" clId="{09305A56-088C-4D60-A921-000BF2E67C6B}" dt="2026-04-03T00:01:33.743" v="18"/>
        <pc:sldMkLst>
          <pc:docMk/>
          <pc:sldMk cId="2298700374" sldId="1097"/>
        </pc:sldMkLst>
        <pc:spChg chg="del">
          <ac:chgData name="LAMIAE BEZZAZ" userId="f9bc3cc0-8e1c-4944-afa8-b4b36bbf20e1" providerId="ADAL" clId="{09305A56-088C-4D60-A921-000BF2E67C6B}" dt="2026-04-03T00:01:32.923" v="17" actId="478"/>
          <ac:spMkLst>
            <pc:docMk/>
            <pc:sldMk cId="2298700374" sldId="1097"/>
            <ac:spMk id="15" creationId="{F229A4EF-6234-4744-A747-999CB02F14A8}"/>
          </ac:spMkLst>
        </pc:spChg>
        <pc:spChg chg="add">
          <ac:chgData name="LAMIAE BEZZAZ" userId="f9bc3cc0-8e1c-4944-afa8-b4b36bbf20e1" providerId="ADAL" clId="{09305A56-088C-4D60-A921-000BF2E67C6B}" dt="2026-04-03T00:01:33.743" v="18"/>
          <ac:spMkLst>
            <pc:docMk/>
            <pc:sldMk cId="2298700374" sldId="1097"/>
            <ac:spMk id="16" creationId="{A4CB00CF-E88E-4393-88A3-F4C089BEB556}"/>
          </ac:spMkLst>
        </pc:spChg>
        <pc:spChg chg="add">
          <ac:chgData name="LAMIAE BEZZAZ" userId="f9bc3cc0-8e1c-4944-afa8-b4b36bbf20e1" providerId="ADAL" clId="{09305A56-088C-4D60-A921-000BF2E67C6B}" dt="2026-04-03T00:01:33.743" v="18"/>
          <ac:spMkLst>
            <pc:docMk/>
            <pc:sldMk cId="2298700374" sldId="1097"/>
            <ac:spMk id="17" creationId="{10A0BD82-54EB-48C4-A4F6-F653C26FF510}"/>
          </ac:spMkLst>
        </pc:spChg>
        <pc:spChg chg="del">
          <ac:chgData name="LAMIAE BEZZAZ" userId="f9bc3cc0-8e1c-4944-afa8-b4b36bbf20e1" providerId="ADAL" clId="{09305A56-088C-4D60-A921-000BF2E67C6B}" dt="2026-04-03T00:01:32.923" v="17" actId="478"/>
          <ac:spMkLst>
            <pc:docMk/>
            <pc:sldMk cId="2298700374" sldId="1097"/>
            <ac:spMk id="18" creationId="{35701899-17B4-4672-A57F-76FFE2FD6147}"/>
          </ac:spMkLst>
        </pc:spChg>
        <pc:spChg chg="del">
          <ac:chgData name="LAMIAE BEZZAZ" userId="f9bc3cc0-8e1c-4944-afa8-b4b36bbf20e1" providerId="ADAL" clId="{09305A56-088C-4D60-A921-000BF2E67C6B}" dt="2026-04-03T00:01:32.923" v="17" actId="478"/>
          <ac:spMkLst>
            <pc:docMk/>
            <pc:sldMk cId="2298700374" sldId="1097"/>
            <ac:spMk id="19" creationId="{40337D5B-4E7E-4B51-87BB-4782589B8242}"/>
          </ac:spMkLst>
        </pc:spChg>
        <pc:spChg chg="add">
          <ac:chgData name="LAMIAE BEZZAZ" userId="f9bc3cc0-8e1c-4944-afa8-b4b36bbf20e1" providerId="ADAL" clId="{09305A56-088C-4D60-A921-000BF2E67C6B}" dt="2026-04-03T00:01:33.743" v="18"/>
          <ac:spMkLst>
            <pc:docMk/>
            <pc:sldMk cId="2298700374" sldId="1097"/>
            <ac:spMk id="20" creationId="{156F2326-FDBC-4F44-972C-4EF4BCEAB418}"/>
          </ac:spMkLst>
        </pc:spChg>
      </pc:sldChg>
      <pc:sldChg chg="addSp delSp">
        <pc:chgData name="LAMIAE BEZZAZ" userId="f9bc3cc0-8e1c-4944-afa8-b4b36bbf20e1" providerId="ADAL" clId="{09305A56-088C-4D60-A921-000BF2E67C6B}" dt="2026-04-03T00:01:40.807" v="20"/>
        <pc:sldMkLst>
          <pc:docMk/>
          <pc:sldMk cId="3082638665" sldId="1098"/>
        </pc:sldMkLst>
        <pc:spChg chg="del">
          <ac:chgData name="LAMIAE BEZZAZ" userId="f9bc3cc0-8e1c-4944-afa8-b4b36bbf20e1" providerId="ADAL" clId="{09305A56-088C-4D60-A921-000BF2E67C6B}" dt="2026-04-03T00:01:40.031" v="19" actId="478"/>
          <ac:spMkLst>
            <pc:docMk/>
            <pc:sldMk cId="3082638665" sldId="1098"/>
            <ac:spMk id="19" creationId="{D410D76D-63E7-4F49-B654-CDBA6D8197A0}"/>
          </ac:spMkLst>
        </pc:spChg>
        <pc:spChg chg="add">
          <ac:chgData name="LAMIAE BEZZAZ" userId="f9bc3cc0-8e1c-4944-afa8-b4b36bbf20e1" providerId="ADAL" clId="{09305A56-088C-4D60-A921-000BF2E67C6B}" dt="2026-04-03T00:01:40.807" v="20"/>
          <ac:spMkLst>
            <pc:docMk/>
            <pc:sldMk cId="3082638665" sldId="1098"/>
            <ac:spMk id="20" creationId="{238FE9FD-939B-4F93-AC86-D3B29B4CD0AE}"/>
          </ac:spMkLst>
        </pc:spChg>
        <pc:spChg chg="add">
          <ac:chgData name="LAMIAE BEZZAZ" userId="f9bc3cc0-8e1c-4944-afa8-b4b36bbf20e1" providerId="ADAL" clId="{09305A56-088C-4D60-A921-000BF2E67C6B}" dt="2026-04-03T00:01:40.807" v="20"/>
          <ac:spMkLst>
            <pc:docMk/>
            <pc:sldMk cId="3082638665" sldId="1098"/>
            <ac:spMk id="21" creationId="{2B3E2B43-510D-41DB-A82E-3B44F3E384C5}"/>
          </ac:spMkLst>
        </pc:spChg>
        <pc:spChg chg="del">
          <ac:chgData name="LAMIAE BEZZAZ" userId="f9bc3cc0-8e1c-4944-afa8-b4b36bbf20e1" providerId="ADAL" clId="{09305A56-088C-4D60-A921-000BF2E67C6B}" dt="2026-04-03T00:01:40.031" v="19" actId="478"/>
          <ac:spMkLst>
            <pc:docMk/>
            <pc:sldMk cId="3082638665" sldId="1098"/>
            <ac:spMk id="22" creationId="{5B0E28A2-A236-4C90-9BD6-88C8F00763AF}"/>
          </ac:spMkLst>
        </pc:spChg>
        <pc:spChg chg="del">
          <ac:chgData name="LAMIAE BEZZAZ" userId="f9bc3cc0-8e1c-4944-afa8-b4b36bbf20e1" providerId="ADAL" clId="{09305A56-088C-4D60-A921-000BF2E67C6B}" dt="2026-04-03T00:01:40.031" v="19" actId="478"/>
          <ac:spMkLst>
            <pc:docMk/>
            <pc:sldMk cId="3082638665" sldId="1098"/>
            <ac:spMk id="23" creationId="{ED73D114-D9FF-4DCA-93B7-57A7091947A6}"/>
          </ac:spMkLst>
        </pc:spChg>
        <pc:spChg chg="add">
          <ac:chgData name="LAMIAE BEZZAZ" userId="f9bc3cc0-8e1c-4944-afa8-b4b36bbf20e1" providerId="ADAL" clId="{09305A56-088C-4D60-A921-000BF2E67C6B}" dt="2026-04-03T00:01:40.807" v="20"/>
          <ac:spMkLst>
            <pc:docMk/>
            <pc:sldMk cId="3082638665" sldId="1098"/>
            <ac:spMk id="24" creationId="{4FEF5CD4-50D1-49DC-85D5-9BC1ACC7EC5C}"/>
          </ac:spMkLst>
        </pc:spChg>
      </pc:sldChg>
      <pc:sldChg chg="addSp delSp modSp">
        <pc:chgData name="LAMIAE BEZZAZ" userId="f9bc3cc0-8e1c-4944-afa8-b4b36bbf20e1" providerId="ADAL" clId="{09305A56-088C-4D60-A921-000BF2E67C6B}" dt="2026-04-03T09:45:13.079" v="206"/>
        <pc:sldMkLst>
          <pc:docMk/>
          <pc:sldMk cId="3460321282" sldId="1102"/>
        </pc:sldMkLst>
        <pc:spChg chg="mod">
          <ac:chgData name="LAMIAE BEZZAZ" userId="f9bc3cc0-8e1c-4944-afa8-b4b36bbf20e1" providerId="ADAL" clId="{09305A56-088C-4D60-A921-000BF2E67C6B}" dt="2026-04-03T09:41:53.768" v="134" actId="20577"/>
          <ac:spMkLst>
            <pc:docMk/>
            <pc:sldMk cId="3460321282" sldId="1102"/>
            <ac:spMk id="6" creationId="{00000000-0000-0000-0000-000000000000}"/>
          </ac:spMkLst>
        </pc:spChg>
        <pc:picChg chg="del">
          <ac:chgData name="LAMIAE BEZZAZ" userId="f9bc3cc0-8e1c-4944-afa8-b4b36bbf20e1" providerId="ADAL" clId="{09305A56-088C-4D60-A921-000BF2E67C6B}" dt="2026-04-03T09:45:12.584" v="205" actId="478"/>
          <ac:picMkLst>
            <pc:docMk/>
            <pc:sldMk cId="3460321282" sldId="1102"/>
            <ac:picMk id="5" creationId="{06A69D14-61C1-467B-95C7-B26BD898EC5D}"/>
          </ac:picMkLst>
        </pc:picChg>
        <pc:picChg chg="add">
          <ac:chgData name="LAMIAE BEZZAZ" userId="f9bc3cc0-8e1c-4944-afa8-b4b36bbf20e1" providerId="ADAL" clId="{09305A56-088C-4D60-A921-000BF2E67C6B}" dt="2026-04-03T09:45:13.079" v="206"/>
          <ac:picMkLst>
            <pc:docMk/>
            <pc:sldMk cId="3460321282" sldId="1102"/>
            <ac:picMk id="7" creationId="{E5911E9E-E8BE-4C88-AEF4-851F2B6D498C}"/>
          </ac:picMkLst>
        </pc:picChg>
      </pc:sldChg>
      <pc:sldChg chg="addSp delSp modSp">
        <pc:chgData name="LAMIAE BEZZAZ" userId="f9bc3cc0-8e1c-4944-afa8-b4b36bbf20e1" providerId="ADAL" clId="{09305A56-088C-4D60-A921-000BF2E67C6B}" dt="2026-04-03T09:45:35.479" v="225" actId="20577"/>
        <pc:sldMkLst>
          <pc:docMk/>
          <pc:sldMk cId="1240232734" sldId="1103"/>
        </pc:sldMkLst>
        <pc:spChg chg="mod">
          <ac:chgData name="LAMIAE BEZZAZ" userId="f9bc3cc0-8e1c-4944-afa8-b4b36bbf20e1" providerId="ADAL" clId="{09305A56-088C-4D60-A921-000BF2E67C6B}" dt="2026-04-03T09:45:35.479" v="225" actId="20577"/>
          <ac:spMkLst>
            <pc:docMk/>
            <pc:sldMk cId="1240232734" sldId="1103"/>
            <ac:spMk id="6" creationId="{00000000-0000-0000-0000-000000000000}"/>
          </ac:spMkLst>
        </pc:spChg>
        <pc:picChg chg="del">
          <ac:chgData name="LAMIAE BEZZAZ" userId="f9bc3cc0-8e1c-4944-afa8-b4b36bbf20e1" providerId="ADAL" clId="{09305A56-088C-4D60-A921-000BF2E67C6B}" dt="2026-04-03T09:45:15.899" v="207" actId="478"/>
          <ac:picMkLst>
            <pc:docMk/>
            <pc:sldMk cId="1240232734" sldId="1103"/>
            <ac:picMk id="5" creationId="{7BD6CDD3-2545-4C3E-8BDF-7A3AAAB90FC6}"/>
          </ac:picMkLst>
        </pc:picChg>
        <pc:picChg chg="add">
          <ac:chgData name="LAMIAE BEZZAZ" userId="f9bc3cc0-8e1c-4944-afa8-b4b36bbf20e1" providerId="ADAL" clId="{09305A56-088C-4D60-A921-000BF2E67C6B}" dt="2026-04-03T09:45:16.403" v="208"/>
          <ac:picMkLst>
            <pc:docMk/>
            <pc:sldMk cId="1240232734" sldId="1103"/>
            <ac:picMk id="7" creationId="{D980F235-B94E-4449-B0A2-7046FEE63645}"/>
          </ac:picMkLst>
        </pc:picChg>
      </pc:sldChg>
      <pc:sldChg chg="addSp delSp modSp">
        <pc:chgData name="LAMIAE BEZZAZ" userId="f9bc3cc0-8e1c-4944-afa8-b4b36bbf20e1" providerId="ADAL" clId="{09305A56-088C-4D60-A921-000BF2E67C6B}" dt="2026-04-03T09:46:13.578" v="310" actId="20577"/>
        <pc:sldMkLst>
          <pc:docMk/>
          <pc:sldMk cId="1575012377" sldId="1105"/>
        </pc:sldMkLst>
        <pc:spChg chg="mod">
          <ac:chgData name="LAMIAE BEZZAZ" userId="f9bc3cc0-8e1c-4944-afa8-b4b36bbf20e1" providerId="ADAL" clId="{09305A56-088C-4D60-A921-000BF2E67C6B}" dt="2026-04-03T09:46:13.578" v="310" actId="20577"/>
          <ac:spMkLst>
            <pc:docMk/>
            <pc:sldMk cId="1575012377" sldId="1105"/>
            <ac:spMk id="6" creationId="{00000000-0000-0000-0000-000000000000}"/>
          </ac:spMkLst>
        </pc:spChg>
        <pc:picChg chg="del">
          <ac:chgData name="LAMIAE BEZZAZ" userId="f9bc3cc0-8e1c-4944-afa8-b4b36bbf20e1" providerId="ADAL" clId="{09305A56-088C-4D60-A921-000BF2E67C6B}" dt="2026-04-03T09:45:19.107" v="209" actId="478"/>
          <ac:picMkLst>
            <pc:docMk/>
            <pc:sldMk cId="1575012377" sldId="1105"/>
            <ac:picMk id="5" creationId="{9E7CFE07-F968-4AB1-8A25-D8B62F63595F}"/>
          </ac:picMkLst>
        </pc:picChg>
        <pc:picChg chg="add">
          <ac:chgData name="LAMIAE BEZZAZ" userId="f9bc3cc0-8e1c-4944-afa8-b4b36bbf20e1" providerId="ADAL" clId="{09305A56-088C-4D60-A921-000BF2E67C6B}" dt="2026-04-03T09:45:19.797" v="210"/>
          <ac:picMkLst>
            <pc:docMk/>
            <pc:sldMk cId="1575012377" sldId="1105"/>
            <ac:picMk id="7" creationId="{9CD36B71-6F0C-4438-BA33-E05D6140A0E8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en-US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en-US" smtClean="0"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136E571-1CA0-4C8D-985D-594239BEC5F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" b="4073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en-US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en-US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Rectangle : coins arrondis 2"/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4" name="Organigramme : Terminateur 3"/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/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6" name="Organigramme : Terminateur 5"/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/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8" name="Organigramme : Terminateur 7"/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/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0" name="Organigramme : Terminateur 9"/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/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2" name="Organigramme : Terminateur 11"/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/>
          <p:cNvSpPr txBox="1"/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Révision</a:t>
            </a:r>
          </a:p>
          <a:p>
            <a:r>
              <a:rPr lang="en-US" dirty="0"/>
              <a:t>Lecture offerte</a:t>
            </a:r>
          </a:p>
        </p:txBody>
      </p:sp>
      <p:grpSp>
        <p:nvGrpSpPr>
          <p:cNvPr id="18" name="Groupe 17"/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/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/>
            </a:p>
          </p:txBody>
        </p:sp>
        <p:sp>
          <p:nvSpPr>
            <p:cNvPr id="20" name="Organigramme : Terminateur 19"/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/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/>
          <p:cNvSpPr>
            <a:spLocks noGrp="1"/>
          </p:cNvSpPr>
          <p:nvPr>
            <p:ph type="body" sz="quarter" idx="11" hasCustomPrompt="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/>
          <p:cNvSpPr>
            <a:spLocks noGrp="1"/>
          </p:cNvSpPr>
          <p:nvPr>
            <p:ph type="body" sz="quarter" idx="12" hasCustomPrompt="1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5" name="Rectangle : coins arrondis 4"/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4" name="Organigramme : Terminateur 3"/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/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8" name="Organigramme : Terminateur 7"/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/>
          <p:cNvSpPr>
            <a:spLocks noGrp="1"/>
          </p:cNvSpPr>
          <p:nvPr>
            <p:ph type="body" sz="quarter" idx="19" hasCustomPrompt="1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/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8" name="Organigramme : Terminateur 17"/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/>
          <p:cNvSpPr>
            <a:spLocks noGrp="1"/>
          </p:cNvSpPr>
          <p:nvPr>
            <p:ph type="body" sz="quarter" idx="20" hasCustomPrompt="1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/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1" name="Organigramme : Terminateur 20"/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/>
          <p:cNvSpPr>
            <a:spLocks noGrp="1"/>
          </p:cNvSpPr>
          <p:nvPr>
            <p:ph type="body" sz="quarter" idx="21" hasCustomPrompt="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/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4" name="Organigramme : Terminateur 23"/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/>
          <p:cNvSpPr>
            <a:spLocks noGrp="1"/>
          </p:cNvSpPr>
          <p:nvPr>
            <p:ph type="body" sz="quarter" idx="22" hasCustomPrompt="1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/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7" name="Organigramme : Terminateur 26"/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/>
          <p:cNvSpPr>
            <a:spLocks noGrp="1"/>
          </p:cNvSpPr>
          <p:nvPr>
            <p:ph type="body" sz="quarter" idx="23" hasCustomPrompt="1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/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1.  Acte de parole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/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/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/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3.  Écriture </a:t>
            </a:r>
          </a:p>
        </p:txBody>
      </p:sp>
      <p:sp>
        <p:nvSpPr>
          <p:cNvPr id="10" name="Espace réservé du texte 5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/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/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Espace réservé pour une image  26"/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26"/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/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1.  Prise de parole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/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/>
          <p:cNvSpPr txBox="1"/>
          <p:nvPr userDrawn="1"/>
        </p:nvSpPr>
        <p:spPr>
          <a:xfrm>
            <a:off x="2201409" y="3643281"/>
            <a:ext cx="2742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/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3.  Écriture</a:t>
            </a:r>
          </a:p>
        </p:txBody>
      </p:sp>
      <p:sp>
        <p:nvSpPr>
          <p:cNvPr id="10" name="Espace réservé du texte 5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/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/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Espace réservé pour une image  26"/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26"/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/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/>
          <p:cNvSpPr txBox="1"/>
          <p:nvPr userDrawn="1"/>
        </p:nvSpPr>
        <p:spPr>
          <a:xfrm>
            <a:off x="2201410" y="3643281"/>
            <a:ext cx="2254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/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3.  Écriture</a:t>
            </a:r>
          </a:p>
        </p:txBody>
      </p:sp>
      <p:sp>
        <p:nvSpPr>
          <p:cNvPr id="10" name="Espace réservé du texte 5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/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26"/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/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1.  Prise de parole</a:t>
            </a:r>
          </a:p>
        </p:txBody>
      </p:sp>
      <p:sp>
        <p:nvSpPr>
          <p:cNvPr id="12" name="Espace réservé du texte 5"/>
          <p:cNvSpPr>
            <a:spLocks noGrp="1"/>
          </p:cNvSpPr>
          <p:nvPr>
            <p:ph type="body" sz="quarter" idx="21" hasCustomPrompt="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/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en-US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ce réservé du contenu 6"/>
          <p:cNvSpPr>
            <a:spLocks noGrp="1" noChangeAspect="1"/>
          </p:cNvSpPr>
          <p:nvPr>
            <p:ph sz="quarter" idx="13" hasCustomPrompt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Espace réservé de l'élément multimédia 4"/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4"/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e l'élément multimédia 3"/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5"/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3" name="Espace réservé du texte 14"/>
          <p:cNvSpPr>
            <a:spLocks noGrp="1"/>
          </p:cNvSpPr>
          <p:nvPr>
            <p:ph type="body" sz="quarter" idx="23" hasCustomPrompt="1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4" name="Espace réservé du texte 14"/>
          <p:cNvSpPr>
            <a:spLocks noGrp="1"/>
          </p:cNvSpPr>
          <p:nvPr>
            <p:ph type="body" sz="quarter" idx="24" hasCustomPrompt="1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25" hasCustomPrompt="1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6" name="Espace réservé du texte 14"/>
          <p:cNvSpPr>
            <a:spLocks noGrp="1"/>
          </p:cNvSpPr>
          <p:nvPr>
            <p:ph type="body" sz="quarter" idx="26" hasCustomPrompt="1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6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/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4"/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Espace réservé de l'élément multimédia 4"/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/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1.  Acte de parole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/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/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/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3.  </a:t>
            </a:r>
            <a:r>
              <a:rPr lang="en-US" dirty="0" err="1"/>
              <a:t>Écriture</a:t>
            </a:r>
            <a:endParaRPr lang="en-US" dirty="0"/>
          </a:p>
        </p:txBody>
      </p:sp>
      <p:sp>
        <p:nvSpPr>
          <p:cNvPr id="10" name="Espace réservé du texte 5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/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/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Espace réservé pour une image  26"/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26"/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ce réservé du contenu 6"/>
          <p:cNvSpPr>
            <a:spLocks noGrp="1" noChangeAspect="1"/>
          </p:cNvSpPr>
          <p:nvPr>
            <p:ph sz="quarter" idx="13" hasCustomPrompt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3" name="Espace réservé du texte 14"/>
          <p:cNvSpPr>
            <a:spLocks noGrp="1"/>
          </p:cNvSpPr>
          <p:nvPr>
            <p:ph type="body" sz="quarter" idx="23" hasCustomPrompt="1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4" name="Espace réservé du texte 14"/>
          <p:cNvSpPr>
            <a:spLocks noGrp="1"/>
          </p:cNvSpPr>
          <p:nvPr>
            <p:ph type="body" sz="quarter" idx="24" hasCustomPrompt="1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25" hasCustomPrompt="1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6" name="Espace réservé du texte 14"/>
          <p:cNvSpPr>
            <a:spLocks noGrp="1"/>
          </p:cNvSpPr>
          <p:nvPr>
            <p:ph type="body" sz="quarter" idx="26" hasCustomPrompt="1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6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ce réservé du contenu 6"/>
          <p:cNvSpPr>
            <a:spLocks noGrp="1" noChangeAspect="1"/>
          </p:cNvSpPr>
          <p:nvPr>
            <p:ph sz="quarter" idx="13" hasCustomPrompt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3" name="Espace réservé du texte 14"/>
          <p:cNvSpPr>
            <a:spLocks noGrp="1"/>
          </p:cNvSpPr>
          <p:nvPr>
            <p:ph type="body" sz="quarter" idx="23" hasCustomPrompt="1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4" name="Espace réservé du texte 14"/>
          <p:cNvSpPr>
            <a:spLocks noGrp="1"/>
          </p:cNvSpPr>
          <p:nvPr>
            <p:ph type="body" sz="quarter" idx="24" hasCustomPrompt="1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25" hasCustomPrompt="1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6" name="Espace réservé du texte 14"/>
          <p:cNvSpPr>
            <a:spLocks noGrp="1"/>
          </p:cNvSpPr>
          <p:nvPr>
            <p:ph type="body" sz="quarter" idx="26" hasCustomPrompt="1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6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08/04/2026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60495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08/04/2026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382789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08/04/2026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3643853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08/04/2026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1971745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08/04/2026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7609321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08/04/2026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432206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08/04/2026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7344492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08/04/2026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55471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08/04/2026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39225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08/04/2026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0939514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08/04/2026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586291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6452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67710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6863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76983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09" y="3643281"/>
            <a:ext cx="2742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20498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54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886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4917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4835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2958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1788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340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1234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158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2296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60753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610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4628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9949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3394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4807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696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8.jpe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8.jpe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12.jpeg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3.jpe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61.xml"/><Relationship Id="rId16" Type="http://schemas.openxmlformats.org/officeDocument/2006/relationships/image" Target="../media/image8.jpeg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69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/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en-US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/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en-US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/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/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lang="en-US" sz="1600" b="0" kern="1200" dirty="0">
          <a:solidFill>
            <a:prstClr val="white">
              <a:lumMod val="65000"/>
            </a:prstClr>
          </a:solidFill>
          <a:latin typeface="Calibri" panose="020F0502020204030204"/>
          <a:ea typeface="+mn-ea"/>
          <a:cs typeface="+mn-cs"/>
        </a:defRPr>
      </a:lvl1pPr>
    </p:titleStyle>
    <p:bodyStyle>
      <a:lvl1pPr marL="128270" indent="-128270" algn="l" defTabSz="51435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4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6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8997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1569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4141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3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84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56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37951" y="21590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/>
          <p:cNvSpPr txBox="1"/>
          <p:nvPr userDrawn="1"/>
        </p:nvSpPr>
        <p:spPr>
          <a:xfrm>
            <a:off x="1987785" y="17648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en-US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en-US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56260" y="253231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39245" y="225342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/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1" dirty="0">
                <a:solidFill>
                  <a:srgbClr val="424D7B"/>
                </a:solidFill>
              </a:rPr>
              <a:t>Lecture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lang="en-US" sz="1600" b="0" kern="1200" dirty="0">
          <a:solidFill>
            <a:prstClr val="white">
              <a:lumMod val="65000"/>
            </a:prstClr>
          </a:solidFill>
          <a:latin typeface="Calibri" panose="020F0502020204030204"/>
          <a:ea typeface="+mn-ea"/>
          <a:cs typeface="+mn-cs"/>
        </a:defRPr>
      </a:lvl1pPr>
    </p:titleStyle>
    <p:bodyStyle>
      <a:lvl1pPr marL="128270" indent="-128270" algn="l" defTabSz="51435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4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6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8997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1569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4141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3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84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56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/>
          <p:cNvSpPr txBox="1"/>
          <p:nvPr userDrawn="1"/>
        </p:nvSpPr>
        <p:spPr>
          <a:xfrm>
            <a:off x="1937910" y="209734"/>
            <a:ext cx="139782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en-US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en-US" sz="1400" dirty="0">
                <a:solidFill>
                  <a:srgbClr val="424D7B"/>
                </a:solidFill>
              </a:rPr>
              <a:t>Écriture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/>
          <p:cNvSpPr txBox="1"/>
          <p:nvPr userDrawn="1"/>
        </p:nvSpPr>
        <p:spPr>
          <a:xfrm>
            <a:off x="4220318" y="209734"/>
            <a:ext cx="172577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1" dirty="0">
                <a:solidFill>
                  <a:srgbClr val="424D7B">
                    <a:alpha val="40000"/>
                  </a:srgbClr>
                </a:solidFill>
              </a:rPr>
              <a:t>Lecture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lang="en-US" sz="1600" b="0" kern="1200" dirty="0">
          <a:solidFill>
            <a:prstClr val="white">
              <a:lumMod val="65000"/>
            </a:prstClr>
          </a:solidFill>
          <a:latin typeface="Calibri" panose="020F0502020204030204"/>
          <a:ea typeface="+mn-ea"/>
          <a:cs typeface="+mn-cs"/>
        </a:defRPr>
      </a:lvl1pPr>
    </p:titleStyle>
    <p:bodyStyle>
      <a:lvl1pPr marL="128270" indent="-128270" algn="l" defTabSz="51435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4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6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8997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1569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4141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3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84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56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58CDA-051D-4D60-BF0D-2F78360884C3}" type="datetimeFigureOut">
              <a:rPr lang="fr-MA" smtClean="0"/>
              <a:t>08/04/2026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5652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6256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2693086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61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0.png"/><Relationship Id="rId5" Type="http://schemas.openxmlformats.org/officeDocument/2006/relationships/image" Target="../media/image29.gif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37.png"/><Relationship Id="rId5" Type="http://schemas.openxmlformats.org/officeDocument/2006/relationships/image" Target="../media/image29.gif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26.png"/><Relationship Id="rId4" Type="http://schemas.openxmlformats.org/officeDocument/2006/relationships/image" Target="../media/image45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41.xml"/><Relationship Id="rId7" Type="http://schemas.openxmlformats.org/officeDocument/2006/relationships/image" Target="../media/image28.png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46.png"/><Relationship Id="rId5" Type="http://schemas.openxmlformats.org/officeDocument/2006/relationships/image" Target="../media/image430.png"/><Relationship Id="rId4" Type="http://schemas.openxmlformats.org/officeDocument/2006/relationships/customXml" Target="../ink/ink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37.png"/><Relationship Id="rId5" Type="http://schemas.openxmlformats.org/officeDocument/2006/relationships/image" Target="../media/image28.png"/><Relationship Id="rId4" Type="http://schemas.openxmlformats.org/officeDocument/2006/relationships/image" Target="../media/image4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37.png"/><Relationship Id="rId5" Type="http://schemas.openxmlformats.org/officeDocument/2006/relationships/image" Target="../media/image28.png"/><Relationship Id="rId4" Type="http://schemas.openxmlformats.org/officeDocument/2006/relationships/image" Target="../media/image4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48.png"/></Relationships>
</file>

<file path=ppt/slides/_rels/slide44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2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25.png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5B36285-839B-4C72-8DD3-A385FC521B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40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/>
            <p:cNvSpPr txBox="1"/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/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/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/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en-US" sz="2800" dirty="0">
                <a:solidFill>
                  <a:srgbClr val="00ACA4"/>
                </a:solidFill>
              </a:rPr>
              <a:t>le mode diaporama 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en-US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F49ABCF0-1662-417C-9C37-8AE250333D56}"/>
              </a:ext>
            </a:extLst>
          </p:cNvPr>
          <p:cNvGrpSpPr/>
          <p:nvPr/>
        </p:nvGrpSpPr>
        <p:grpSpPr>
          <a:xfrm>
            <a:off x="3652640" y="2598456"/>
            <a:ext cx="3321202" cy="3132001"/>
            <a:chOff x="100932" y="-41564"/>
            <a:chExt cx="8907789" cy="685800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25615B0-630E-4733-BBF9-0EB5DA3370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932" y="-41564"/>
              <a:ext cx="4471068" cy="6858000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6D6DB90F-BA25-4B0F-BD6C-165C8EC3059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37653" y="-41564"/>
              <a:ext cx="4471068" cy="6858000"/>
            </a:xfrm>
            <a:prstGeom prst="rect">
              <a:avLst/>
            </a:prstGeom>
          </p:spPr>
        </p:pic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53668728-50F1-44CC-8594-FDC8C94115DC}"/>
              </a:ext>
            </a:extLst>
          </p:cNvPr>
          <p:cNvGrpSpPr/>
          <p:nvPr/>
        </p:nvGrpSpPr>
        <p:grpSpPr>
          <a:xfrm>
            <a:off x="323699" y="2598456"/>
            <a:ext cx="3321202" cy="3132001"/>
            <a:chOff x="-4886013" y="0"/>
            <a:chExt cx="8927385" cy="685800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7E99062D-2FEE-46D1-ABA1-A85027FF183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886013" y="0"/>
              <a:ext cx="4471068" cy="6858000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A57A0AF3-9EF2-4184-B90D-61D9F32709B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29696" y="0"/>
              <a:ext cx="4471068" cy="6858000"/>
            </a:xfrm>
            <a:prstGeom prst="rect">
              <a:avLst/>
            </a:prstGeom>
          </p:spPr>
        </p:pic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CA163C04-595D-48AE-93B1-3F1C92B1490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3842" y="2598456"/>
            <a:ext cx="1787462" cy="313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297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C3FAB45-22E0-4671-AAEA-F6142E3E42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B557FB24-B439-4483-B51E-646C9A62E6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endParaRPr lang="fr-FR" dirty="0">
              <a:solidFill>
                <a:prstClr val="black">
                  <a:lumMod val="50000"/>
                  <a:lumOff val="50000"/>
                </a:prstClr>
              </a:solidFill>
            </a:endParaRP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Oral – Dialogue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  <a:sym typeface="Wingdings" panose="05000000000000000000" pitchFamily="2" charset="2"/>
              </a:rPr>
              <a:t>Écriture – Point de langue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  <a:sym typeface="Wingdings" panose="05000000000000000000" pitchFamily="2" charset="2"/>
              </a:rPr>
              <a:t>Lecture – Lecture et compréhension des mots</a:t>
            </a:r>
          </a:p>
          <a:p>
            <a:endParaRPr lang="fr-FR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34675879-28DD-4557-BCE1-9BC8494DB07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16145BCC-03D2-4DBB-A0EC-1EB036BABD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A6905B03-C307-4CF9-8745-C55CC5F86C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B645F9B2-436A-44A1-95D9-0C1661974F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</a:t>
            </a: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5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a -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- Lettre a - A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08649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 -Syllabes et mots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- Syllabes et mots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Présentation du vocabulaire </a:t>
            </a:r>
          </a:p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Exploitation du vocabulaire</a:t>
            </a:r>
          </a:p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Travail sur livret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867558" y="3886051"/>
            <a:ext cx="3587584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002060"/>
                </a:solidFill>
              </a:rPr>
              <a:t>Oral –  Prise de parole</a:t>
            </a:r>
          </a:p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002060"/>
                </a:solidFill>
              </a:rPr>
              <a:t>Lecture – Lecture et compréhension des phrases</a:t>
            </a:r>
          </a:p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002060"/>
                </a:solidFill>
              </a:rPr>
              <a:t>Écriture – Phrases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AB5BB8-47C5-09F3-5EEC-63040EDF211B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0A5169-D56D-7E37-07C2-862CB4BAFE14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53">
            <a:extLst>
              <a:ext uri="{FF2B5EF4-FFF2-40B4-BE49-F238E27FC236}">
                <a16:creationId xmlns:a16="http://schemas.microsoft.com/office/drawing/2014/main" id="{2C7C8A97-7DB3-8C15-7557-C26DE5029419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j-ea"/>
                <a:cs typeface="+mj-cs"/>
              </a:rPr>
              <a:t>Réservé à l’enseignant  (e)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B6F289E-F15B-BE40-5552-C4E81C5B3F0C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424CC895-7E10-95C3-6F57-C29149EC7D01}"/>
              </a:ext>
            </a:extLst>
          </p:cNvPr>
          <p:cNvSpPr/>
          <p:nvPr/>
        </p:nvSpPr>
        <p:spPr>
          <a:xfrm>
            <a:off x="857457" y="343789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4358E425-9D4F-78BA-8B0D-1FD1E9281E46}"/>
              </a:ext>
            </a:extLst>
          </p:cNvPr>
          <p:cNvSpPr txBox="1">
            <a:spLocks/>
          </p:cNvSpPr>
          <p:nvPr/>
        </p:nvSpPr>
        <p:spPr>
          <a:xfrm>
            <a:off x="701458" y="3889180"/>
            <a:ext cx="3527191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Oral – Acte de parole</a:t>
            </a:r>
          </a:p>
          <a:p>
            <a:pPr lvl="0"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Lecture – Graphèmes : </a:t>
            </a:r>
            <a:r>
              <a:rPr lang="nl-NL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ian</a:t>
            </a:r>
            <a:r>
              <a:rPr lang="nl-NL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ion - </a:t>
            </a:r>
            <a:r>
              <a:rPr lang="nl-NL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ien</a:t>
            </a:r>
            <a:r>
              <a:rPr lang="nl-NL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</a:t>
            </a:r>
            <a:r>
              <a:rPr lang="nl-NL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ieu</a:t>
            </a:r>
            <a:r>
              <a:rPr lang="nl-NL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</a:t>
            </a:r>
            <a:r>
              <a:rPr lang="nl-NL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ier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.</a:t>
            </a:r>
          </a:p>
          <a:p>
            <a:pPr lvl="0"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Écriture – Graphèmes : </a:t>
            </a:r>
            <a:r>
              <a:rPr lang="nl-NL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ian</a:t>
            </a:r>
            <a:r>
              <a:rPr lang="nl-NL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ion - </a:t>
            </a:r>
            <a:r>
              <a:rPr lang="nl-NL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ien</a:t>
            </a:r>
            <a:r>
              <a:rPr lang="nl-NL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</a:t>
            </a:r>
            <a:r>
              <a:rPr lang="nl-NL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ieu</a:t>
            </a:r>
            <a:r>
              <a:rPr lang="nl-NL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</a:t>
            </a:r>
            <a:r>
              <a:rPr lang="nl-NL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ier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9311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965" y="1988687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Lire et comprendre des phrases.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 dirty="0"/>
              <a:t>Écrire des phrases.</a:t>
            </a:r>
            <a:endParaRPr lang="en-US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/>
          <p:cNvSpPr txBox="1"/>
          <p:nvPr/>
        </p:nvSpPr>
        <p:spPr>
          <a:xfrm>
            <a:off x="2320205" y="2144230"/>
            <a:ext cx="19049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424D7B"/>
                </a:solidFill>
                <a:latin typeface="Dosis ExtraBold" pitchFamily="2" charset="0"/>
              </a:rPr>
              <a:t>1.  Prise de parole </a:t>
            </a:r>
          </a:p>
        </p:txBody>
      </p:sp>
      <p:sp>
        <p:nvSpPr>
          <p:cNvPr id="17" name="Espace réservé du texte 5"/>
          <p:cNvSpPr txBox="1"/>
          <p:nvPr/>
        </p:nvSpPr>
        <p:spPr>
          <a:xfrm>
            <a:off x="2221200" y="2516862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Prendre la parole en réutilisant les actes de parole enseignés.</a:t>
            </a:r>
          </a:p>
        </p:txBody>
      </p:sp>
      <p:sp>
        <p:nvSpPr>
          <p:cNvPr id="7" name="Titre 8"/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en-US" sz="3200" dirty="0"/>
              <a:t>Plan de la séance 5</a:t>
            </a:r>
          </a:p>
        </p:txBody>
      </p:sp>
      <p:grpSp>
        <p:nvGrpSpPr>
          <p:cNvPr id="8" name="Groupe 7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9" name="Espace réservé pour une image  13" descr="Une image contenant horloge, cercle, symbole, Police&#10;&#10;Le contenu généré par l’IA peut être incorrect.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940805"/>
            <a:ext cx="540000" cy="540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46B6250D-9536-295E-F7DB-CBFF746EE1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EAE3F6D3-15A3-8E7A-6CE9-CF30B5B4975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C812C0-4391-6BD4-D6AE-3BC31116F3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F4BB8375-101F-4E97-1AB7-D8ADFA8B2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 fontScale="90000"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Aujourd’hui, nous allons apprendre à nous présenter, à parler de ce que nous faisons le matin, à dire à quelle heure nous nous réveillons, à quelle heure nous allons à l’école et ce que nous faisons après l’école. Écoutez bien.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A70603A-90B1-245A-488B-144E9E9C2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D2985C7-5C88-A236-E8E3-DED05B91D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2_P4_SEM3_S5 (oral) ">
            <a:hlinkClick r:id="" action="ppaction://media"/>
            <a:extLst>
              <a:ext uri="{FF2B5EF4-FFF2-40B4-BE49-F238E27FC236}">
                <a16:creationId xmlns:a16="http://schemas.microsoft.com/office/drawing/2014/main" id="{A3CFEA86-E20A-4993-BE40-BA71BFB1C10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02341" y="1914824"/>
            <a:ext cx="7539318" cy="4240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55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155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5315" y="756000"/>
            <a:ext cx="7242674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nous présenter, à parler de ce que nous faisons le matin, à dire à quelle heure nous nous réveillons, à quelle heure nous allons à l’école et ce que nous faisons après l’école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Nous allons le faire en trois étapes. Soyez attentifs.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9FC46DC-69C4-4A08-803C-7070715046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05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1. Je vais vous expliquer la situation.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C3188AD-0EBA-DDF7-DED8-90307C5C7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8137" y="3402121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88A661F-BC4E-550D-B025-88F4970ABAC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3124" y="2606599"/>
            <a:ext cx="938876" cy="1048901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C5ECDFB-ABB3-0B75-3DA9-E28C179DB189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0C790EC-C14A-D2B5-73CE-3512A32E73BD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CFBA24D-68FE-67E4-AAED-0945524F4E2D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1C3CAA2-4F6F-B880-E598-DD75DB864578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5BF7B58-381C-AD74-7914-5BD7FD86F381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4841068-607A-FFC9-FDED-1833F5D71747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1DDFEF6-0150-49B2-BE22-62004CB084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E976155-668F-2BAB-517D-16871BB49828}"/>
              </a:ext>
            </a:extLst>
          </p:cNvPr>
          <p:cNvSpPr txBox="1"/>
          <p:nvPr/>
        </p:nvSpPr>
        <p:spPr>
          <a:xfrm>
            <a:off x="1076279" y="2186767"/>
            <a:ext cx="72252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Présente-toi, parle de ce que tu fais le matin, dis à quelle heure tu te réveilles, à quelle heure tu vas à l’école et ce que tu fais après l’école.</a:t>
            </a:r>
            <a:endParaRPr kumimoji="0" lang="fr-FR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ECDA17C-F4CC-DACD-B4BD-68E2E67C2E51}"/>
              </a:ext>
            </a:extLst>
          </p:cNvPr>
          <p:cNvSpPr/>
          <p:nvPr/>
        </p:nvSpPr>
        <p:spPr>
          <a:xfrm>
            <a:off x="3597962" y="2983057"/>
            <a:ext cx="4766488" cy="3118944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90C2B0C-6BE5-C583-0B05-2A3C37339ADA}"/>
              </a:ext>
            </a:extLst>
          </p:cNvPr>
          <p:cNvSpPr txBox="1"/>
          <p:nvPr/>
        </p:nvSpPr>
        <p:spPr>
          <a:xfrm>
            <a:off x="3851364" y="3010579"/>
            <a:ext cx="4365638" cy="2948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Bonjour,  j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 m’appelle _____________.</a:t>
            </a:r>
          </a:p>
          <a:p>
            <a:pPr lvl="0">
              <a:lnSpc>
                <a:spcPct val="150000"/>
              </a:lnSpc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J’ai _______ 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suis en ________. Je suis à l’école_______ 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Le matin, je ________, je________ et je __________.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__________ à ____________ heures. 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__________à _____________  heures.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Après l’école, je _______________ et je ______________.</a:t>
            </a:r>
          </a:p>
        </p:txBody>
      </p:sp>
    </p:spTree>
    <p:extLst>
      <p:ext uri="{BB962C8B-B14F-4D97-AF65-F5344CB8AC3E}">
        <p14:creationId xmlns:p14="http://schemas.microsoft.com/office/powerpoint/2010/main" val="118690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2. Chacun réfléchit silencieusement à ce qu’il va dire dans sa prise de parole.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CAD03FB-D777-7636-1720-7D52147A1E40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60FDCCC-BF0D-90B3-0991-71671ADDD247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F80DB6D-DADE-576B-CB3A-1638C3E8A09D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7941A2-E4BB-B764-6C23-505AF85F1174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BB135CB-89BC-880E-5DB6-1AEB0C58BBD8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0978C83-557A-20FF-AD1F-6959C7018AE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F8CF949-C489-426E-81D5-F7E8D91E76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3830E10-4C4E-762C-83B0-D124178647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8137" y="3402121"/>
            <a:ext cx="1825908" cy="273886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083D506-C64C-0D27-FCE0-B3DCBCCA7F6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3124" y="2606599"/>
            <a:ext cx="938876" cy="1048901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A4CB00CF-E88E-4393-88A3-F4C089BEB556}"/>
              </a:ext>
            </a:extLst>
          </p:cNvPr>
          <p:cNvSpPr txBox="1"/>
          <p:nvPr/>
        </p:nvSpPr>
        <p:spPr>
          <a:xfrm>
            <a:off x="1076279" y="2186767"/>
            <a:ext cx="72252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Présente-toi, parle de ce que tu fais le matin, dis à quelle heure tu te réveilles, à quelle heure tu vas à l’école et ce que tu fais après l’école.</a:t>
            </a:r>
            <a:endParaRPr kumimoji="0" lang="fr-FR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10A0BD82-54EB-48C4-A4F6-F653C26FF510}"/>
              </a:ext>
            </a:extLst>
          </p:cNvPr>
          <p:cNvSpPr/>
          <p:nvPr/>
        </p:nvSpPr>
        <p:spPr>
          <a:xfrm>
            <a:off x="3597962" y="2983057"/>
            <a:ext cx="4766488" cy="3118944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56F2326-FDBC-4F44-972C-4EF4BCEAB418}"/>
              </a:ext>
            </a:extLst>
          </p:cNvPr>
          <p:cNvSpPr txBox="1"/>
          <p:nvPr/>
        </p:nvSpPr>
        <p:spPr>
          <a:xfrm>
            <a:off x="3851364" y="3010579"/>
            <a:ext cx="4365638" cy="2948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Bonjour,  j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 m’appelle _____________.</a:t>
            </a:r>
          </a:p>
          <a:p>
            <a:pPr lvl="0">
              <a:lnSpc>
                <a:spcPct val="150000"/>
              </a:lnSpc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J’ai _______ 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suis en ________. Je suis à l’école_______ 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Le matin, je ________, je________ et je __________.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__________ à ____________ heures. 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__________à _____________  heures.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Après l’école, je _______________ et je ______________.</a:t>
            </a:r>
          </a:p>
        </p:txBody>
      </p:sp>
    </p:spTree>
    <p:extLst>
      <p:ext uri="{BB962C8B-B14F-4D97-AF65-F5344CB8AC3E}">
        <p14:creationId xmlns:p14="http://schemas.microsoft.com/office/powerpoint/2010/main" val="229870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AB518-D0C0-BE2A-C174-75894C49D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0DEB19D-F032-38B2-E945-579E00F36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3. Maintenant, vous allez prendre la parole. Qui veut passer au tableau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FD95339-7996-7EF5-9B78-829BA08B13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1CC3156-B956-ABD5-CD11-98ABC7D87BA1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0DA64FF-C6D7-D1E9-ACA2-FB2C9BCA6B9F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395BEAC-E1A9-9564-1098-75165AE930AC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8E03357-2DD3-17C9-76ED-10AE634AF3B9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4C67F0D-33FF-B67B-9C66-4913C701DE0E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A49B6CC-72B3-D822-61F6-07F9AD09D83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6936951-160D-F99A-F039-0068DD6B4F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8137" y="3402121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8F4EE07-CF04-3DE4-814F-837BDA1AF30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3124" y="2606599"/>
            <a:ext cx="938876" cy="1048901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238FE9FD-939B-4F93-AC86-D3B29B4CD0AE}"/>
              </a:ext>
            </a:extLst>
          </p:cNvPr>
          <p:cNvSpPr txBox="1"/>
          <p:nvPr/>
        </p:nvSpPr>
        <p:spPr>
          <a:xfrm>
            <a:off x="1076279" y="2186767"/>
            <a:ext cx="72252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Présente-toi, parle de ce que tu fais le matin, dis à quelle heure tu te réveilles, à quelle heure tu vas à l’école et ce que tu fais après l’école.</a:t>
            </a:r>
            <a:endParaRPr kumimoji="0" lang="fr-FR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2B3E2B43-510D-41DB-A82E-3B44F3E384C5}"/>
              </a:ext>
            </a:extLst>
          </p:cNvPr>
          <p:cNvSpPr/>
          <p:nvPr/>
        </p:nvSpPr>
        <p:spPr>
          <a:xfrm>
            <a:off x="3597962" y="2983057"/>
            <a:ext cx="4766488" cy="3118944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4FEF5CD4-50D1-49DC-85D5-9BC1ACC7EC5C}"/>
              </a:ext>
            </a:extLst>
          </p:cNvPr>
          <p:cNvSpPr txBox="1"/>
          <p:nvPr/>
        </p:nvSpPr>
        <p:spPr>
          <a:xfrm>
            <a:off x="3851364" y="3010579"/>
            <a:ext cx="4365638" cy="2948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Bonjour,  j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 m’appelle _____________.</a:t>
            </a:r>
          </a:p>
          <a:p>
            <a:pPr lvl="0">
              <a:lnSpc>
                <a:spcPct val="150000"/>
              </a:lnSpc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J’ai _______ 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suis en ________. Je suis à l’école_______ 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Le matin, je ________, je________ et je __________.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__________ à ____________ heures. 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__________à _____________  heures.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Après l’école, je _______________ et je ______________.</a:t>
            </a:r>
          </a:p>
        </p:txBody>
      </p:sp>
    </p:spTree>
    <p:extLst>
      <p:ext uri="{BB962C8B-B14F-4D97-AF65-F5344CB8AC3E}">
        <p14:creationId xmlns:p14="http://schemas.microsoft.com/office/powerpoint/2010/main" val="308263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0828" y="775249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parle de ce qu’il fait le matin et dit à quelle heure il se réveille, à quelle heure il va à l’école et ce qu’il fait après l’école à son voisin.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4D9EDF2-58ED-F518-673A-67C8F8600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66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090" y="3439348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/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5367790" cy="756000"/>
          </a:xfrm>
        </p:spPr>
        <p:txBody>
          <a:bodyPr/>
          <a:lstStyle/>
          <a:p>
            <a:r>
              <a:rPr lang="fr-FR" sz="1400" dirty="0"/>
              <a:t>Prendre la parole en réutilisant les actes de parole enseignés.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Écrire des phrases.</a:t>
            </a:r>
          </a:p>
        </p:txBody>
      </p:sp>
      <p:pic>
        <p:nvPicPr>
          <p:cNvPr id="3" name="Espace réservé pour une image  2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pic>
        <p:nvPicPr>
          <p:cNvPr id="20" name="Espace réservé pour une image  19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10" name="Titre 8"/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en-US" sz="3200" dirty="0"/>
              <a:t>Plan de la séance 5</a:t>
            </a:r>
          </a:p>
        </p:txBody>
      </p:sp>
      <p:grpSp>
        <p:nvGrpSpPr>
          <p:cNvPr id="11" name="Groupe 10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/>
          <p:cNvSpPr txBox="1"/>
          <p:nvPr/>
        </p:nvSpPr>
        <p:spPr>
          <a:xfrm>
            <a:off x="2139721" y="392257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Lire et comprendre des phrases.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2317076" y="3546342"/>
            <a:ext cx="30274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  <a:endParaRPr lang="fr-FR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: dans.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l’épeler ensemble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: d-a-n-s.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592551" y="2716305"/>
            <a:ext cx="3958898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6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dans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: en haut.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l’épeler ensemble : e-n-h-a-u-t.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774291" y="2796987"/>
            <a:ext cx="3595418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6600" b="1" kern="0" dirty="0">
                <a:solidFill>
                  <a:srgbClr val="424D7B"/>
                </a:solidFill>
                <a:latin typeface="Dosis SemiBold" pitchFamily="2" charset="0"/>
              </a:rPr>
              <a:t>en haut 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en silence. Après, on va écouter un audio.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4C93FE1-886D-DA24-CACC-E0A37CEB62EC}"/>
              </a:ext>
            </a:extLst>
          </p:cNvPr>
          <p:cNvSpPr txBox="1"/>
          <p:nvPr/>
        </p:nvSpPr>
        <p:spPr>
          <a:xfrm>
            <a:off x="859219" y="2451093"/>
            <a:ext cx="7672781" cy="277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Le mécanic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ien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répare le cam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ion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Sami est en haut de l’escal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ier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Il trace une ligne au mil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ieu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du chemin.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Le ch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ien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mange un grand morceau de v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ian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de.</a:t>
            </a:r>
          </a:p>
        </p:txBody>
      </p:sp>
      <p:sp>
        <p:nvSpPr>
          <p:cNvPr id="4" name="Arc 3">
            <a:extLst>
              <a:ext uri="{FF2B5EF4-FFF2-40B4-BE49-F238E27FC236}">
                <a16:creationId xmlns:a16="http://schemas.microsoft.com/office/drawing/2014/main" id="{41A85439-F3D8-4DFC-81C7-09F6EA6E0A10}"/>
              </a:ext>
            </a:extLst>
          </p:cNvPr>
          <p:cNvSpPr/>
          <p:nvPr/>
        </p:nvSpPr>
        <p:spPr>
          <a:xfrm rot="7182353">
            <a:off x="2732017" y="3581317"/>
            <a:ext cx="359229" cy="272143"/>
          </a:xfrm>
          <a:prstGeom prst="arc">
            <a:avLst>
              <a:gd name="adj1" fmla="val 15521401"/>
              <a:gd name="adj2" fmla="val 2900086"/>
            </a:avLst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l’audio.  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5579298-33E9-49D4-AAB3-8D4F13A7A576}"/>
              </a:ext>
            </a:extLst>
          </p:cNvPr>
          <p:cNvSpPr txBox="1"/>
          <p:nvPr/>
        </p:nvSpPr>
        <p:spPr>
          <a:xfrm>
            <a:off x="859219" y="2451093"/>
            <a:ext cx="7672781" cy="277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Le mécanic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ien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répare le cam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ion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Sami est en haut de l’escal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ier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Il trace une ligne au mil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ieu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du chemin.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Le ch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ien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mange un grand morceau de v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ian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de.</a:t>
            </a:r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F89104AC-BE07-44C1-8F6A-E169035D0006}"/>
              </a:ext>
            </a:extLst>
          </p:cNvPr>
          <p:cNvSpPr/>
          <p:nvPr/>
        </p:nvSpPr>
        <p:spPr>
          <a:xfrm rot="7182353">
            <a:off x="2732017" y="3581317"/>
            <a:ext cx="359229" cy="272143"/>
          </a:xfrm>
          <a:prstGeom prst="arc">
            <a:avLst>
              <a:gd name="adj1" fmla="val 15521401"/>
              <a:gd name="adj2" fmla="val 2900086"/>
            </a:avLst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phrases N2 SEM3 S5">
            <a:hlinkClick r:id="" action="ppaction://media"/>
            <a:extLst>
              <a:ext uri="{FF2B5EF4-FFF2-40B4-BE49-F238E27FC236}">
                <a16:creationId xmlns:a16="http://schemas.microsoft.com/office/drawing/2014/main" id="{BB876B74-1FD9-A527-4CC7-3E1547F256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036307" y="937284"/>
            <a:ext cx="271463" cy="2714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6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65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/>
          <p:cNvSpPr txBox="1"/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600" b="0" kern="1200">
                <a:solidFill>
                  <a:prstClr val="white">
                    <a:lumMod val="65000"/>
                  </a:prstClr>
                </a:solidFill>
                <a:latin typeface="Calibri" panose="020F0502020204030204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haute voix ?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70C51AF-9F9A-4D4E-B69D-8274C06B6AD8}"/>
              </a:ext>
            </a:extLst>
          </p:cNvPr>
          <p:cNvSpPr txBox="1"/>
          <p:nvPr/>
        </p:nvSpPr>
        <p:spPr>
          <a:xfrm>
            <a:off x="859219" y="2451093"/>
            <a:ext cx="7672781" cy="277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Le mécanic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ien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répare le cam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ion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Sami est en haut de l’escal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ier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Il trace une ligne au mil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ieu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du chemin.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Le ch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ien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mange un grand morceau de v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ian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de.</a:t>
            </a:r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C1E4EF85-1306-49FE-A8FF-3CD25C9FAC24}"/>
              </a:ext>
            </a:extLst>
          </p:cNvPr>
          <p:cNvSpPr/>
          <p:nvPr/>
        </p:nvSpPr>
        <p:spPr>
          <a:xfrm rot="7182353">
            <a:off x="2732017" y="3581317"/>
            <a:ext cx="359229" cy="272143"/>
          </a:xfrm>
          <a:prstGeom prst="arc">
            <a:avLst>
              <a:gd name="adj1" fmla="val 15521401"/>
              <a:gd name="adj2" fmla="val 2900086"/>
            </a:avLst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une autre activité. Regardez cette image. Voici Rania et son petit chien.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4F398A7-63F9-40EF-9914-CA94DBD461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6514" y="1782856"/>
            <a:ext cx="4800599" cy="44631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Rania joue avec son chien après l’école ? 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7E45AC6-8C9E-45D1-B4D9-8D1E773AAE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6514" y="1782856"/>
            <a:ext cx="4800599" cy="44631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Rania joue à cache-cache après l’école ? 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5911E9E-E8BE-4C88-AEF4-851F2B6D49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6514" y="1782856"/>
            <a:ext cx="4800599" cy="44631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46032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Rania saute à la corde après l’école ? 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980F235-B94E-4449-B0A2-7046FEE636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6514" y="1782856"/>
            <a:ext cx="4800599" cy="44631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40232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Rania fait ses devoirs après l’école ? 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CD36B71-6F0C-4438-BA33-E05D6140A0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6514" y="1782856"/>
            <a:ext cx="4800599" cy="44631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575012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les ardoises.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silencieusement les phrases. Personne ne lit les phrases à voix haute.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les numéros des bonnes phrases sur l’ardoise : 1, 2,3 ou 4.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3DF1004-A085-47A5-A9A7-F3532E188B34}"/>
              </a:ext>
            </a:extLst>
          </p:cNvPr>
          <p:cNvSpPr txBox="1"/>
          <p:nvPr/>
        </p:nvSpPr>
        <p:spPr>
          <a:xfrm>
            <a:off x="396530" y="2900797"/>
            <a:ext cx="5546924" cy="20601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2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Après l’école, Rania joue avec son chien.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2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Après l’école, Rania joue à cache-cache.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2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Après l’école, Rania saute à la corde.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2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Après l’école, Rania fait ses devoirs.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C74B509-C6B6-4766-8771-33C0C5EE4C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3857" y="2767028"/>
            <a:ext cx="2503713" cy="23277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1999" y="756000"/>
            <a:ext cx="693204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Les bonnes réponses sont les numéros 1 et 3. 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ED01535-0E53-4E86-8053-DD536005AFB8}"/>
              </a:ext>
            </a:extLst>
          </p:cNvPr>
          <p:cNvSpPr txBox="1"/>
          <p:nvPr/>
        </p:nvSpPr>
        <p:spPr>
          <a:xfrm>
            <a:off x="396530" y="2900797"/>
            <a:ext cx="5546924" cy="20601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200" dirty="0">
                <a:solidFill>
                  <a:srgbClr val="C00000"/>
                </a:solidFill>
                <a:latin typeface="Dosis SemiBold" pitchFamily="2" charset="0"/>
              </a:rPr>
              <a:t>Après l’école, Rania joue avec son chien.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2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Après l’école, Rania joue à cache-cache.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200" dirty="0">
                <a:solidFill>
                  <a:srgbClr val="C00000"/>
                </a:solidFill>
                <a:latin typeface="Dosis SemiBold" pitchFamily="2" charset="0"/>
              </a:rPr>
              <a:t>Après l’école, Rania saute à la corde.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2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Après l’école, Rania fait ses devoirs.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61AE98B-34D5-48C4-8683-027813C169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3857" y="2767028"/>
            <a:ext cx="2503713" cy="23277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3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99. Avec votre voisin, lisez les phrases et cochez les bonnes réponses. Je vais circuler entre les rangs pour vous aider. 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3"/>
          <a:srcRect t="4959"/>
          <a:stretch>
            <a:fillRect/>
          </a:stretch>
        </p:blipFill>
        <p:spPr>
          <a:xfrm>
            <a:off x="5196025" y="2787027"/>
            <a:ext cx="3071468" cy="235544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7C92277-FB35-4E36-84EC-04019E5188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421" y="1608119"/>
            <a:ext cx="3207814" cy="4920343"/>
          </a:xfrm>
          <a:prstGeom prst="rect">
            <a:avLst/>
          </a:prstGeom>
        </p:spPr>
      </p:pic>
      <p:sp>
        <p:nvSpPr>
          <p:cNvPr id="3" name="Rectangle : coins arrondis 2"/>
          <p:cNvSpPr/>
          <p:nvPr/>
        </p:nvSpPr>
        <p:spPr>
          <a:xfrm>
            <a:off x="1673363" y="4434260"/>
            <a:ext cx="3039931" cy="141642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B1C52D5-7A87-403A-8B02-F87FD95BB68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654" t="57338" r="7289" b="14004"/>
          <a:stretch/>
        </p:blipFill>
        <p:spPr>
          <a:xfrm>
            <a:off x="644738" y="2084008"/>
            <a:ext cx="7854524" cy="4157047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13" name="Signe de multiplication 12">
            <a:extLst>
              <a:ext uri="{FF2B5EF4-FFF2-40B4-BE49-F238E27FC236}">
                <a16:creationId xmlns:a16="http://schemas.microsoft.com/office/drawing/2014/main" id="{7A716DF4-C616-488A-8D7A-3D07C5C1E22D}"/>
              </a:ext>
            </a:extLst>
          </p:cNvPr>
          <p:cNvSpPr/>
          <p:nvPr/>
        </p:nvSpPr>
        <p:spPr>
          <a:xfrm>
            <a:off x="814346" y="2953967"/>
            <a:ext cx="387276" cy="591671"/>
          </a:xfrm>
          <a:prstGeom prst="mathMultiply">
            <a:avLst>
              <a:gd name="adj1" fmla="val 14218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Signe de multiplication 7">
            <a:extLst>
              <a:ext uri="{FF2B5EF4-FFF2-40B4-BE49-F238E27FC236}">
                <a16:creationId xmlns:a16="http://schemas.microsoft.com/office/drawing/2014/main" id="{00189418-35B7-4291-8C88-C6F98AB12CD6}"/>
              </a:ext>
            </a:extLst>
          </p:cNvPr>
          <p:cNvSpPr/>
          <p:nvPr/>
        </p:nvSpPr>
        <p:spPr>
          <a:xfrm>
            <a:off x="814346" y="5425422"/>
            <a:ext cx="387276" cy="591671"/>
          </a:xfrm>
          <a:prstGeom prst="mathMultiply">
            <a:avLst>
              <a:gd name="adj1" fmla="val 14218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056" y="5038460"/>
            <a:ext cx="6254069" cy="1446177"/>
          </a:xfrm>
          <a:prstGeom prst="rect">
            <a:avLst/>
          </a:prstGeom>
        </p:spPr>
      </p:pic>
      <p:sp>
        <p:nvSpPr>
          <p:cNvPr id="10" name="Espace réservé du texte 9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Lire et comprendre des phrases.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/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5277419" cy="756000"/>
          </a:xfrm>
        </p:spPr>
        <p:txBody>
          <a:bodyPr/>
          <a:lstStyle/>
          <a:p>
            <a:r>
              <a:rPr lang="fr-FR" sz="1400" dirty="0"/>
              <a:t>Prendre la parole en réutilisant les actes de parole enseignés.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/>
          <p:cNvSpPr txBox="1"/>
          <p:nvPr/>
        </p:nvSpPr>
        <p:spPr>
          <a:xfrm>
            <a:off x="2302530" y="5136820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424D7B"/>
                </a:solidFill>
                <a:latin typeface="Dosis ExtraBold" pitchFamily="2" charset="0"/>
              </a:rPr>
              <a:t>3. Écriture  </a:t>
            </a:r>
          </a:p>
        </p:txBody>
      </p:sp>
      <p:sp>
        <p:nvSpPr>
          <p:cNvPr id="20" name="Espace réservé du texte 5"/>
          <p:cNvSpPr txBox="1"/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Écriture de phrases.</a:t>
            </a:r>
          </a:p>
        </p:txBody>
      </p:sp>
      <p:sp>
        <p:nvSpPr>
          <p:cNvPr id="7" name="Titre 8"/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en-US" sz="3200" dirty="0"/>
              <a:t>Plan de la séance 5</a:t>
            </a:r>
          </a:p>
        </p:txBody>
      </p:sp>
      <p:grpSp>
        <p:nvGrpSpPr>
          <p:cNvPr id="8" name="Groupe 7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" name="Espace réservé du texte 5"/>
          <p:cNvSpPr txBox="1"/>
          <p:nvPr/>
        </p:nvSpPr>
        <p:spPr>
          <a:xfrm>
            <a:off x="-2726185" y="1029372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49506" y="756000"/>
            <a:ext cx="6882494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observez cette phrase. Vous allez l’écrire après. Tenez-vous prêts. 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F360CA83-026A-4A05-948F-44A87C335241}"/>
              </a:ext>
            </a:extLst>
          </p:cNvPr>
          <p:cNvGrpSpPr/>
          <p:nvPr/>
        </p:nvGrpSpPr>
        <p:grpSpPr>
          <a:xfrm>
            <a:off x="980367" y="2606442"/>
            <a:ext cx="7265832" cy="1645115"/>
            <a:chOff x="490466" y="2574345"/>
            <a:chExt cx="6882494" cy="1645115"/>
          </a:xfrm>
        </p:grpSpPr>
        <p:pic>
          <p:nvPicPr>
            <p:cNvPr id="12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12912FB2-EAE3-4DBA-87E9-68A803C2C17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454" t="13473" r="24670" b="56881"/>
            <a:stretch>
              <a:fillRect/>
            </a:stretch>
          </p:blipFill>
          <p:spPr bwMode="auto">
            <a:xfrm>
              <a:off x="490466" y="2574345"/>
              <a:ext cx="6882494" cy="16451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9F3C810-9E2C-43E8-BAFE-9CA78616A68E}"/>
                </a:ext>
              </a:extLst>
            </p:cNvPr>
            <p:cNvSpPr/>
            <p:nvPr/>
          </p:nvSpPr>
          <p:spPr>
            <a:xfrm>
              <a:off x="1449634" y="2829498"/>
              <a:ext cx="5407433" cy="8194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3600" b="1" dirty="0">
                  <a:solidFill>
                    <a:srgbClr val="00ACA4"/>
                  </a:solidFill>
                  <a:latin typeface="Dosis SemiBold" pitchFamily="2" charset="0"/>
                </a:rPr>
                <a:t>A</a:t>
              </a:r>
              <a:r>
                <a:rPr lang="fr-FR" sz="3600" b="1" dirty="0">
                  <a:solidFill>
                    <a:srgbClr val="565F88"/>
                  </a:solidFill>
                  <a:latin typeface="Dosis SemiBold" pitchFamily="2" charset="0"/>
                </a:rPr>
                <a:t>près l’école, je joue au ballon</a:t>
              </a:r>
              <a:r>
                <a:rPr lang="fr-FR" sz="36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3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76400" y="756000"/>
            <a:ext cx="68556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435192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5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p:pic>
        <p:nvPicPr>
          <p:cNvPr id="24" name="Image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/>
          <p:cNvSpPr>
            <a:spLocks noGrp="1"/>
          </p:cNvSpPr>
          <p:nvPr>
            <p:ph type="title"/>
          </p:nvPr>
        </p:nvSpPr>
        <p:spPr>
          <a:xfrm>
            <a:off x="1649506" y="756000"/>
            <a:ext cx="6882494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2" name="Dictée N2 S5">
            <a:hlinkClick r:id="" action="ppaction://media"/>
            <a:extLst>
              <a:ext uri="{FF2B5EF4-FFF2-40B4-BE49-F238E27FC236}">
                <a16:creationId xmlns:a16="http://schemas.microsoft.com/office/drawing/2014/main" id="{5D47BFE2-65B0-7316-F47B-47C29145A4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953183" y="926269"/>
            <a:ext cx="271463" cy="2714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3F0CF13E-E6CB-46AB-A703-160B9ABC9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Deuxième dictée.</a:t>
            </a:r>
            <a:endParaRPr lang="fr-FR" dirty="0"/>
          </a:p>
        </p:txBody>
      </p:sp>
      <p:pic>
        <p:nvPicPr>
          <p:cNvPr id="2" name="Dictée N2 S5">
            <a:hlinkClick r:id="" action="ppaction://media"/>
            <a:extLst>
              <a:ext uri="{FF2B5EF4-FFF2-40B4-BE49-F238E27FC236}">
                <a16:creationId xmlns:a16="http://schemas.microsoft.com/office/drawing/2014/main" id="{5AFFA8A9-3762-1EDF-307D-4DD986603D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53183" y="926269"/>
            <a:ext cx="271463" cy="27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97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/>
          <p:cNvSpPr>
            <a:spLocks noGrp="1"/>
          </p:cNvSpPr>
          <p:nvPr>
            <p:ph type="title"/>
          </p:nvPr>
        </p:nvSpPr>
        <p:spPr>
          <a:xfrm>
            <a:off x="1676400" y="756000"/>
            <a:ext cx="6855600" cy="612000"/>
          </a:xfrm>
        </p:spPr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Troisième dictée.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2" name="Dictée N2 S5">
            <a:hlinkClick r:id="" action="ppaction://media"/>
            <a:extLst>
              <a:ext uri="{FF2B5EF4-FFF2-40B4-BE49-F238E27FC236}">
                <a16:creationId xmlns:a16="http://schemas.microsoft.com/office/drawing/2014/main" id="{C4A13B64-E53E-9F59-4DE5-C976B34D55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53183" y="926269"/>
            <a:ext cx="271463" cy="27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431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SemiBold" pitchFamily="2" charset="0"/>
              </a:rPr>
              <a:t>Corrigez.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08F5D227-F569-2622-6E34-709F42D34E86}"/>
              </a:ext>
            </a:extLst>
          </p:cNvPr>
          <p:cNvGrpSpPr/>
          <p:nvPr/>
        </p:nvGrpSpPr>
        <p:grpSpPr>
          <a:xfrm>
            <a:off x="980367" y="2606442"/>
            <a:ext cx="7265832" cy="1645115"/>
            <a:chOff x="490466" y="2574345"/>
            <a:chExt cx="6882494" cy="1645115"/>
          </a:xfrm>
        </p:grpSpPr>
        <p:pic>
          <p:nvPicPr>
            <p:cNvPr id="7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28802B3D-3576-0D2A-30FE-A9FF3D1E10F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454" t="13473" r="24670" b="56881"/>
            <a:stretch>
              <a:fillRect/>
            </a:stretch>
          </p:blipFill>
          <p:spPr bwMode="auto">
            <a:xfrm>
              <a:off x="490466" y="2574345"/>
              <a:ext cx="6882494" cy="16451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A72766D-D07E-FC15-F1A1-E26EE2744A1F}"/>
                </a:ext>
              </a:extLst>
            </p:cNvPr>
            <p:cNvSpPr/>
            <p:nvPr/>
          </p:nvSpPr>
          <p:spPr>
            <a:xfrm>
              <a:off x="1449634" y="2829498"/>
              <a:ext cx="5407433" cy="8194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3600" b="1" dirty="0">
                  <a:solidFill>
                    <a:srgbClr val="00ACA4"/>
                  </a:solidFill>
                  <a:latin typeface="Dosis SemiBold" pitchFamily="2" charset="0"/>
                </a:rPr>
                <a:t>A</a:t>
              </a:r>
              <a:r>
                <a:rPr lang="fr-FR" sz="3600" b="1" dirty="0">
                  <a:solidFill>
                    <a:srgbClr val="565F88"/>
                  </a:solidFill>
                  <a:latin typeface="Dosis SemiBold" pitchFamily="2" charset="0"/>
                </a:rPr>
                <a:t>près l’école, je joue au ballon</a:t>
              </a:r>
              <a:r>
                <a:rPr lang="fr-FR" sz="36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76400" y="756000"/>
            <a:ext cx="68556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une autre activité. Ces mots sont en désordre. Écrivez sur vos cahiers une phrase correcte à partir de ces mots.</a:t>
            </a:r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E16CA1A7-05C4-3B4C-EB41-FFA071C846BA}"/>
              </a:ext>
            </a:extLst>
          </p:cNvPr>
          <p:cNvGrpSpPr/>
          <p:nvPr/>
        </p:nvGrpSpPr>
        <p:grpSpPr>
          <a:xfrm>
            <a:off x="500743" y="3090109"/>
            <a:ext cx="8175170" cy="677782"/>
            <a:chOff x="1017802" y="3429000"/>
            <a:chExt cx="6833055" cy="677782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D6BB9E4-993C-787C-C990-627298324E73}"/>
                </a:ext>
              </a:extLst>
            </p:cNvPr>
            <p:cNvSpPr/>
            <p:nvPr/>
          </p:nvSpPr>
          <p:spPr>
            <a:xfrm>
              <a:off x="5799828" y="3429000"/>
              <a:ext cx="2051029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Radia joue</a:t>
              </a:r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A0BD8451-6F49-4153-00D0-EC3C74CB7906}"/>
                </a:ext>
              </a:extLst>
            </p:cNvPr>
            <p:cNvSpPr/>
            <p:nvPr/>
          </p:nvSpPr>
          <p:spPr>
            <a:xfrm>
              <a:off x="1017802" y="3429000"/>
              <a:ext cx="2314888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à la marelle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7F7CF7C-5A00-49BA-2AD3-A4D13EB1D3EF}"/>
                </a:ext>
              </a:extLst>
            </p:cNvPr>
            <p:cNvSpPr/>
            <p:nvPr/>
          </p:nvSpPr>
          <p:spPr>
            <a:xfrm>
              <a:off x="3447131" y="3429000"/>
              <a:ext cx="2238256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après l’école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40541" y="756000"/>
            <a:ext cx="689145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64FC5DAC-8584-4457-AB53-EAABA2897DCC}"/>
              </a:ext>
            </a:extLst>
          </p:cNvPr>
          <p:cNvGrpSpPr/>
          <p:nvPr/>
        </p:nvGrpSpPr>
        <p:grpSpPr>
          <a:xfrm>
            <a:off x="500743" y="3090109"/>
            <a:ext cx="8175170" cy="677782"/>
            <a:chOff x="1017802" y="3429000"/>
            <a:chExt cx="6833055" cy="677782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A67FBE5B-0ED7-4971-AF95-CE2596B59E51}"/>
                </a:ext>
              </a:extLst>
            </p:cNvPr>
            <p:cNvSpPr/>
            <p:nvPr/>
          </p:nvSpPr>
          <p:spPr>
            <a:xfrm>
              <a:off x="5799828" y="3429000"/>
              <a:ext cx="2051029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Radia joue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26FE2154-25FB-4709-AC31-85F9FBB0BDC1}"/>
                </a:ext>
              </a:extLst>
            </p:cNvPr>
            <p:cNvSpPr/>
            <p:nvPr/>
          </p:nvSpPr>
          <p:spPr>
            <a:xfrm>
              <a:off x="1017802" y="3429000"/>
              <a:ext cx="2314888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à la marelle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D478FACB-F028-46AC-97E7-30D3816B5F63}"/>
                </a:ext>
              </a:extLst>
            </p:cNvPr>
            <p:cNvSpPr/>
            <p:nvPr/>
          </p:nvSpPr>
          <p:spPr>
            <a:xfrm>
              <a:off x="3447131" y="3429000"/>
              <a:ext cx="2238256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après l’école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31576" y="756000"/>
            <a:ext cx="6900424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Je n’oublie pas la majuscule au début de la phrase, le point à la fin et les espaces entre les mots.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FFB3434-F23B-2104-7346-035EE6F3CB22}"/>
              </a:ext>
            </a:extLst>
          </p:cNvPr>
          <p:cNvGrpSpPr/>
          <p:nvPr/>
        </p:nvGrpSpPr>
        <p:grpSpPr>
          <a:xfrm>
            <a:off x="966371" y="2466632"/>
            <a:ext cx="7211257" cy="2203339"/>
            <a:chOff x="246227" y="2552834"/>
            <a:chExt cx="7211257" cy="2310699"/>
          </a:xfrm>
        </p:grpSpPr>
        <p:pic>
          <p:nvPicPr>
            <p:cNvPr id="5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D786DFD6-CD7C-E89C-F780-4EC78665979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22" t="22418" r="21551" b="32446"/>
            <a:stretch>
              <a:fillRect/>
            </a:stretch>
          </p:blipFill>
          <p:spPr bwMode="auto">
            <a:xfrm>
              <a:off x="246227" y="2552834"/>
              <a:ext cx="7211257" cy="23106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2EEFC8F-79D2-C36E-9005-10B456E22507}"/>
                </a:ext>
              </a:extLst>
            </p:cNvPr>
            <p:cNvSpPr txBox="1"/>
            <p:nvPr/>
          </p:nvSpPr>
          <p:spPr>
            <a:xfrm>
              <a:off x="246227" y="3086231"/>
              <a:ext cx="7211257" cy="7746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3200" b="1" dirty="0">
                  <a:solidFill>
                    <a:srgbClr val="00ACA4"/>
                  </a:solidFill>
                  <a:latin typeface="Dosis SemiBold" pitchFamily="2" charset="0"/>
                </a:rPr>
                <a:t>A</a:t>
              </a:r>
              <a:r>
                <a:rPr lang="fr-FR" sz="3200" b="1" dirty="0">
                  <a:solidFill>
                    <a:srgbClr val="565F88"/>
                  </a:solidFill>
                  <a:latin typeface="Dosis SemiBold" pitchFamily="2" charset="0"/>
                </a:rPr>
                <a:t>près l’école, Radia joue à la marelle</a:t>
              </a:r>
              <a:r>
                <a:rPr lang="fr-FR" sz="32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100. Vous aller faire l’activité 5. Je vais circuler entre les rangs pour vous aider.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9275" y="2752717"/>
            <a:ext cx="2203904" cy="220390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F4FFBCF-9DDC-41E0-8351-382332F1B6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787" y="1972234"/>
            <a:ext cx="2922267" cy="4482353"/>
          </a:xfrm>
          <a:prstGeom prst="rect">
            <a:avLst/>
          </a:prstGeom>
        </p:spPr>
      </p:pic>
      <p:sp>
        <p:nvSpPr>
          <p:cNvPr id="7" name="Rectangle : coins arrondis 6"/>
          <p:cNvSpPr/>
          <p:nvPr/>
        </p:nvSpPr>
        <p:spPr>
          <a:xfrm>
            <a:off x="1585787" y="5200591"/>
            <a:ext cx="2925184" cy="79743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5"/>
          <p:cNvSpPr txBox="1"/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600" b="0" kern="1200">
                <a:solidFill>
                  <a:prstClr val="white">
                    <a:lumMod val="65000"/>
                  </a:prstClr>
                </a:solidFill>
                <a:latin typeface="Calibri" panose="020F0502020204030204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B409D45-2222-4D92-BD64-8AF59D8ABC8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102" t="72287" r="11102" b="10065"/>
          <a:stretch/>
        </p:blipFill>
        <p:spPr>
          <a:xfrm>
            <a:off x="578767" y="2026024"/>
            <a:ext cx="7925633" cy="4054591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FE2DFE3-1A1E-41FD-9EE8-56233F10D498}"/>
              </a:ext>
            </a:extLst>
          </p:cNvPr>
          <p:cNvSpPr txBox="1"/>
          <p:nvPr/>
        </p:nvSpPr>
        <p:spPr>
          <a:xfrm>
            <a:off x="1222142" y="3846770"/>
            <a:ext cx="5360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00ACA4"/>
                </a:solidFill>
                <a:latin typeface="Dosis SemiBold" pitchFamily="2" charset="0"/>
              </a:rPr>
              <a:t>A</a:t>
            </a:r>
            <a:r>
              <a:rPr lang="fr-FR" sz="2800" dirty="0">
                <a:solidFill>
                  <a:srgbClr val="C00000"/>
                </a:solidFill>
                <a:latin typeface="Dosis SemiBold" pitchFamily="2" charset="0"/>
              </a:rPr>
              <a:t>près l’école, je joue au ballon</a:t>
            </a:r>
            <a:r>
              <a:rPr lang="fr-FR" sz="2800" dirty="0">
                <a:solidFill>
                  <a:srgbClr val="00ACA4"/>
                </a:solidFill>
                <a:latin typeface="Dosis SemiBold" pitchFamily="2" charset="0"/>
              </a:rPr>
              <a:t>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A01023B-B676-41C7-929B-015860E24EEC}"/>
              </a:ext>
            </a:extLst>
          </p:cNvPr>
          <p:cNvSpPr txBox="1"/>
          <p:nvPr/>
        </p:nvSpPr>
        <p:spPr>
          <a:xfrm>
            <a:off x="1089944" y="5448617"/>
            <a:ext cx="61108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00ACA4"/>
                </a:solidFill>
                <a:latin typeface="Dosis SemiBold" pitchFamily="2" charset="0"/>
              </a:rPr>
              <a:t>A</a:t>
            </a:r>
            <a:r>
              <a:rPr lang="fr-FR" sz="2800" dirty="0">
                <a:solidFill>
                  <a:srgbClr val="C00000"/>
                </a:solidFill>
                <a:latin typeface="Dosis SemiBold" pitchFamily="2" charset="0"/>
              </a:rPr>
              <a:t>près l’école, nous jouons à cache-cache</a:t>
            </a:r>
            <a:r>
              <a:rPr lang="fr-FR" sz="2800" dirty="0">
                <a:solidFill>
                  <a:srgbClr val="00ACA4"/>
                </a:solidFill>
                <a:latin typeface="Dosis SemiBold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558DB967-EDAE-47EC-84E9-5178AFAA8A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8587" y="1608119"/>
            <a:ext cx="3126826" cy="4796118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À la maison,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recopiez-les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sur votre cahier. 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922688" y="2819400"/>
            <a:ext cx="2109682" cy="936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Flèche : droite 9"/>
          <p:cNvSpPr/>
          <p:nvPr/>
        </p:nvSpPr>
        <p:spPr>
          <a:xfrm>
            <a:off x="3062152" y="3166705"/>
            <a:ext cx="673486" cy="146544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6AEB102-1DFC-CABD-AB46-735EFE2DC9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Espace réservé pour une image  2" descr="Une image contenant habits, illustration, dessin humoristique&#10;&#10;Le contenu généré par l’IA peut êtr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pic>
        <p:nvPicPr>
          <p:cNvPr id="8" name="majd_wav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634789" y="2231030"/>
            <a:ext cx="1874421" cy="333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393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d3d7f878dd25d3a7375944b495f62262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0eff3b9393a2e0859b6a760e231ea323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C6983FD-F538-421B-AF05-5368533161A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35502B2-01C0-4934-80E3-22D9A5A61F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D111DF6-31E7-420D-A7F2-AD0614C3A43E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202b3bc9-e036-45c7-aea0-06aec8cd7a40"/>
    <ds:schemaRef ds:uri="http://schemas.microsoft.com/office/2006/documentManagement/types"/>
    <ds:schemaRef ds:uri="http://purl.org/dc/terms/"/>
    <ds:schemaRef ds:uri="f0534ec5-868f-4ce6-85c7-99f0612daa52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1705</TotalTime>
  <Words>1322</Words>
  <Application>Microsoft Office PowerPoint</Application>
  <PresentationFormat>Affichage à l'écran (4:3)</PresentationFormat>
  <Paragraphs>162</Paragraphs>
  <Slides>46</Slides>
  <Notes>2</Notes>
  <HiddenSlides>0</HiddenSlides>
  <MMClips>8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46</vt:i4>
      </vt:variant>
    </vt:vector>
  </HeadingPairs>
  <TitlesOfParts>
    <vt:vector size="63" baseType="lpstr">
      <vt:lpstr>Dosis ExtraBold</vt:lpstr>
      <vt:lpstr>Aptos Display</vt:lpstr>
      <vt:lpstr>Dosis Medium</vt:lpstr>
      <vt:lpstr>Aptos</vt:lpstr>
      <vt:lpstr>Wingdings</vt:lpstr>
      <vt:lpstr>Calibri</vt:lpstr>
      <vt:lpstr>Arial</vt:lpstr>
      <vt:lpstr>Dosis</vt:lpstr>
      <vt:lpstr>Dosis SemiBold</vt:lpstr>
      <vt:lpstr>2_Conception personnalisée</vt:lpstr>
      <vt:lpstr>00_Env-Enseignant</vt:lpstr>
      <vt:lpstr>Oral</vt:lpstr>
      <vt:lpstr>Lecture</vt:lpstr>
      <vt:lpstr>Ecriture</vt:lpstr>
      <vt:lpstr>Thème Office</vt:lpstr>
      <vt:lpstr>1_Env-Enseignant</vt:lpstr>
      <vt:lpstr>1_Oral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La leçon de français commence maintenant.</vt:lpstr>
      <vt:lpstr>Aujourd’hui, nous allons apprendre à nous présenter, à parler de ce que nous faisons le matin, à dire à quelle heure nous nous réveillons, à quelle heure nous allons à l’école et ce que nous faisons après l’école. Écoutez bien.</vt:lpstr>
      <vt:lpstr>Lecture de la vidéo.</vt:lpstr>
      <vt:lpstr>Maintenant, nous allons apprendre à nous présenter, à parler de ce que nous faisons le matin, à dire à quelle heure nous nous réveillons, à quelle heure nous allons à l’école et ce que nous faisons après l’école. Nous allons le faire en trois étapes. Soyez attentifs.</vt:lpstr>
      <vt:lpstr>Étape 1. Je vais vous expliquer la situation. </vt:lpstr>
      <vt:lpstr>Étape 2. Chacun réfléchit silencieusement à ce qu’il va dire dans sa prise de parole.</vt:lpstr>
      <vt:lpstr>Étape 3. Maintenant, vous allez prendre la parole. Qui veut passer au tableau ? </vt:lpstr>
      <vt:lpstr>Maintenant, tout le monde participe. Chacun parle de ce qu’il fait le matin et dit à quelle heure il se réveille, à quelle heure il va à l’école et ce qu’il fait après l’école à son voisin.</vt:lpstr>
      <vt:lpstr>Plan de la séance 5</vt:lpstr>
      <vt:lpstr>Maintenant, on va faire de la lecture. </vt:lpstr>
      <vt:lpstr>C’est le mot : dans.  On va l’épeler ensemble : d-a-n-s. </vt:lpstr>
      <vt:lpstr>C’est le mot : en haut.  On va l’épeler ensemble : e-n-h-a-u-t.</vt:lpstr>
      <vt:lpstr>Lisez ces phrases en silence. Après, on va écouter un audio. </vt:lpstr>
      <vt:lpstr>Lecture de l’audio.  </vt:lpstr>
      <vt:lpstr>Présentation PowerPoint</vt:lpstr>
      <vt:lpstr>On passe à une autre activité. Regardez cette image. Voici Rania et son petit chien.</vt:lpstr>
      <vt:lpstr>Est-ce que Rania joue avec son chien après l’école ? Qui veut répondre ? </vt:lpstr>
      <vt:lpstr>Est-ce que Rania joue à cache-cache après l’école ? Qui veut répondre ? </vt:lpstr>
      <vt:lpstr>Est-ce que Rania saute à la corde après l’école ? Qui veut répondre ? </vt:lpstr>
      <vt:lpstr>Est-ce que Rania fait ses devoirs après l’école ? Qui veut répondre ? </vt:lpstr>
      <vt:lpstr>Prenez les ardoises.</vt:lpstr>
      <vt:lpstr>Lisez silencieusement les phrases. Personne ne lit les phrases à voix haute.  Écrivez les numéros des bonnes phrases sur l’ardoise : 1, 2,3 ou 4.</vt:lpstr>
      <vt:lpstr>Levez vos ardoises. </vt:lpstr>
      <vt:lpstr>Les bonnes réponses sont les numéros 1 et 3. </vt:lpstr>
      <vt:lpstr>Prenez vos livrets à la page 99. Avec votre voisin, lisez les phrases et cochez les bonnes réponses. Je vais circuler entre les rangs pour vous aider. </vt:lpstr>
      <vt:lpstr>Corrigez.</vt:lpstr>
      <vt:lpstr>Plan de la séance 5</vt:lpstr>
      <vt:lpstr>Lisez et observez cette phrase. Vous allez l’écrire après. Tenez-vous prêts.  </vt:lpstr>
      <vt:lpstr>Prenez vos cahiers. </vt:lpstr>
      <vt:lpstr>Dictée en cours.</vt:lpstr>
      <vt:lpstr>Deuxième dictée.</vt:lpstr>
      <vt:lpstr>Troisième dictée.</vt:lpstr>
      <vt:lpstr>Corrigez. </vt:lpstr>
      <vt:lpstr>On passe à une autre activité. Ces mots sont en désordre. Écrivez sur vos cahiers une phrase correcte à partir de ces mots.</vt:lpstr>
      <vt:lpstr>Qui veut lire sa phrase ?</vt:lpstr>
      <vt:lpstr>Corrigez. Je n’oublie pas la majuscule au début de la phrase, le point à la fin et les espaces entre les mots. </vt:lpstr>
      <vt:lpstr>Prenez vos livrets à la page 100. Vous aller faire l’activité 5. Je vais circuler entre les rangs pour vous aider. </vt:lpstr>
      <vt:lpstr>Présentation PowerPoint</vt:lpstr>
      <vt:lpstr>À la maison, lisez ces phrases et recopiez-les sur votre cahier. </vt:lpstr>
      <vt:lpstr>La séance d’aujourd’hui est terminée. À bientôt.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khalid ramni;LAMIAE BEZZAZ</dc:creator>
  <cp:lastModifiedBy>KHALID.RAMNI</cp:lastModifiedBy>
  <cp:revision>140</cp:revision>
  <cp:lastPrinted>2025-08-13T10:11:00Z</cp:lastPrinted>
  <dcterms:created xsi:type="dcterms:W3CDTF">2025-08-01T12:31:00Z</dcterms:created>
  <dcterms:modified xsi:type="dcterms:W3CDTF">2026-04-08T19:51:32Z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3B21D82F96F244A88607757769314F0F_13</vt:lpwstr>
  </property>
  <property fmtid="{D5CDD505-2E9C-101B-9397-08002B2CF9AE}" pid="3" name="KSOProductBuildVer">
    <vt:lpwstr>1036-12.2.0.23131</vt:lpwstr>
  </property>
  <property fmtid="{D5CDD505-2E9C-101B-9397-08002B2CF9AE}" pid="4" name="ContentTypeId">
    <vt:lpwstr>0x0101003BE1CA3E4EEE7E478F0E6E453AD473F7</vt:lpwstr>
  </property>
</Properties>
</file>