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72"/>
  </p:notesMasterIdLst>
  <p:sldIdLst>
    <p:sldId id="256" r:id="rId11"/>
    <p:sldId id="1029" r:id="rId12"/>
    <p:sldId id="705" r:id="rId13"/>
    <p:sldId id="847" r:id="rId14"/>
    <p:sldId id="798" r:id="rId15"/>
    <p:sldId id="799" r:id="rId16"/>
    <p:sldId id="862" r:id="rId17"/>
    <p:sldId id="1045" r:id="rId18"/>
    <p:sldId id="844" r:id="rId19"/>
    <p:sldId id="651" r:id="rId20"/>
    <p:sldId id="1100" r:id="rId21"/>
    <p:sldId id="1101" r:id="rId22"/>
    <p:sldId id="1102" r:id="rId23"/>
    <p:sldId id="1106" r:id="rId24"/>
    <p:sldId id="1103" r:id="rId25"/>
    <p:sldId id="1113" r:id="rId26"/>
    <p:sldId id="1107" r:id="rId27"/>
    <p:sldId id="1105" r:id="rId28"/>
    <p:sldId id="800" r:id="rId29"/>
    <p:sldId id="864" r:id="rId30"/>
    <p:sldId id="865" r:id="rId31"/>
    <p:sldId id="846" r:id="rId32"/>
    <p:sldId id="680" r:id="rId33"/>
    <p:sldId id="1062" r:id="rId34"/>
    <p:sldId id="1096" r:id="rId35"/>
    <p:sldId id="1094" r:id="rId36"/>
    <p:sldId id="1111" r:id="rId37"/>
    <p:sldId id="1112" r:id="rId38"/>
    <p:sldId id="831" r:id="rId39"/>
    <p:sldId id="832" r:id="rId40"/>
    <p:sldId id="805" r:id="rId41"/>
    <p:sldId id="653" r:id="rId42"/>
    <p:sldId id="857" r:id="rId43"/>
    <p:sldId id="870" r:id="rId44"/>
    <p:sldId id="871" r:id="rId45"/>
    <p:sldId id="872" r:id="rId46"/>
    <p:sldId id="875" r:id="rId47"/>
    <p:sldId id="882" r:id="rId48"/>
    <p:sldId id="1087" r:id="rId49"/>
    <p:sldId id="1088" r:id="rId50"/>
    <p:sldId id="1089" r:id="rId51"/>
    <p:sldId id="1090" r:id="rId52"/>
    <p:sldId id="1091" r:id="rId53"/>
    <p:sldId id="1092" r:id="rId54"/>
    <p:sldId id="1116" r:id="rId55"/>
    <p:sldId id="1117" r:id="rId56"/>
    <p:sldId id="1118" r:id="rId57"/>
    <p:sldId id="1119" r:id="rId58"/>
    <p:sldId id="1120" r:id="rId59"/>
    <p:sldId id="1121" r:id="rId60"/>
    <p:sldId id="1122" r:id="rId61"/>
    <p:sldId id="1123" r:id="rId62"/>
    <p:sldId id="1124" r:id="rId63"/>
    <p:sldId id="1125" r:id="rId64"/>
    <p:sldId id="1126" r:id="rId65"/>
    <p:sldId id="1127" r:id="rId66"/>
    <p:sldId id="817" r:id="rId67"/>
    <p:sldId id="821" r:id="rId68"/>
    <p:sldId id="843" r:id="rId69"/>
    <p:sldId id="679" r:id="rId70"/>
    <p:sldId id="1110" r:id="rId71"/>
  </p:sldIdLst>
  <p:sldSz cx="9144000" cy="6858000" type="screen4x3"/>
  <p:notesSz cx="6735763" cy="9866313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  <p:bold r:id="rId77"/>
    </p:embeddedFont>
    <p:embeddedFont>
      <p:font typeface="Dosis SemiBold" pitchFamily="2" charset="0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00ACA4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6" Type="http://schemas.openxmlformats.org/officeDocument/2006/relationships/font" Target="fonts/font4.fntdata"/><Relationship Id="rId8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82" Type="http://schemas.openxmlformats.org/officeDocument/2006/relationships/theme" Target="theme/theme1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notesMaster" Target="notesMasters/notesMaster1.xml"/><Relationship Id="rId80" Type="http://schemas.openxmlformats.org/officeDocument/2006/relationships/presProps" Target="presProps.xml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font" Target="fonts/font3.fntdata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61769835-2F80-4EC3-8587-4E272D0E2BEE}"/>
    <pc:docChg chg="custSel modSld">
      <pc:chgData name="LAMIAE BEZZAZ" userId="f9bc3cc0-8e1c-4944-afa8-b4b36bbf20e1" providerId="ADAL" clId="{61769835-2F80-4EC3-8587-4E272D0E2BEE}" dt="2026-03-31T22:54:11.250" v="102" actId="2711"/>
      <pc:docMkLst>
        <pc:docMk/>
      </pc:docMkLst>
      <pc:sldChg chg="modSp">
        <pc:chgData name="LAMIAE BEZZAZ" userId="f9bc3cc0-8e1c-4944-afa8-b4b36bbf20e1" providerId="ADAL" clId="{61769835-2F80-4EC3-8587-4E272D0E2BEE}" dt="2026-03-31T22:54:11.250" v="102" actId="2711"/>
        <pc:sldMkLst>
          <pc:docMk/>
          <pc:sldMk cId="559909468" sldId="844"/>
        </pc:sldMkLst>
        <pc:spChg chg="mod">
          <ac:chgData name="LAMIAE BEZZAZ" userId="f9bc3cc0-8e1c-4944-afa8-b4b36bbf20e1" providerId="ADAL" clId="{61769835-2F80-4EC3-8587-4E272D0E2BEE}" dt="2026-03-31T22:54:11.250" v="102" actId="2711"/>
          <ac:spMkLst>
            <pc:docMk/>
            <pc:sldMk cId="559909468" sldId="844"/>
            <ac:spMk id="9" creationId="{49A77D10-B459-5852-D54E-1926D3157C51}"/>
          </ac:spMkLst>
        </pc:spChg>
      </pc:sldChg>
      <pc:sldChg chg="addSp delSp modSp modAnim">
        <pc:chgData name="LAMIAE BEZZAZ" userId="f9bc3cc0-8e1c-4944-afa8-b4b36bbf20e1" providerId="ADAL" clId="{61769835-2F80-4EC3-8587-4E272D0E2BEE}" dt="2026-03-31T22:44:04.603" v="4"/>
        <pc:sldMkLst>
          <pc:docMk/>
          <pc:sldMk cId="3493084487" sldId="1101"/>
        </pc:sldMkLst>
        <pc:spChg chg="del">
          <ac:chgData name="LAMIAE BEZZAZ" userId="f9bc3cc0-8e1c-4944-afa8-b4b36bbf20e1" providerId="ADAL" clId="{61769835-2F80-4EC3-8587-4E272D0E2BEE}" dt="2026-03-31T22:43:39.007" v="0"/>
          <ac:spMkLst>
            <pc:docMk/>
            <pc:sldMk cId="3493084487" sldId="1101"/>
            <ac:spMk id="8" creationId="{037AE3C6-8D04-445F-9A38-F6625E9FFCFB}"/>
          </ac:spMkLst>
        </pc:spChg>
        <pc:picChg chg="add mod">
          <ac:chgData name="LAMIAE BEZZAZ" userId="f9bc3cc0-8e1c-4944-afa8-b4b36bbf20e1" providerId="ADAL" clId="{61769835-2F80-4EC3-8587-4E272D0E2BEE}" dt="2026-03-31T22:43:49.744" v="2" actId="1076"/>
          <ac:picMkLst>
            <pc:docMk/>
            <pc:sldMk cId="3493084487" sldId="1101"/>
            <ac:picMk id="2" creationId="{4B7D2669-9537-4FD1-92AE-13B98E237D10}"/>
          </ac:picMkLst>
        </pc:picChg>
      </pc:sldChg>
      <pc:sldChg chg="modSp">
        <pc:chgData name="LAMIAE BEZZAZ" userId="f9bc3cc0-8e1c-4944-afa8-b4b36bbf20e1" providerId="ADAL" clId="{61769835-2F80-4EC3-8587-4E272D0E2BEE}" dt="2026-03-31T22:46:41.926" v="94" actId="14100"/>
        <pc:sldMkLst>
          <pc:docMk/>
          <pc:sldMk cId="1242214174" sldId="1102"/>
        </pc:sldMkLst>
        <pc:spChg chg="mod">
          <ac:chgData name="LAMIAE BEZZAZ" userId="f9bc3cc0-8e1c-4944-afa8-b4b36bbf20e1" providerId="ADAL" clId="{61769835-2F80-4EC3-8587-4E272D0E2BEE}" dt="2026-03-31T22:46:41.926" v="94" actId="14100"/>
          <ac:spMkLst>
            <pc:docMk/>
            <pc:sldMk cId="1242214174" sldId="1102"/>
            <ac:spMk id="2" creationId="{14E66F81-8F0E-C786-E7F8-FF8A400799CB}"/>
          </ac:spMkLst>
        </pc:spChg>
        <pc:spChg chg="mod">
          <ac:chgData name="LAMIAE BEZZAZ" userId="f9bc3cc0-8e1c-4944-afa8-b4b36bbf20e1" providerId="ADAL" clId="{61769835-2F80-4EC3-8587-4E272D0E2BEE}" dt="2026-03-31T22:46:35.432" v="93" actId="108"/>
          <ac:spMkLst>
            <pc:docMk/>
            <pc:sldMk cId="1242214174" sldId="1102"/>
            <ac:spMk id="3" creationId="{7E43ABAB-21E5-E70C-FEF4-442F21C09674}"/>
          </ac:spMkLst>
        </pc:spChg>
      </pc:sldChg>
      <pc:sldChg chg="addSp delSp modSp">
        <pc:chgData name="LAMIAE BEZZAZ" userId="f9bc3cc0-8e1c-4944-afa8-b4b36bbf20e1" providerId="ADAL" clId="{61769835-2F80-4EC3-8587-4E272D0E2BEE}" dt="2026-03-31T22:51:15.106" v="101" actId="1076"/>
        <pc:sldMkLst>
          <pc:docMk/>
          <pc:sldMk cId="1272824681" sldId="1106"/>
        </pc:sldMkLst>
        <pc:spChg chg="mod">
          <ac:chgData name="LAMIAE BEZZAZ" userId="f9bc3cc0-8e1c-4944-afa8-b4b36bbf20e1" providerId="ADAL" clId="{61769835-2F80-4EC3-8587-4E272D0E2BEE}" dt="2026-03-31T22:50:59.189" v="98" actId="14100"/>
          <ac:spMkLst>
            <pc:docMk/>
            <pc:sldMk cId="1272824681" sldId="1106"/>
            <ac:spMk id="2" creationId="{14E66F81-8F0E-C786-E7F8-FF8A400799CB}"/>
          </ac:spMkLst>
        </pc:spChg>
        <pc:spChg chg="del">
          <ac:chgData name="LAMIAE BEZZAZ" userId="f9bc3cc0-8e1c-4944-afa8-b4b36bbf20e1" providerId="ADAL" clId="{61769835-2F80-4EC3-8587-4E272D0E2BEE}" dt="2026-03-31T22:50:51.744" v="95" actId="478"/>
          <ac:spMkLst>
            <pc:docMk/>
            <pc:sldMk cId="1272824681" sldId="1106"/>
            <ac:spMk id="3" creationId="{7E43ABAB-21E5-E70C-FEF4-442F21C09674}"/>
          </ac:spMkLst>
        </pc:spChg>
        <pc:spChg chg="add mod">
          <ac:chgData name="LAMIAE BEZZAZ" userId="f9bc3cc0-8e1c-4944-afa8-b4b36bbf20e1" providerId="ADAL" clId="{61769835-2F80-4EC3-8587-4E272D0E2BEE}" dt="2026-03-31T22:51:15.106" v="101" actId="1076"/>
          <ac:spMkLst>
            <pc:docMk/>
            <pc:sldMk cId="1272824681" sldId="1106"/>
            <ac:spMk id="6" creationId="{BA734DC7-2295-42B7-B53A-60A2DB23C862}"/>
          </ac:spMkLst>
        </pc:spChg>
      </pc:sldChg>
    </pc:docChg>
  </pc:docChgLst>
  <pc:docChgLst>
    <pc:chgData name="LAMIAE BEZZAZ" userId="f9bc3cc0-8e1c-4944-afa8-b4b36bbf20e1" providerId="ADAL" clId="{C57B1E99-CB49-42EF-8E87-2AB9BEC181D7}"/>
    <pc:docChg chg="modSld">
      <pc:chgData name="LAMIAE BEZZAZ" userId="f9bc3cc0-8e1c-4944-afa8-b4b36bbf20e1" providerId="ADAL" clId="{C57B1E99-CB49-42EF-8E87-2AB9BEC181D7}" dt="2026-04-02T22:24:56.442" v="5"/>
      <pc:docMkLst>
        <pc:docMk/>
      </pc:docMkLst>
      <pc:sldChg chg="addSp modSp modAnim">
        <pc:chgData name="LAMIAE BEZZAZ" userId="f9bc3cc0-8e1c-4944-afa8-b4b36bbf20e1" providerId="ADAL" clId="{C57B1E99-CB49-42EF-8E87-2AB9BEC181D7}" dt="2026-04-02T22:24:56.442" v="5"/>
        <pc:sldMkLst>
          <pc:docMk/>
          <pc:sldMk cId="1644084619" sldId="680"/>
        </pc:sldMkLst>
        <pc:picChg chg="add mod">
          <ac:chgData name="LAMIAE BEZZAZ" userId="f9bc3cc0-8e1c-4944-afa8-b4b36bbf20e1" providerId="ADAL" clId="{C57B1E99-CB49-42EF-8E87-2AB9BEC181D7}" dt="2026-04-02T22:24:47.540" v="3" actId="14100"/>
          <ac:picMkLst>
            <pc:docMk/>
            <pc:sldMk cId="1644084619" sldId="680"/>
            <ac:picMk id="4" creationId="{F27B7E1E-027B-41E2-B7C8-18FC14AFFB4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</a:t>
            </a:r>
            <a:r>
              <a:rPr lang="fr-FR" dirty="0"/>
              <a:t>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06/04/2026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8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5" Type="http://schemas.microsoft.com/office/2007/relationships/hdphoto" Target="../media/hdphoto7.wdp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5" Type="http://schemas.microsoft.com/office/2007/relationships/hdphoto" Target="../media/hdphoto8.wdp"/><Relationship Id="rId4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microsoft.com/office/2007/relationships/hdphoto" Target="../media/hdphoto8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9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42B6F1A-6CCE-4851-A2BE-A23F6761D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49ABCF0-1662-417C-9C37-8AE250333D56}"/>
              </a:ext>
            </a:extLst>
          </p:cNvPr>
          <p:cNvGrpSpPr/>
          <p:nvPr/>
        </p:nvGrpSpPr>
        <p:grpSpPr>
          <a:xfrm>
            <a:off x="3652640" y="2598456"/>
            <a:ext cx="3321202" cy="3132001"/>
            <a:chOff x="100932" y="-41564"/>
            <a:chExt cx="8907789" cy="685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5615B0-630E-4733-BBF9-0EB5DA33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32" y="-41564"/>
              <a:ext cx="4471068" cy="685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D6DB90F-BA25-4B0F-BD6C-165C8EC3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7653" y="-41564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3668728-50F1-44CC-8594-FDC8C94115DC}"/>
              </a:ext>
            </a:extLst>
          </p:cNvPr>
          <p:cNvGrpSpPr/>
          <p:nvPr/>
        </p:nvGrpSpPr>
        <p:grpSpPr>
          <a:xfrm>
            <a:off x="323699" y="2598456"/>
            <a:ext cx="3321202" cy="3132001"/>
            <a:chOff x="-4886013" y="0"/>
            <a:chExt cx="892738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E99062D-2FEE-46D1-ABA1-A85027FF1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86013" y="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57A0AF3-9EF2-4184-B90D-61D9F327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9696" y="0"/>
              <a:ext cx="4471068" cy="6858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A163C04-595D-48AE-93B1-3F1C92B149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42" y="2598456"/>
            <a:ext cx="1787462" cy="313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ian</a:t>
            </a:r>
            <a:r>
              <a:rPr lang="nl-NL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ion -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ien</a:t>
            </a:r>
            <a:r>
              <a:rPr lang="nl-NL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ieu</a:t>
            </a:r>
            <a:r>
              <a:rPr lang="nl-NL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ier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ian</a:t>
            </a:r>
            <a:r>
              <a:rPr lang="nl-NL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ion -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ien</a:t>
            </a:r>
            <a:r>
              <a:rPr lang="nl-NL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ieu</a:t>
            </a:r>
            <a:r>
              <a:rPr lang="nl-NL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nl-NL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ier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</a:t>
            </a:r>
            <a:r>
              <a:rPr lang="fr-FR" sz="1300" dirty="0"/>
              <a:t>« Tu fais quoi après l’école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58DC87-0B5D-4B6C-9F61-36073D5A5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49662"/>
            <a:ext cx="6858000" cy="436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3" name="FR_N2_P4_SEM03_Scène">
            <a:hlinkClick r:id="" action="ppaction://media"/>
            <a:extLst>
              <a:ext uri="{FF2B5EF4-FFF2-40B4-BE49-F238E27FC236}">
                <a16:creationId xmlns:a16="http://schemas.microsoft.com/office/drawing/2014/main" id="{E8812AA7-F0A8-4980-B15D-212E5E5F65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226" y="2048349"/>
            <a:ext cx="7443548" cy="418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1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FDA717-D0CC-4A57-83FC-3665FCCFE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49662"/>
            <a:ext cx="6858000" cy="436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 Tu fais quoi après l’école ? 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69F39633">
            <a:hlinkClick r:id="" action="ppaction://media"/>
            <a:extLst>
              <a:ext uri="{FF2B5EF4-FFF2-40B4-BE49-F238E27FC236}">
                <a16:creationId xmlns:a16="http://schemas.microsoft.com/office/drawing/2014/main" id="{4B7D2669-9537-4FD1-92AE-13B98E237D1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2" y="2160495"/>
            <a:ext cx="7559675" cy="3610629"/>
          </a:xfr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40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544896"/>
            <a:ext cx="8032340" cy="227498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740288" y="2829046"/>
            <a:ext cx="7791712" cy="1340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Après l’école,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je rentre à la maison 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et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 je regarde des dessins animés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Après l’école,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je prends un goûter 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et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je joue au ballon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533490" y="2803793"/>
            <a:ext cx="8077020" cy="1856342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Google Shape;259;p17">
            <a:extLst>
              <a:ext uri="{FF2B5EF4-FFF2-40B4-BE49-F238E27FC236}">
                <a16:creationId xmlns:a16="http://schemas.microsoft.com/office/drawing/2014/main" id="{BA734DC7-2295-42B7-B53A-60A2DB23C862}"/>
              </a:ext>
            </a:extLst>
          </p:cNvPr>
          <p:cNvSpPr txBox="1"/>
          <p:nvPr/>
        </p:nvSpPr>
        <p:spPr>
          <a:xfrm>
            <a:off x="652756" y="2875022"/>
            <a:ext cx="807702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200" b="1" dirty="0">
                <a:solidFill>
                  <a:srgbClr val="156082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Après l’école,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je</a:t>
            </a:r>
            <a:r>
              <a:rPr lang="fr-FR" sz="2200" b="1" dirty="0">
                <a:solidFill>
                  <a:srgbClr val="156082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prends le déjeuner </a:t>
            </a:r>
            <a:r>
              <a:rPr lang="fr-FR" sz="2200" b="1" dirty="0">
                <a:solidFill>
                  <a:srgbClr val="156082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et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je</a:t>
            </a:r>
            <a:r>
              <a:rPr lang="fr-FR" sz="2200" b="1" dirty="0">
                <a:solidFill>
                  <a:srgbClr val="156082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fais mes devoirs</a:t>
            </a:r>
            <a:r>
              <a:rPr lang="fr-FR" sz="2200" b="1" dirty="0">
                <a:solidFill>
                  <a:srgbClr val="156082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. </a:t>
            </a:r>
            <a:endParaRPr lang="fr-FR" sz="2200" b="1" dirty="0">
              <a:solidFill>
                <a:srgbClr val="061320"/>
              </a:solidFill>
              <a:latin typeface="Dosis SemiBold" pitchFamily="2" charset="0"/>
              <a:ea typeface="Arial"/>
              <a:cs typeface="Arial"/>
              <a:sym typeface="Arial"/>
            </a:endParaRPr>
          </a:p>
          <a:p>
            <a:pPr>
              <a:lnSpc>
                <a:spcPct val="200000"/>
              </a:lnSpc>
            </a:pPr>
            <a:r>
              <a:rPr lang="fr-FR" sz="2200" b="1" dirty="0">
                <a:solidFill>
                  <a:srgbClr val="156082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Après l’école,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je vais au parc </a:t>
            </a:r>
            <a:r>
              <a:rPr lang="fr-FR" sz="2200" b="1" dirty="0">
                <a:solidFill>
                  <a:srgbClr val="4B5377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et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je joue à cache-cache avec mes cousins</a:t>
            </a:r>
            <a:r>
              <a:rPr lang="fr-FR" sz="2200" b="1" dirty="0">
                <a:solidFill>
                  <a:srgbClr val="156082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. </a:t>
            </a:r>
            <a:endParaRPr lang="fr-FR" sz="2200" b="1" dirty="0">
              <a:solidFill>
                <a:srgbClr val="061320"/>
              </a:solidFill>
              <a:latin typeface="Dosis SemiBold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4ED6C0-639C-613C-653F-4BCAE921207B}"/>
              </a:ext>
            </a:extLst>
          </p:cNvPr>
          <p:cNvSpPr/>
          <p:nvPr/>
        </p:nvSpPr>
        <p:spPr>
          <a:xfrm>
            <a:off x="549107" y="3395949"/>
            <a:ext cx="2532969" cy="25515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5405" y="2724813"/>
            <a:ext cx="4424645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313344" y="3281930"/>
            <a:ext cx="2411106" cy="25057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Tu fais quoi après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___________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514536" y="3477500"/>
            <a:ext cx="1983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Après l’école, je ______ et je _______.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5880BD-161A-47CA-A035-5E5D4ED15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219" y="4373748"/>
            <a:ext cx="1213333" cy="11862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6DA491-FAEE-46F5-86BC-C5DE3F00FB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97" y="4534813"/>
            <a:ext cx="1058674" cy="7888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443DB-6AFC-CFA3-5EBC-4AB2630F85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536" y="4417796"/>
            <a:ext cx="935119" cy="102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D92E-8C6A-D907-58B7-359331D2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9F3B0F0-CBBE-6E2D-96DB-315F0FB90B80}"/>
              </a:ext>
            </a:extLst>
          </p:cNvPr>
          <p:cNvSpPr/>
          <p:nvPr/>
        </p:nvSpPr>
        <p:spPr>
          <a:xfrm>
            <a:off x="549107" y="3395949"/>
            <a:ext cx="2532969" cy="25515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32A369-AAA4-79D0-7FBD-4C16670014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436C74-3986-96EF-8402-087BEF28999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1564D913-E9E5-6AE3-DA4E-ACB30FE39C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1AC451-3037-A75D-EB36-CB85F6256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7F896A-2698-B5CB-13DB-F0104A5D9815}"/>
              </a:ext>
            </a:extLst>
          </p:cNvPr>
          <p:cNvSpPr txBox="1"/>
          <p:nvPr/>
        </p:nvSpPr>
        <p:spPr>
          <a:xfrm>
            <a:off x="631114" y="34807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Tu fais quoi après ___________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A01B7795-F477-C871-563E-FA6B9942762D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BDAEB8-43BE-0B31-ED47-31894200BD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1387060-57B3-3FD2-5638-65472617E6C5}"/>
              </a:ext>
            </a:extLst>
          </p:cNvPr>
          <p:cNvSpPr txBox="1"/>
          <p:nvPr/>
        </p:nvSpPr>
        <p:spPr>
          <a:xfrm>
            <a:off x="6424001" y="3491581"/>
            <a:ext cx="2092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Après l’école, je ______ et je ________.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3188E4-C0A7-5720-F114-1224E355D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CC9654-F191-41D6-AD8F-2F13DE3007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333" y="4376948"/>
            <a:ext cx="1213333" cy="11862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D24BEA-0102-4079-897B-A9592C7B7C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19" y="4409007"/>
            <a:ext cx="1044388" cy="10443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897FFD-B312-E8CA-38B1-82ECAE6CC8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8" y="4530971"/>
            <a:ext cx="843246" cy="92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363-BE76-4A2F-3C43-E8C30376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5DDC7EF-89E7-0DA8-1BDB-79CAA5A86C46}"/>
              </a:ext>
            </a:extLst>
          </p:cNvPr>
          <p:cNvSpPr/>
          <p:nvPr/>
        </p:nvSpPr>
        <p:spPr>
          <a:xfrm>
            <a:off x="549107" y="3395949"/>
            <a:ext cx="2532969" cy="25515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253440-F0D5-D22A-3F32-A5BF68CD4A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360052" y="2901971"/>
            <a:ext cx="4423895" cy="3258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F4435F-446B-4803-5E39-73524CDE6226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FEB4E134-E68D-9355-662E-481C6BAC4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6B71E-2A6E-D869-5A22-3E026F4D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73466BF7-1D7D-FD29-9724-AD1BD10FE1E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7AB90-8CAC-A762-A05A-E7C860BA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372CD6-F7A6-2A7F-94F9-A7EB35232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DDD43C5-B207-4AB1-8A4B-EB27D1C3B9D3}"/>
              </a:ext>
            </a:extLst>
          </p:cNvPr>
          <p:cNvSpPr txBox="1"/>
          <p:nvPr/>
        </p:nvSpPr>
        <p:spPr>
          <a:xfrm>
            <a:off x="6609322" y="3429412"/>
            <a:ext cx="1794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Après l’école, je ______ et je ______.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D43968E-78F4-457D-BFFB-36CA0FC23520}"/>
              </a:ext>
            </a:extLst>
          </p:cNvPr>
          <p:cNvSpPr txBox="1"/>
          <p:nvPr/>
        </p:nvSpPr>
        <p:spPr>
          <a:xfrm>
            <a:off x="631114" y="34807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Tu fais quoi après ___________ ?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970EDF8-31B8-47EF-BC9C-ACF94095E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333" y="4376948"/>
            <a:ext cx="1213333" cy="11862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02C480-76F9-48F3-A7A3-766EF376B8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20" y="4694513"/>
            <a:ext cx="1016780" cy="4766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5F2AEF-746E-2681-9AB9-45B02B9BEE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679" y="4512404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D8437B9-4D8F-48A9-95DA-2204E0016606}"/>
              </a:ext>
            </a:extLst>
          </p:cNvPr>
          <p:cNvSpPr txBox="1"/>
          <p:nvPr/>
        </p:nvSpPr>
        <p:spPr>
          <a:xfrm>
            <a:off x="6589563" y="3484424"/>
            <a:ext cx="1794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Après l’école, </a:t>
            </a:r>
            <a:r>
              <a:rPr lang="fr-FR" sz="2000" b="1">
                <a:solidFill>
                  <a:srgbClr val="8D6F91"/>
                </a:solidFill>
                <a:latin typeface="Dosis SemiBold" pitchFamily="2" charset="0"/>
              </a:rPr>
              <a:t>je ______ et je ______.</a:t>
            </a:r>
            <a:endParaRPr lang="fr-FR" sz="2000" b="1" dirty="0">
              <a:solidFill>
                <a:srgbClr val="8D6F91"/>
              </a:solidFill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2EC0EB-8268-4DBF-BD28-8B5B35581E7B}"/>
              </a:ext>
            </a:extLst>
          </p:cNvPr>
          <p:cNvSpPr txBox="1"/>
          <p:nvPr/>
        </p:nvSpPr>
        <p:spPr>
          <a:xfrm>
            <a:off x="571783" y="3484424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Tu fais quoi après ___________ ?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Acte de parole 2 : « Tu fais quoi après l’école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38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« 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ion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767280"/>
            <a:ext cx="66128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nl-NL" sz="8000" b="1" dirty="0">
                <a:solidFill>
                  <a:srgbClr val="00ACA4"/>
                </a:solidFill>
                <a:latin typeface="Dosis SemiBold" pitchFamily="2" charset="0"/>
              </a:rPr>
              <a:t>     ion     </a:t>
            </a:r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nl-NL" sz="80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nl-NL" sz="80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ier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99C1A-BD42-440A-A2F5-1630D643DF70}"/>
              </a:ext>
            </a:extLst>
          </p:cNvPr>
          <p:cNvSpPr txBox="1"/>
          <p:nvPr/>
        </p:nvSpPr>
        <p:spPr>
          <a:xfrm>
            <a:off x="1265583" y="2767280"/>
            <a:ext cx="66128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nl-NL" sz="8000" b="1" dirty="0">
                <a:solidFill>
                  <a:srgbClr val="00ACA4"/>
                </a:solidFill>
                <a:latin typeface="Dosis SemiBold" pitchFamily="2" charset="0"/>
              </a:rPr>
              <a:t> - ion - </a:t>
            </a:r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nl-NL" sz="8000" b="1" dirty="0">
                <a:solidFill>
                  <a:srgbClr val="00ACA4"/>
                </a:solidFill>
                <a:latin typeface="Dosis SemiBold" pitchFamily="2" charset="0"/>
              </a:rPr>
              <a:t> - </a:t>
            </a:r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nl-NL" sz="8000" b="1" dirty="0">
                <a:solidFill>
                  <a:srgbClr val="00ACA4"/>
                </a:solidFill>
                <a:latin typeface="Dosis SemiBold" pitchFamily="2" charset="0"/>
              </a:rPr>
              <a:t> - </a:t>
            </a:r>
            <a:r>
              <a:rPr lang="nl-NL" sz="8000" b="1" dirty="0" err="1">
                <a:solidFill>
                  <a:srgbClr val="00ACA4"/>
                </a:solidFill>
                <a:latin typeface="Dosis SemiBold" pitchFamily="2" charset="0"/>
              </a:rPr>
              <a:t>ier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2_P4_SEM3_S3 (combinaison) ">
            <a:hlinkClick r:id="" action="ppaction://media"/>
            <a:extLst>
              <a:ext uri="{FF2B5EF4-FFF2-40B4-BE49-F238E27FC236}">
                <a16:creationId xmlns:a16="http://schemas.microsoft.com/office/drawing/2014/main" id="{7618B499-778B-02ED-AA24-378FDB14B2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1726" y="1964099"/>
            <a:ext cx="6658472" cy="374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6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v    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v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v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de-DE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de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m   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ion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m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ion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cam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15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1F9E7A6-B67D-48FE-94EB-9769CE2C2F28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   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c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music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90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03DEEC7-32BE-4DDC-89A1-41CF5D348CDA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   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l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tabl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ier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9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44D167E-6EA7-4BDA-995A-18A2F338E79E}"/>
              </a:ext>
            </a:extLst>
          </p:cNvPr>
          <p:cNvSpPr txBox="1"/>
          <p:nvPr/>
        </p:nvSpPr>
        <p:spPr>
          <a:xfrm>
            <a:off x="962255" y="2898085"/>
            <a:ext cx="721949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m   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m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m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de-DE" sz="4800" b="1" dirty="0" err="1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endParaRPr lang="de-DE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  <a:p>
            <a:pPr algn="ctr">
              <a:lnSpc>
                <a:spcPct val="150000"/>
              </a:lnSpc>
            </a:pPr>
            <a:endParaRPr lang="de-DE" sz="4800" b="1" dirty="0">
              <a:solidFill>
                <a:srgbClr val="00ACA4"/>
              </a:solidFill>
              <a:latin typeface="Dosis SemiBold" pitchFamily="2" charset="0"/>
            </a:endParaRPr>
          </a:p>
          <a:p>
            <a:pPr algn="ctr">
              <a:lnSpc>
                <a:spcPct val="150000"/>
              </a:lnSpc>
            </a:pP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4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98.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0FC0E9-1FE9-445D-BBC0-C63B559D0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095" y="1544750"/>
            <a:ext cx="3239810" cy="496942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040380" y="2895600"/>
            <a:ext cx="3028950" cy="14253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DEE17D-2578-4038-8BDB-1A05377AFF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02" t="26928" r="20125" b="43530"/>
          <a:stretch/>
        </p:blipFill>
        <p:spPr>
          <a:xfrm>
            <a:off x="1281569" y="2415988"/>
            <a:ext cx="3631090" cy="238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Acte de parole : « Tu fais quoi après l’école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« 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ion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avion.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a-v-i-o-n.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603982" y="3169739"/>
            <a:ext cx="18213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av</a:t>
            </a:r>
            <a:r>
              <a:rPr lang="de-DE" sz="6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0B1882-55ED-4465-A906-A72A930AB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60494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avion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5E4027-06C9-48FE-8BB5-BDAC68958C40}"/>
              </a:ext>
            </a:extLst>
          </p:cNvPr>
          <p:cNvSpPr txBox="1"/>
          <p:nvPr/>
        </p:nvSpPr>
        <p:spPr>
          <a:xfrm>
            <a:off x="5603982" y="3169739"/>
            <a:ext cx="18213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av</a:t>
            </a:r>
            <a:r>
              <a:rPr lang="de-DE" sz="6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5212E1-2E69-4F5D-B410-08EDE5B0C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60494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CE4020-C45C-46FE-A8C0-5440324DD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173700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181EF4-ADF9-44A9-A0C5-4AE257C79EF3}"/>
              </a:ext>
            </a:extLst>
          </p:cNvPr>
          <p:cNvSpPr txBox="1"/>
          <p:nvPr/>
        </p:nvSpPr>
        <p:spPr>
          <a:xfrm>
            <a:off x="3760720" y="2921168"/>
            <a:ext cx="18213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av</a:t>
            </a:r>
            <a:r>
              <a:rPr lang="de-DE" sz="6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mécanicien.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m-é-c-a-n-i-c-i-e-n.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4332012" y="3049434"/>
            <a:ext cx="43444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 err="1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mécanic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305E16-3011-4CE1-9C0B-C988364D8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60494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mécanicien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54A4D4-F723-49B5-9A0E-1BA9D511C963}"/>
              </a:ext>
            </a:extLst>
          </p:cNvPr>
          <p:cNvSpPr txBox="1"/>
          <p:nvPr/>
        </p:nvSpPr>
        <p:spPr>
          <a:xfrm>
            <a:off x="4332012" y="3049434"/>
            <a:ext cx="43444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 err="1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mécanic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A9991B8-2AB4-45F1-90C0-E0750363C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60494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6DC23F-8E66-47A8-ACC5-950D4743E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173700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93001B3-07CE-4FB3-9F68-267C1B514B27}"/>
              </a:ext>
            </a:extLst>
          </p:cNvPr>
          <p:cNvSpPr txBox="1"/>
          <p:nvPr/>
        </p:nvSpPr>
        <p:spPr>
          <a:xfrm>
            <a:off x="2399770" y="2828835"/>
            <a:ext cx="43444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fr-FR" sz="7200" b="1" dirty="0" err="1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mécanic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A8334-04B9-9EA9-14DB-06899EFF0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793537B-E021-6A39-A682-B4CF1EEF7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217C55-756C-5EFC-0AD9-5EF02B5E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panier.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p-a-n-i-e-r.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FB909B0-3683-B86F-3E7C-7E4CD3E9F751}"/>
              </a:ext>
            </a:extLst>
          </p:cNvPr>
          <p:cNvSpPr txBox="1"/>
          <p:nvPr/>
        </p:nvSpPr>
        <p:spPr>
          <a:xfrm>
            <a:off x="5192624" y="3228728"/>
            <a:ext cx="25138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pan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9946B7-2175-4E2C-BAEC-4B876A092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90" y="2160493"/>
            <a:ext cx="3031147" cy="332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4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49AC3-9B43-EB6E-A2BD-5B368339A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97402-8A67-F1B6-6BED-5E80C99A9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panier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F3F481-3900-90D5-17F6-F56C063B97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BC2E20-53B5-4975-94E8-D07A925F17E9}"/>
              </a:ext>
            </a:extLst>
          </p:cNvPr>
          <p:cNvSpPr txBox="1"/>
          <p:nvPr/>
        </p:nvSpPr>
        <p:spPr>
          <a:xfrm>
            <a:off x="5192624" y="3228728"/>
            <a:ext cx="25138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pan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6C9424-CAD8-4A4D-B264-0E3059080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90" y="2160493"/>
            <a:ext cx="3031147" cy="332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5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13D9-1610-8126-675A-7643E117A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3911C0-8D82-87E8-A878-41763A6F5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181780-1FE1-2796-02CD-98CF20FCC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2A62B7-E192-39E8-11DC-D0CBAF198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7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28AC2-29D2-B831-6983-9F8A507D1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1F3A8-60BB-99A1-F374-646C172D8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ED0130-57A3-468E-72E0-B1003A3E7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9B8AF8-0F71-4002-8E3A-66E958C6A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426" y="1765565"/>
            <a:ext cx="3031147" cy="332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9ECB-4174-D8D1-EBBE-5A538D59C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90EE56-32C2-8612-5140-FE9EF0937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3A2011-3DB4-50B3-4A80-96423A3C8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1E98E7-671E-092E-E44C-3C3AC3D8A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5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EC1AC-1B5A-47CA-3FED-185DB7F65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B9771B-3DDB-56C0-74CB-D8E3B2AD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AE00E1-AFAE-C4B9-9EAE-0D128F5B0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6B6A75-4C48-4BF1-ABE6-2002A617E815}"/>
              </a:ext>
            </a:extLst>
          </p:cNvPr>
          <p:cNvSpPr txBox="1"/>
          <p:nvPr/>
        </p:nvSpPr>
        <p:spPr>
          <a:xfrm>
            <a:off x="3315085" y="2828835"/>
            <a:ext cx="25138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pan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9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A131-ECD5-288F-FCCA-703B58D07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970F90D-3C61-77CA-B521-1084BE776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80C151F-F2A3-FA27-0605-98C61D0B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lion. Nous allons l’épeler en lisant chaque lettre. Écoutez bien :  l-i-o-n.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EA58B5-7184-5E92-71B4-2911B2B3AB65}"/>
              </a:ext>
            </a:extLst>
          </p:cNvPr>
          <p:cNvSpPr txBox="1"/>
          <p:nvPr/>
        </p:nvSpPr>
        <p:spPr>
          <a:xfrm>
            <a:off x="5192624" y="3228728"/>
            <a:ext cx="1519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5102CD-9643-C64B-2B87-B680C8DDD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36" y="2479111"/>
            <a:ext cx="2761067" cy="30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6C027-4218-5182-F8C7-9E648CC2D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077B97-0180-C123-7231-D6FC5FCA5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lion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6FBC39-6089-508E-240F-11C59502B2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984E00-CF3A-C262-EF65-73495E81449D}"/>
              </a:ext>
            </a:extLst>
          </p:cNvPr>
          <p:cNvSpPr txBox="1"/>
          <p:nvPr/>
        </p:nvSpPr>
        <p:spPr>
          <a:xfrm>
            <a:off x="5192624" y="3228728"/>
            <a:ext cx="1519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FB07D-B86E-CCDB-E998-9FECFED68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36" y="2479111"/>
            <a:ext cx="2761067" cy="30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C34CC-CBEC-959E-CA3A-37D833527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02EF84-DEE5-3575-7A4F-BB76E324C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F95F30-28D0-B88D-8866-67FDBE4BF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E4BCD7-1E0E-E954-ED17-1F9AE2B60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7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E4F4D-5CF0-080A-1A6C-DD58EF40A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4B654-EAB0-B6E7-65A6-FEA026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A450D8-A9FE-0D66-4A68-E136468C8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4DC088-BADC-B837-8F20-954CF9EC5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66" y="2236740"/>
            <a:ext cx="2761067" cy="30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37F92-1829-CF98-AFEB-44392A3C4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898311-F239-CC40-A10E-2CF824ACC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A1298D-4599-0F43-391A-70C2EC7FD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18E40C-643B-E988-B9BB-948C65278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2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4EE7E-D986-4893-ACED-231FFC22A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9CFFEC-BDFE-FF84-6E73-8FED89F21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19964D-4841-4985-B802-EE60DCFCC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DB053C2-EEB9-ED15-AC4D-5DE1859B7719}"/>
              </a:ext>
            </a:extLst>
          </p:cNvPr>
          <p:cNvSpPr txBox="1"/>
          <p:nvPr/>
        </p:nvSpPr>
        <p:spPr>
          <a:xfrm>
            <a:off x="3315085" y="2828835"/>
            <a:ext cx="15199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</a:t>
            </a:r>
            <a:r>
              <a:rPr lang="de-DE" sz="72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15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100.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5A1B80-9EEC-4162-8323-D826A5C55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05" y="1617744"/>
            <a:ext cx="3080069" cy="472440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3154680" y="3287362"/>
            <a:ext cx="2788920" cy="7915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DD8467-3764-41F3-90A3-263F5CC384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00" t="35425" r="27945" b="47712"/>
          <a:stretch/>
        </p:blipFill>
        <p:spPr>
          <a:xfrm>
            <a:off x="1030941" y="2697687"/>
            <a:ext cx="4392706" cy="183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9F0CA21-CA8D-4070-B530-7927F4BC8CD3}"/>
              </a:ext>
            </a:extLst>
          </p:cNvPr>
          <p:cNvGrpSpPr/>
          <p:nvPr/>
        </p:nvGrpSpPr>
        <p:grpSpPr>
          <a:xfrm>
            <a:off x="555811" y="2353762"/>
            <a:ext cx="7878352" cy="3299701"/>
            <a:chOff x="555811" y="2353762"/>
            <a:chExt cx="7878352" cy="329970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A02ED4-BF4F-48DC-A021-72820C1F0F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00" t="35425" r="27945" b="47712"/>
            <a:stretch/>
          </p:blipFill>
          <p:spPr>
            <a:xfrm>
              <a:off x="555811" y="2353762"/>
              <a:ext cx="7878352" cy="3299701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30B6762-C759-43DA-8C69-F9855B1844EC}"/>
                </a:ext>
              </a:extLst>
            </p:cNvPr>
            <p:cNvSpPr txBox="1"/>
            <p:nvPr/>
          </p:nvSpPr>
          <p:spPr>
            <a:xfrm>
              <a:off x="2198162" y="3007658"/>
              <a:ext cx="15663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C00000"/>
                  </a:solidFill>
                  <a:latin typeface="Dosis SemiBold" panose="020B0604020202020204" charset="0"/>
                </a:rPr>
                <a:t>lion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4FD67B-A9BC-4290-8A2E-1756A62F6EB2}"/>
                </a:ext>
              </a:extLst>
            </p:cNvPr>
            <p:cNvSpPr txBox="1"/>
            <p:nvPr/>
          </p:nvSpPr>
          <p:spPr>
            <a:xfrm>
              <a:off x="2008094" y="4697771"/>
              <a:ext cx="25639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C00000"/>
                  </a:solidFill>
                  <a:latin typeface="Dosis SemiBold" panose="020B0604020202020204" charset="0"/>
                </a:rPr>
                <a:t>mécanicien</a:t>
              </a:r>
              <a:endParaRPr lang="fr-FR" sz="32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AA28968-D6B6-4D4F-9666-93CAFC97E2F4}"/>
                </a:ext>
              </a:extLst>
            </p:cNvPr>
            <p:cNvSpPr txBox="1"/>
            <p:nvPr/>
          </p:nvSpPr>
          <p:spPr>
            <a:xfrm>
              <a:off x="5360894" y="3845252"/>
              <a:ext cx="17952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C00000"/>
                  </a:solidFill>
                  <a:latin typeface="Dosis SemiBold" panose="020B0604020202020204" charset="0"/>
                </a:rPr>
                <a:t>panier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3EF93C8-EFD8-4779-9460-D2D2832AA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463" y="1617744"/>
            <a:ext cx="3343073" cy="51278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4876799" y="3133578"/>
            <a:ext cx="575575" cy="138463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022136" y="2827578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BEAF88-5CA6-438F-961B-EDFEF22708F5}">
  <ds:schemaRefs>
    <ds:schemaRef ds:uri="http://schemas.microsoft.com/office/2006/documentManagement/types"/>
    <ds:schemaRef ds:uri="http://schemas.microsoft.com/office/2006/metadata/properties"/>
    <ds:schemaRef ds:uri="202b3bc9-e036-45c7-aea0-06aec8cd7a40"/>
    <ds:schemaRef ds:uri="http://purl.org/dc/elements/1.1/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9165</TotalTime>
  <Words>966</Words>
  <Application>Microsoft Office PowerPoint</Application>
  <PresentationFormat>Affichage à l'écran (4:3)</PresentationFormat>
  <Paragraphs>138</Paragraphs>
  <Slides>61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61</vt:i4>
      </vt:variant>
    </vt:vector>
  </HeadingPairs>
  <TitlesOfParts>
    <vt:vector size="77" baseType="lpstr"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Dosis ExtraBold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nous allons apprendre à répondre à la question « Tu fais quoi après l’école ? 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« ian - ion - ien - ieu - ier 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Ouvrez le manuel à la page 98. Avec votre voisin, vous allez faire l’activité 2.</vt:lpstr>
      <vt:lpstr>Maintenant, vous allez lire à votre voisin. À tour de rôle.  </vt:lpstr>
      <vt:lpstr>Plan de la séance 3 </vt:lpstr>
      <vt:lpstr>Maintenant, nous allons écrire des mots avec le son « ian - ion - ien - ieu - ier ». Soyez attentifs.</vt:lpstr>
      <vt:lpstr>C’est le mot avion. Nous allons l’épeler en lisant chaque lettre. Écoutez bien :  a-v-i-o-n.</vt:lpstr>
      <vt:lpstr>Qui veut épeler le mot avion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mécanicien. Nous allons l’épeler en lisant chaque lettre. Écoutez bien :  m-é-c-a-n-i-c-i-e-n.</vt:lpstr>
      <vt:lpstr>Qui veut épeler le mot mécanicien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panier. Nous allons l’épeler en lisant chaque lettre. Écoutez bien :  p-a-n-i-e-r.</vt:lpstr>
      <vt:lpstr>Qui veut épeler le mot panier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lion. Nous allons l’épeler en lisant chaque lettre. Écoutez bien :  l-i-o-n.</vt:lpstr>
      <vt:lpstr>Qui veut épeler le mot lion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100.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132</cp:revision>
  <cp:lastPrinted>2025-08-13T10:11:39Z</cp:lastPrinted>
  <dcterms:created xsi:type="dcterms:W3CDTF">2025-08-01T12:31:49Z</dcterms:created>
  <dcterms:modified xsi:type="dcterms:W3CDTF">2026-04-06T14:07:37Z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