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63"/>
  </p:notesMasterIdLst>
  <p:sldIdLst>
    <p:sldId id="1072" r:id="rId10"/>
    <p:sldId id="1073" r:id="rId11"/>
    <p:sldId id="1074" r:id="rId12"/>
    <p:sldId id="847" r:id="rId13"/>
    <p:sldId id="1075" r:id="rId14"/>
    <p:sldId id="799" r:id="rId15"/>
    <p:sldId id="779" r:id="rId16"/>
    <p:sldId id="780" r:id="rId17"/>
    <p:sldId id="784" r:id="rId18"/>
    <p:sldId id="1031" r:id="rId19"/>
    <p:sldId id="1116" r:id="rId20"/>
    <p:sldId id="1038" r:id="rId21"/>
    <p:sldId id="1117" r:id="rId22"/>
    <p:sldId id="1032" r:id="rId23"/>
    <p:sldId id="1086" r:id="rId24"/>
    <p:sldId id="1087" r:id="rId25"/>
    <p:sldId id="1088" r:id="rId26"/>
    <p:sldId id="955" r:id="rId27"/>
    <p:sldId id="800" r:id="rId28"/>
    <p:sldId id="862" r:id="rId29"/>
    <p:sldId id="1034" r:id="rId30"/>
    <p:sldId id="846" r:id="rId31"/>
    <p:sldId id="865" r:id="rId32"/>
    <p:sldId id="866" r:id="rId33"/>
    <p:sldId id="1118" r:id="rId34"/>
    <p:sldId id="1119" r:id="rId35"/>
    <p:sldId id="1120" r:id="rId36"/>
    <p:sldId id="1121" r:id="rId37"/>
    <p:sldId id="1122" r:id="rId38"/>
    <p:sldId id="1123" r:id="rId39"/>
    <p:sldId id="1124" r:id="rId40"/>
    <p:sldId id="1125" r:id="rId41"/>
    <p:sldId id="831" r:id="rId42"/>
    <p:sldId id="832" r:id="rId43"/>
    <p:sldId id="874" r:id="rId44"/>
    <p:sldId id="805" r:id="rId45"/>
    <p:sldId id="1060" r:id="rId46"/>
    <p:sldId id="1115" r:id="rId47"/>
    <p:sldId id="1105" r:id="rId48"/>
    <p:sldId id="1061" r:id="rId49"/>
    <p:sldId id="1069" r:id="rId50"/>
    <p:sldId id="1126" r:id="rId51"/>
    <p:sldId id="1064" r:id="rId52"/>
    <p:sldId id="1065" r:id="rId53"/>
    <p:sldId id="1091" r:id="rId54"/>
    <p:sldId id="1078" r:id="rId55"/>
    <p:sldId id="1092" r:id="rId56"/>
    <p:sldId id="1046" r:id="rId57"/>
    <p:sldId id="1093" r:id="rId58"/>
    <p:sldId id="1066" r:id="rId59"/>
    <p:sldId id="1067" r:id="rId60"/>
    <p:sldId id="1068" r:id="rId61"/>
    <p:sldId id="1111" r:id="rId62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  <p:bold r:id="rId68"/>
    </p:embeddedFont>
    <p:embeddedFont>
      <p:font typeface="Dosis SemiBold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024B66"/>
    <a:srgbClr val="EBE3F1"/>
    <a:srgbClr val="D9D9D9"/>
    <a:srgbClr val="EEEEEE"/>
    <a:srgbClr val="F3F6FB"/>
    <a:srgbClr val="C7E6A4"/>
    <a:srgbClr val="565F88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1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6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font" Target="fonts/font3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slide" Target="slides/slide5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font" Target="fonts/font2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font" Target="fonts/font4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font" Target="fonts/font7.fntdata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1DC57055-F9D8-43CE-8855-BCED69C1104B}"/>
    <pc:docChg chg="undo custSel addSld delSld modSld">
      <pc:chgData name="LAMIAE BEZZAZ" userId="f9bc3cc0-8e1c-4944-afa8-b4b36bbf20e1" providerId="ADAL" clId="{1DC57055-F9D8-43CE-8855-BCED69C1104B}" dt="2026-03-24T15:23:28.562" v="753"/>
      <pc:docMkLst>
        <pc:docMk/>
      </pc:docMkLst>
      <pc:sldChg chg="modSp">
        <pc:chgData name="LAMIAE BEZZAZ" userId="f9bc3cc0-8e1c-4944-afa8-b4b36bbf20e1" providerId="ADAL" clId="{1DC57055-F9D8-43CE-8855-BCED69C1104B}" dt="2026-03-22T00:21:58.471" v="505"/>
        <pc:sldMkLst>
          <pc:docMk/>
          <pc:sldMk cId="1961739097" sldId="799"/>
        </pc:sldMkLst>
        <pc:spChg chg="mod">
          <ac:chgData name="LAMIAE BEZZAZ" userId="f9bc3cc0-8e1c-4944-afa8-b4b36bbf20e1" providerId="ADAL" clId="{1DC57055-F9D8-43CE-8855-BCED69C1104B}" dt="2026-03-22T00:21:58.471" v="505"/>
          <ac:spMkLst>
            <pc:docMk/>
            <pc:sldMk cId="1961739097" sldId="799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1DC57055-F9D8-43CE-8855-BCED69C1104B}" dt="2026-03-22T00:21:41.545" v="502" actId="20577"/>
        <pc:sldMkLst>
          <pc:docMk/>
          <pc:sldMk cId="4253363032" sldId="800"/>
        </pc:sldMkLst>
        <pc:spChg chg="mod">
          <ac:chgData name="LAMIAE BEZZAZ" userId="f9bc3cc0-8e1c-4944-afa8-b4b36bbf20e1" providerId="ADAL" clId="{1DC57055-F9D8-43CE-8855-BCED69C1104B}" dt="2026-03-22T00:21:41.545" v="502" actId="20577"/>
          <ac:spMkLst>
            <pc:docMk/>
            <pc:sldMk cId="4253363032" sldId="800"/>
            <ac:spMk id="14" creationId="{516F0179-3CB0-BDC7-0565-AE10D8CF1805}"/>
          </ac:spMkLst>
        </pc:spChg>
      </pc:sldChg>
      <pc:sldChg chg="modSp">
        <pc:chgData name="LAMIAE BEZZAZ" userId="f9bc3cc0-8e1c-4944-afa8-b4b36bbf20e1" providerId="ADAL" clId="{1DC57055-F9D8-43CE-8855-BCED69C1104B}" dt="2026-03-22T00:21:21.197" v="499"/>
        <pc:sldMkLst>
          <pc:docMk/>
          <pc:sldMk cId="2112265781" sldId="805"/>
        </pc:sldMkLst>
        <pc:spChg chg="mod">
          <ac:chgData name="LAMIAE BEZZAZ" userId="f9bc3cc0-8e1c-4944-afa8-b4b36bbf20e1" providerId="ADAL" clId="{1DC57055-F9D8-43CE-8855-BCED69C1104B}" dt="2026-03-22T00:21:21.197" v="499"/>
          <ac:spMkLst>
            <pc:docMk/>
            <pc:sldMk cId="2112265781" sldId="805"/>
            <ac:spMk id="20" creationId="{B8CB6B97-D5A6-06D1-AA2B-60F3D0BA4542}"/>
          </ac:spMkLst>
        </pc:spChg>
      </pc:sldChg>
      <pc:sldChg chg="addSp delSp modSp add del">
        <pc:chgData name="LAMIAE BEZZAZ" userId="f9bc3cc0-8e1c-4944-afa8-b4b36bbf20e1" providerId="ADAL" clId="{1DC57055-F9D8-43CE-8855-BCED69C1104B}" dt="2026-03-22T00:15:07.488" v="459" actId="1076"/>
        <pc:sldMkLst>
          <pc:docMk/>
          <pc:sldMk cId="1808541968" sldId="831"/>
        </pc:sldMkLst>
        <pc:spChg chg="mod">
          <ac:chgData name="LAMIAE BEZZAZ" userId="f9bc3cc0-8e1c-4944-afa8-b4b36bbf20e1" providerId="ADAL" clId="{1DC57055-F9D8-43CE-8855-BCED69C1104B}" dt="2026-03-22T00:14:43.458" v="450"/>
          <ac:spMkLst>
            <pc:docMk/>
            <pc:sldMk cId="1808541968" sldId="831"/>
            <ac:spMk id="4" creationId="{824D3E88-5257-906F-53A3-FEE7687E4BC5}"/>
          </ac:spMkLst>
        </pc:spChg>
        <pc:spChg chg="mod">
          <ac:chgData name="LAMIAE BEZZAZ" userId="f9bc3cc0-8e1c-4944-afa8-b4b36bbf20e1" providerId="ADAL" clId="{1DC57055-F9D8-43CE-8855-BCED69C1104B}" dt="2026-03-22T00:15:07.488" v="459" actId="1076"/>
          <ac:spMkLst>
            <pc:docMk/>
            <pc:sldMk cId="1808541968" sldId="831"/>
            <ac:spMk id="5" creationId="{04C863AA-2938-BFB1-1CBE-E75561F92252}"/>
          </ac:spMkLst>
        </pc:spChg>
        <pc:picChg chg="del">
          <ac:chgData name="LAMIAE BEZZAZ" userId="f9bc3cc0-8e1c-4944-afa8-b4b36bbf20e1" providerId="ADAL" clId="{1DC57055-F9D8-43CE-8855-BCED69C1104B}" dt="2026-03-22T00:14:24.928" v="449" actId="478"/>
          <ac:picMkLst>
            <pc:docMk/>
            <pc:sldMk cId="1808541968" sldId="831"/>
            <ac:picMk id="3" creationId="{C2E47B70-F76A-408F-AE68-9912AD87ED0B}"/>
          </ac:picMkLst>
        </pc:picChg>
        <pc:picChg chg="add mod ord">
          <ac:chgData name="LAMIAE BEZZAZ" userId="f9bc3cc0-8e1c-4944-afa8-b4b36bbf20e1" providerId="ADAL" clId="{1DC57055-F9D8-43CE-8855-BCED69C1104B}" dt="2026-03-22T00:14:52.795" v="455" actId="171"/>
          <ac:picMkLst>
            <pc:docMk/>
            <pc:sldMk cId="1808541968" sldId="831"/>
            <ac:picMk id="6" creationId="{6593C57E-E49D-4B73-9C08-EF057C93CBB2}"/>
          </ac:picMkLst>
        </pc:picChg>
      </pc:sldChg>
      <pc:sldChg chg="addSp delSp modSp add del">
        <pc:chgData name="LAMIAE BEZZAZ" userId="f9bc3cc0-8e1c-4944-afa8-b4b36bbf20e1" providerId="ADAL" clId="{1DC57055-F9D8-43CE-8855-BCED69C1104B}" dt="2026-03-22T00:19:14.791" v="467" actId="14100"/>
        <pc:sldMkLst>
          <pc:docMk/>
          <pc:sldMk cId="2036744587" sldId="832"/>
        </pc:sldMkLst>
        <pc:picChg chg="del">
          <ac:chgData name="LAMIAE BEZZAZ" userId="f9bc3cc0-8e1c-4944-afa8-b4b36bbf20e1" providerId="ADAL" clId="{1DC57055-F9D8-43CE-8855-BCED69C1104B}" dt="2026-03-22T00:15:13.181" v="460" actId="478"/>
          <ac:picMkLst>
            <pc:docMk/>
            <pc:sldMk cId="2036744587" sldId="832"/>
            <ac:picMk id="3" creationId="{F0321975-BFA7-4817-9547-ED0B4C8117ED}"/>
          </ac:picMkLst>
        </pc:picChg>
        <pc:picChg chg="add mod">
          <ac:chgData name="LAMIAE BEZZAZ" userId="f9bc3cc0-8e1c-4944-afa8-b4b36bbf20e1" providerId="ADAL" clId="{1DC57055-F9D8-43CE-8855-BCED69C1104B}" dt="2026-03-22T00:19:14.791" v="467" actId="14100"/>
          <ac:picMkLst>
            <pc:docMk/>
            <pc:sldMk cId="2036744587" sldId="832"/>
            <ac:picMk id="4" creationId="{40286A7A-DD40-47E0-BACA-562C2A21C55A}"/>
          </ac:picMkLst>
        </pc:picChg>
      </pc:sldChg>
      <pc:sldChg chg="addSp delSp modSp">
        <pc:chgData name="LAMIAE BEZZAZ" userId="f9bc3cc0-8e1c-4944-afa8-b4b36bbf20e1" providerId="ADAL" clId="{1DC57055-F9D8-43CE-8855-BCED69C1104B}" dt="2026-03-21T23:56:05.434" v="19" actId="1076"/>
        <pc:sldMkLst>
          <pc:docMk/>
          <pc:sldMk cId="2830076411" sldId="846"/>
        </pc:sldMkLst>
        <pc:spChg chg="del">
          <ac:chgData name="LAMIAE BEZZAZ" userId="f9bc3cc0-8e1c-4944-afa8-b4b36bbf20e1" providerId="ADAL" clId="{1DC57055-F9D8-43CE-8855-BCED69C1104B}" dt="2026-03-21T23:54:37.881" v="3" actId="478"/>
          <ac:spMkLst>
            <pc:docMk/>
            <pc:sldMk cId="2830076411" sldId="846"/>
            <ac:spMk id="14" creationId="{43218DCC-2DE9-4CF5-867F-91F9DBD31149}"/>
          </ac:spMkLst>
        </pc:spChg>
        <pc:spChg chg="del">
          <ac:chgData name="LAMIAE BEZZAZ" userId="f9bc3cc0-8e1c-4944-afa8-b4b36bbf20e1" providerId="ADAL" clId="{1DC57055-F9D8-43CE-8855-BCED69C1104B}" dt="2026-03-21T23:54:40.248" v="4" actId="478"/>
          <ac:spMkLst>
            <pc:docMk/>
            <pc:sldMk cId="2830076411" sldId="846"/>
            <ac:spMk id="16" creationId="{971D43CB-CE66-4E24-A213-59D0B57477E6}"/>
          </ac:spMkLst>
        </pc:spChg>
        <pc:spChg chg="del">
          <ac:chgData name="LAMIAE BEZZAZ" userId="f9bc3cc0-8e1c-4944-afa8-b4b36bbf20e1" providerId="ADAL" clId="{1DC57055-F9D8-43CE-8855-BCED69C1104B}" dt="2026-03-21T23:54:35.291" v="2" actId="478"/>
          <ac:spMkLst>
            <pc:docMk/>
            <pc:sldMk cId="2830076411" sldId="846"/>
            <ac:spMk id="17" creationId="{93172C37-FBC0-422B-BF42-33BF52708A54}"/>
          </ac:spMkLst>
        </pc:spChg>
        <pc:spChg chg="del">
          <ac:chgData name="LAMIAE BEZZAZ" userId="f9bc3cc0-8e1c-4944-afa8-b4b36bbf20e1" providerId="ADAL" clId="{1DC57055-F9D8-43CE-8855-BCED69C1104B}" dt="2026-03-21T23:54:43.152" v="5" actId="478"/>
          <ac:spMkLst>
            <pc:docMk/>
            <pc:sldMk cId="2830076411" sldId="846"/>
            <ac:spMk id="21" creationId="{7B780A62-6428-4838-90F5-F090E4720AC0}"/>
          </ac:spMkLst>
        </pc:spChg>
        <pc:grpChg chg="add mod">
          <ac:chgData name="LAMIAE BEZZAZ" userId="f9bc3cc0-8e1c-4944-afa8-b4b36bbf20e1" providerId="ADAL" clId="{1DC57055-F9D8-43CE-8855-BCED69C1104B}" dt="2026-03-21T23:56:05.434" v="19" actId="1076"/>
          <ac:grpSpMkLst>
            <pc:docMk/>
            <pc:sldMk cId="2830076411" sldId="846"/>
            <ac:grpSpMk id="3" creationId="{8BBAF7F0-D2AA-4C6E-A97B-40BC75597D28}"/>
          </ac:grpSpMkLst>
        </pc:grpChg>
        <pc:picChg chg="add mod modCrop">
          <ac:chgData name="LAMIAE BEZZAZ" userId="f9bc3cc0-8e1c-4944-afa8-b4b36bbf20e1" providerId="ADAL" clId="{1DC57055-F9D8-43CE-8855-BCED69C1104B}" dt="2026-03-21T23:55:59.585" v="17" actId="164"/>
          <ac:picMkLst>
            <pc:docMk/>
            <pc:sldMk cId="2830076411" sldId="846"/>
            <ac:picMk id="2" creationId="{60AD7D7C-2E1D-4F0B-8EE8-8380C9E67831}"/>
          </ac:picMkLst>
        </pc:picChg>
        <pc:picChg chg="mod ord">
          <ac:chgData name="LAMIAE BEZZAZ" userId="f9bc3cc0-8e1c-4944-afa8-b4b36bbf20e1" providerId="ADAL" clId="{1DC57055-F9D8-43CE-8855-BCED69C1104B}" dt="2026-03-21T23:55:59.585" v="17" actId="164"/>
          <ac:picMkLst>
            <pc:docMk/>
            <pc:sldMk cId="2830076411" sldId="846"/>
            <ac:picMk id="20" creationId="{52A7A0BE-F7D3-482F-8CC0-4ABE4D56FF85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04:16.356" v="185" actId="1076"/>
        <pc:sldMkLst>
          <pc:docMk/>
          <pc:sldMk cId="3592507484" sldId="865"/>
        </pc:sldMkLst>
        <pc:spChg chg="mod">
          <ac:chgData name="LAMIAE BEZZAZ" userId="f9bc3cc0-8e1c-4944-afa8-b4b36bbf20e1" providerId="ADAL" clId="{1DC57055-F9D8-43CE-8855-BCED69C1104B}" dt="2026-03-22T00:03:14.711" v="175" actId="20577"/>
          <ac:spMkLst>
            <pc:docMk/>
            <pc:sldMk cId="3592507484" sldId="865"/>
            <ac:spMk id="8" creationId="{B605FA99-945A-4FE2-8118-A1A4D8555909}"/>
          </ac:spMkLst>
        </pc:spChg>
        <pc:spChg chg="mod">
          <ac:chgData name="LAMIAE BEZZAZ" userId="f9bc3cc0-8e1c-4944-afa8-b4b36bbf20e1" providerId="ADAL" clId="{1DC57055-F9D8-43CE-8855-BCED69C1104B}" dt="2026-03-21T23:57:39.871" v="82" actId="20577"/>
          <ac:spMkLst>
            <pc:docMk/>
            <pc:sldMk cId="3592507484" sldId="865"/>
            <ac:spMk id="10" creationId="{BC104A54-4469-A5DD-1E5A-911597CA1AA4}"/>
          </ac:spMkLst>
        </pc:spChg>
        <pc:spChg chg="mod">
          <ac:chgData name="LAMIAE BEZZAZ" userId="f9bc3cc0-8e1c-4944-afa8-b4b36bbf20e1" providerId="ADAL" clId="{1DC57055-F9D8-43CE-8855-BCED69C1104B}" dt="2026-03-21T23:57:19.581" v="55"/>
          <ac:spMkLst>
            <pc:docMk/>
            <pc:sldMk cId="3592507484" sldId="865"/>
            <ac:spMk id="11" creationId="{D1F94EC3-274B-4BFD-B987-E2D1ACBEEF01}"/>
          </ac:spMkLst>
        </pc:spChg>
        <pc:picChg chg="add del mod">
          <ac:chgData name="LAMIAE BEZZAZ" userId="f9bc3cc0-8e1c-4944-afa8-b4b36bbf20e1" providerId="ADAL" clId="{1DC57055-F9D8-43CE-8855-BCED69C1104B}" dt="2026-03-22T00:02:27.666" v="140" actId="478"/>
          <ac:picMkLst>
            <pc:docMk/>
            <pc:sldMk cId="3592507484" sldId="865"/>
            <ac:picMk id="2" creationId="{4F1CE450-DA8F-4221-B775-795984840521}"/>
          </ac:picMkLst>
        </pc:picChg>
        <pc:picChg chg="add del mod">
          <ac:chgData name="LAMIAE BEZZAZ" userId="f9bc3cc0-8e1c-4944-afa8-b4b36bbf20e1" providerId="ADAL" clId="{1DC57055-F9D8-43CE-8855-BCED69C1104B}" dt="2026-03-22T00:02:26.396" v="139" actId="478"/>
          <ac:picMkLst>
            <pc:docMk/>
            <pc:sldMk cId="3592507484" sldId="865"/>
            <ac:picMk id="3" creationId="{1CC4AEF4-5F0F-4057-B18F-E2938D6F7B46}"/>
          </ac:picMkLst>
        </pc:picChg>
        <pc:picChg chg="add del">
          <ac:chgData name="LAMIAE BEZZAZ" userId="f9bc3cc0-8e1c-4944-afa8-b4b36bbf20e1" providerId="ADAL" clId="{1DC57055-F9D8-43CE-8855-BCED69C1104B}" dt="2026-03-22T00:02:25.025" v="138" actId="478"/>
          <ac:picMkLst>
            <pc:docMk/>
            <pc:sldMk cId="3592507484" sldId="865"/>
            <ac:picMk id="4" creationId="{2FA94EFF-A7A9-46A7-83BD-EDE334BDFEC6}"/>
          </ac:picMkLst>
        </pc:picChg>
        <pc:picChg chg="add del mod">
          <ac:chgData name="LAMIAE BEZZAZ" userId="f9bc3cc0-8e1c-4944-afa8-b4b36bbf20e1" providerId="ADAL" clId="{1DC57055-F9D8-43CE-8855-BCED69C1104B}" dt="2026-03-21T23:59:24.791" v="91" actId="478"/>
          <ac:picMkLst>
            <pc:docMk/>
            <pc:sldMk cId="3592507484" sldId="865"/>
            <ac:picMk id="5" creationId="{4BE4AA13-7E83-4868-B656-64229D30EDED}"/>
          </ac:picMkLst>
        </pc:picChg>
        <pc:picChg chg="add del">
          <ac:chgData name="LAMIAE BEZZAZ" userId="f9bc3cc0-8e1c-4944-afa8-b4b36bbf20e1" providerId="ADAL" clId="{1DC57055-F9D8-43CE-8855-BCED69C1104B}" dt="2026-03-22T00:02:23.327" v="137" actId="478"/>
          <ac:picMkLst>
            <pc:docMk/>
            <pc:sldMk cId="3592507484" sldId="865"/>
            <ac:picMk id="6" creationId="{14A65F66-36DE-469F-8098-BFCA868B66FA}"/>
          </ac:picMkLst>
        </pc:picChg>
        <pc:picChg chg="add del mod">
          <ac:chgData name="LAMIAE BEZZAZ" userId="f9bc3cc0-8e1c-4944-afa8-b4b36bbf20e1" providerId="ADAL" clId="{1DC57055-F9D8-43CE-8855-BCED69C1104B}" dt="2026-03-22T00:03:56.957" v="179" actId="478"/>
          <ac:picMkLst>
            <pc:docMk/>
            <pc:sldMk cId="3592507484" sldId="865"/>
            <ac:picMk id="12" creationId="{C90038CF-534C-4B5C-8AF1-2FECBF322F58}"/>
          </ac:picMkLst>
        </pc:picChg>
        <pc:picChg chg="add del">
          <ac:chgData name="LAMIAE BEZZAZ" userId="f9bc3cc0-8e1c-4944-afa8-b4b36bbf20e1" providerId="ADAL" clId="{1DC57055-F9D8-43CE-8855-BCED69C1104B}" dt="2026-03-22T00:02:14.245" v="131" actId="478"/>
          <ac:picMkLst>
            <pc:docMk/>
            <pc:sldMk cId="3592507484" sldId="865"/>
            <ac:picMk id="13" creationId="{D113EC33-6700-4A1A-AD0E-EB1E1C329579}"/>
          </ac:picMkLst>
        </pc:picChg>
        <pc:picChg chg="add del">
          <ac:chgData name="LAMIAE BEZZAZ" userId="f9bc3cc0-8e1c-4944-afa8-b4b36bbf20e1" providerId="ADAL" clId="{1DC57055-F9D8-43CE-8855-BCED69C1104B}" dt="2026-03-22T00:02:13.370" v="130" actId="478"/>
          <ac:picMkLst>
            <pc:docMk/>
            <pc:sldMk cId="3592507484" sldId="865"/>
            <ac:picMk id="14" creationId="{9BB15863-D34D-4648-B467-999C9F5B0E1D}"/>
          </ac:picMkLst>
        </pc:picChg>
        <pc:picChg chg="add mod modCrop">
          <ac:chgData name="LAMIAE BEZZAZ" userId="f9bc3cc0-8e1c-4944-afa8-b4b36bbf20e1" providerId="ADAL" clId="{1DC57055-F9D8-43CE-8855-BCED69C1104B}" dt="2026-03-22T00:04:16.356" v="185" actId="1076"/>
          <ac:picMkLst>
            <pc:docMk/>
            <pc:sldMk cId="3592507484" sldId="865"/>
            <ac:picMk id="15" creationId="{58C429FE-0ACB-449C-9653-9C4CF45289F7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04:48.337" v="206"/>
        <pc:sldMkLst>
          <pc:docMk/>
          <pc:sldMk cId="3319248207" sldId="866"/>
        </pc:sldMkLst>
        <pc:spChg chg="add mod">
          <ac:chgData name="LAMIAE BEZZAZ" userId="f9bc3cc0-8e1c-4944-afa8-b4b36bbf20e1" providerId="ADAL" clId="{1DC57055-F9D8-43CE-8855-BCED69C1104B}" dt="2026-03-22T00:03:08.832" v="171" actId="20577"/>
          <ac:spMkLst>
            <pc:docMk/>
            <pc:sldMk cId="3319248207" sldId="866"/>
            <ac:spMk id="9" creationId="{54497181-E25F-4727-8338-435E0BE19A81}"/>
          </ac:spMkLst>
        </pc:spChg>
        <pc:spChg chg="mod">
          <ac:chgData name="LAMIAE BEZZAZ" userId="f9bc3cc0-8e1c-4944-afa8-b4b36bbf20e1" providerId="ADAL" clId="{1DC57055-F9D8-43CE-8855-BCED69C1104B}" dt="2026-03-22T00:04:39.199" v="204"/>
          <ac:spMkLst>
            <pc:docMk/>
            <pc:sldMk cId="3319248207" sldId="866"/>
            <ac:spMk id="10" creationId="{6A01E0EF-EC57-2493-BC8B-DA463A255872}"/>
          </ac:spMkLst>
        </pc:spChg>
        <pc:spChg chg="add mod">
          <ac:chgData name="LAMIAE BEZZAZ" userId="f9bc3cc0-8e1c-4944-afa8-b4b36bbf20e1" providerId="ADAL" clId="{1DC57055-F9D8-43CE-8855-BCED69C1104B}" dt="2026-03-22T00:01:25.910" v="114" actId="207"/>
          <ac:spMkLst>
            <pc:docMk/>
            <pc:sldMk cId="3319248207" sldId="866"/>
            <ac:spMk id="11" creationId="{116BF1AE-B0BD-4EC7-885A-2909894256A7}"/>
          </ac:spMkLst>
        </pc:spChg>
        <pc:spChg chg="mod">
          <ac:chgData name="LAMIAE BEZZAZ" userId="f9bc3cc0-8e1c-4944-afa8-b4b36bbf20e1" providerId="ADAL" clId="{1DC57055-F9D8-43CE-8855-BCED69C1104B}" dt="2026-03-22T00:04:29.689" v="203" actId="20577"/>
          <ac:spMkLst>
            <pc:docMk/>
            <pc:sldMk cId="3319248207" sldId="866"/>
            <ac:spMk id="16" creationId="{DF1EDCCE-A261-4F1D-8C1D-7B87FED397F7}"/>
          </ac:spMkLst>
        </pc:spChg>
        <pc:spChg chg="del mod">
          <ac:chgData name="LAMIAE BEZZAZ" userId="f9bc3cc0-8e1c-4944-afa8-b4b36bbf20e1" providerId="ADAL" clId="{1DC57055-F9D8-43CE-8855-BCED69C1104B}" dt="2026-03-22T00:01:05.491" v="111" actId="478"/>
          <ac:spMkLst>
            <pc:docMk/>
            <pc:sldMk cId="3319248207" sldId="866"/>
            <ac:spMk id="17" creationId="{DBD7A894-F408-4CF5-AC01-1932EF6C025C}"/>
          </ac:spMkLst>
        </pc:spChg>
        <pc:spChg chg="del">
          <ac:chgData name="LAMIAE BEZZAZ" userId="f9bc3cc0-8e1c-4944-afa8-b4b36bbf20e1" providerId="ADAL" clId="{1DC57055-F9D8-43CE-8855-BCED69C1104B}" dt="2026-03-22T00:01:05.491" v="111" actId="478"/>
          <ac:spMkLst>
            <pc:docMk/>
            <pc:sldMk cId="3319248207" sldId="866"/>
            <ac:spMk id="18" creationId="{C5DCAB62-F32C-4906-BE7F-4DAFD7E82545}"/>
          </ac:spMkLst>
        </pc:spChg>
        <pc:picChg chg="add del">
          <ac:chgData name="LAMIAE BEZZAZ" userId="f9bc3cc0-8e1c-4944-afa8-b4b36bbf20e1" providerId="ADAL" clId="{1DC57055-F9D8-43CE-8855-BCED69C1104B}" dt="2026-03-22T00:04:43.532" v="205" actId="478"/>
          <ac:picMkLst>
            <pc:docMk/>
            <pc:sldMk cId="3319248207" sldId="866"/>
            <ac:picMk id="15" creationId="{439074FB-338B-430A-B17A-A03458A71102}"/>
          </ac:picMkLst>
        </pc:picChg>
        <pc:picChg chg="add">
          <ac:chgData name="LAMIAE BEZZAZ" userId="f9bc3cc0-8e1c-4944-afa8-b4b36bbf20e1" providerId="ADAL" clId="{1DC57055-F9D8-43CE-8855-BCED69C1104B}" dt="2026-03-22T00:04:48.337" v="206"/>
          <ac:picMkLst>
            <pc:docMk/>
            <pc:sldMk cId="3319248207" sldId="866"/>
            <ac:picMk id="19" creationId="{94452CBD-29B6-49D9-96D7-7B322ADE9AF8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20:56.114" v="496" actId="14100"/>
        <pc:sldMkLst>
          <pc:docMk/>
          <pc:sldMk cId="155520052" sldId="874"/>
        </pc:sldMkLst>
        <pc:picChg chg="del">
          <ac:chgData name="LAMIAE BEZZAZ" userId="f9bc3cc0-8e1c-4944-afa8-b4b36bbf20e1" providerId="ADAL" clId="{1DC57055-F9D8-43CE-8855-BCED69C1104B}" dt="2026-03-22T00:19:30.614" v="468" actId="478"/>
          <ac:picMkLst>
            <pc:docMk/>
            <pc:sldMk cId="155520052" sldId="874"/>
            <ac:picMk id="2" creationId="{FA13AE92-F20D-420B-ABB4-F075B5A6AAE6}"/>
          </ac:picMkLst>
        </pc:picChg>
        <pc:picChg chg="add mod ord">
          <ac:chgData name="LAMIAE BEZZAZ" userId="f9bc3cc0-8e1c-4944-afa8-b4b36bbf20e1" providerId="ADAL" clId="{1DC57055-F9D8-43CE-8855-BCED69C1104B}" dt="2026-03-22T00:19:49.969" v="484" actId="171"/>
          <ac:picMkLst>
            <pc:docMk/>
            <pc:sldMk cId="155520052" sldId="874"/>
            <ac:picMk id="8" creationId="{96D04F8D-B857-4ADD-868E-0CE521BCCB63}"/>
          </ac:picMkLst>
        </pc:picChg>
        <pc:cxnChg chg="mod">
          <ac:chgData name="LAMIAE BEZZAZ" userId="f9bc3cc0-8e1c-4944-afa8-b4b36bbf20e1" providerId="ADAL" clId="{1DC57055-F9D8-43CE-8855-BCED69C1104B}" dt="2026-03-22T00:20:56.114" v="496" actId="14100"/>
          <ac:cxnSpMkLst>
            <pc:docMk/>
            <pc:sldMk cId="155520052" sldId="874"/>
            <ac:cxnSpMk id="7" creationId="{247E21A2-5C88-480F-AB0E-5B94ADEF2315}"/>
          </ac:cxnSpMkLst>
        </pc:cxnChg>
        <pc:cxnChg chg="mod">
          <ac:chgData name="LAMIAE BEZZAZ" userId="f9bc3cc0-8e1c-4944-afa8-b4b36bbf20e1" providerId="ADAL" clId="{1DC57055-F9D8-43CE-8855-BCED69C1104B}" dt="2026-03-22T00:20:51.474" v="495" actId="14100"/>
          <ac:cxnSpMkLst>
            <pc:docMk/>
            <pc:sldMk cId="155520052" sldId="874"/>
            <ac:cxnSpMk id="17" creationId="{32583147-1F17-4288-B226-C48A8ECC6903}"/>
          </ac:cxnSpMkLst>
        </pc:cxnChg>
        <pc:cxnChg chg="mod">
          <ac:chgData name="LAMIAE BEZZAZ" userId="f9bc3cc0-8e1c-4944-afa8-b4b36bbf20e1" providerId="ADAL" clId="{1DC57055-F9D8-43CE-8855-BCED69C1104B}" dt="2026-03-22T00:20:47.488" v="494" actId="14100"/>
          <ac:cxnSpMkLst>
            <pc:docMk/>
            <pc:sldMk cId="155520052" sldId="874"/>
            <ac:cxnSpMk id="19" creationId="{0E429B06-3FE9-4F21-BA08-2E492CF0B72A}"/>
          </ac:cxnSpMkLst>
        </pc:cxnChg>
        <pc:cxnChg chg="mod">
          <ac:chgData name="LAMIAE BEZZAZ" userId="f9bc3cc0-8e1c-4944-afa8-b4b36bbf20e1" providerId="ADAL" clId="{1DC57055-F9D8-43CE-8855-BCED69C1104B}" dt="2026-03-22T00:20:24.981" v="490" actId="14100"/>
          <ac:cxnSpMkLst>
            <pc:docMk/>
            <pc:sldMk cId="155520052" sldId="874"/>
            <ac:cxnSpMk id="22" creationId="{0DE89CAE-CDFC-4733-A4E1-6CD1D43274B7}"/>
          </ac:cxnSpMkLst>
        </pc:cxnChg>
      </pc:sldChg>
      <pc:sldChg chg="addSp delSp modSp delAnim modAnim">
        <pc:chgData name="LAMIAE BEZZAZ" userId="f9bc3cc0-8e1c-4944-afa8-b4b36bbf20e1" providerId="ADAL" clId="{1DC57055-F9D8-43CE-8855-BCED69C1104B}" dt="2026-03-24T15:23:28.562" v="753"/>
        <pc:sldMkLst>
          <pc:docMk/>
          <pc:sldMk cId="4166393703" sldId="1034"/>
        </pc:sldMkLst>
        <pc:picChg chg="add mod">
          <ac:chgData name="LAMIAE BEZZAZ" userId="f9bc3cc0-8e1c-4944-afa8-b4b36bbf20e1" providerId="ADAL" clId="{1DC57055-F9D8-43CE-8855-BCED69C1104B}" dt="2026-03-24T15:23:18.369" v="751" actId="14100"/>
          <ac:picMkLst>
            <pc:docMk/>
            <pc:sldMk cId="4166393703" sldId="1034"/>
            <ac:picMk id="2" creationId="{CA3A0253-8706-4447-A895-322171BB880E}"/>
          </ac:picMkLst>
        </pc:picChg>
        <pc:picChg chg="del">
          <ac:chgData name="LAMIAE BEZZAZ" userId="f9bc3cc0-8e1c-4944-afa8-b4b36bbf20e1" providerId="ADAL" clId="{1DC57055-F9D8-43CE-8855-BCED69C1104B}" dt="2026-03-21T23:53:35.535" v="0" actId="478"/>
          <ac:picMkLst>
            <pc:docMk/>
            <pc:sldMk cId="4166393703" sldId="1034"/>
            <ac:picMk id="2" creationId="{E3646837-2530-4263-A965-345453424C26}"/>
          </ac:picMkLst>
        </pc:picChg>
        <pc:picChg chg="del">
          <ac:chgData name="LAMIAE BEZZAZ" userId="f9bc3cc0-8e1c-4944-afa8-b4b36bbf20e1" providerId="ADAL" clId="{1DC57055-F9D8-43CE-8855-BCED69C1104B}" dt="2026-03-21T23:54:25.736" v="1" actId="478"/>
          <ac:picMkLst>
            <pc:docMk/>
            <pc:sldMk cId="4166393703" sldId="1034"/>
            <ac:picMk id="4" creationId="{44E6B033-92B0-4CEC-942D-586DF32524C5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36:41.127" v="707" actId="20577"/>
        <pc:sldMkLst>
          <pc:docMk/>
          <pc:sldMk cId="4162389677" sldId="1046"/>
        </pc:sldMkLst>
        <pc:spChg chg="mod">
          <ac:chgData name="LAMIAE BEZZAZ" userId="f9bc3cc0-8e1c-4944-afa8-b4b36bbf20e1" providerId="ADAL" clId="{1DC57055-F9D8-43CE-8855-BCED69C1104B}" dt="2026-03-22T00:36:41.127" v="707" actId="20577"/>
          <ac:spMkLst>
            <pc:docMk/>
            <pc:sldMk cId="4162389677" sldId="1046"/>
            <ac:spMk id="5" creationId="{B169DB9B-0569-A014-3E6C-6EE431481F23}"/>
          </ac:spMkLst>
        </pc:spChg>
        <pc:picChg chg="add del mod">
          <ac:chgData name="LAMIAE BEZZAZ" userId="f9bc3cc0-8e1c-4944-afa8-b4b36bbf20e1" providerId="ADAL" clId="{1DC57055-F9D8-43CE-8855-BCED69C1104B}" dt="2026-03-22T00:35:46.095" v="691" actId="478"/>
          <ac:picMkLst>
            <pc:docMk/>
            <pc:sldMk cId="4162389677" sldId="1046"/>
            <ac:picMk id="11" creationId="{4CF45883-E53D-416E-A0B2-9632DC2C5273}"/>
          </ac:picMkLst>
        </pc:picChg>
        <pc:picChg chg="add mod">
          <ac:chgData name="LAMIAE BEZZAZ" userId="f9bc3cc0-8e1c-4944-afa8-b4b36bbf20e1" providerId="ADAL" clId="{1DC57055-F9D8-43CE-8855-BCED69C1104B}" dt="2026-03-22T00:36:12.049" v="696" actId="1076"/>
          <ac:picMkLst>
            <pc:docMk/>
            <pc:sldMk cId="4162389677" sldId="1046"/>
            <ac:picMk id="12" creationId="{C0C42D1B-87C2-43DB-B900-E37E8963D5ED}"/>
          </ac:picMkLst>
        </pc:picChg>
        <pc:picChg chg="add mod">
          <ac:chgData name="LAMIAE BEZZAZ" userId="f9bc3cc0-8e1c-4944-afa8-b4b36bbf20e1" providerId="ADAL" clId="{1DC57055-F9D8-43CE-8855-BCED69C1104B}" dt="2026-03-22T00:36:26.227" v="699" actId="1076"/>
          <ac:picMkLst>
            <pc:docMk/>
            <pc:sldMk cId="4162389677" sldId="1046"/>
            <ac:picMk id="13" creationId="{A42A6D00-62C8-47C8-86DE-FBBCF1581993}"/>
          </ac:picMkLst>
        </pc:picChg>
        <pc:picChg chg="del">
          <ac:chgData name="LAMIAE BEZZAZ" userId="f9bc3cc0-8e1c-4944-afa8-b4b36bbf20e1" providerId="ADAL" clId="{1DC57055-F9D8-43CE-8855-BCED69C1104B}" dt="2026-03-22T00:35:46.095" v="691" actId="478"/>
          <ac:picMkLst>
            <pc:docMk/>
            <pc:sldMk cId="4162389677" sldId="1046"/>
            <ac:picMk id="14" creationId="{1A433F5E-ACF7-440F-83E0-DA7B16218CF5}"/>
          </ac:picMkLst>
        </pc:picChg>
        <pc:picChg chg="del">
          <ac:chgData name="LAMIAE BEZZAZ" userId="f9bc3cc0-8e1c-4944-afa8-b4b36bbf20e1" providerId="ADAL" clId="{1DC57055-F9D8-43CE-8855-BCED69C1104B}" dt="2026-03-22T00:35:46.095" v="691" actId="478"/>
          <ac:picMkLst>
            <pc:docMk/>
            <pc:sldMk cId="4162389677" sldId="1046"/>
            <ac:picMk id="15" creationId="{815E07F5-4237-4328-9002-DC8064E26908}"/>
          </ac:picMkLst>
        </pc:picChg>
        <pc:picChg chg="del">
          <ac:chgData name="LAMIAE BEZZAZ" userId="f9bc3cc0-8e1c-4944-afa8-b4b36bbf20e1" providerId="ADAL" clId="{1DC57055-F9D8-43CE-8855-BCED69C1104B}" dt="2026-03-22T00:35:47.761" v="692" actId="478"/>
          <ac:picMkLst>
            <pc:docMk/>
            <pc:sldMk cId="4162389677" sldId="1046"/>
            <ac:picMk id="16" creationId="{1D536CB5-69FD-476B-BF35-80AC8E30EA45}"/>
          </ac:picMkLst>
        </pc:picChg>
        <pc:picChg chg="add mod">
          <ac:chgData name="LAMIAE BEZZAZ" userId="f9bc3cc0-8e1c-4944-afa8-b4b36bbf20e1" providerId="ADAL" clId="{1DC57055-F9D8-43CE-8855-BCED69C1104B}" dt="2026-03-22T00:36:14.321" v="697" actId="1076"/>
          <ac:picMkLst>
            <pc:docMk/>
            <pc:sldMk cId="4162389677" sldId="1046"/>
            <ac:picMk id="17" creationId="{BC2BFE72-1C4A-4CE2-AB5D-451F1A3B83B7}"/>
          </ac:picMkLst>
        </pc:picChg>
      </pc:sldChg>
      <pc:sldChg chg="modSp">
        <pc:chgData name="LAMIAE BEZZAZ" userId="f9bc3cc0-8e1c-4944-afa8-b4b36bbf20e1" providerId="ADAL" clId="{1DC57055-F9D8-43CE-8855-BCED69C1104B}" dt="2026-03-22T00:25:14.391" v="577" actId="20577"/>
        <pc:sldMkLst>
          <pc:docMk/>
          <pc:sldMk cId="1594222650" sldId="1061"/>
        </pc:sldMkLst>
        <pc:spChg chg="mod">
          <ac:chgData name="LAMIAE BEZZAZ" userId="f9bc3cc0-8e1c-4944-afa8-b4b36bbf20e1" providerId="ADAL" clId="{1DC57055-F9D8-43CE-8855-BCED69C1104B}" dt="2026-03-22T00:24:52.743" v="571" actId="20577"/>
          <ac:spMkLst>
            <pc:docMk/>
            <pc:sldMk cId="1594222650" sldId="1061"/>
            <ac:spMk id="4" creationId="{9C79C3BF-E1CA-E022-764F-8FF12C175CA3}"/>
          </ac:spMkLst>
        </pc:spChg>
        <pc:spChg chg="mod">
          <ac:chgData name="LAMIAE BEZZAZ" userId="f9bc3cc0-8e1c-4944-afa8-b4b36bbf20e1" providerId="ADAL" clId="{1DC57055-F9D8-43CE-8855-BCED69C1104B}" dt="2026-03-22T00:25:02.315" v="574" actId="20577"/>
          <ac:spMkLst>
            <pc:docMk/>
            <pc:sldMk cId="1594222650" sldId="1061"/>
            <ac:spMk id="5" creationId="{1E865A99-B86E-1DBC-9AF4-2697C62F937D}"/>
          </ac:spMkLst>
        </pc:spChg>
        <pc:spChg chg="mod">
          <ac:chgData name="LAMIAE BEZZAZ" userId="f9bc3cc0-8e1c-4944-afa8-b4b36bbf20e1" providerId="ADAL" clId="{1DC57055-F9D8-43CE-8855-BCED69C1104B}" dt="2026-03-22T00:25:14.391" v="577" actId="20577"/>
          <ac:spMkLst>
            <pc:docMk/>
            <pc:sldMk cId="1594222650" sldId="1061"/>
            <ac:spMk id="7" creationId="{C4297C41-F7FA-3402-767B-526BAA0449F3}"/>
          </ac:spMkLst>
        </pc:spChg>
      </pc:sldChg>
      <pc:sldChg chg="addSp delSp modSp">
        <pc:chgData name="LAMIAE BEZZAZ" userId="f9bc3cc0-8e1c-4944-afa8-b4b36bbf20e1" providerId="ADAL" clId="{1DC57055-F9D8-43CE-8855-BCED69C1104B}" dt="2026-03-22T00:33:44.262" v="659" actId="1076"/>
        <pc:sldMkLst>
          <pc:docMk/>
          <pc:sldMk cId="2371590782" sldId="1065"/>
        </pc:sldMkLst>
        <pc:spChg chg="mod">
          <ac:chgData name="LAMIAE BEZZAZ" userId="f9bc3cc0-8e1c-4944-afa8-b4b36bbf20e1" providerId="ADAL" clId="{1DC57055-F9D8-43CE-8855-BCED69C1104B}" dt="2026-03-22T00:33:11.014" v="651" actId="20577"/>
          <ac:spMkLst>
            <pc:docMk/>
            <pc:sldMk cId="2371590782" sldId="1065"/>
            <ac:spMk id="10" creationId="{B078CF2D-3BCE-6268-50D1-0D9FD9E94CC1}"/>
          </ac:spMkLst>
        </pc:spChg>
        <pc:picChg chg="del">
          <ac:chgData name="LAMIAE BEZZAZ" userId="f9bc3cc0-8e1c-4944-afa8-b4b36bbf20e1" providerId="ADAL" clId="{1DC57055-F9D8-43CE-8855-BCED69C1104B}" dt="2026-03-22T00:33:13.073" v="652" actId="478"/>
          <ac:picMkLst>
            <pc:docMk/>
            <pc:sldMk cId="2371590782" sldId="1065"/>
            <ac:picMk id="9" creationId="{2580CF19-BD6E-4838-8BE6-A513215E8A96}"/>
          </ac:picMkLst>
        </pc:picChg>
        <pc:picChg chg="del">
          <ac:chgData name="LAMIAE BEZZAZ" userId="f9bc3cc0-8e1c-4944-afa8-b4b36bbf20e1" providerId="ADAL" clId="{1DC57055-F9D8-43CE-8855-BCED69C1104B}" dt="2026-03-22T00:33:14.531" v="653" actId="478"/>
          <ac:picMkLst>
            <pc:docMk/>
            <pc:sldMk cId="2371590782" sldId="1065"/>
            <ac:picMk id="11" creationId="{EC5BB0FD-F0F1-4539-B19D-69F533C090B7}"/>
          </ac:picMkLst>
        </pc:picChg>
        <pc:picChg chg="del">
          <ac:chgData name="LAMIAE BEZZAZ" userId="f9bc3cc0-8e1c-4944-afa8-b4b36bbf20e1" providerId="ADAL" clId="{1DC57055-F9D8-43CE-8855-BCED69C1104B}" dt="2026-03-22T00:33:16.528" v="654" actId="478"/>
          <ac:picMkLst>
            <pc:docMk/>
            <pc:sldMk cId="2371590782" sldId="1065"/>
            <ac:picMk id="12" creationId="{83BA5838-3782-4592-BB6E-F5972BFB2ADF}"/>
          </ac:picMkLst>
        </pc:picChg>
        <pc:picChg chg="add mod">
          <ac:chgData name="LAMIAE BEZZAZ" userId="f9bc3cc0-8e1c-4944-afa8-b4b36bbf20e1" providerId="ADAL" clId="{1DC57055-F9D8-43CE-8855-BCED69C1104B}" dt="2026-03-22T00:33:32.069" v="656" actId="1076"/>
          <ac:picMkLst>
            <pc:docMk/>
            <pc:sldMk cId="2371590782" sldId="1065"/>
            <ac:picMk id="13" creationId="{0FF7E334-F6DB-483D-B2B2-D1A544E1A03F}"/>
          </ac:picMkLst>
        </pc:picChg>
        <pc:picChg chg="add mod">
          <ac:chgData name="LAMIAE BEZZAZ" userId="f9bc3cc0-8e1c-4944-afa8-b4b36bbf20e1" providerId="ADAL" clId="{1DC57055-F9D8-43CE-8855-BCED69C1104B}" dt="2026-03-22T00:33:41.972" v="658" actId="1076"/>
          <ac:picMkLst>
            <pc:docMk/>
            <pc:sldMk cId="2371590782" sldId="1065"/>
            <ac:picMk id="14" creationId="{3D6BFFA2-FC13-4CB5-805C-EEC8A5531829}"/>
          </ac:picMkLst>
        </pc:picChg>
        <pc:picChg chg="add mod">
          <ac:chgData name="LAMIAE BEZZAZ" userId="f9bc3cc0-8e1c-4944-afa8-b4b36bbf20e1" providerId="ADAL" clId="{1DC57055-F9D8-43CE-8855-BCED69C1104B}" dt="2026-03-22T00:33:44.262" v="659" actId="1076"/>
          <ac:picMkLst>
            <pc:docMk/>
            <pc:sldMk cId="2371590782" sldId="1065"/>
            <ac:picMk id="15" creationId="{12312D60-C324-4474-BF59-DA41D66D8655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37:35.942" v="725" actId="171"/>
        <pc:sldMkLst>
          <pc:docMk/>
          <pc:sldMk cId="3972311393" sldId="1066"/>
        </pc:sldMkLst>
        <pc:spChg chg="mod">
          <ac:chgData name="LAMIAE BEZZAZ" userId="f9bc3cc0-8e1c-4944-afa8-b4b36bbf20e1" providerId="ADAL" clId="{1DC57055-F9D8-43CE-8855-BCED69C1104B}" dt="2026-03-22T00:37:23.952" v="719" actId="20577"/>
          <ac:spMkLst>
            <pc:docMk/>
            <pc:sldMk cId="3972311393" sldId="1066"/>
            <ac:spMk id="4" creationId="{E6384F8A-E656-6861-497C-5F80E75BA727}"/>
          </ac:spMkLst>
        </pc:spChg>
        <pc:picChg chg="del">
          <ac:chgData name="LAMIAE BEZZAZ" userId="f9bc3cc0-8e1c-4944-afa8-b4b36bbf20e1" providerId="ADAL" clId="{1DC57055-F9D8-43CE-8855-BCED69C1104B}" dt="2026-03-22T00:37:14.942" v="717" actId="478"/>
          <ac:picMkLst>
            <pc:docMk/>
            <pc:sldMk cId="3972311393" sldId="1066"/>
            <ac:picMk id="7" creationId="{E3AEC374-132B-4EA5-B9D8-0362E45C4608}"/>
          </ac:picMkLst>
        </pc:picChg>
        <pc:picChg chg="add mod ord">
          <ac:chgData name="LAMIAE BEZZAZ" userId="f9bc3cc0-8e1c-4944-afa8-b4b36bbf20e1" providerId="ADAL" clId="{1DC57055-F9D8-43CE-8855-BCED69C1104B}" dt="2026-03-22T00:37:35.942" v="725" actId="171"/>
          <ac:picMkLst>
            <pc:docMk/>
            <pc:sldMk cId="3972311393" sldId="1066"/>
            <ac:picMk id="8" creationId="{6375DCF0-DB52-438D-9F6D-A0F0FA015C8D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39:11.243" v="740" actId="14100"/>
        <pc:sldMkLst>
          <pc:docMk/>
          <pc:sldMk cId="4282025355" sldId="1067"/>
        </pc:sldMkLst>
        <pc:grpChg chg="add del">
          <ac:chgData name="LAMIAE BEZZAZ" userId="f9bc3cc0-8e1c-4944-afa8-b4b36bbf20e1" providerId="ADAL" clId="{1DC57055-F9D8-43CE-8855-BCED69C1104B}" dt="2026-03-22T00:37:48.543" v="728" actId="165"/>
          <ac:grpSpMkLst>
            <pc:docMk/>
            <pc:sldMk cId="4282025355" sldId="1067"/>
            <ac:grpSpMk id="20" creationId="{C8BF1611-AA48-463C-ADCC-57D088DB1CCE}"/>
          </ac:grpSpMkLst>
        </pc:grpChg>
        <pc:picChg chg="del mod topLvl">
          <ac:chgData name="LAMIAE BEZZAZ" userId="f9bc3cc0-8e1c-4944-afa8-b4b36bbf20e1" providerId="ADAL" clId="{1DC57055-F9D8-43CE-8855-BCED69C1104B}" dt="2026-03-22T00:37:51.303" v="729" actId="478"/>
          <ac:picMkLst>
            <pc:docMk/>
            <pc:sldMk cId="4282025355" sldId="1067"/>
            <ac:picMk id="3" creationId="{7F4A48F4-FD75-44A9-96C8-E67CE3C9CCC5}"/>
          </ac:picMkLst>
        </pc:picChg>
        <pc:picChg chg="add mod ord">
          <ac:chgData name="LAMIAE BEZZAZ" userId="f9bc3cc0-8e1c-4944-afa8-b4b36bbf20e1" providerId="ADAL" clId="{1DC57055-F9D8-43CE-8855-BCED69C1104B}" dt="2026-03-22T00:38:38.756" v="734" actId="167"/>
          <ac:picMkLst>
            <pc:docMk/>
            <pc:sldMk cId="4282025355" sldId="1067"/>
            <ac:picMk id="5" creationId="{8C3F5325-BCCA-438A-8BF6-DD26C710597E}"/>
          </ac:picMkLst>
        </pc:picChg>
        <pc:cxnChg chg="mod topLvl">
          <ac:chgData name="LAMIAE BEZZAZ" userId="f9bc3cc0-8e1c-4944-afa8-b4b36bbf20e1" providerId="ADAL" clId="{1DC57055-F9D8-43CE-8855-BCED69C1104B}" dt="2026-03-22T00:39:00.754" v="738" actId="14100"/>
          <ac:cxnSpMkLst>
            <pc:docMk/>
            <pc:sldMk cId="4282025355" sldId="1067"/>
            <ac:cxnSpMk id="6" creationId="{74FC2F33-1D2C-44CC-A761-FA60C70310F9}"/>
          </ac:cxnSpMkLst>
        </pc:cxnChg>
        <pc:cxnChg chg="mod topLvl">
          <ac:chgData name="LAMIAE BEZZAZ" userId="f9bc3cc0-8e1c-4944-afa8-b4b36bbf20e1" providerId="ADAL" clId="{1DC57055-F9D8-43CE-8855-BCED69C1104B}" dt="2026-03-22T00:38:49.949" v="736" actId="14100"/>
          <ac:cxnSpMkLst>
            <pc:docMk/>
            <pc:sldMk cId="4282025355" sldId="1067"/>
            <ac:cxnSpMk id="10" creationId="{D5B0EB22-1B26-488C-BA07-AC0ED8E0C052}"/>
          </ac:cxnSpMkLst>
        </pc:cxnChg>
        <pc:cxnChg chg="mod topLvl">
          <ac:chgData name="LAMIAE BEZZAZ" userId="f9bc3cc0-8e1c-4944-afa8-b4b36bbf20e1" providerId="ADAL" clId="{1DC57055-F9D8-43CE-8855-BCED69C1104B}" dt="2026-03-22T00:39:11.243" v="740" actId="14100"/>
          <ac:cxnSpMkLst>
            <pc:docMk/>
            <pc:sldMk cId="4282025355" sldId="1067"/>
            <ac:cxnSpMk id="11" creationId="{FE782514-E196-4EEF-9812-8BAE4653FDFE}"/>
          </ac:cxnSpMkLst>
        </pc:cxnChg>
      </pc:sldChg>
      <pc:sldChg chg="addSp delSp modSp">
        <pc:chgData name="LAMIAE BEZZAZ" userId="f9bc3cc0-8e1c-4944-afa8-b4b36bbf20e1" providerId="ADAL" clId="{1DC57055-F9D8-43CE-8855-BCED69C1104B}" dt="2026-03-22T00:39:52.426" v="747" actId="14100"/>
        <pc:sldMkLst>
          <pc:docMk/>
          <pc:sldMk cId="539735270" sldId="1068"/>
        </pc:sldMkLst>
        <pc:spChg chg="mod">
          <ac:chgData name="LAMIAE BEZZAZ" userId="f9bc3cc0-8e1c-4944-afa8-b4b36bbf20e1" providerId="ADAL" clId="{1DC57055-F9D8-43CE-8855-BCED69C1104B}" dt="2026-03-22T00:39:52.426" v="747" actId="14100"/>
          <ac:spMkLst>
            <pc:docMk/>
            <pc:sldMk cId="539735270" sldId="1068"/>
            <ac:spMk id="4" creationId="{2FCF3D64-5BA2-7349-EC16-A48A0A5DF60B}"/>
          </ac:spMkLst>
        </pc:spChg>
        <pc:picChg chg="del">
          <ac:chgData name="LAMIAE BEZZAZ" userId="f9bc3cc0-8e1c-4944-afa8-b4b36bbf20e1" providerId="ADAL" clId="{1DC57055-F9D8-43CE-8855-BCED69C1104B}" dt="2026-03-22T00:39:18.625" v="741" actId="478"/>
          <ac:picMkLst>
            <pc:docMk/>
            <pc:sldMk cId="539735270" sldId="1068"/>
            <ac:picMk id="6" creationId="{2E5BE236-CBC4-4EF9-9EEC-6E74C08BDDE4}"/>
          </ac:picMkLst>
        </pc:picChg>
        <pc:picChg chg="add mod ord">
          <ac:chgData name="LAMIAE BEZZAZ" userId="f9bc3cc0-8e1c-4944-afa8-b4b36bbf20e1" providerId="ADAL" clId="{1DC57055-F9D8-43CE-8855-BCED69C1104B}" dt="2026-03-22T00:39:40.798" v="745" actId="171"/>
          <ac:picMkLst>
            <pc:docMk/>
            <pc:sldMk cId="539735270" sldId="1068"/>
            <ac:picMk id="7" creationId="{1C6186D5-B569-494C-95A2-8EEC55D9F980}"/>
          </ac:picMkLst>
        </pc:picChg>
      </pc:sldChg>
      <pc:sldChg chg="modSp">
        <pc:chgData name="LAMIAE BEZZAZ" userId="f9bc3cc0-8e1c-4944-afa8-b4b36bbf20e1" providerId="ADAL" clId="{1DC57055-F9D8-43CE-8855-BCED69C1104B}" dt="2026-03-22T00:27:19.747" v="616" actId="108"/>
        <pc:sldMkLst>
          <pc:docMk/>
          <pc:sldMk cId="101314545" sldId="1069"/>
        </pc:sldMkLst>
        <pc:spChg chg="mod">
          <ac:chgData name="LAMIAE BEZZAZ" userId="f9bc3cc0-8e1c-4944-afa8-b4b36bbf20e1" providerId="ADAL" clId="{1DC57055-F9D8-43CE-8855-BCED69C1104B}" dt="2026-03-22T00:26:59.610" v="613"/>
          <ac:spMkLst>
            <pc:docMk/>
            <pc:sldMk cId="101314545" sldId="1069"/>
            <ac:spMk id="4" creationId="{BD0B5A88-66BC-6735-BEF0-87513253033D}"/>
          </ac:spMkLst>
        </pc:spChg>
        <pc:spChg chg="mod">
          <ac:chgData name="LAMIAE BEZZAZ" userId="f9bc3cc0-8e1c-4944-afa8-b4b36bbf20e1" providerId="ADAL" clId="{1DC57055-F9D8-43CE-8855-BCED69C1104B}" dt="2026-03-22T00:26:55.882" v="612" actId="20577"/>
          <ac:spMkLst>
            <pc:docMk/>
            <pc:sldMk cId="101314545" sldId="1069"/>
            <ac:spMk id="6" creationId="{B43A400E-DC8E-2ACC-0913-26D6C04C3410}"/>
          </ac:spMkLst>
        </pc:spChg>
        <pc:spChg chg="mod">
          <ac:chgData name="LAMIAE BEZZAZ" userId="f9bc3cc0-8e1c-4944-afa8-b4b36bbf20e1" providerId="ADAL" clId="{1DC57055-F9D8-43CE-8855-BCED69C1104B}" dt="2026-03-22T00:27:19.747" v="616" actId="108"/>
          <ac:spMkLst>
            <pc:docMk/>
            <pc:sldMk cId="101314545" sldId="1069"/>
            <ac:spMk id="10" creationId="{712D1AFA-BF25-4AE6-8A0D-4F3E0186C337}"/>
          </ac:spMkLst>
        </pc:spChg>
      </pc:sldChg>
      <pc:sldChg chg="addSp delSp modSp">
        <pc:chgData name="LAMIAE BEZZAZ" userId="f9bc3cc0-8e1c-4944-afa8-b4b36bbf20e1" providerId="ADAL" clId="{1DC57055-F9D8-43CE-8855-BCED69C1104B}" dt="2026-03-22T00:35:10.177" v="679" actId="20577"/>
        <pc:sldMkLst>
          <pc:docMk/>
          <pc:sldMk cId="643251725" sldId="1078"/>
        </pc:sldMkLst>
        <pc:spChg chg="mod">
          <ac:chgData name="LAMIAE BEZZAZ" userId="f9bc3cc0-8e1c-4944-afa8-b4b36bbf20e1" providerId="ADAL" clId="{1DC57055-F9D8-43CE-8855-BCED69C1104B}" dt="2026-03-22T00:35:10.177" v="679" actId="20577"/>
          <ac:spMkLst>
            <pc:docMk/>
            <pc:sldMk cId="643251725" sldId="1078"/>
            <ac:spMk id="5" creationId="{C4DA146D-AE25-2873-51FB-66C0DD23E1B5}"/>
          </ac:spMkLst>
        </pc:spChg>
        <pc:picChg chg="del">
          <ac:chgData name="LAMIAE BEZZAZ" userId="f9bc3cc0-8e1c-4944-afa8-b4b36bbf20e1" providerId="ADAL" clId="{1DC57055-F9D8-43CE-8855-BCED69C1104B}" dt="2026-03-22T00:35:04.892" v="672" actId="478"/>
          <ac:picMkLst>
            <pc:docMk/>
            <pc:sldMk cId="643251725" sldId="1078"/>
            <ac:picMk id="8" creationId="{D991AA36-E436-47EE-AAD8-060BE57B6EA8}"/>
          </ac:picMkLst>
        </pc:picChg>
        <pc:picChg chg="del">
          <ac:chgData name="LAMIAE BEZZAZ" userId="f9bc3cc0-8e1c-4944-afa8-b4b36bbf20e1" providerId="ADAL" clId="{1DC57055-F9D8-43CE-8855-BCED69C1104B}" dt="2026-03-22T00:35:04.892" v="672" actId="478"/>
          <ac:picMkLst>
            <pc:docMk/>
            <pc:sldMk cId="643251725" sldId="1078"/>
            <ac:picMk id="9" creationId="{CD44D5C2-0D71-46A4-B4E2-5682187A6917}"/>
          </ac:picMkLst>
        </pc:picChg>
        <pc:picChg chg="del">
          <ac:chgData name="LAMIAE BEZZAZ" userId="f9bc3cc0-8e1c-4944-afa8-b4b36bbf20e1" providerId="ADAL" clId="{1DC57055-F9D8-43CE-8855-BCED69C1104B}" dt="2026-03-22T00:35:04.892" v="672" actId="478"/>
          <ac:picMkLst>
            <pc:docMk/>
            <pc:sldMk cId="643251725" sldId="1078"/>
            <ac:picMk id="11" creationId="{3A3CB9C5-B27B-445C-B617-8D08AE66C620}"/>
          </ac:picMkLst>
        </pc:picChg>
        <pc:picChg chg="add">
          <ac:chgData name="LAMIAE BEZZAZ" userId="f9bc3cc0-8e1c-4944-afa8-b4b36bbf20e1" providerId="ADAL" clId="{1DC57055-F9D8-43CE-8855-BCED69C1104B}" dt="2026-03-22T00:35:05.684" v="673"/>
          <ac:picMkLst>
            <pc:docMk/>
            <pc:sldMk cId="643251725" sldId="1078"/>
            <ac:picMk id="12" creationId="{55CAD2D0-D285-4AC1-8E8F-47142A9ED7D5}"/>
          </ac:picMkLst>
        </pc:picChg>
        <pc:picChg chg="add">
          <ac:chgData name="LAMIAE BEZZAZ" userId="f9bc3cc0-8e1c-4944-afa8-b4b36bbf20e1" providerId="ADAL" clId="{1DC57055-F9D8-43CE-8855-BCED69C1104B}" dt="2026-03-22T00:35:05.684" v="673"/>
          <ac:picMkLst>
            <pc:docMk/>
            <pc:sldMk cId="643251725" sldId="1078"/>
            <ac:picMk id="13" creationId="{572DF7F8-934C-457D-AE23-CC9F8AA3FC9D}"/>
          </ac:picMkLst>
        </pc:picChg>
        <pc:picChg chg="add">
          <ac:chgData name="LAMIAE BEZZAZ" userId="f9bc3cc0-8e1c-4944-afa8-b4b36bbf20e1" providerId="ADAL" clId="{1DC57055-F9D8-43CE-8855-BCED69C1104B}" dt="2026-03-22T00:35:05.684" v="673"/>
          <ac:picMkLst>
            <pc:docMk/>
            <pc:sldMk cId="643251725" sldId="1078"/>
            <ac:picMk id="14" creationId="{07C86F9F-CC66-40F5-9D36-454828C2A74C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34:30.105" v="671" actId="1582"/>
        <pc:sldMkLst>
          <pc:docMk/>
          <pc:sldMk cId="3348854092" sldId="1091"/>
        </pc:sldMkLst>
        <pc:spChg chg="mod">
          <ac:chgData name="LAMIAE BEZZAZ" userId="f9bc3cc0-8e1c-4944-afa8-b4b36bbf20e1" providerId="ADAL" clId="{1DC57055-F9D8-43CE-8855-BCED69C1104B}" dt="2026-03-22T00:34:04.078" v="669" actId="20577"/>
          <ac:spMkLst>
            <pc:docMk/>
            <pc:sldMk cId="3348854092" sldId="1091"/>
            <ac:spMk id="16" creationId="{620C9D77-AB30-4018-B387-98F80B94AAB5}"/>
          </ac:spMkLst>
        </pc:spChg>
        <pc:picChg chg="del">
          <ac:chgData name="LAMIAE BEZZAZ" userId="f9bc3cc0-8e1c-4944-afa8-b4b36bbf20e1" providerId="ADAL" clId="{1DC57055-F9D8-43CE-8855-BCED69C1104B}" dt="2026-03-22T00:33:54.978" v="660" actId="478"/>
          <ac:picMkLst>
            <pc:docMk/>
            <pc:sldMk cId="3348854092" sldId="1091"/>
            <ac:picMk id="10" creationId="{B592C42D-8CE8-4BD0-B30D-178391EEE91D}"/>
          </ac:picMkLst>
        </pc:picChg>
        <pc:picChg chg="del">
          <ac:chgData name="LAMIAE BEZZAZ" userId="f9bc3cc0-8e1c-4944-afa8-b4b36bbf20e1" providerId="ADAL" clId="{1DC57055-F9D8-43CE-8855-BCED69C1104B}" dt="2026-03-22T00:33:54.978" v="660" actId="478"/>
          <ac:picMkLst>
            <pc:docMk/>
            <pc:sldMk cId="3348854092" sldId="1091"/>
            <ac:picMk id="12" creationId="{4B8F575D-65FD-4480-B6B4-1B793FAB0582}"/>
          </ac:picMkLst>
        </pc:picChg>
        <pc:picChg chg="del">
          <ac:chgData name="LAMIAE BEZZAZ" userId="f9bc3cc0-8e1c-4944-afa8-b4b36bbf20e1" providerId="ADAL" clId="{1DC57055-F9D8-43CE-8855-BCED69C1104B}" dt="2026-03-22T00:33:54.978" v="660" actId="478"/>
          <ac:picMkLst>
            <pc:docMk/>
            <pc:sldMk cId="3348854092" sldId="1091"/>
            <ac:picMk id="13" creationId="{3975744F-CF52-4558-87ED-E2253AB5A921}"/>
          </ac:picMkLst>
        </pc:picChg>
        <pc:picChg chg="add">
          <ac:chgData name="LAMIAE BEZZAZ" userId="f9bc3cc0-8e1c-4944-afa8-b4b36bbf20e1" providerId="ADAL" clId="{1DC57055-F9D8-43CE-8855-BCED69C1104B}" dt="2026-03-22T00:33:55.827" v="661"/>
          <ac:picMkLst>
            <pc:docMk/>
            <pc:sldMk cId="3348854092" sldId="1091"/>
            <ac:picMk id="14" creationId="{D1DAA6F9-8FDD-48CE-B8F6-ABB870C4C880}"/>
          </ac:picMkLst>
        </pc:picChg>
        <pc:picChg chg="add mod">
          <ac:chgData name="LAMIAE BEZZAZ" userId="f9bc3cc0-8e1c-4944-afa8-b4b36bbf20e1" providerId="ADAL" clId="{1DC57055-F9D8-43CE-8855-BCED69C1104B}" dt="2026-03-22T00:34:30.105" v="671" actId="1582"/>
          <ac:picMkLst>
            <pc:docMk/>
            <pc:sldMk cId="3348854092" sldId="1091"/>
            <ac:picMk id="15" creationId="{C43476F7-4D26-4F89-9A7B-70740B29C489}"/>
          </ac:picMkLst>
        </pc:picChg>
        <pc:picChg chg="add">
          <ac:chgData name="LAMIAE BEZZAZ" userId="f9bc3cc0-8e1c-4944-afa8-b4b36bbf20e1" providerId="ADAL" clId="{1DC57055-F9D8-43CE-8855-BCED69C1104B}" dt="2026-03-22T00:33:55.827" v="661"/>
          <ac:picMkLst>
            <pc:docMk/>
            <pc:sldMk cId="3348854092" sldId="1091"/>
            <ac:picMk id="17" creationId="{97DBBAA6-5373-4A4A-B980-799EEAD665DF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35:29.519" v="689" actId="1582"/>
        <pc:sldMkLst>
          <pc:docMk/>
          <pc:sldMk cId="3908393876" sldId="1092"/>
        </pc:sldMkLst>
        <pc:spChg chg="mod">
          <ac:chgData name="LAMIAE BEZZAZ" userId="f9bc3cc0-8e1c-4944-afa8-b4b36bbf20e1" providerId="ADAL" clId="{1DC57055-F9D8-43CE-8855-BCED69C1104B}" dt="2026-03-22T00:35:20.910" v="687" actId="20577"/>
          <ac:spMkLst>
            <pc:docMk/>
            <pc:sldMk cId="3908393876" sldId="1092"/>
            <ac:spMk id="13" creationId="{0A562573-41C3-42C8-971F-25B683C8EBF9}"/>
          </ac:spMkLst>
        </pc:spChg>
        <pc:picChg chg="del">
          <ac:chgData name="LAMIAE BEZZAZ" userId="f9bc3cc0-8e1c-4944-afa8-b4b36bbf20e1" providerId="ADAL" clId="{1DC57055-F9D8-43CE-8855-BCED69C1104B}" dt="2026-03-22T00:35:15.870" v="680" actId="478"/>
          <ac:picMkLst>
            <pc:docMk/>
            <pc:sldMk cId="3908393876" sldId="1092"/>
            <ac:picMk id="9" creationId="{E5A5D685-DE73-4090-B942-4795753DCC75}"/>
          </ac:picMkLst>
        </pc:picChg>
        <pc:picChg chg="del">
          <ac:chgData name="LAMIAE BEZZAZ" userId="f9bc3cc0-8e1c-4944-afa8-b4b36bbf20e1" providerId="ADAL" clId="{1DC57055-F9D8-43CE-8855-BCED69C1104B}" dt="2026-03-22T00:35:15.870" v="680" actId="478"/>
          <ac:picMkLst>
            <pc:docMk/>
            <pc:sldMk cId="3908393876" sldId="1092"/>
            <ac:picMk id="10" creationId="{8212993D-C101-470B-97A1-43784EEBF379}"/>
          </ac:picMkLst>
        </pc:picChg>
        <pc:picChg chg="del">
          <ac:chgData name="LAMIAE BEZZAZ" userId="f9bc3cc0-8e1c-4944-afa8-b4b36bbf20e1" providerId="ADAL" clId="{1DC57055-F9D8-43CE-8855-BCED69C1104B}" dt="2026-03-22T00:35:15.870" v="680" actId="478"/>
          <ac:picMkLst>
            <pc:docMk/>
            <pc:sldMk cId="3908393876" sldId="1092"/>
            <ac:picMk id="15" creationId="{F044A4D5-F4DF-48A8-AE19-370EBBEAB810}"/>
          </ac:picMkLst>
        </pc:picChg>
        <pc:picChg chg="add">
          <ac:chgData name="LAMIAE BEZZAZ" userId="f9bc3cc0-8e1c-4944-afa8-b4b36bbf20e1" providerId="ADAL" clId="{1DC57055-F9D8-43CE-8855-BCED69C1104B}" dt="2026-03-22T00:35:16.664" v="681"/>
          <ac:picMkLst>
            <pc:docMk/>
            <pc:sldMk cId="3908393876" sldId="1092"/>
            <ac:picMk id="16" creationId="{313F8674-F300-4E52-9B5B-200561AC49CF}"/>
          </ac:picMkLst>
        </pc:picChg>
        <pc:picChg chg="add">
          <ac:chgData name="LAMIAE BEZZAZ" userId="f9bc3cc0-8e1c-4944-afa8-b4b36bbf20e1" providerId="ADAL" clId="{1DC57055-F9D8-43CE-8855-BCED69C1104B}" dt="2026-03-22T00:35:16.664" v="681"/>
          <ac:picMkLst>
            <pc:docMk/>
            <pc:sldMk cId="3908393876" sldId="1092"/>
            <ac:picMk id="18" creationId="{358BA871-11C6-49F1-A6D5-3FE73E233DFE}"/>
          </ac:picMkLst>
        </pc:picChg>
        <pc:picChg chg="add mod">
          <ac:chgData name="LAMIAE BEZZAZ" userId="f9bc3cc0-8e1c-4944-afa8-b4b36bbf20e1" providerId="ADAL" clId="{1DC57055-F9D8-43CE-8855-BCED69C1104B}" dt="2026-03-22T00:35:29.519" v="689" actId="1582"/>
          <ac:picMkLst>
            <pc:docMk/>
            <pc:sldMk cId="3908393876" sldId="1092"/>
            <ac:picMk id="19" creationId="{DE332217-C27D-4A12-A2B8-141E76BDB64C}"/>
          </ac:picMkLst>
        </pc:picChg>
      </pc:sldChg>
      <pc:sldChg chg="addSp delSp modSp">
        <pc:chgData name="LAMIAE BEZZAZ" userId="f9bc3cc0-8e1c-4944-afa8-b4b36bbf20e1" providerId="ADAL" clId="{1DC57055-F9D8-43CE-8855-BCED69C1104B}" dt="2026-03-22T00:37:07.450" v="716" actId="108"/>
        <pc:sldMkLst>
          <pc:docMk/>
          <pc:sldMk cId="1130681731" sldId="1093"/>
        </pc:sldMkLst>
        <pc:spChg chg="mod">
          <ac:chgData name="LAMIAE BEZZAZ" userId="f9bc3cc0-8e1c-4944-afa8-b4b36bbf20e1" providerId="ADAL" clId="{1DC57055-F9D8-43CE-8855-BCED69C1104B}" dt="2026-03-22T00:37:07.450" v="716" actId="108"/>
          <ac:spMkLst>
            <pc:docMk/>
            <pc:sldMk cId="1130681731" sldId="1093"/>
            <ac:spMk id="12" creationId="{6257FEA5-6929-4FFF-ABBB-6E7C9086C078}"/>
          </ac:spMkLst>
        </pc:spChg>
        <pc:spChg chg="mod">
          <ac:chgData name="LAMIAE BEZZAZ" userId="f9bc3cc0-8e1c-4944-afa8-b4b36bbf20e1" providerId="ADAL" clId="{1DC57055-F9D8-43CE-8855-BCED69C1104B}" dt="2026-03-22T00:36:47.044" v="712" actId="20577"/>
          <ac:spMkLst>
            <pc:docMk/>
            <pc:sldMk cId="1130681731" sldId="1093"/>
            <ac:spMk id="13" creationId="{4612AC25-351C-441B-847D-08885D26B821}"/>
          </ac:spMkLst>
        </pc:spChg>
        <pc:spChg chg="mod">
          <ac:chgData name="LAMIAE BEZZAZ" userId="f9bc3cc0-8e1c-4944-afa8-b4b36bbf20e1" providerId="ADAL" clId="{1DC57055-F9D8-43CE-8855-BCED69C1104B}" dt="2026-03-22T00:37:00.639" v="715" actId="207"/>
          <ac:spMkLst>
            <pc:docMk/>
            <pc:sldMk cId="1130681731" sldId="1093"/>
            <ac:spMk id="15" creationId="{9ECDB2F8-4ABB-43DA-AD53-5FBD6931AD06}"/>
          </ac:spMkLst>
        </pc:spChg>
        <pc:picChg chg="del">
          <ac:chgData name="LAMIAE BEZZAZ" userId="f9bc3cc0-8e1c-4944-afa8-b4b36bbf20e1" providerId="ADAL" clId="{1DC57055-F9D8-43CE-8855-BCED69C1104B}" dt="2026-03-22T00:36:34.037" v="701" actId="478"/>
          <ac:picMkLst>
            <pc:docMk/>
            <pc:sldMk cId="1130681731" sldId="1093"/>
            <ac:picMk id="9" creationId="{EE38B49D-28F6-489A-BE45-5EC8809AD4BC}"/>
          </ac:picMkLst>
        </pc:picChg>
        <pc:picChg chg="del">
          <ac:chgData name="LAMIAE BEZZAZ" userId="f9bc3cc0-8e1c-4944-afa8-b4b36bbf20e1" providerId="ADAL" clId="{1DC57055-F9D8-43CE-8855-BCED69C1104B}" dt="2026-03-22T00:36:34.037" v="701" actId="478"/>
          <ac:picMkLst>
            <pc:docMk/>
            <pc:sldMk cId="1130681731" sldId="1093"/>
            <ac:picMk id="16" creationId="{D7891FD8-61E1-4FDD-AF9C-9DF3BA11F8D5}"/>
          </ac:picMkLst>
        </pc:picChg>
        <pc:picChg chg="del mod">
          <ac:chgData name="LAMIAE BEZZAZ" userId="f9bc3cc0-8e1c-4944-afa8-b4b36bbf20e1" providerId="ADAL" clId="{1DC57055-F9D8-43CE-8855-BCED69C1104B}" dt="2026-03-22T00:36:34.037" v="701" actId="478"/>
          <ac:picMkLst>
            <pc:docMk/>
            <pc:sldMk cId="1130681731" sldId="1093"/>
            <ac:picMk id="17" creationId="{C570D3FF-EE22-40DC-B3B0-D5C1F21B2448}"/>
          </ac:picMkLst>
        </pc:picChg>
        <pc:picChg chg="add mod">
          <ac:chgData name="LAMIAE BEZZAZ" userId="f9bc3cc0-8e1c-4944-afa8-b4b36bbf20e1" providerId="ADAL" clId="{1DC57055-F9D8-43CE-8855-BCED69C1104B}" dt="2026-03-22T00:36:55.561" v="714" actId="1582"/>
          <ac:picMkLst>
            <pc:docMk/>
            <pc:sldMk cId="1130681731" sldId="1093"/>
            <ac:picMk id="18" creationId="{D4AA741D-EF15-4DE3-B4C4-F9C218BBFFCA}"/>
          </ac:picMkLst>
        </pc:picChg>
        <pc:picChg chg="add">
          <ac:chgData name="LAMIAE BEZZAZ" userId="f9bc3cc0-8e1c-4944-afa8-b4b36bbf20e1" providerId="ADAL" clId="{1DC57055-F9D8-43CE-8855-BCED69C1104B}" dt="2026-03-22T00:36:34.723" v="702"/>
          <ac:picMkLst>
            <pc:docMk/>
            <pc:sldMk cId="1130681731" sldId="1093"/>
            <ac:picMk id="19" creationId="{E38BFB36-344D-4C2F-8849-57E98555BAA5}"/>
          </ac:picMkLst>
        </pc:picChg>
        <pc:picChg chg="add">
          <ac:chgData name="LAMIAE BEZZAZ" userId="f9bc3cc0-8e1c-4944-afa8-b4b36bbf20e1" providerId="ADAL" clId="{1DC57055-F9D8-43CE-8855-BCED69C1104B}" dt="2026-03-22T00:36:34.723" v="702"/>
          <ac:picMkLst>
            <pc:docMk/>
            <pc:sldMk cId="1130681731" sldId="1093"/>
            <ac:picMk id="20" creationId="{853C917A-9EF5-44D3-89F7-218BD8F40223}"/>
          </ac:picMkLst>
        </pc:picChg>
      </pc:sldChg>
      <pc:sldChg chg="modSp">
        <pc:chgData name="LAMIAE BEZZAZ" userId="f9bc3cc0-8e1c-4944-afa8-b4b36bbf20e1" providerId="ADAL" clId="{1DC57055-F9D8-43CE-8855-BCED69C1104B}" dt="2026-03-22T00:24:33.533" v="565" actId="20577"/>
        <pc:sldMkLst>
          <pc:docMk/>
          <pc:sldMk cId="2113487819" sldId="1105"/>
        </pc:sldMkLst>
        <pc:spChg chg="mod">
          <ac:chgData name="LAMIAE BEZZAZ" userId="f9bc3cc0-8e1c-4944-afa8-b4b36bbf20e1" providerId="ADAL" clId="{1DC57055-F9D8-43CE-8855-BCED69C1104B}" dt="2026-03-22T00:24:22.734" v="549" actId="20577"/>
          <ac:spMkLst>
            <pc:docMk/>
            <pc:sldMk cId="2113487819" sldId="1105"/>
            <ac:spMk id="4" creationId="{F0F6C204-CCC0-5E9F-75DA-99D50E89C837}"/>
          </ac:spMkLst>
        </pc:spChg>
        <pc:spChg chg="mod">
          <ac:chgData name="LAMIAE BEZZAZ" userId="f9bc3cc0-8e1c-4944-afa8-b4b36bbf20e1" providerId="ADAL" clId="{1DC57055-F9D8-43CE-8855-BCED69C1104B}" dt="2026-03-22T00:23:42.944" v="540" actId="20577"/>
          <ac:spMkLst>
            <pc:docMk/>
            <pc:sldMk cId="2113487819" sldId="1105"/>
            <ac:spMk id="6" creationId="{0172B532-9CCA-B7A0-9267-071825526996}"/>
          </ac:spMkLst>
        </pc:spChg>
        <pc:spChg chg="mod">
          <ac:chgData name="LAMIAE BEZZAZ" userId="f9bc3cc0-8e1c-4944-afa8-b4b36bbf20e1" providerId="ADAL" clId="{1DC57055-F9D8-43CE-8855-BCED69C1104B}" dt="2026-03-22T00:24:33.533" v="565" actId="20577"/>
          <ac:spMkLst>
            <pc:docMk/>
            <pc:sldMk cId="2113487819" sldId="1105"/>
            <ac:spMk id="7" creationId="{2CF79A9D-4BCF-4887-91A7-FCE7099BD1E6}"/>
          </ac:spMkLst>
        </pc:spChg>
      </pc:sldChg>
      <pc:sldChg chg="addSp delSp modSp">
        <pc:chgData name="LAMIAE BEZZAZ" userId="f9bc3cc0-8e1c-4944-afa8-b4b36bbf20e1" providerId="ADAL" clId="{1DC57055-F9D8-43CE-8855-BCED69C1104B}" dt="2026-03-22T00:23:24.442" v="534" actId="20577"/>
        <pc:sldMkLst>
          <pc:docMk/>
          <pc:sldMk cId="84536210" sldId="1115"/>
        </pc:sldMkLst>
        <pc:spChg chg="add del mod">
          <ac:chgData name="LAMIAE BEZZAZ" userId="f9bc3cc0-8e1c-4944-afa8-b4b36bbf20e1" providerId="ADAL" clId="{1DC57055-F9D8-43CE-8855-BCED69C1104B}" dt="2026-03-22T00:22:53.117" v="515"/>
          <ac:spMkLst>
            <pc:docMk/>
            <pc:sldMk cId="84536210" sldId="1115"/>
            <ac:spMk id="2" creationId="{4B956604-D983-46BC-8520-F6BBE61CEE64}"/>
          </ac:spMkLst>
        </pc:spChg>
        <pc:spChg chg="mod">
          <ac:chgData name="LAMIAE BEZZAZ" userId="f9bc3cc0-8e1c-4944-afa8-b4b36bbf20e1" providerId="ADAL" clId="{1DC57055-F9D8-43CE-8855-BCED69C1104B}" dt="2026-03-22T00:23:04.606" v="521" actId="20577"/>
          <ac:spMkLst>
            <pc:docMk/>
            <pc:sldMk cId="84536210" sldId="1115"/>
            <ac:spMk id="4" creationId="{9C79C3BF-E1CA-E022-764F-8FF12C175CA3}"/>
          </ac:spMkLst>
        </pc:spChg>
        <pc:spChg chg="mod">
          <ac:chgData name="LAMIAE BEZZAZ" userId="f9bc3cc0-8e1c-4944-afa8-b4b36bbf20e1" providerId="ADAL" clId="{1DC57055-F9D8-43CE-8855-BCED69C1104B}" dt="2026-03-22T00:23:14.857" v="528" actId="20577"/>
          <ac:spMkLst>
            <pc:docMk/>
            <pc:sldMk cId="84536210" sldId="1115"/>
            <ac:spMk id="5" creationId="{1E865A99-B86E-1DBC-9AF4-2697C62F937D}"/>
          </ac:spMkLst>
        </pc:spChg>
        <pc:spChg chg="mod">
          <ac:chgData name="LAMIAE BEZZAZ" userId="f9bc3cc0-8e1c-4944-afa8-b4b36bbf20e1" providerId="ADAL" clId="{1DC57055-F9D8-43CE-8855-BCED69C1104B}" dt="2026-03-22T00:23:24.442" v="534" actId="20577"/>
          <ac:spMkLst>
            <pc:docMk/>
            <pc:sldMk cId="84536210" sldId="1115"/>
            <ac:spMk id="7" creationId="{C4297C41-F7FA-3402-767B-526BAA0449F3}"/>
          </ac:spMkLst>
        </pc:spChg>
      </pc:sldChg>
      <pc:sldChg chg="delSp modSp add">
        <pc:chgData name="LAMIAE BEZZAZ" userId="f9bc3cc0-8e1c-4944-afa8-b4b36bbf20e1" providerId="ADAL" clId="{1DC57055-F9D8-43CE-8855-BCED69C1104B}" dt="2026-03-22T00:05:45.259" v="238" actId="1076"/>
        <pc:sldMkLst>
          <pc:docMk/>
          <pc:sldMk cId="2994417292" sldId="1118"/>
        </pc:sldMkLst>
        <pc:spChg chg="mod">
          <ac:chgData name="LAMIAE BEZZAZ" userId="f9bc3cc0-8e1c-4944-afa8-b4b36bbf20e1" providerId="ADAL" clId="{1DC57055-F9D8-43CE-8855-BCED69C1104B}" dt="2026-03-22T00:05:38.763" v="237" actId="20577"/>
          <ac:spMkLst>
            <pc:docMk/>
            <pc:sldMk cId="2994417292" sldId="1118"/>
            <ac:spMk id="10" creationId="{BC104A54-4469-A5DD-1E5A-911597CA1AA4}"/>
          </ac:spMkLst>
        </pc:spChg>
        <pc:picChg chg="del">
          <ac:chgData name="LAMIAE BEZZAZ" userId="f9bc3cc0-8e1c-4944-afa8-b4b36bbf20e1" providerId="ADAL" clId="{1DC57055-F9D8-43CE-8855-BCED69C1104B}" dt="2026-03-22T00:05:04.158" v="211" actId="478"/>
          <ac:picMkLst>
            <pc:docMk/>
            <pc:sldMk cId="2994417292" sldId="1118"/>
            <ac:picMk id="2" creationId="{4F1CE450-DA8F-4221-B775-795984840521}"/>
          </ac:picMkLst>
        </pc:picChg>
        <pc:picChg chg="del">
          <ac:chgData name="LAMIAE BEZZAZ" userId="f9bc3cc0-8e1c-4944-afa8-b4b36bbf20e1" providerId="ADAL" clId="{1DC57055-F9D8-43CE-8855-BCED69C1104B}" dt="2026-03-22T00:05:02.882" v="210" actId="478"/>
          <ac:picMkLst>
            <pc:docMk/>
            <pc:sldMk cId="2994417292" sldId="1118"/>
            <ac:picMk id="3" creationId="{1CC4AEF4-5F0F-4057-B18F-E2938D6F7B46}"/>
          </ac:picMkLst>
        </pc:picChg>
        <pc:picChg chg="del">
          <ac:chgData name="LAMIAE BEZZAZ" userId="f9bc3cc0-8e1c-4944-afa8-b4b36bbf20e1" providerId="ADAL" clId="{1DC57055-F9D8-43CE-8855-BCED69C1104B}" dt="2026-03-22T00:05:36.417" v="235" actId="478"/>
          <ac:picMkLst>
            <pc:docMk/>
            <pc:sldMk cId="2994417292" sldId="1118"/>
            <ac:picMk id="4" creationId="{2FA94EFF-A7A9-46A7-83BD-EDE334BDFEC6}"/>
          </ac:picMkLst>
        </pc:picChg>
        <pc:picChg chg="mod">
          <ac:chgData name="LAMIAE BEZZAZ" userId="f9bc3cc0-8e1c-4944-afa8-b4b36bbf20e1" providerId="ADAL" clId="{1DC57055-F9D8-43CE-8855-BCED69C1104B}" dt="2026-03-22T00:05:45.259" v="238" actId="1076"/>
          <ac:picMkLst>
            <pc:docMk/>
            <pc:sldMk cId="2994417292" sldId="1118"/>
            <ac:picMk id="6" creationId="{14A65F66-36DE-469F-8098-BFCA868B66FA}"/>
          </ac:picMkLst>
        </pc:picChg>
        <pc:picChg chg="del mod">
          <ac:chgData name="LAMIAE BEZZAZ" userId="f9bc3cc0-8e1c-4944-afa8-b4b36bbf20e1" providerId="ADAL" clId="{1DC57055-F9D8-43CE-8855-BCED69C1104B}" dt="2026-03-22T00:04:59.115" v="208" actId="478"/>
          <ac:picMkLst>
            <pc:docMk/>
            <pc:sldMk cId="2994417292" sldId="1118"/>
            <ac:picMk id="12" creationId="{C90038CF-534C-4B5C-8AF1-2FECBF322F58}"/>
          </ac:picMkLst>
        </pc:picChg>
        <pc:picChg chg="del mod">
          <ac:chgData name="LAMIAE BEZZAZ" userId="f9bc3cc0-8e1c-4944-afa8-b4b36bbf20e1" providerId="ADAL" clId="{1DC57055-F9D8-43CE-8855-BCED69C1104B}" dt="2026-03-22T00:05:01.487" v="209" actId="478"/>
          <ac:picMkLst>
            <pc:docMk/>
            <pc:sldMk cId="2994417292" sldId="1118"/>
            <ac:picMk id="13" creationId="{D113EC33-6700-4A1A-AD0E-EB1E1C329579}"/>
          </ac:picMkLst>
        </pc:picChg>
        <pc:picChg chg="del mod">
          <ac:chgData name="LAMIAE BEZZAZ" userId="f9bc3cc0-8e1c-4944-afa8-b4b36bbf20e1" providerId="ADAL" clId="{1DC57055-F9D8-43CE-8855-BCED69C1104B}" dt="2026-03-22T00:04:57.273" v="207" actId="478"/>
          <ac:picMkLst>
            <pc:docMk/>
            <pc:sldMk cId="2994417292" sldId="1118"/>
            <ac:picMk id="14" creationId="{9BB15863-D34D-4648-B467-999C9F5B0E1D}"/>
          </ac:picMkLst>
        </pc:picChg>
      </pc:sldChg>
      <pc:sldChg chg="addSp modSp add">
        <pc:chgData name="LAMIAE BEZZAZ" userId="f9bc3cc0-8e1c-4944-afa8-b4b36bbf20e1" providerId="ADAL" clId="{1DC57055-F9D8-43CE-8855-BCED69C1104B}" dt="2026-03-22T00:07:04.707" v="250"/>
        <pc:sldMkLst>
          <pc:docMk/>
          <pc:sldMk cId="2214827019" sldId="1119"/>
        </pc:sldMkLst>
        <pc:spChg chg="mod">
          <ac:chgData name="LAMIAE BEZZAZ" userId="f9bc3cc0-8e1c-4944-afa8-b4b36bbf20e1" providerId="ADAL" clId="{1DC57055-F9D8-43CE-8855-BCED69C1104B}" dt="2026-03-22T00:06:32.776" v="245" actId="207"/>
          <ac:spMkLst>
            <pc:docMk/>
            <pc:sldMk cId="2214827019" sldId="1119"/>
            <ac:spMk id="9" creationId="{54497181-E25F-4727-8338-435E0BE19A81}"/>
          </ac:spMkLst>
        </pc:spChg>
        <pc:spChg chg="mod">
          <ac:chgData name="LAMIAE BEZZAZ" userId="f9bc3cc0-8e1c-4944-afa8-b4b36bbf20e1" providerId="ADAL" clId="{1DC57055-F9D8-43CE-8855-BCED69C1104B}" dt="2026-03-22T00:07:04.707" v="250"/>
          <ac:spMkLst>
            <pc:docMk/>
            <pc:sldMk cId="2214827019" sldId="1119"/>
            <ac:spMk id="10" creationId="{6A01E0EF-EC57-2493-BC8B-DA463A255872}"/>
          </ac:spMkLst>
        </pc:spChg>
        <pc:spChg chg="mod">
          <ac:chgData name="LAMIAE BEZZAZ" userId="f9bc3cc0-8e1c-4944-afa8-b4b36bbf20e1" providerId="ADAL" clId="{1DC57055-F9D8-43CE-8855-BCED69C1104B}" dt="2026-03-22T00:06:18.671" v="242" actId="108"/>
          <ac:spMkLst>
            <pc:docMk/>
            <pc:sldMk cId="2214827019" sldId="1119"/>
            <ac:spMk id="11" creationId="{116BF1AE-B0BD-4EC7-885A-2909894256A7}"/>
          </ac:spMkLst>
        </pc:spChg>
        <pc:spChg chg="mod">
          <ac:chgData name="LAMIAE BEZZAZ" userId="f9bc3cc0-8e1c-4944-afa8-b4b36bbf20e1" providerId="ADAL" clId="{1DC57055-F9D8-43CE-8855-BCED69C1104B}" dt="2026-03-22T00:06:52.599" v="249" actId="20577"/>
          <ac:spMkLst>
            <pc:docMk/>
            <pc:sldMk cId="2214827019" sldId="1119"/>
            <ac:spMk id="16" creationId="{DF1EDCCE-A261-4F1D-8C1D-7B87FED397F7}"/>
          </ac:spMkLst>
        </pc:spChg>
        <pc:picChg chg="add">
          <ac:chgData name="LAMIAE BEZZAZ" userId="f9bc3cc0-8e1c-4944-afa8-b4b36bbf20e1" providerId="ADAL" clId="{1DC57055-F9D8-43CE-8855-BCED69C1104B}" dt="2026-03-22T00:05:50.797" v="239"/>
          <ac:picMkLst>
            <pc:docMk/>
            <pc:sldMk cId="2214827019" sldId="1119"/>
            <ac:picMk id="15" creationId="{C4001489-1E04-43A5-95BD-57384C618A95}"/>
          </ac:picMkLst>
        </pc:picChg>
      </pc:sldChg>
      <pc:sldChg chg="delSp modSp add">
        <pc:chgData name="LAMIAE BEZZAZ" userId="f9bc3cc0-8e1c-4944-afa8-b4b36bbf20e1" providerId="ADAL" clId="{1DC57055-F9D8-43CE-8855-BCED69C1104B}" dt="2026-03-22T00:09:04.456" v="313" actId="1076"/>
        <pc:sldMkLst>
          <pc:docMk/>
          <pc:sldMk cId="3168238204" sldId="1120"/>
        </pc:sldMkLst>
        <pc:spChg chg="mod">
          <ac:chgData name="LAMIAE BEZZAZ" userId="f9bc3cc0-8e1c-4944-afa8-b4b36bbf20e1" providerId="ADAL" clId="{1DC57055-F9D8-43CE-8855-BCED69C1104B}" dt="2026-03-22T00:07:39.663" v="265" actId="20577"/>
          <ac:spMkLst>
            <pc:docMk/>
            <pc:sldMk cId="3168238204" sldId="1120"/>
            <ac:spMk id="8" creationId="{B605FA99-945A-4FE2-8118-A1A4D8555909}"/>
          </ac:spMkLst>
        </pc:spChg>
        <pc:spChg chg="mod">
          <ac:chgData name="LAMIAE BEZZAZ" userId="f9bc3cc0-8e1c-4944-afa8-b4b36bbf20e1" providerId="ADAL" clId="{1DC57055-F9D8-43CE-8855-BCED69C1104B}" dt="2026-03-22T00:08:59.823" v="312" actId="404"/>
          <ac:spMkLst>
            <pc:docMk/>
            <pc:sldMk cId="3168238204" sldId="1120"/>
            <ac:spMk id="10" creationId="{BC104A54-4469-A5DD-1E5A-911597CA1AA4}"/>
          </ac:spMkLst>
        </pc:spChg>
        <pc:spChg chg="mod">
          <ac:chgData name="LAMIAE BEZZAZ" userId="f9bc3cc0-8e1c-4944-afa8-b4b36bbf20e1" providerId="ADAL" clId="{1DC57055-F9D8-43CE-8855-BCED69C1104B}" dt="2026-03-22T00:07:46.196" v="268" actId="20577"/>
          <ac:spMkLst>
            <pc:docMk/>
            <pc:sldMk cId="3168238204" sldId="1120"/>
            <ac:spMk id="11" creationId="{D1F94EC3-274B-4BFD-B987-E2D1ACBEEF01}"/>
          </ac:spMkLst>
        </pc:spChg>
        <pc:picChg chg="del">
          <ac:chgData name="LAMIAE BEZZAZ" userId="f9bc3cc0-8e1c-4944-afa8-b4b36bbf20e1" providerId="ADAL" clId="{1DC57055-F9D8-43CE-8855-BCED69C1104B}" dt="2026-03-22T00:07:25.737" v="258" actId="478"/>
          <ac:picMkLst>
            <pc:docMk/>
            <pc:sldMk cId="3168238204" sldId="1120"/>
            <ac:picMk id="2" creationId="{4F1CE450-DA8F-4221-B775-795984840521}"/>
          </ac:picMkLst>
        </pc:picChg>
        <pc:picChg chg="del">
          <ac:chgData name="LAMIAE BEZZAZ" userId="f9bc3cc0-8e1c-4944-afa8-b4b36bbf20e1" providerId="ADAL" clId="{1DC57055-F9D8-43CE-8855-BCED69C1104B}" dt="2026-03-22T00:07:23.511" v="256" actId="478"/>
          <ac:picMkLst>
            <pc:docMk/>
            <pc:sldMk cId="3168238204" sldId="1120"/>
            <ac:picMk id="3" creationId="{1CC4AEF4-5F0F-4057-B18F-E2938D6F7B46}"/>
          </ac:picMkLst>
        </pc:picChg>
        <pc:picChg chg="del">
          <ac:chgData name="LAMIAE BEZZAZ" userId="f9bc3cc0-8e1c-4944-afa8-b4b36bbf20e1" providerId="ADAL" clId="{1DC57055-F9D8-43CE-8855-BCED69C1104B}" dt="2026-03-22T00:07:22.056" v="255" actId="478"/>
          <ac:picMkLst>
            <pc:docMk/>
            <pc:sldMk cId="3168238204" sldId="1120"/>
            <ac:picMk id="4" creationId="{2FA94EFF-A7A9-46A7-83BD-EDE334BDFEC6}"/>
          </ac:picMkLst>
        </pc:picChg>
        <pc:picChg chg="del">
          <ac:chgData name="LAMIAE BEZZAZ" userId="f9bc3cc0-8e1c-4944-afa8-b4b36bbf20e1" providerId="ADAL" clId="{1DC57055-F9D8-43CE-8855-BCED69C1104B}" dt="2026-03-22T00:07:20.745" v="254" actId="478"/>
          <ac:picMkLst>
            <pc:docMk/>
            <pc:sldMk cId="3168238204" sldId="1120"/>
            <ac:picMk id="6" creationId="{14A65F66-36DE-469F-8098-BFCA868B66FA}"/>
          </ac:picMkLst>
        </pc:picChg>
        <pc:picChg chg="del">
          <ac:chgData name="LAMIAE BEZZAZ" userId="f9bc3cc0-8e1c-4944-afa8-b4b36bbf20e1" providerId="ADAL" clId="{1DC57055-F9D8-43CE-8855-BCED69C1104B}" dt="2026-03-22T00:07:19.363" v="253" actId="478"/>
          <ac:picMkLst>
            <pc:docMk/>
            <pc:sldMk cId="3168238204" sldId="1120"/>
            <ac:picMk id="12" creationId="{C90038CF-534C-4B5C-8AF1-2FECBF322F58}"/>
          </ac:picMkLst>
        </pc:picChg>
        <pc:picChg chg="mod">
          <ac:chgData name="LAMIAE BEZZAZ" userId="f9bc3cc0-8e1c-4944-afa8-b4b36bbf20e1" providerId="ADAL" clId="{1DC57055-F9D8-43CE-8855-BCED69C1104B}" dt="2026-03-22T00:09:04.456" v="313" actId="1076"/>
          <ac:picMkLst>
            <pc:docMk/>
            <pc:sldMk cId="3168238204" sldId="1120"/>
            <ac:picMk id="13" creationId="{D113EC33-6700-4A1A-AD0E-EB1E1C329579}"/>
          </ac:picMkLst>
        </pc:picChg>
        <pc:picChg chg="del">
          <ac:chgData name="LAMIAE BEZZAZ" userId="f9bc3cc0-8e1c-4944-afa8-b4b36bbf20e1" providerId="ADAL" clId="{1DC57055-F9D8-43CE-8855-BCED69C1104B}" dt="2026-03-22T00:07:13.751" v="251" actId="478"/>
          <ac:picMkLst>
            <pc:docMk/>
            <pc:sldMk cId="3168238204" sldId="1120"/>
            <ac:picMk id="14" creationId="{9BB15863-D34D-4648-B467-999C9F5B0E1D}"/>
          </ac:picMkLst>
        </pc:picChg>
      </pc:sldChg>
      <pc:sldChg chg="addSp delSp modSp add">
        <pc:chgData name="LAMIAE BEZZAZ" userId="f9bc3cc0-8e1c-4944-afa8-b4b36bbf20e1" providerId="ADAL" clId="{1DC57055-F9D8-43CE-8855-BCED69C1104B}" dt="2026-03-22T00:09:21.857" v="316"/>
        <pc:sldMkLst>
          <pc:docMk/>
          <pc:sldMk cId="1312557210" sldId="1121"/>
        </pc:sldMkLst>
        <pc:spChg chg="del">
          <ac:chgData name="LAMIAE BEZZAZ" userId="f9bc3cc0-8e1c-4944-afa8-b4b36bbf20e1" providerId="ADAL" clId="{1DC57055-F9D8-43CE-8855-BCED69C1104B}" dt="2026-03-22T00:08:16.567" v="301" actId="478"/>
          <ac:spMkLst>
            <pc:docMk/>
            <pc:sldMk cId="1312557210" sldId="1121"/>
            <ac:spMk id="9" creationId="{54497181-E25F-4727-8338-435E0BE19A81}"/>
          </ac:spMkLst>
        </pc:spChg>
        <pc:spChg chg="mod">
          <ac:chgData name="LAMIAE BEZZAZ" userId="f9bc3cc0-8e1c-4944-afa8-b4b36bbf20e1" providerId="ADAL" clId="{1DC57055-F9D8-43CE-8855-BCED69C1104B}" dt="2026-03-22T00:09:21.857" v="316"/>
          <ac:spMkLst>
            <pc:docMk/>
            <pc:sldMk cId="1312557210" sldId="1121"/>
            <ac:spMk id="10" creationId="{6A01E0EF-EC57-2493-BC8B-DA463A255872}"/>
          </ac:spMkLst>
        </pc:spChg>
        <pc:spChg chg="del">
          <ac:chgData name="LAMIAE BEZZAZ" userId="f9bc3cc0-8e1c-4944-afa8-b4b36bbf20e1" providerId="ADAL" clId="{1DC57055-F9D8-43CE-8855-BCED69C1104B}" dt="2026-03-22T00:08:16.567" v="301" actId="478"/>
          <ac:spMkLst>
            <pc:docMk/>
            <pc:sldMk cId="1312557210" sldId="1121"/>
            <ac:spMk id="11" creationId="{116BF1AE-B0BD-4EC7-885A-2909894256A7}"/>
          </ac:spMkLst>
        </pc:spChg>
        <pc:spChg chg="add mod">
          <ac:chgData name="LAMIAE BEZZAZ" userId="f9bc3cc0-8e1c-4944-afa8-b4b36bbf20e1" providerId="ADAL" clId="{1DC57055-F9D8-43CE-8855-BCED69C1104B}" dt="2026-03-22T00:08:53.397" v="311" actId="404"/>
          <ac:spMkLst>
            <pc:docMk/>
            <pc:sldMk cId="1312557210" sldId="1121"/>
            <ac:spMk id="15" creationId="{45BC0594-355F-40A3-B53A-5431E986F2F7}"/>
          </ac:spMkLst>
        </pc:spChg>
        <pc:spChg chg="del">
          <ac:chgData name="LAMIAE BEZZAZ" userId="f9bc3cc0-8e1c-4944-afa8-b4b36bbf20e1" providerId="ADAL" clId="{1DC57055-F9D8-43CE-8855-BCED69C1104B}" dt="2026-03-22T00:08:16.567" v="301" actId="478"/>
          <ac:spMkLst>
            <pc:docMk/>
            <pc:sldMk cId="1312557210" sldId="1121"/>
            <ac:spMk id="16" creationId="{DF1EDCCE-A261-4F1D-8C1D-7B87FED397F7}"/>
          </ac:spMkLst>
        </pc:spChg>
        <pc:spChg chg="add mod">
          <ac:chgData name="LAMIAE BEZZAZ" userId="f9bc3cc0-8e1c-4944-afa8-b4b36bbf20e1" providerId="ADAL" clId="{1DC57055-F9D8-43CE-8855-BCED69C1104B}" dt="2026-03-22T00:09:12.981" v="315" actId="207"/>
          <ac:spMkLst>
            <pc:docMk/>
            <pc:sldMk cId="1312557210" sldId="1121"/>
            <ac:spMk id="17" creationId="{2E265165-709C-4041-B45F-ECE58DC80B87}"/>
          </ac:spMkLst>
        </pc:spChg>
        <pc:spChg chg="add">
          <ac:chgData name="LAMIAE BEZZAZ" userId="f9bc3cc0-8e1c-4944-afa8-b4b36bbf20e1" providerId="ADAL" clId="{1DC57055-F9D8-43CE-8855-BCED69C1104B}" dt="2026-03-22T00:08:17.101" v="302"/>
          <ac:spMkLst>
            <pc:docMk/>
            <pc:sldMk cId="1312557210" sldId="1121"/>
            <ac:spMk id="18" creationId="{60600D76-0D81-4BED-B21B-CE51629419D3}"/>
          </ac:spMkLst>
        </pc:spChg>
        <pc:picChg chg="add mod">
          <ac:chgData name="LAMIAE BEZZAZ" userId="f9bc3cc0-8e1c-4944-afa8-b4b36bbf20e1" providerId="ADAL" clId="{1DC57055-F9D8-43CE-8855-BCED69C1104B}" dt="2026-03-22T00:08:20.596" v="303" actId="1076"/>
          <ac:picMkLst>
            <pc:docMk/>
            <pc:sldMk cId="1312557210" sldId="1121"/>
            <ac:picMk id="19" creationId="{E1B6ED5A-AF7F-4081-B7E3-6A9443996F61}"/>
          </ac:picMkLst>
        </pc:picChg>
      </pc:sldChg>
      <pc:sldChg chg="delSp modSp add">
        <pc:chgData name="LAMIAE BEZZAZ" userId="f9bc3cc0-8e1c-4944-afa8-b4b36bbf20e1" providerId="ADAL" clId="{1DC57055-F9D8-43CE-8855-BCED69C1104B}" dt="2026-03-22T00:10:10.471" v="366" actId="20577"/>
        <pc:sldMkLst>
          <pc:docMk/>
          <pc:sldMk cId="3125651063" sldId="1122"/>
        </pc:sldMkLst>
        <pc:spChg chg="mod">
          <ac:chgData name="LAMIAE BEZZAZ" userId="f9bc3cc0-8e1c-4944-afa8-b4b36bbf20e1" providerId="ADAL" clId="{1DC57055-F9D8-43CE-8855-BCED69C1104B}" dt="2026-03-22T00:10:04.976" v="359" actId="20577"/>
          <ac:spMkLst>
            <pc:docMk/>
            <pc:sldMk cId="3125651063" sldId="1122"/>
            <ac:spMk id="8" creationId="{B605FA99-945A-4FE2-8118-A1A4D8555909}"/>
          </ac:spMkLst>
        </pc:spChg>
        <pc:spChg chg="mod">
          <ac:chgData name="LAMIAE BEZZAZ" userId="f9bc3cc0-8e1c-4944-afa8-b4b36bbf20e1" providerId="ADAL" clId="{1DC57055-F9D8-43CE-8855-BCED69C1104B}" dt="2026-03-22T00:09:56.617" v="353" actId="20577"/>
          <ac:spMkLst>
            <pc:docMk/>
            <pc:sldMk cId="3125651063" sldId="1122"/>
            <ac:spMk id="10" creationId="{BC104A54-4469-A5DD-1E5A-911597CA1AA4}"/>
          </ac:spMkLst>
        </pc:spChg>
        <pc:spChg chg="mod">
          <ac:chgData name="LAMIAE BEZZAZ" userId="f9bc3cc0-8e1c-4944-afa8-b4b36bbf20e1" providerId="ADAL" clId="{1DC57055-F9D8-43CE-8855-BCED69C1104B}" dt="2026-03-22T00:10:10.471" v="366" actId="20577"/>
          <ac:spMkLst>
            <pc:docMk/>
            <pc:sldMk cId="3125651063" sldId="1122"/>
            <ac:spMk id="11" creationId="{D1F94EC3-274B-4BFD-B987-E2D1ACBEEF01}"/>
          </ac:spMkLst>
        </pc:spChg>
        <pc:picChg chg="del">
          <ac:chgData name="LAMIAE BEZZAZ" userId="f9bc3cc0-8e1c-4944-afa8-b4b36bbf20e1" providerId="ADAL" clId="{1DC57055-F9D8-43CE-8855-BCED69C1104B}" dt="2026-03-22T00:09:36.596" v="323" actId="478"/>
          <ac:picMkLst>
            <pc:docMk/>
            <pc:sldMk cId="3125651063" sldId="1122"/>
            <ac:picMk id="2" creationId="{4F1CE450-DA8F-4221-B775-795984840521}"/>
          </ac:picMkLst>
        </pc:picChg>
        <pc:picChg chg="del">
          <ac:chgData name="LAMIAE BEZZAZ" userId="f9bc3cc0-8e1c-4944-afa8-b4b36bbf20e1" providerId="ADAL" clId="{1DC57055-F9D8-43CE-8855-BCED69C1104B}" dt="2026-03-22T00:09:34.542" v="322" actId="478"/>
          <ac:picMkLst>
            <pc:docMk/>
            <pc:sldMk cId="3125651063" sldId="1122"/>
            <ac:picMk id="3" creationId="{1CC4AEF4-5F0F-4057-B18F-E2938D6F7B46}"/>
          </ac:picMkLst>
        </pc:picChg>
        <pc:picChg chg="del">
          <ac:chgData name="LAMIAE BEZZAZ" userId="f9bc3cc0-8e1c-4944-afa8-b4b36bbf20e1" providerId="ADAL" clId="{1DC57055-F9D8-43CE-8855-BCED69C1104B}" dt="2026-03-22T00:09:33.058" v="321" actId="478"/>
          <ac:picMkLst>
            <pc:docMk/>
            <pc:sldMk cId="3125651063" sldId="1122"/>
            <ac:picMk id="4" creationId="{2FA94EFF-A7A9-46A7-83BD-EDE334BDFEC6}"/>
          </ac:picMkLst>
        </pc:picChg>
        <pc:picChg chg="del">
          <ac:chgData name="LAMIAE BEZZAZ" userId="f9bc3cc0-8e1c-4944-afa8-b4b36bbf20e1" providerId="ADAL" clId="{1DC57055-F9D8-43CE-8855-BCED69C1104B}" dt="2026-03-22T00:09:32.127" v="320" actId="478"/>
          <ac:picMkLst>
            <pc:docMk/>
            <pc:sldMk cId="3125651063" sldId="1122"/>
            <ac:picMk id="6" creationId="{14A65F66-36DE-469F-8098-BFCA868B66FA}"/>
          </ac:picMkLst>
        </pc:picChg>
        <pc:picChg chg="del">
          <ac:chgData name="LAMIAE BEZZAZ" userId="f9bc3cc0-8e1c-4944-afa8-b4b36bbf20e1" providerId="ADAL" clId="{1DC57055-F9D8-43CE-8855-BCED69C1104B}" dt="2026-03-22T00:09:31.407" v="319" actId="478"/>
          <ac:picMkLst>
            <pc:docMk/>
            <pc:sldMk cId="3125651063" sldId="1122"/>
            <ac:picMk id="12" creationId="{C90038CF-534C-4B5C-8AF1-2FECBF322F58}"/>
          </ac:picMkLst>
        </pc:picChg>
        <pc:picChg chg="del">
          <ac:chgData name="LAMIAE BEZZAZ" userId="f9bc3cc0-8e1c-4944-afa8-b4b36bbf20e1" providerId="ADAL" clId="{1DC57055-F9D8-43CE-8855-BCED69C1104B}" dt="2026-03-22T00:09:30.658" v="318" actId="478"/>
          <ac:picMkLst>
            <pc:docMk/>
            <pc:sldMk cId="3125651063" sldId="1122"/>
            <ac:picMk id="13" creationId="{D113EC33-6700-4A1A-AD0E-EB1E1C329579}"/>
          </ac:picMkLst>
        </pc:picChg>
        <pc:picChg chg="mod">
          <ac:chgData name="LAMIAE BEZZAZ" userId="f9bc3cc0-8e1c-4944-afa8-b4b36bbf20e1" providerId="ADAL" clId="{1DC57055-F9D8-43CE-8855-BCED69C1104B}" dt="2026-03-22T00:10:00.864" v="354" actId="1076"/>
          <ac:picMkLst>
            <pc:docMk/>
            <pc:sldMk cId="3125651063" sldId="1122"/>
            <ac:picMk id="14" creationId="{9BB15863-D34D-4648-B467-999C9F5B0E1D}"/>
          </ac:picMkLst>
        </pc:picChg>
      </pc:sldChg>
      <pc:sldChg chg="addSp delSp modSp add">
        <pc:chgData name="LAMIAE BEZZAZ" userId="f9bc3cc0-8e1c-4944-afa8-b4b36bbf20e1" providerId="ADAL" clId="{1DC57055-F9D8-43CE-8855-BCED69C1104B}" dt="2026-03-22T00:13:59.777" v="448"/>
        <pc:sldMkLst>
          <pc:docMk/>
          <pc:sldMk cId="1045554530" sldId="1123"/>
        </pc:sldMkLst>
        <pc:spChg chg="del">
          <ac:chgData name="LAMIAE BEZZAZ" userId="f9bc3cc0-8e1c-4944-afa8-b4b36bbf20e1" providerId="ADAL" clId="{1DC57055-F9D8-43CE-8855-BCED69C1104B}" dt="2026-03-22T00:10:24.236" v="367" actId="478"/>
          <ac:spMkLst>
            <pc:docMk/>
            <pc:sldMk cId="1045554530" sldId="1123"/>
            <ac:spMk id="9" creationId="{54497181-E25F-4727-8338-435E0BE19A81}"/>
          </ac:spMkLst>
        </pc:spChg>
        <pc:spChg chg="mod">
          <ac:chgData name="LAMIAE BEZZAZ" userId="f9bc3cc0-8e1c-4944-afa8-b4b36bbf20e1" providerId="ADAL" clId="{1DC57055-F9D8-43CE-8855-BCED69C1104B}" dt="2026-03-22T00:13:59.777" v="448"/>
          <ac:spMkLst>
            <pc:docMk/>
            <pc:sldMk cId="1045554530" sldId="1123"/>
            <ac:spMk id="10" creationId="{6A01E0EF-EC57-2493-BC8B-DA463A255872}"/>
          </ac:spMkLst>
        </pc:spChg>
        <pc:spChg chg="del">
          <ac:chgData name="LAMIAE BEZZAZ" userId="f9bc3cc0-8e1c-4944-afa8-b4b36bbf20e1" providerId="ADAL" clId="{1DC57055-F9D8-43CE-8855-BCED69C1104B}" dt="2026-03-22T00:10:24.236" v="367" actId="478"/>
          <ac:spMkLst>
            <pc:docMk/>
            <pc:sldMk cId="1045554530" sldId="1123"/>
            <ac:spMk id="11" creationId="{116BF1AE-B0BD-4EC7-885A-2909894256A7}"/>
          </ac:spMkLst>
        </pc:spChg>
        <pc:spChg chg="add mod">
          <ac:chgData name="LAMIAE BEZZAZ" userId="f9bc3cc0-8e1c-4944-afa8-b4b36bbf20e1" providerId="ADAL" clId="{1DC57055-F9D8-43CE-8855-BCED69C1104B}" dt="2026-03-22T00:10:52.113" v="385" actId="1076"/>
          <ac:spMkLst>
            <pc:docMk/>
            <pc:sldMk cId="1045554530" sldId="1123"/>
            <ac:spMk id="15" creationId="{A68BBCF1-2F70-4B05-BBF8-89E2B919C0BF}"/>
          </ac:spMkLst>
        </pc:spChg>
        <pc:spChg chg="del">
          <ac:chgData name="LAMIAE BEZZAZ" userId="f9bc3cc0-8e1c-4944-afa8-b4b36bbf20e1" providerId="ADAL" clId="{1DC57055-F9D8-43CE-8855-BCED69C1104B}" dt="2026-03-22T00:10:24.236" v="367" actId="478"/>
          <ac:spMkLst>
            <pc:docMk/>
            <pc:sldMk cId="1045554530" sldId="1123"/>
            <ac:spMk id="16" creationId="{DF1EDCCE-A261-4F1D-8C1D-7B87FED397F7}"/>
          </ac:spMkLst>
        </pc:spChg>
        <pc:spChg chg="add">
          <ac:chgData name="LAMIAE BEZZAZ" userId="f9bc3cc0-8e1c-4944-afa8-b4b36bbf20e1" providerId="ADAL" clId="{1DC57055-F9D8-43CE-8855-BCED69C1104B}" dt="2026-03-22T00:10:24.764" v="368"/>
          <ac:spMkLst>
            <pc:docMk/>
            <pc:sldMk cId="1045554530" sldId="1123"/>
            <ac:spMk id="17" creationId="{CEACA399-2095-489F-8E9C-EFAC35B2044D}"/>
          </ac:spMkLst>
        </pc:spChg>
        <pc:spChg chg="add mod">
          <ac:chgData name="LAMIAE BEZZAZ" userId="f9bc3cc0-8e1c-4944-afa8-b4b36bbf20e1" providerId="ADAL" clId="{1DC57055-F9D8-43CE-8855-BCED69C1104B}" dt="2026-03-22T00:11:04.092" v="388" actId="207"/>
          <ac:spMkLst>
            <pc:docMk/>
            <pc:sldMk cId="1045554530" sldId="1123"/>
            <ac:spMk id="18" creationId="{F546612D-D566-43EF-BE7D-EC84D5D54AFB}"/>
          </ac:spMkLst>
        </pc:spChg>
        <pc:picChg chg="add mod">
          <ac:chgData name="LAMIAE BEZZAZ" userId="f9bc3cc0-8e1c-4944-afa8-b4b36bbf20e1" providerId="ADAL" clId="{1DC57055-F9D8-43CE-8855-BCED69C1104B}" dt="2026-03-22T00:10:57.009" v="386" actId="1076"/>
          <ac:picMkLst>
            <pc:docMk/>
            <pc:sldMk cId="1045554530" sldId="1123"/>
            <ac:picMk id="19" creationId="{72C0CE9D-50E4-4F75-A884-67F61B2AAEE2}"/>
          </ac:picMkLst>
        </pc:picChg>
      </pc:sldChg>
      <pc:sldChg chg="addSp delSp modSp add">
        <pc:chgData name="LAMIAE BEZZAZ" userId="f9bc3cc0-8e1c-4944-afa8-b4b36bbf20e1" providerId="ADAL" clId="{1DC57055-F9D8-43CE-8855-BCED69C1104B}" dt="2026-03-22T00:12:39.909" v="428" actId="20577"/>
        <pc:sldMkLst>
          <pc:docMk/>
          <pc:sldMk cId="2621780805" sldId="1124"/>
        </pc:sldMkLst>
        <pc:spChg chg="mod">
          <ac:chgData name="LAMIAE BEZZAZ" userId="f9bc3cc0-8e1c-4944-afa8-b4b36bbf20e1" providerId="ADAL" clId="{1DC57055-F9D8-43CE-8855-BCED69C1104B}" dt="2026-03-22T00:11:31.258" v="397" actId="20577"/>
          <ac:spMkLst>
            <pc:docMk/>
            <pc:sldMk cId="2621780805" sldId="1124"/>
            <ac:spMk id="8" creationId="{B605FA99-945A-4FE2-8118-A1A4D8555909}"/>
          </ac:spMkLst>
        </pc:spChg>
        <pc:spChg chg="mod">
          <ac:chgData name="LAMIAE BEZZAZ" userId="f9bc3cc0-8e1c-4944-afa8-b4b36bbf20e1" providerId="ADAL" clId="{1DC57055-F9D8-43CE-8855-BCED69C1104B}" dt="2026-03-22T00:12:39.909" v="428" actId="20577"/>
          <ac:spMkLst>
            <pc:docMk/>
            <pc:sldMk cId="2621780805" sldId="1124"/>
            <ac:spMk id="10" creationId="{BC104A54-4469-A5DD-1E5A-911597CA1AA4}"/>
          </ac:spMkLst>
        </pc:spChg>
        <pc:spChg chg="mod">
          <ac:chgData name="LAMIAE BEZZAZ" userId="f9bc3cc0-8e1c-4944-afa8-b4b36bbf20e1" providerId="ADAL" clId="{1DC57055-F9D8-43CE-8855-BCED69C1104B}" dt="2026-03-22T00:11:19.658" v="393" actId="20577"/>
          <ac:spMkLst>
            <pc:docMk/>
            <pc:sldMk cId="2621780805" sldId="1124"/>
            <ac:spMk id="11" creationId="{D1F94EC3-274B-4BFD-B987-E2D1ACBEEF01}"/>
          </ac:spMkLst>
        </pc:spChg>
        <pc:picChg chg="add mod">
          <ac:chgData name="LAMIAE BEZZAZ" userId="f9bc3cc0-8e1c-4944-afa8-b4b36bbf20e1" providerId="ADAL" clId="{1DC57055-F9D8-43CE-8855-BCED69C1104B}" dt="2026-03-22T00:12:38.396" v="427" actId="1076"/>
          <ac:picMkLst>
            <pc:docMk/>
            <pc:sldMk cId="2621780805" sldId="1124"/>
            <ac:picMk id="2" creationId="{787BB253-B491-4391-976E-C45790910FEB}"/>
          </ac:picMkLst>
        </pc:picChg>
        <pc:picChg chg="del">
          <ac:chgData name="LAMIAE BEZZAZ" userId="f9bc3cc0-8e1c-4944-afa8-b4b36bbf20e1" providerId="ADAL" clId="{1DC57055-F9D8-43CE-8855-BCED69C1104B}" dt="2026-03-22T00:12:35.048" v="426" actId="478"/>
          <ac:picMkLst>
            <pc:docMk/>
            <pc:sldMk cId="2621780805" sldId="1124"/>
            <ac:picMk id="14" creationId="{9BB15863-D34D-4648-B467-999C9F5B0E1D}"/>
          </ac:picMkLst>
        </pc:picChg>
      </pc:sldChg>
      <pc:sldChg chg="addSp delSp modSp add">
        <pc:chgData name="LAMIAE BEZZAZ" userId="f9bc3cc0-8e1c-4944-afa8-b4b36bbf20e1" providerId="ADAL" clId="{1DC57055-F9D8-43CE-8855-BCED69C1104B}" dt="2026-03-22T00:13:44.929" v="447"/>
        <pc:sldMkLst>
          <pc:docMk/>
          <pc:sldMk cId="2720245165" sldId="1125"/>
        </pc:sldMkLst>
        <pc:spChg chg="mod">
          <ac:chgData name="LAMIAE BEZZAZ" userId="f9bc3cc0-8e1c-4944-afa8-b4b36bbf20e1" providerId="ADAL" clId="{1DC57055-F9D8-43CE-8855-BCED69C1104B}" dt="2026-03-22T00:13:44.929" v="447"/>
          <ac:spMkLst>
            <pc:docMk/>
            <pc:sldMk cId="2720245165" sldId="1125"/>
            <ac:spMk id="10" creationId="{6A01E0EF-EC57-2493-BC8B-DA463A255872}"/>
          </ac:spMkLst>
        </pc:spChg>
        <pc:spChg chg="add mod">
          <ac:chgData name="LAMIAE BEZZAZ" userId="f9bc3cc0-8e1c-4944-afa8-b4b36bbf20e1" providerId="ADAL" clId="{1DC57055-F9D8-43CE-8855-BCED69C1104B}" dt="2026-03-22T00:13:22.038" v="444" actId="108"/>
          <ac:spMkLst>
            <pc:docMk/>
            <pc:sldMk cId="2720245165" sldId="1125"/>
            <ac:spMk id="11" creationId="{119B4B6A-8837-4CD3-BB2D-269A687C5B53}"/>
          </ac:spMkLst>
        </pc:spChg>
        <pc:spChg chg="del">
          <ac:chgData name="LAMIAE BEZZAZ" userId="f9bc3cc0-8e1c-4944-afa8-b4b36bbf20e1" providerId="ADAL" clId="{1DC57055-F9D8-43CE-8855-BCED69C1104B}" dt="2026-03-22T00:12:52.208" v="429" actId="478"/>
          <ac:spMkLst>
            <pc:docMk/>
            <pc:sldMk cId="2720245165" sldId="1125"/>
            <ac:spMk id="15" creationId="{A68BBCF1-2F70-4B05-BBF8-89E2B919C0BF}"/>
          </ac:spMkLst>
        </pc:spChg>
        <pc:spChg chg="add mod">
          <ac:chgData name="LAMIAE BEZZAZ" userId="f9bc3cc0-8e1c-4944-afa8-b4b36bbf20e1" providerId="ADAL" clId="{1DC57055-F9D8-43CE-8855-BCED69C1104B}" dt="2026-03-22T00:13:29.514" v="446" actId="207"/>
          <ac:spMkLst>
            <pc:docMk/>
            <pc:sldMk cId="2720245165" sldId="1125"/>
            <ac:spMk id="16" creationId="{D5BA16EA-2381-4400-AFBD-A2EE0878D24B}"/>
          </ac:spMkLst>
        </pc:spChg>
        <pc:spChg chg="del">
          <ac:chgData name="LAMIAE BEZZAZ" userId="f9bc3cc0-8e1c-4944-afa8-b4b36bbf20e1" providerId="ADAL" clId="{1DC57055-F9D8-43CE-8855-BCED69C1104B}" dt="2026-03-22T00:12:52.208" v="429" actId="478"/>
          <ac:spMkLst>
            <pc:docMk/>
            <pc:sldMk cId="2720245165" sldId="1125"/>
            <ac:spMk id="17" creationId="{CEACA399-2095-489F-8E9C-EFAC35B2044D}"/>
          </ac:spMkLst>
        </pc:spChg>
        <pc:spChg chg="del">
          <ac:chgData name="LAMIAE BEZZAZ" userId="f9bc3cc0-8e1c-4944-afa8-b4b36bbf20e1" providerId="ADAL" clId="{1DC57055-F9D8-43CE-8855-BCED69C1104B}" dt="2026-03-22T00:12:52.208" v="429" actId="478"/>
          <ac:spMkLst>
            <pc:docMk/>
            <pc:sldMk cId="2720245165" sldId="1125"/>
            <ac:spMk id="18" creationId="{F546612D-D566-43EF-BE7D-EC84D5D54AFB}"/>
          </ac:spMkLst>
        </pc:spChg>
        <pc:spChg chg="add mod">
          <ac:chgData name="LAMIAE BEZZAZ" userId="f9bc3cc0-8e1c-4944-afa8-b4b36bbf20e1" providerId="ADAL" clId="{1DC57055-F9D8-43CE-8855-BCED69C1104B}" dt="2026-03-22T00:12:56.061" v="431" actId="1076"/>
          <ac:spMkLst>
            <pc:docMk/>
            <pc:sldMk cId="2720245165" sldId="1125"/>
            <ac:spMk id="20" creationId="{8D8DEAAA-FFC8-46AA-B44C-7DE083B2EB01}"/>
          </ac:spMkLst>
        </pc:spChg>
        <pc:picChg chg="del">
          <ac:chgData name="LAMIAE BEZZAZ" userId="f9bc3cc0-8e1c-4944-afa8-b4b36bbf20e1" providerId="ADAL" clId="{1DC57055-F9D8-43CE-8855-BCED69C1104B}" dt="2026-03-22T00:12:52.208" v="429" actId="478"/>
          <ac:picMkLst>
            <pc:docMk/>
            <pc:sldMk cId="2720245165" sldId="1125"/>
            <ac:picMk id="19" creationId="{72C0CE9D-50E4-4F75-A884-67F61B2AAEE2}"/>
          </ac:picMkLst>
        </pc:picChg>
        <pc:picChg chg="add mod">
          <ac:chgData name="LAMIAE BEZZAZ" userId="f9bc3cc0-8e1c-4944-afa8-b4b36bbf20e1" providerId="ADAL" clId="{1DC57055-F9D8-43CE-8855-BCED69C1104B}" dt="2026-03-22T00:12:56.061" v="431" actId="1076"/>
          <ac:picMkLst>
            <pc:docMk/>
            <pc:sldMk cId="2720245165" sldId="1125"/>
            <ac:picMk id="21" creationId="{EEA03377-19E8-4B0A-ABB6-2FCD074A4EC5}"/>
          </ac:picMkLst>
        </pc:picChg>
      </pc:sldChg>
      <pc:sldChg chg="modSp add">
        <pc:chgData name="LAMIAE BEZZAZ" userId="f9bc3cc0-8e1c-4944-afa8-b4b36bbf20e1" providerId="ADAL" clId="{1DC57055-F9D8-43CE-8855-BCED69C1104B}" dt="2026-03-22T00:29:17.087" v="641" actId="20577"/>
        <pc:sldMkLst>
          <pc:docMk/>
          <pc:sldMk cId="328745255" sldId="1126"/>
        </pc:sldMkLst>
        <pc:spChg chg="mod">
          <ac:chgData name="LAMIAE BEZZAZ" userId="f9bc3cc0-8e1c-4944-afa8-b4b36bbf20e1" providerId="ADAL" clId="{1DC57055-F9D8-43CE-8855-BCED69C1104B}" dt="2026-03-22T00:29:17.087" v="641" actId="20577"/>
          <ac:spMkLst>
            <pc:docMk/>
            <pc:sldMk cId="328745255" sldId="1126"/>
            <ac:spMk id="4" creationId="{BD0B5A88-66BC-6735-BEF0-87513253033D}"/>
          </ac:spMkLst>
        </pc:spChg>
        <pc:spChg chg="mod">
          <ac:chgData name="LAMIAE BEZZAZ" userId="f9bc3cc0-8e1c-4944-afa8-b4b36bbf20e1" providerId="ADAL" clId="{1DC57055-F9D8-43CE-8855-BCED69C1104B}" dt="2026-03-22T00:28:50.124" v="622" actId="20577"/>
          <ac:spMkLst>
            <pc:docMk/>
            <pc:sldMk cId="328745255" sldId="1126"/>
            <ac:spMk id="6" creationId="{B43A400E-DC8E-2ACC-0913-26D6C04C3410}"/>
          </ac:spMkLst>
        </pc:spChg>
        <pc:spChg chg="mod">
          <ac:chgData name="LAMIAE BEZZAZ" userId="f9bc3cc0-8e1c-4944-afa8-b4b36bbf20e1" providerId="ADAL" clId="{1DC57055-F9D8-43CE-8855-BCED69C1104B}" dt="2026-03-22T00:29:06.230" v="633" actId="20577"/>
          <ac:spMkLst>
            <pc:docMk/>
            <pc:sldMk cId="328745255" sldId="1126"/>
            <ac:spMk id="10" creationId="{712D1AFA-BF25-4AE6-8A0D-4F3E0186C337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5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0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4C02653-5C6A-4C8B-960D-3C8961859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</a:t>
              </a:r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à l’enseignant </a:t>
              </a:r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A979CF-9E3E-4514-A840-FD0EE9979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553" y="2486498"/>
            <a:ext cx="1681415" cy="300788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EF2B3DA-E6CF-421C-A0AE-D6E2F0DBAA46}"/>
              </a:ext>
            </a:extLst>
          </p:cNvPr>
          <p:cNvGrpSpPr/>
          <p:nvPr/>
        </p:nvGrpSpPr>
        <p:grpSpPr>
          <a:xfrm>
            <a:off x="3673647" y="2486499"/>
            <a:ext cx="3314163" cy="3021978"/>
            <a:chOff x="1272345" y="53337"/>
            <a:chExt cx="8812723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13DA2DF-31A3-484C-B6C4-41E4725A2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4000" y="53337"/>
              <a:ext cx="4471068" cy="680466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39CA747-E12D-4D72-8B13-3E066F612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2345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3F7D43-9DF8-4AD9-8B9B-2AFC388CA7BA}"/>
              </a:ext>
            </a:extLst>
          </p:cNvPr>
          <p:cNvGrpSpPr/>
          <p:nvPr/>
        </p:nvGrpSpPr>
        <p:grpSpPr>
          <a:xfrm>
            <a:off x="294741" y="2478506"/>
            <a:ext cx="3314163" cy="3053456"/>
            <a:chOff x="-2829423" y="-122549"/>
            <a:chExt cx="8779118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E635E6F-A064-42C6-BA36-0AF1E2097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627" y="-122549"/>
              <a:ext cx="4471068" cy="67873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9323AF-A433-4790-8B32-7FB96A117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29423" y="-12254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09141" y="5474576"/>
            <a:ext cx="3434247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Écriture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 : in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aim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 : in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aim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Les heures.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71171" y="5489672"/>
            <a:ext cx="546474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« </a:t>
            </a:r>
            <a:r>
              <a:rPr lang="de-DE" sz="1400" dirty="0"/>
              <a:t>in - im - </a:t>
            </a:r>
            <a:r>
              <a:rPr lang="de-DE" sz="1400" dirty="0" err="1"/>
              <a:t>ain</a:t>
            </a:r>
            <a:r>
              <a:rPr lang="de-DE" sz="1400" dirty="0"/>
              <a:t> - ein - </a:t>
            </a:r>
            <a:r>
              <a:rPr lang="de-DE" sz="1400" dirty="0" err="1"/>
              <a:t>aim</a:t>
            </a:r>
            <a:r>
              <a:rPr lang="fr-FR" sz="1400" dirty="0"/>
              <a:t> ».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Majd et Nada. </a:t>
            </a:r>
            <a:b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3EEDEEEF">
            <a:hlinkClick r:id="" action="ppaction://media"/>
            <a:extLst>
              <a:ext uri="{FF2B5EF4-FFF2-40B4-BE49-F238E27FC236}">
                <a16:creationId xmlns:a16="http://schemas.microsoft.com/office/drawing/2014/main" id="{C30C39FC-01FC-4623-AABD-DD4789ADE5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2092" y="2445166"/>
            <a:ext cx="7979815" cy="314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8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3EEDEEEF">
            <a:hlinkClick r:id="" action="ppaction://media"/>
            <a:extLst>
              <a:ext uri="{FF2B5EF4-FFF2-40B4-BE49-F238E27FC236}">
                <a16:creationId xmlns:a16="http://schemas.microsoft.com/office/drawing/2014/main" id="{C30C39FC-01FC-4623-AABD-DD4789ADE5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2092" y="2599402"/>
            <a:ext cx="7979815" cy="314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4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8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1A30C8A-34BE-4645-AD88-C355EEEB6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172" y="1764923"/>
            <a:ext cx="6840001" cy="469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3D966C6-BC8E-2B15-684B-E2712F6575A9}"/>
              </a:ext>
            </a:extLst>
          </p:cNvPr>
          <p:cNvGrpSpPr/>
          <p:nvPr/>
        </p:nvGrpSpPr>
        <p:grpSpPr>
          <a:xfrm>
            <a:off x="753221" y="1925417"/>
            <a:ext cx="7637558" cy="4352834"/>
            <a:chOff x="753221" y="1925417"/>
            <a:chExt cx="7637558" cy="435283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59E966F-0D72-4F2D-B2AB-1DCF88439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3221" y="1925417"/>
              <a:ext cx="7637558" cy="4352834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F27A671-499B-8CD1-7415-390AE4A8A645}"/>
                </a:ext>
              </a:extLst>
            </p:cNvPr>
            <p:cNvSpPr txBox="1"/>
            <p:nvPr/>
          </p:nvSpPr>
          <p:spPr>
            <a:xfrm>
              <a:off x="2897436" y="4841913"/>
              <a:ext cx="738130" cy="369332"/>
            </a:xfrm>
            <a:prstGeom prst="rect">
              <a:avLst/>
            </a:prstGeom>
            <a:solidFill>
              <a:srgbClr val="EBE3F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24B66"/>
                  </a:solidFill>
                  <a:latin typeface="Dosis" pitchFamily="2" charset="0"/>
                </a:rPr>
                <a:t>!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AC16D60-05E3-D620-EF8C-1A1600E54E6D}"/>
                </a:ext>
              </a:extLst>
            </p:cNvPr>
            <p:cNvSpPr txBox="1"/>
            <p:nvPr/>
          </p:nvSpPr>
          <p:spPr>
            <a:xfrm>
              <a:off x="4278217" y="5390920"/>
              <a:ext cx="738130" cy="369332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24B66"/>
                  </a:solidFill>
                  <a:latin typeface="Dosis" pitchFamily="2" charset="0"/>
                </a:rPr>
                <a:t>!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412F55D-3293-B0FE-00B4-15B73CB2DC30}"/>
                </a:ext>
              </a:extLst>
            </p:cNvPr>
            <p:cNvSpPr txBox="1"/>
            <p:nvPr/>
          </p:nvSpPr>
          <p:spPr>
            <a:xfrm>
              <a:off x="2625690" y="3562118"/>
              <a:ext cx="222174" cy="369332"/>
            </a:xfrm>
            <a:prstGeom prst="rect">
              <a:avLst/>
            </a:prstGeom>
            <a:solidFill>
              <a:srgbClr val="EBE3F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24B66"/>
                  </a:solidFill>
                  <a:latin typeface="Dosis" pitchFamily="2" charset="0"/>
                </a:rPr>
                <a:t>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83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A7F3CAC-BAC6-78D1-6806-16E7D40E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F9DBA7-3486-C7FF-9BBE-102572BB427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D62F49-62AD-EC36-868B-34583F30C9BF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949A25-B3E3-82E6-2D1F-FB6CB51B72FA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F65756-330A-FF90-E81D-BCECF3CA7D9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D18A13-26AB-0955-F0BA-C0E0FC515D15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93AE46-51E6-A6B6-9F86-EAF8A64EADE0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89D79A-F9A0-01C3-7EF9-D7F5BB3A5A9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3224B4-F17D-517E-17DB-B0F762C8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9185B-4326-1D47-C90A-D59057423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756FB95-E4FD-4430-8D17-4E74944DB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579" y="3085800"/>
            <a:ext cx="4015145" cy="3121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FDAC28-1FA4-4089-E8A7-8332C871FA8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77945" y="2277249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BF151A-9F20-284F-47E6-2D55477553F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622666" y="2277248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159D-804F-F469-60EE-E3E57E0C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8E2BFF79-BE39-4B85-9A16-96A49ED12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5" y="3810411"/>
            <a:ext cx="2518494" cy="1958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1EBEA1DC-EBC5-FF27-8775-B326FEAEB1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B328DBE5-EF81-7D26-DBF9-EE35F236C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BCFAAA-E242-6818-C366-2E1B3495AC31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dans la cour. Chacun pose à l’autre les questions suivantes :</a:t>
            </a:r>
          </a:p>
        </p:txBody>
      </p:sp>
      <p:sp>
        <p:nvSpPr>
          <p:cNvPr id="19" name="Titre 8">
            <a:extLst>
              <a:ext uri="{FF2B5EF4-FFF2-40B4-BE49-F238E27FC236}">
                <a16:creationId xmlns:a16="http://schemas.microsoft.com/office/drawing/2014/main" id="{AFE1C7B8-081B-BF7F-7964-01E05564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471282-8E93-B85F-083C-2EA007ACC6E9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EB04F-5650-9D96-81DB-EE2B0B09AD78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6D2BB64-7EC7-52D9-27DD-75455B83DE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D0215-4CD8-BDDB-9AF6-51E57F5EE92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EBC821-D8FA-C577-8E70-3E35F646FB4F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4650BC-E1FD-E11D-0DA5-7CAF45CABA53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CC7A1B-877B-C4A3-6DE4-5FAA8C7F883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6CCE0D-0E18-C7DA-E18F-D2E28986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133A55-9685-6075-3EAB-5E04B7BFE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3C6B4BC-E397-2347-1A30-A8F4B4B45ACC}"/>
              </a:ext>
            </a:extLst>
          </p:cNvPr>
          <p:cNvSpPr txBox="1"/>
          <p:nvPr/>
        </p:nvSpPr>
        <p:spPr>
          <a:xfrm>
            <a:off x="3832400" y="3810411"/>
            <a:ext cx="3831274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A73A0467-F0F1-4816-86D5-29580D00207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6970" y="3139001"/>
            <a:ext cx="775717" cy="815921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00AA7E3-EEEF-444B-A9E6-F76256C1DBE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2662066" y="3139000"/>
            <a:ext cx="775717" cy="81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63B2-A3B6-9BF7-230C-D089F4E4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30929E-E515-FBA9-DB23-40CC715A6E3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D8C0CD-8546-CEEE-0DBD-206323EC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5C3D9B-648A-F62F-D441-38A5C5E4E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AutoShape 4">
            <a:extLst>
              <a:ext uri="{FF2B5EF4-FFF2-40B4-BE49-F238E27FC236}">
                <a16:creationId xmlns:a16="http://schemas.microsoft.com/office/drawing/2014/main" id="{5EFD29EA-379C-197B-42C3-0A5A715D1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2" descr="Image générée">
            <a:extLst>
              <a:ext uri="{FF2B5EF4-FFF2-40B4-BE49-F238E27FC236}">
                <a16:creationId xmlns:a16="http://schemas.microsoft.com/office/drawing/2014/main" id="{D9EC8450-D455-F5E3-5AAD-7BC395689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5BE55C-4E0B-6875-1783-2C547D28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23242C3-9E36-56B7-D955-E344991EF59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182604-AA4D-AE87-FEB1-E5D835B46D2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75B51B-C970-BDCB-AD9A-0474907A72C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66A1CC-05EE-51B0-4B3B-B3EB8B110EB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317938-8615-EE61-18BE-8BA39627EA9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93ADBA-33B4-D3C7-898A-E24A51634B9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170EBCF9-D9BF-499D-B32B-8359B18D91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5" y="3810411"/>
            <a:ext cx="2518494" cy="1958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489E3958-E9D8-4AEB-A59A-018807881C00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dans la cour. Chacun pose à l’autre les questions suivantes :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23C8D82-0248-4646-83F8-E0FAC233FDDF}"/>
              </a:ext>
            </a:extLst>
          </p:cNvPr>
          <p:cNvSpPr txBox="1"/>
          <p:nvPr/>
        </p:nvSpPr>
        <p:spPr>
          <a:xfrm>
            <a:off x="3832400" y="3810411"/>
            <a:ext cx="3831274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8F09DC3-354E-4605-AA8B-2BA10D0FB40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6970" y="3139001"/>
            <a:ext cx="775717" cy="81592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E7D3980-8444-4C0C-8890-A97D03C1140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2662066" y="3139000"/>
            <a:ext cx="775717" cy="81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EE58-8AED-5D7B-59B3-4773A180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93F7D0-3C35-6E4F-DD9D-92F02379325C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B4B83-7165-8B30-A02E-A211E3AD3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62A6CEE4-5645-000E-399F-B9511ACDA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générée">
            <a:extLst>
              <a:ext uri="{FF2B5EF4-FFF2-40B4-BE49-F238E27FC236}">
                <a16:creationId xmlns:a16="http://schemas.microsoft.com/office/drawing/2014/main" id="{7EC247AE-E673-EEE9-11EA-363494763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8" name="Titre 8">
            <a:extLst>
              <a:ext uri="{FF2B5EF4-FFF2-40B4-BE49-F238E27FC236}">
                <a16:creationId xmlns:a16="http://schemas.microsoft.com/office/drawing/2014/main" id="{60D107D6-A9A9-E9F4-87AA-54DD9DCD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8B669F-A1A7-8300-BCCF-09DCF395CE2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CD9CE-E2BE-0D00-4394-31DFE2AED1D3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6B1F121-41F8-43E6-4E07-4F9A49EFE3A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FD938D-BED7-68D4-A3E9-2EE0CD9BB41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984C53-093A-CE34-35D5-A3102CFE3EF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AB8EF05-CF30-42E5-9F75-136E6BF85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5" y="3810411"/>
            <a:ext cx="2518494" cy="1958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B83126EC-E665-49B5-B362-B605047E3E65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dans la cour. Chacun pose à l’autre les questions suivantes :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9FA07E4-48AD-46F7-9089-C309F4816366}"/>
              </a:ext>
            </a:extLst>
          </p:cNvPr>
          <p:cNvSpPr txBox="1"/>
          <p:nvPr/>
        </p:nvSpPr>
        <p:spPr>
          <a:xfrm>
            <a:off x="3832400" y="3810411"/>
            <a:ext cx="3831274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12FBF2F-33F9-4614-A715-302CA41841F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6970" y="3139001"/>
            <a:ext cx="775717" cy="815921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9C4389B-24A5-4A3A-8C8D-4564315FB59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2662066" y="3139000"/>
            <a:ext cx="775717" cy="81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902" y="2732183"/>
            <a:ext cx="3312587" cy="220839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782AE3C-9D7A-499E-9C22-8957D2877315}"/>
              </a:ext>
            </a:extLst>
          </p:cNvPr>
          <p:cNvSpPr txBox="1"/>
          <p:nvPr/>
        </p:nvSpPr>
        <p:spPr>
          <a:xfrm>
            <a:off x="4190618" y="3216522"/>
            <a:ext cx="3831274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« </a:t>
            </a:r>
            <a:r>
              <a:rPr lang="de-DE" sz="1400" dirty="0"/>
              <a:t>in - im - </a:t>
            </a:r>
            <a:r>
              <a:rPr lang="de-DE" sz="1400" dirty="0" err="1"/>
              <a:t>ain</a:t>
            </a:r>
            <a:r>
              <a:rPr lang="de-DE" sz="1400" dirty="0"/>
              <a:t> - ein - </a:t>
            </a:r>
            <a:r>
              <a:rPr lang="de-DE" sz="1400" dirty="0" err="1"/>
              <a:t>aim</a:t>
            </a:r>
            <a:r>
              <a:rPr lang="fr-FR" sz="1400" dirty="0"/>
              <a:t> ».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Les heures.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Les heures. 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2160966" y="2973086"/>
            <a:ext cx="4822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Les heures</a:t>
            </a:r>
            <a:endParaRPr lang="fr-FR" sz="6000" b="1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4_SEM2_S4 (langue) ">
            <a:hlinkClick r:id="" action="ppaction://media"/>
            <a:extLst>
              <a:ext uri="{FF2B5EF4-FFF2-40B4-BE49-F238E27FC236}">
                <a16:creationId xmlns:a16="http://schemas.microsoft.com/office/drawing/2014/main" id="{CA3A0253-8706-4447-A895-322171BB88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1659" y="2160493"/>
            <a:ext cx="7700682" cy="409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99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BAF7F0-D2AA-4C6E-A97B-40BC75597D28}"/>
              </a:ext>
            </a:extLst>
          </p:cNvPr>
          <p:cNvGrpSpPr/>
          <p:nvPr/>
        </p:nvGrpSpPr>
        <p:grpSpPr>
          <a:xfrm>
            <a:off x="811133" y="1979089"/>
            <a:ext cx="7521734" cy="4396558"/>
            <a:chOff x="508574" y="1826689"/>
            <a:chExt cx="7521734" cy="4396558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60AD7D7C-2E1D-4F0B-8EE8-8380C9E678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984" r="4396" b="2255"/>
            <a:stretch/>
          </p:blipFill>
          <p:spPr>
            <a:xfrm>
              <a:off x="588836" y="1964209"/>
              <a:ext cx="7441472" cy="4259038"/>
            </a:xfrm>
            <a:prstGeom prst="rect">
              <a:avLst/>
            </a:prstGeom>
          </p:spPr>
        </p:pic>
        <p:pic>
          <p:nvPicPr>
            <p:cNvPr id="20" name="Google Shape;369;p53" descr="Image générée">
              <a:extLst>
                <a:ext uri="{FF2B5EF4-FFF2-40B4-BE49-F238E27FC236}">
                  <a16:creationId xmlns:a16="http://schemas.microsoft.com/office/drawing/2014/main" id="{52A7A0BE-F7D3-482F-8CC0-4ABE4D56FF8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585" b="89685" l="8883" r="92264">
                          <a14:foregroundMark x1="19771" y1="48424" x2="9169" y2="48424"/>
                          <a14:foregroundMark x1="20630" y1="30946" x2="11748" y2="26074"/>
                          <a14:foregroundMark x1="32951" y1="19198" x2="26074" y2="11461"/>
                          <a14:foregroundMark x1="49857" y1="15473" x2="49857" y2="4871"/>
                          <a14:foregroundMark x1="69341" y1="18338" x2="70181" y2="17532"/>
                          <a14:foregroundMark x1="79083" y1="30946" x2="88825" y2="27221"/>
                          <a14:foregroundMark x1="79943" y1="47564" x2="92264" y2="46418"/>
                          <a14:backgroundMark x1="74785" y1="12607" x2="71920" y2="18338"/>
                          <a14:backgroundMark x1="77364" y1="10602" x2="77364" y2="10602"/>
                          <a14:backgroundMark x1="78223" y1="11461" x2="76504" y2="16332"/>
                        </a14:backgroundRemoval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508574" y="1826689"/>
              <a:ext cx="1183426" cy="121619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vais à l’école à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neuf heures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sept heures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C429FE-0ACB-449C-9653-9C4CF4528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1" t="5120" r="6403" b="14684"/>
          <a:stretch/>
        </p:blipFill>
        <p:spPr>
          <a:xfrm>
            <a:off x="5314846" y="4584684"/>
            <a:ext cx="1934308" cy="193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à l’école à neuf heures.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F1EDCCE-A261-4F1D-8C1D-7B87FED397F7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vais à l’école à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neuf heures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4497181-E25F-4727-8338-435E0BE19A81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neuf heures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16BF1AE-B0BD-4EC7-885A-2909894256A7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sept heures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4452CBD-29B6-49D9-96D7-7B322ADE9A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1" t="5120" r="6403" b="14684"/>
          <a:stretch/>
        </p:blipFill>
        <p:spPr>
          <a:xfrm>
            <a:off x="5314846" y="4584684"/>
            <a:ext cx="1934308" cy="193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Kamal se réveille à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neuf heures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sept heures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A65F66-36DE-469F-8098-BFCA868B6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973" y="4584684"/>
            <a:ext cx="1987027" cy="200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1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Kamal se réveille à sept heures.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F1EDCCE-A261-4F1D-8C1D-7B87FED397F7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Kamal se réveille à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sept heures</a:t>
            </a: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4497181-E25F-4727-8338-435E0BE19A81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neuf</a:t>
            </a:r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 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heures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16BF1AE-B0BD-4EC7-885A-2909894256A7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sept heures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4001489-1E04-43A5-95BD-57384C618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973" y="4584684"/>
            <a:ext cx="1987027" cy="200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2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sortons à la récréation à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douze heures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dix heures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13EC33-6700-4A1A-AD0E-EB1E1C329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771" y="4503893"/>
            <a:ext cx="1938735" cy="190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3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sortons à la récréation à dix heures.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45BC0594-355F-40A3-B53A-5431E986F2F7}"/>
              </a:ext>
            </a:extLst>
          </p:cNvPr>
          <p:cNvSpPr txBox="1"/>
          <p:nvPr/>
        </p:nvSpPr>
        <p:spPr>
          <a:xfrm>
            <a:off x="442762" y="3684438"/>
            <a:ext cx="808923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sortons à la récréation à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dix heures</a:t>
            </a:r>
            <a:r>
              <a:rPr lang="fr-MA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lang="fr-FR" sz="3600" b="1" dirty="0">
              <a:solidFill>
                <a:srgbClr val="00ACA4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E265165-709C-4041-B45F-ECE58DC80B87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douze heures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0600D76-0D81-4BED-B21B-CE51629419D3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dix heures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1B6ED5A-AF7F-4081-B7E3-6A9443996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632" y="4584684"/>
            <a:ext cx="1938735" cy="190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5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Salma prend son déjeuner à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douze heures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dix heures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BB15863-D34D-4648-B467-999C9F5B0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9" y="4584684"/>
            <a:ext cx="1818984" cy="187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5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Salma prend son déjeuner à douze heures.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A68BBCF1-2F70-4B05-BBF8-89E2B919C0BF}"/>
              </a:ext>
            </a:extLst>
          </p:cNvPr>
          <p:cNvSpPr txBox="1"/>
          <p:nvPr/>
        </p:nvSpPr>
        <p:spPr>
          <a:xfrm>
            <a:off x="619063" y="3684438"/>
            <a:ext cx="790587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Salma prend son déjeuner à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douze heures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ACA399-2095-489F-8E9C-EFAC35B2044D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douze heures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546612D-D566-43EF-BE7D-EC84D5D54AFB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dix heures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2C0CE9D-50E4-4F75-A884-67F61B2AA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494" y="4503893"/>
            <a:ext cx="1818984" cy="187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5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père va au travail à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cinq heures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huit heures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7BB253-B491-4391-976E-C45790910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694" y="4584684"/>
            <a:ext cx="1818984" cy="183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8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Mon père va au travail à huit heures.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119B4B6A-8837-4CD3-BB2D-269A687C5B53}"/>
              </a:ext>
            </a:extLst>
          </p:cNvPr>
          <p:cNvSpPr txBox="1"/>
          <p:nvPr/>
        </p:nvSpPr>
        <p:spPr>
          <a:xfrm>
            <a:off x="675418" y="3672715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père va au travail à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huit heures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5BA16EA-2381-4400-AFBD-A2EE0878D24B}"/>
              </a:ext>
            </a:extLst>
          </p:cNvPr>
          <p:cNvSpPr/>
          <p:nvPr/>
        </p:nvSpPr>
        <p:spPr>
          <a:xfrm>
            <a:off x="1656830" y="2208496"/>
            <a:ext cx="2444442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cinq heures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D8DEAAA-FFC8-46AA-B44C-7DE083B2EB01}"/>
              </a:ext>
            </a:extLst>
          </p:cNvPr>
          <p:cNvSpPr/>
          <p:nvPr/>
        </p:nvSpPr>
        <p:spPr>
          <a:xfrm>
            <a:off x="5076830" y="2208496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huit heures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EA03377-19E8-4B0A-ABB6-2FCD074A4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524" y="4572961"/>
            <a:ext cx="1818984" cy="183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4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95.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593C57E-E49D-4B73-9C08-EF057C93C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971" y="1615550"/>
            <a:ext cx="3314057" cy="508330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2914971" y="3986536"/>
            <a:ext cx="3192752" cy="13474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381979"/>
            <a:ext cx="3289659" cy="32896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286A7A-DD40-47E0-BACA-562C2A21C5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391508"/>
            <a:ext cx="3821723" cy="239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4EFB79E-749E-9843-348D-C28C39BB64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918"/>
          <a:stretch>
            <a:fillRect/>
          </a:stretch>
        </p:blipFill>
        <p:spPr>
          <a:xfrm>
            <a:off x="1391603" y="1983638"/>
            <a:ext cx="6360794" cy="317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Les heures.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« </a:t>
            </a:r>
            <a:r>
              <a:rPr lang="de-DE" sz="1400" dirty="0"/>
              <a:t>in - im - </a:t>
            </a:r>
            <a:r>
              <a:rPr lang="de-DE" sz="1400" dirty="0" err="1"/>
              <a:t>ain</a:t>
            </a:r>
            <a:r>
              <a:rPr lang="de-DE" sz="1400" dirty="0"/>
              <a:t> - ein - </a:t>
            </a:r>
            <a:r>
              <a:rPr lang="de-DE" sz="1400" dirty="0" err="1"/>
              <a:t>aim</a:t>
            </a:r>
            <a:r>
              <a:rPr lang="fr-FR" sz="1400" dirty="0"/>
              <a:t> ».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629" y="756000"/>
            <a:ext cx="68773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lap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jard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requ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53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im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primer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im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bre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A8C9AB-A708-46D3-ACBD-091F84459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2CF79A9D-4BCF-4887-91A7-FCE7099BD1E6}"/>
              </a:ext>
            </a:extLst>
          </p:cNvPr>
          <p:cNvSpPr txBox="1">
            <a:spLocks/>
          </p:cNvSpPr>
          <p:nvPr/>
        </p:nvSpPr>
        <p:spPr>
          <a:xfrm>
            <a:off x="5849932" y="3423679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im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possible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tr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gr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756000"/>
            <a:ext cx="689439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tur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pl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dr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EBF5DC-C3A2-4340-B0B1-232DFB0F4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756000"/>
            <a:ext cx="689439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aim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EBF5DC-C3A2-4340-B0B1-232DFB0F4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74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06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2629139" y="2035015"/>
            <a:ext cx="388572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Le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pain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F7E334-F6DB-483D-B2B2-D1A544E1A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49" y="3041145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6BFFA2-FC13-4CB5-805C-EEC8A5531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742" y="3041145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312D60-C324-4474-BF59-DA41D66D8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45" y="3041145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</a:t>
            </a: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3</a:t>
            </a: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20C9D77-AB30-4018-B387-98F80B94AAB5}"/>
              </a:ext>
            </a:extLst>
          </p:cNvPr>
          <p:cNvSpPr txBox="1">
            <a:spLocks/>
          </p:cNvSpPr>
          <p:nvPr/>
        </p:nvSpPr>
        <p:spPr>
          <a:xfrm>
            <a:off x="2629139" y="2035015"/>
            <a:ext cx="388572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pain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1DAA6F9-8FDD-48CE-B8F6-ABB870C4C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49" y="3041145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3476F7-4D26-4F89-9A7B-70740B29C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742" y="3041145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DBBAA6-5373-4A4A-B980-799EEAD665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45" y="3041145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chemin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A6D8E0F-19FA-19DD-0C90-CEB1EA8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706" y="785295"/>
            <a:ext cx="6498720" cy="61319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5CAD2D0-D285-4AC1-8E8F-47142A9ED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49" y="3041145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2DF7F8-934C-457D-AE23-CC9F8AA3FC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742" y="3041145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86F9F-CC66-40F5-9D36-454828C2A7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45" y="3041145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5A57758D-3927-419F-9755-F1F13EAA0F68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6611859D-4DE6-415C-BC8C-12EC111BCE57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78D8EF2B-FF06-46A9-A954-2DFECB103CF5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0A562573-41C3-42C8-971F-25B683C8EBF9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chemin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13F8674-F300-4E52-9B5B-200561AC49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49" y="3041145"/>
            <a:ext cx="187586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58BA871-11C6-49F1-A6D5-3FE73E233D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742" y="3041145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332217-C27D-4A12-A2B8-141E76BDB6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45" y="3041145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08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58870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50925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Le singe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C42D1B-87C2-43DB-B900-E37E8963D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865" y="3010502"/>
            <a:ext cx="1875862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42A6D00-62C8-47C8-86DE-FBBCF1581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149" y="3010502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2BFE72-1C4A-4CE2-AB5D-451F1A3B83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33" y="3010502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DA04513-C9E2-CECC-4C86-91F48BB166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6257FEA5-6929-4FFF-ABBB-6E7C9086C078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221664C9-D497-4A8E-ABDB-A7FC99E6E444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9ECDB2F8-4ABB-43DA-AD53-5FBD6931AD0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4612AC25-351C-441B-847D-08885D26B821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50925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Le singe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4AA741D-EF15-4DE3-B4C4-F9C218BBFF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865" y="3010502"/>
            <a:ext cx="1875862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38BFB36-344D-4C2F-8849-57E98555BA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149" y="3010502"/>
            <a:ext cx="1875862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C917A-9EF5-44D3-89F7-218BD8F402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33" y="3010502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93. Vous allez faire l’activité 4 avec votre voisin.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375DCF0-DB52-438D-9F6D-A0F0FA01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999" y="1707805"/>
            <a:ext cx="3100777" cy="47561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691999" y="4741682"/>
            <a:ext cx="3100777" cy="13603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C3F5325-BCCA-438A-8BF6-DD26C7105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54" y="2172447"/>
            <a:ext cx="7636892" cy="3848847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4FC2F33-1D2C-44CC-A761-FA60C70310F9}"/>
              </a:ext>
            </a:extLst>
          </p:cNvPr>
          <p:cNvCxnSpPr>
            <a:cxnSpLocks/>
          </p:cNvCxnSpPr>
          <p:nvPr/>
        </p:nvCxnSpPr>
        <p:spPr>
          <a:xfrm flipH="1">
            <a:off x="1826729" y="3437629"/>
            <a:ext cx="1948102" cy="12047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5B0EB22-1B26-488C-BA07-AC0ED8E0C052}"/>
              </a:ext>
            </a:extLst>
          </p:cNvPr>
          <p:cNvCxnSpPr>
            <a:cxnSpLocks/>
          </p:cNvCxnSpPr>
          <p:nvPr/>
        </p:nvCxnSpPr>
        <p:spPr>
          <a:xfrm flipH="1">
            <a:off x="3622650" y="3437629"/>
            <a:ext cx="3694621" cy="12047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E782514-E196-4EEF-9812-8BAE4653FDFE}"/>
              </a:ext>
            </a:extLst>
          </p:cNvPr>
          <p:cNvCxnSpPr>
            <a:cxnSpLocks/>
          </p:cNvCxnSpPr>
          <p:nvPr/>
        </p:nvCxnSpPr>
        <p:spPr>
          <a:xfrm>
            <a:off x="5568462" y="3437629"/>
            <a:ext cx="1748809" cy="12047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2572661" y="424992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6186D5-B569-494C-95A2-8EEC55D9F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45" y="1467428"/>
            <a:ext cx="3231594" cy="495681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2916046" y="3985846"/>
            <a:ext cx="3144786" cy="74159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9018" y="2133850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6758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A4D67A-A4FA-48D9-8459-AFFD2F646084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9369</TotalTime>
  <Words>1123</Words>
  <Application>Microsoft Office PowerPoint</Application>
  <PresentationFormat>Affichage à l'écran (4:3)</PresentationFormat>
  <Paragraphs>205</Paragraphs>
  <Slides>53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8" baseType="lpstr">
      <vt:lpstr>Dosis Medium</vt:lpstr>
      <vt:lpstr>Aptos Display</vt:lpstr>
      <vt:lpstr>Dosis</vt:lpstr>
      <vt:lpstr>Aptos</vt:lpstr>
      <vt:lpstr>Dosis SemiBold</vt:lpstr>
      <vt:lpstr>Wingdings</vt:lpstr>
      <vt:lpstr>Calibri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 avec Majd et Nada. 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apprendre à utiliser Les heures. Soyez attentifs.</vt:lpstr>
      <vt:lpstr>Lecture de la vidéo.</vt:lpstr>
      <vt:lpstr>Lisons ensemble. </vt:lpstr>
      <vt:lpstr>Qui veut compléter la phrase par la bonne proposition ? Levez la main. </vt:lpstr>
      <vt:lpstr>Je vais à l’école à neuf heures.</vt:lpstr>
      <vt:lpstr>Qui veut compléter la phrase par la bonne proposition ? Levez la main. </vt:lpstr>
      <vt:lpstr>Kamal se réveille à sept heures.</vt:lpstr>
      <vt:lpstr>Qui veut compléter la phrase par la bonne proposition ? Levez la main. </vt:lpstr>
      <vt:lpstr>Nous sortons à la récréation à dix heures.</vt:lpstr>
      <vt:lpstr>Qui veut compléter la phrase par la bonne proposition ? Levez la main. </vt:lpstr>
      <vt:lpstr>Salma prend son déjeuner à douze heures.</vt:lpstr>
      <vt:lpstr>Qui veut compléter la phrase par la bonne proposition ? Levez la main. </vt:lpstr>
      <vt:lpstr>Mon père va au travail à huit heures.</vt:lpstr>
      <vt:lpstr>Ouvrez le manuel à la page 95.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Écrivez le numéro de la bonne image sur l’ardoise. Personne ne lit à voix haute. </vt:lpstr>
      <vt:lpstr>Levez les ardoises. Corrigez.</vt:lpstr>
      <vt:lpstr>Lisez ce mot en silence. Écrivez le numéro de la bonne image sur l’ardoise. Personne ne lit à voix haute. </vt:lpstr>
      <vt:lpstr>Présentation PowerPoint</vt:lpstr>
      <vt:lpstr>Lisez ce mot en silence. Écrivez le numéro de la bonne image sur l’ardoise. Personne ne lit à voix haute. </vt:lpstr>
      <vt:lpstr>Présentation PowerPoint</vt:lpstr>
      <vt:lpstr>Prenez vos livrets à la page 93. Vous allez faire l’activité 4 avec votre voisin.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119</cp:revision>
  <cp:lastPrinted>2025-08-13T10:11:39Z</cp:lastPrinted>
  <dcterms:created xsi:type="dcterms:W3CDTF">2025-08-01T12:31:49Z</dcterms:created>
  <dcterms:modified xsi:type="dcterms:W3CDTF">2026-03-31T09:06:14Z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