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7" r:id="rId21"/>
  </p:sldMasterIdLst>
  <p:notesMasterIdLst>
    <p:notesMasterId r:id="rId95"/>
  </p:notesMasterIdLst>
  <p:sldIdLst>
    <p:sldId id="1250" r:id="rId22"/>
    <p:sldId id="1251" r:id="rId23"/>
    <p:sldId id="1252" r:id="rId24"/>
    <p:sldId id="1343" r:id="rId25"/>
    <p:sldId id="1338" r:id="rId26"/>
    <p:sldId id="1000" r:id="rId27"/>
    <p:sldId id="1256" r:id="rId28"/>
    <p:sldId id="1147" r:id="rId29"/>
    <p:sldId id="1312" r:id="rId30"/>
    <p:sldId id="717" r:id="rId31"/>
    <p:sldId id="1041" r:id="rId32"/>
    <p:sldId id="1298" r:id="rId33"/>
    <p:sldId id="1299" r:id="rId34"/>
    <p:sldId id="1294" r:id="rId35"/>
    <p:sldId id="1295" r:id="rId36"/>
    <p:sldId id="1302" r:id="rId37"/>
    <p:sldId id="1303" r:id="rId38"/>
    <p:sldId id="1292" r:id="rId39"/>
    <p:sldId id="1293" r:id="rId40"/>
    <p:sldId id="1296" r:id="rId41"/>
    <p:sldId id="1297" r:id="rId42"/>
    <p:sldId id="1091" r:id="rId43"/>
    <p:sldId id="1313" r:id="rId44"/>
    <p:sldId id="1314" r:id="rId45"/>
    <p:sldId id="1318" r:id="rId46"/>
    <p:sldId id="1319" r:id="rId47"/>
    <p:sldId id="1320" r:id="rId48"/>
    <p:sldId id="1321" r:id="rId49"/>
    <p:sldId id="1322" r:id="rId50"/>
    <p:sldId id="1323" r:id="rId51"/>
    <p:sldId id="1330" r:id="rId52"/>
    <p:sldId id="1331" r:id="rId53"/>
    <p:sldId id="1332" r:id="rId54"/>
    <p:sldId id="1315" r:id="rId55"/>
    <p:sldId id="1316" r:id="rId56"/>
    <p:sldId id="1317" r:id="rId57"/>
    <p:sldId id="1324" r:id="rId58"/>
    <p:sldId id="1325" r:id="rId59"/>
    <p:sldId id="1326" r:id="rId60"/>
    <p:sldId id="1333" r:id="rId61"/>
    <p:sldId id="1334" r:id="rId62"/>
    <p:sldId id="1335" r:id="rId63"/>
    <p:sldId id="1327" r:id="rId64"/>
    <p:sldId id="1328" r:id="rId65"/>
    <p:sldId id="1329" r:id="rId66"/>
    <p:sldId id="1008" r:id="rId67"/>
    <p:sldId id="1238" r:id="rId68"/>
    <p:sldId id="1239" r:id="rId69"/>
    <p:sldId id="1288" r:id="rId70"/>
    <p:sldId id="1311" r:id="rId71"/>
    <p:sldId id="1287" r:id="rId72"/>
    <p:sldId id="1010" r:id="rId73"/>
    <p:sldId id="1344" r:id="rId74"/>
    <p:sldId id="1269" r:id="rId75"/>
    <p:sldId id="1345" r:id="rId76"/>
    <p:sldId id="1346" r:id="rId77"/>
    <p:sldId id="1289" r:id="rId78"/>
    <p:sldId id="1290" r:id="rId79"/>
    <p:sldId id="1347" r:id="rId80"/>
    <p:sldId id="1348" r:id="rId81"/>
    <p:sldId id="1272" r:id="rId82"/>
    <p:sldId id="1273" r:id="rId83"/>
    <p:sldId id="1274" r:id="rId84"/>
    <p:sldId id="1306" r:id="rId85"/>
    <p:sldId id="1275" r:id="rId86"/>
    <p:sldId id="1276" r:id="rId87"/>
    <p:sldId id="1277" r:id="rId88"/>
    <p:sldId id="1349" r:id="rId89"/>
    <p:sldId id="1262" r:id="rId90"/>
    <p:sldId id="1235" r:id="rId91"/>
    <p:sldId id="1291" r:id="rId92"/>
    <p:sldId id="1282" r:id="rId93"/>
    <p:sldId id="1278" r:id="rId94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96"/>
    </p:embeddedFont>
    <p:embeddedFont>
      <p:font typeface="Century Gothic" panose="020B0502020202020204" pitchFamily="34" charset="0"/>
      <p:regular r:id="rId97"/>
      <p:bold r:id="rId98"/>
      <p:italic r:id="rId99"/>
      <p:boldItalic r:id="rId100"/>
    </p:embeddedFont>
    <p:embeddedFont>
      <p:font typeface="Dosis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  <p:bold r:id="rId105"/>
    </p:embeddedFont>
    <p:embeddedFont>
      <p:font typeface="Dosis SemiBold" pitchFamily="2" charset="0"/>
      <p:regular r:id="rId106"/>
      <p:bold r:id="rId107"/>
    </p:embeddedFont>
    <p:embeddedFont>
      <p:font typeface="Mistral" panose="03090702030407020403" pitchFamily="66" charset="0"/>
      <p:regular r:id="rId10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9EE0F4"/>
    <a:srgbClr val="EAF8FE"/>
    <a:srgbClr val="565F88"/>
    <a:srgbClr val="2196B1"/>
    <a:srgbClr val="4B5377"/>
    <a:srgbClr val="424D7B"/>
    <a:srgbClr val="E84234"/>
    <a:srgbClr val="DEEBF7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3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07" Type="http://schemas.openxmlformats.org/officeDocument/2006/relationships/font" Target="fonts/font12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openxmlformats.org/officeDocument/2006/relationships/font" Target="fonts/font7.fntdata"/><Relationship Id="rId11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notesMaster" Target="notesMasters/notesMaster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11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font" Target="fonts/font3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font" Target="fonts/font8.fntdata"/><Relationship Id="rId108" Type="http://schemas.openxmlformats.org/officeDocument/2006/relationships/font" Target="fonts/font13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font" Target="fonts/font1.fntdata"/><Relationship Id="rId11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11.fntdata"/><Relationship Id="rId114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presProps" Target="presProps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F71C271-F69F-4F30-87AE-23962763D51D}"/>
    <pc:docChg chg="undo custSel addSld delSld modSld sldOrd">
      <pc:chgData name="LAMIAE BEZZAZ" userId="f9bc3cc0-8e1c-4944-afa8-b4b36bbf20e1" providerId="ADAL" clId="{7F71C271-F69F-4F30-87AE-23962763D51D}" dt="2026-04-16T10:01:06.418" v="778" actId="20577"/>
      <pc:docMkLst>
        <pc:docMk/>
      </pc:docMkLst>
      <pc:sldChg chg="modSp">
        <pc:chgData name="LAMIAE BEZZAZ" userId="f9bc3cc0-8e1c-4944-afa8-b4b36bbf20e1" providerId="ADAL" clId="{7F71C271-F69F-4F30-87AE-23962763D51D}" dt="2026-04-16T09:09:12.785" v="26" actId="20577"/>
        <pc:sldMkLst>
          <pc:docMk/>
          <pc:sldMk cId="1315078761" sldId="717"/>
        </pc:sldMkLst>
        <pc:spChg chg="mod">
          <ac:chgData name="LAMIAE BEZZAZ" userId="f9bc3cc0-8e1c-4944-afa8-b4b36bbf20e1" providerId="ADAL" clId="{7F71C271-F69F-4F30-87AE-23962763D51D}" dt="2026-04-16T09:09:12.785" v="26" actId="20577"/>
          <ac:spMkLst>
            <pc:docMk/>
            <pc:sldMk cId="1315078761" sldId="717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09:17.516" v="27" actId="20577"/>
        <pc:sldMkLst>
          <pc:docMk/>
          <pc:sldMk cId="997152735" sldId="1041"/>
        </pc:sldMkLst>
        <pc:spChg chg="mod">
          <ac:chgData name="LAMIAE BEZZAZ" userId="f9bc3cc0-8e1c-4944-afa8-b4b36bbf20e1" providerId="ADAL" clId="{7F71C271-F69F-4F30-87AE-23962763D51D}" dt="2026-04-16T09:09:17.516" v="27" actId="20577"/>
          <ac:spMkLst>
            <pc:docMk/>
            <pc:sldMk cId="997152735" sldId="1041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12:20.522" v="67" actId="20577"/>
        <pc:sldMkLst>
          <pc:docMk/>
          <pc:sldMk cId="3581338864" sldId="1091"/>
        </pc:sldMkLst>
        <pc:spChg chg="mod">
          <ac:chgData name="LAMIAE BEZZAZ" userId="f9bc3cc0-8e1c-4944-afa8-b4b36bbf20e1" providerId="ADAL" clId="{7F71C271-F69F-4F30-87AE-23962763D51D}" dt="2026-04-16T09:12:20.522" v="67" actId="20577"/>
          <ac:spMkLst>
            <pc:docMk/>
            <pc:sldMk cId="3581338864" sldId="1091"/>
            <ac:spMk id="6" creationId="{EFB5412A-A91E-42C5-9EFF-432F47EF20D7}"/>
          </ac:spMkLst>
        </pc:spChg>
      </pc:sldChg>
      <pc:sldChg chg="del">
        <pc:chgData name="LAMIAE BEZZAZ" userId="f9bc3cc0-8e1c-4944-afa8-b4b36bbf20e1" providerId="ADAL" clId="{7F71C271-F69F-4F30-87AE-23962763D51D}" dt="2026-04-16T09:08:34.194" v="6" actId="47"/>
        <pc:sldMkLst>
          <pc:docMk/>
          <pc:sldMk cId="4292751221" sldId="1117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2448685570" sldId="1231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55981778" sldId="1232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336974588" sldId="1233"/>
        </pc:sldMkLst>
      </pc:sldChg>
      <pc:sldChg chg="modSp del">
        <pc:chgData name="LAMIAE BEZZAZ" userId="f9bc3cc0-8e1c-4944-afa8-b4b36bbf20e1" providerId="ADAL" clId="{7F71C271-F69F-4F30-87AE-23962763D51D}" dt="2026-04-16T09:51:31.347" v="732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7F71C271-F69F-4F30-87AE-23962763D51D}" dt="2026-04-16T09:46:19.064" v="724" actId="20577"/>
          <ac:spMkLst>
            <pc:docMk/>
            <pc:sldMk cId="4011736690" sldId="1235"/>
            <ac:spMk id="4" creationId="{CE8506C9-7DE4-5B26-01EB-FDD6121FC0A7}"/>
          </ac:spMkLst>
        </pc:spChg>
        <pc:graphicFrameChg chg="modGraphic">
          <ac:chgData name="LAMIAE BEZZAZ" userId="f9bc3cc0-8e1c-4944-afa8-b4b36bbf20e1" providerId="ADAL" clId="{7F71C271-F69F-4F30-87AE-23962763D51D}" dt="2026-04-16T09:51:31.347" v="732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delSp modSp">
        <pc:chgData name="LAMIAE BEZZAZ" userId="f9bc3cc0-8e1c-4944-afa8-b4b36bbf20e1" providerId="ADAL" clId="{7F71C271-F69F-4F30-87AE-23962763D51D}" dt="2026-04-16T09:19:59.026" v="197" actId="20577"/>
        <pc:sldMkLst>
          <pc:docMk/>
          <pc:sldMk cId="1289704945" sldId="1238"/>
        </pc:sldMkLst>
        <pc:spChg chg="mod">
          <ac:chgData name="LAMIAE BEZZAZ" userId="f9bc3cc0-8e1c-4944-afa8-b4b36bbf20e1" providerId="ADAL" clId="{7F71C271-F69F-4F30-87AE-23962763D51D}" dt="2026-04-16T09:19:59.026" v="197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LAMIAE BEZZAZ" userId="f9bc3cc0-8e1c-4944-afa8-b4b36bbf20e1" providerId="ADAL" clId="{7F71C271-F69F-4F30-87AE-23962763D51D}" dt="2026-04-16T09:19:54.386" v="194" actId="14100"/>
          <ac:spMkLst>
            <pc:docMk/>
            <pc:sldMk cId="1289704945" sldId="1238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7F71C271-F69F-4F30-87AE-23962763D51D}" dt="2026-04-16T09:19:46.527" v="193" actId="1076"/>
          <ac:picMkLst>
            <pc:docMk/>
            <pc:sldMk cId="1289704945" sldId="1238"/>
            <ac:picMk id="6" creationId="{8C46ABDA-3AD3-4939-84DD-1734AA95EA7E}"/>
          </ac:picMkLst>
        </pc:picChg>
        <pc:picChg chg="del">
          <ac:chgData name="LAMIAE BEZZAZ" userId="f9bc3cc0-8e1c-4944-afa8-b4b36bbf20e1" providerId="ADAL" clId="{7F71C271-F69F-4F30-87AE-23962763D51D}" dt="2026-04-16T09:19:27.174" v="184" actId="478"/>
          <ac:picMkLst>
            <pc:docMk/>
            <pc:sldMk cId="1289704945" sldId="1238"/>
            <ac:picMk id="7" creationId="{BA4A7EE7-E4F4-48D5-B35D-2DBB9CC39EB6}"/>
          </ac:picMkLst>
        </pc:picChg>
      </pc:sldChg>
      <pc:sldChg chg="addSp delSp modSp">
        <pc:chgData name="LAMIAE BEZZAZ" userId="f9bc3cc0-8e1c-4944-afa8-b4b36bbf20e1" providerId="ADAL" clId="{7F71C271-F69F-4F30-87AE-23962763D51D}" dt="2026-04-16T09:20:32.023" v="216" actId="20577"/>
        <pc:sldMkLst>
          <pc:docMk/>
          <pc:sldMk cId="2963089040" sldId="1239"/>
        </pc:sldMkLst>
        <pc:spChg chg="mod">
          <ac:chgData name="LAMIAE BEZZAZ" userId="f9bc3cc0-8e1c-4944-afa8-b4b36bbf20e1" providerId="ADAL" clId="{7F71C271-F69F-4F30-87AE-23962763D51D}" dt="2026-04-16T09:20:32.023" v="216" actId="20577"/>
          <ac:spMkLst>
            <pc:docMk/>
            <pc:sldMk cId="2963089040" sldId="1239"/>
            <ac:spMk id="6" creationId="{F2EB7FC9-0E25-E1A2-26C6-087E27AC4732}"/>
          </ac:spMkLst>
        </pc:spChg>
        <pc:picChg chg="add del">
          <ac:chgData name="LAMIAE BEZZAZ" userId="f9bc3cc0-8e1c-4944-afa8-b4b36bbf20e1" providerId="ADAL" clId="{7F71C271-F69F-4F30-87AE-23962763D51D}" dt="2026-04-16T09:20:12.135" v="199" actId="478"/>
          <ac:picMkLst>
            <pc:docMk/>
            <pc:sldMk cId="2963089040" sldId="1239"/>
            <ac:picMk id="2" creationId="{E0061C0B-BD3F-44FD-94D7-07EA068AE156}"/>
          </ac:picMkLst>
        </pc:picChg>
      </pc:sldChg>
      <pc:sldChg chg="addSp delSp modSp">
        <pc:chgData name="LAMIAE BEZZAZ" userId="f9bc3cc0-8e1c-4944-afa8-b4b36bbf20e1" providerId="ADAL" clId="{7F71C271-F69F-4F30-87AE-23962763D51D}" dt="2026-04-16T09:07:51.959" v="4" actId="14100"/>
        <pc:sldMkLst>
          <pc:docMk/>
          <pc:sldMk cId="2939260061" sldId="1250"/>
        </pc:sldMkLst>
        <pc:picChg chg="add mod">
          <ac:chgData name="LAMIAE BEZZAZ" userId="f9bc3cc0-8e1c-4944-afa8-b4b36bbf20e1" providerId="ADAL" clId="{7F71C271-F69F-4F30-87AE-23962763D51D}" dt="2026-04-16T09:07:51.959" v="4" actId="14100"/>
          <ac:picMkLst>
            <pc:docMk/>
            <pc:sldMk cId="2939260061" sldId="1250"/>
            <ac:picMk id="3" creationId="{96BAE2B8-8E1B-4F00-A1D0-77B45B7BBABC}"/>
          </ac:picMkLst>
        </pc:picChg>
        <pc:picChg chg="del">
          <ac:chgData name="LAMIAE BEZZAZ" userId="f9bc3cc0-8e1c-4944-afa8-b4b36bbf20e1" providerId="ADAL" clId="{7F71C271-F69F-4F30-87AE-23962763D51D}" dt="2026-04-16T09:07:39.952" v="0" actId="478"/>
          <ac:picMkLst>
            <pc:docMk/>
            <pc:sldMk cId="2939260061" sldId="1250"/>
            <ac:picMk id="4" creationId="{FD200491-1C60-4EF3-A173-C6826BC46E1F}"/>
          </ac:picMkLst>
        </pc:picChg>
      </pc:sldChg>
      <pc:sldChg chg="modSp">
        <pc:chgData name="LAMIAE BEZZAZ" userId="f9bc3cc0-8e1c-4944-afa8-b4b36bbf20e1" providerId="ADAL" clId="{7F71C271-F69F-4F30-87AE-23962763D51D}" dt="2026-04-16T09:08:58.400" v="25" actId="20577"/>
        <pc:sldMkLst>
          <pc:docMk/>
          <pc:sldMk cId="2808969673" sldId="1256"/>
        </pc:sldMkLst>
        <pc:spChg chg="mod">
          <ac:chgData name="LAMIAE BEZZAZ" userId="f9bc3cc0-8e1c-4944-afa8-b4b36bbf20e1" providerId="ADAL" clId="{7F71C271-F69F-4F30-87AE-23962763D51D}" dt="2026-04-16T09:08:58.400" v="25" actId="20577"/>
          <ac:spMkLst>
            <pc:docMk/>
            <pc:sldMk cId="2808969673" sldId="1256"/>
            <ac:spMk id="15" creationId="{5746AB9A-7886-DD60-98B7-1FF83C8176F0}"/>
          </ac:spMkLst>
        </pc:spChg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2932386494" sldId="1262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350923796" sldId="1269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013298960" sldId="1272"/>
        </pc:sldMkLst>
      </pc:sldChg>
      <pc:sldChg chg="addSp delSp modSp del">
        <pc:chgData name="LAMIAE BEZZAZ" userId="f9bc3cc0-8e1c-4944-afa8-b4b36bbf20e1" providerId="ADAL" clId="{7F71C271-F69F-4F30-87AE-23962763D51D}" dt="2026-04-16T10:01:06.418" v="778" actId="20577"/>
        <pc:sldMkLst>
          <pc:docMk/>
          <pc:sldMk cId="1932069011" sldId="1273"/>
        </pc:sldMkLst>
        <pc:spChg chg="del">
          <ac:chgData name="LAMIAE BEZZAZ" userId="f9bc3cc0-8e1c-4944-afa8-b4b36bbf20e1" providerId="ADAL" clId="{7F71C271-F69F-4F30-87AE-23962763D51D}" dt="2026-04-16T09:37:00.400" v="433" actId="478"/>
          <ac:spMkLst>
            <pc:docMk/>
            <pc:sldMk cId="1932069011" sldId="1273"/>
            <ac:spMk id="7" creationId="{4946398A-C62D-41D0-8828-02751B83EDD2}"/>
          </ac:spMkLst>
        </pc:spChg>
        <pc:spChg chg="mod">
          <ac:chgData name="LAMIAE BEZZAZ" userId="f9bc3cc0-8e1c-4944-afa8-b4b36bbf20e1" providerId="ADAL" clId="{7F71C271-F69F-4F30-87AE-23962763D51D}" dt="2026-04-16T10:01:06.418" v="778" actId="20577"/>
          <ac:spMkLst>
            <pc:docMk/>
            <pc:sldMk cId="1932069011" sldId="1273"/>
            <ac:spMk id="16" creationId="{5AE8B19C-F9BD-C41B-5519-216C3062AD85}"/>
          </ac:spMkLst>
        </pc:spChg>
        <pc:spChg chg="del mod">
          <ac:chgData name="LAMIAE BEZZAZ" userId="f9bc3cc0-8e1c-4944-afa8-b4b36bbf20e1" providerId="ADAL" clId="{7F71C271-F69F-4F30-87AE-23962763D51D}" dt="2026-04-16T09:37:01.313" v="435" actId="478"/>
          <ac:spMkLst>
            <pc:docMk/>
            <pc:sldMk cId="1932069011" sldId="1273"/>
            <ac:spMk id="17" creationId="{144F9963-D870-4CFC-B1AA-2DE9B8F4F6FE}"/>
          </ac:spMkLst>
        </pc:spChg>
        <pc:spChg chg="del">
          <ac:chgData name="LAMIAE BEZZAZ" userId="f9bc3cc0-8e1c-4944-afa8-b4b36bbf20e1" providerId="ADAL" clId="{7F71C271-F69F-4F30-87AE-23962763D51D}" dt="2026-04-16T09:36:59.398" v="432" actId="478"/>
          <ac:spMkLst>
            <pc:docMk/>
            <pc:sldMk cId="1932069011" sldId="1273"/>
            <ac:spMk id="18" creationId="{788A1ECD-A9C1-496E-8891-BEA23A1E35CF}"/>
          </ac:spMkLst>
        </pc:spChg>
        <pc:grpChg chg="del">
          <ac:chgData name="LAMIAE BEZZAZ" userId="f9bc3cc0-8e1c-4944-afa8-b4b36bbf20e1" providerId="ADAL" clId="{7F71C271-F69F-4F30-87AE-23962763D51D}" dt="2026-04-16T09:36:56.279" v="431" actId="478"/>
          <ac:grpSpMkLst>
            <pc:docMk/>
            <pc:sldMk cId="1932069011" sldId="1273"/>
            <ac:grpSpMk id="10" creationId="{FCD3A435-07D0-47A2-93AF-443F7BA7094C}"/>
          </ac:grpSpMkLst>
        </pc:grpChg>
        <pc:picChg chg="add del mod">
          <ac:chgData name="LAMIAE BEZZAZ" userId="f9bc3cc0-8e1c-4944-afa8-b4b36bbf20e1" providerId="ADAL" clId="{7F71C271-F69F-4F30-87AE-23962763D51D}" dt="2026-04-16T09:42:48.122" v="666" actId="478"/>
          <ac:picMkLst>
            <pc:docMk/>
            <pc:sldMk cId="1932069011" sldId="1273"/>
            <ac:picMk id="3" creationId="{DC18DC82-4E5D-4E7D-9696-1BF0CFB00111}"/>
          </ac:picMkLst>
        </pc:picChg>
        <pc:picChg chg="add mod">
          <ac:chgData name="LAMIAE BEZZAZ" userId="f9bc3cc0-8e1c-4944-afa8-b4b36bbf20e1" providerId="ADAL" clId="{7F71C271-F69F-4F30-87AE-23962763D51D}" dt="2026-04-16T09:38:40.658" v="516" actId="14100"/>
          <ac:picMkLst>
            <pc:docMk/>
            <pc:sldMk cId="1932069011" sldId="1273"/>
            <ac:picMk id="5" creationId="{AB411BC6-4116-4F5B-9A05-921A572A85D7}"/>
          </ac:picMkLst>
        </pc:picChg>
        <pc:picChg chg="add mod">
          <ac:chgData name="LAMIAE BEZZAZ" userId="f9bc3cc0-8e1c-4944-afa8-b4b36bbf20e1" providerId="ADAL" clId="{7F71C271-F69F-4F30-87AE-23962763D51D}" dt="2026-04-16T09:38:54.932" v="521" actId="14100"/>
          <ac:picMkLst>
            <pc:docMk/>
            <pc:sldMk cId="1932069011" sldId="1273"/>
            <ac:picMk id="11" creationId="{4B93D5E5-C50F-47B3-9F3E-12F1D6DF5337}"/>
          </ac:picMkLst>
        </pc:picChg>
        <pc:picChg chg="add mod">
          <ac:chgData name="LAMIAE BEZZAZ" userId="f9bc3cc0-8e1c-4944-afa8-b4b36bbf20e1" providerId="ADAL" clId="{7F71C271-F69F-4F30-87AE-23962763D51D}" dt="2026-04-16T09:38:50.966" v="520" actId="14100"/>
          <ac:picMkLst>
            <pc:docMk/>
            <pc:sldMk cId="1932069011" sldId="1273"/>
            <ac:picMk id="19" creationId="{69B3A0A8-2901-4A2F-A7B4-B3EB1AAC66C3}"/>
          </ac:picMkLst>
        </pc:picChg>
        <pc:picChg chg="add mod modCrop">
          <ac:chgData name="LAMIAE BEZZAZ" userId="f9bc3cc0-8e1c-4944-afa8-b4b36bbf20e1" providerId="ADAL" clId="{7F71C271-F69F-4F30-87AE-23962763D51D}" dt="2026-04-16T09:39:00.432" v="523" actId="14100"/>
          <ac:picMkLst>
            <pc:docMk/>
            <pc:sldMk cId="1932069011" sldId="1273"/>
            <ac:picMk id="21" creationId="{5DBEAF02-6F97-49E8-996D-FA82C003C848}"/>
          </ac:picMkLst>
        </pc:picChg>
        <pc:picChg chg="add mod">
          <ac:chgData name="LAMIAE BEZZAZ" userId="f9bc3cc0-8e1c-4944-afa8-b4b36bbf20e1" providerId="ADAL" clId="{7F71C271-F69F-4F30-87AE-23962763D51D}" dt="2026-04-16T09:43:06.883" v="672" actId="14100"/>
          <ac:picMkLst>
            <pc:docMk/>
            <pc:sldMk cId="1932069011" sldId="1273"/>
            <ac:picMk id="23" creationId="{A9D68D9C-193D-4059-BE81-89D525EDDEB0}"/>
          </ac:picMkLst>
        </pc:picChg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160430289" sldId="1274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568285701" sldId="1275"/>
        </pc:sldMkLst>
      </pc:sldChg>
      <pc:sldChg chg="modSp del">
        <pc:chgData name="LAMIAE BEZZAZ" userId="f9bc3cc0-8e1c-4944-afa8-b4b36bbf20e1" providerId="ADAL" clId="{7F71C271-F69F-4F30-87AE-23962763D51D}" dt="2026-04-16T09:45:29.860" v="719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7F71C271-F69F-4F30-87AE-23962763D51D}" dt="2026-04-16T09:45:29.860" v="719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3899481728" sldId="1277"/>
        </pc:sldMkLst>
      </pc:sldChg>
      <pc:sldChg chg="modSp del">
        <pc:chgData name="LAMIAE BEZZAZ" userId="f9bc3cc0-8e1c-4944-afa8-b4b36bbf20e1" providerId="ADAL" clId="{7F71C271-F69F-4F30-87AE-23962763D51D}" dt="2026-04-16T09:58:19.422" v="776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7F71C271-F69F-4F30-87AE-23962763D51D}" dt="2026-04-16T09:58:19.422" v="776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7F71C271-F69F-4F30-87AE-23962763D51D}" dt="2026-04-16T09:27:43.909" v="310" actId="1076"/>
        <pc:sldMkLst>
          <pc:docMk/>
          <pc:sldMk cId="2275715586" sldId="1287"/>
        </pc:sldMkLst>
        <pc:picChg chg="add mod modCrop">
          <ac:chgData name="LAMIAE BEZZAZ" userId="f9bc3cc0-8e1c-4944-afa8-b4b36bbf20e1" providerId="ADAL" clId="{7F71C271-F69F-4F30-87AE-23962763D51D}" dt="2026-04-16T09:27:43.909" v="310" actId="1076"/>
          <ac:picMkLst>
            <pc:docMk/>
            <pc:sldMk cId="2275715586" sldId="1287"/>
            <ac:picMk id="8" creationId="{5723EF01-621F-461D-9B4E-1536762C56E9}"/>
          </ac:picMkLst>
        </pc:picChg>
        <pc:picChg chg="del">
          <ac:chgData name="LAMIAE BEZZAZ" userId="f9bc3cc0-8e1c-4944-afa8-b4b36bbf20e1" providerId="ADAL" clId="{7F71C271-F69F-4F30-87AE-23962763D51D}" dt="2026-04-16T09:24:49.531" v="301" actId="478"/>
          <ac:picMkLst>
            <pc:docMk/>
            <pc:sldMk cId="2275715586" sldId="1287"/>
            <ac:picMk id="10" creationId="{C628CD9D-C4F4-4D35-BD93-B3B99FCF2231}"/>
          </ac:picMkLst>
        </pc:picChg>
      </pc:sldChg>
      <pc:sldChg chg="modSp">
        <pc:chgData name="LAMIAE BEZZAZ" userId="f9bc3cc0-8e1c-4944-afa8-b4b36bbf20e1" providerId="ADAL" clId="{7F71C271-F69F-4F30-87AE-23962763D51D}" dt="2026-04-16T09:20:39.649" v="222" actId="20577"/>
        <pc:sldMkLst>
          <pc:docMk/>
          <pc:sldMk cId="1219856537" sldId="1288"/>
        </pc:sldMkLst>
        <pc:spChg chg="mod">
          <ac:chgData name="LAMIAE BEZZAZ" userId="f9bc3cc0-8e1c-4944-afa8-b4b36bbf20e1" providerId="ADAL" clId="{7F71C271-F69F-4F30-87AE-23962763D51D}" dt="2026-04-16T09:20:39.649" v="222" actId="20577"/>
          <ac:spMkLst>
            <pc:docMk/>
            <pc:sldMk cId="1219856537" sldId="1288"/>
            <ac:spMk id="6" creationId="{F2EB7FC9-0E25-E1A2-26C6-087E27AC4732}"/>
          </ac:spMkLst>
        </pc:spChg>
      </pc:sldChg>
      <pc:sldChg chg="addSp delSp modSp del">
        <pc:chgData name="LAMIAE BEZZAZ" userId="f9bc3cc0-8e1c-4944-afa8-b4b36bbf20e1" providerId="ADAL" clId="{7F71C271-F69F-4F30-87AE-23962763D51D}" dt="2026-04-16T09:30:40.200" v="342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7F71C271-F69F-4F30-87AE-23962763D51D}" dt="2026-04-16T09:30:40.200" v="342" actId="20577"/>
          <ac:spMkLst>
            <pc:docMk/>
            <pc:sldMk cId="2978975811" sldId="1289"/>
            <ac:spMk id="7" creationId="{926954AF-F1E1-39EA-0347-22DD6224C885}"/>
          </ac:spMkLst>
        </pc:spChg>
        <pc:picChg chg="add mod">
          <ac:chgData name="LAMIAE BEZZAZ" userId="f9bc3cc0-8e1c-4944-afa8-b4b36bbf20e1" providerId="ADAL" clId="{7F71C271-F69F-4F30-87AE-23962763D51D}" dt="2026-04-16T09:30:20.170" v="314" actId="1076"/>
          <ac:picMkLst>
            <pc:docMk/>
            <pc:sldMk cId="2978975811" sldId="1289"/>
            <ac:picMk id="8" creationId="{5630D008-815D-4DCC-8F7D-83F9D1AC88DE}"/>
          </ac:picMkLst>
        </pc:picChg>
        <pc:picChg chg="del">
          <ac:chgData name="LAMIAE BEZZAZ" userId="f9bc3cc0-8e1c-4944-afa8-b4b36bbf20e1" providerId="ADAL" clId="{7F71C271-F69F-4F30-87AE-23962763D51D}" dt="2026-04-16T09:29:34.195" v="312" actId="478"/>
          <ac:picMkLst>
            <pc:docMk/>
            <pc:sldMk cId="2978975811" sldId="1289"/>
            <ac:picMk id="9" creationId="{EA292CED-D9AF-4488-B11B-C2CB821B0DC3}"/>
          </ac:picMkLst>
        </pc:picChg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1433455725" sldId="1290"/>
        </pc:sldMkLst>
      </pc:sldChg>
      <pc:sldChg chg="modSp">
        <pc:chgData name="LAMIAE BEZZAZ" userId="f9bc3cc0-8e1c-4944-afa8-b4b36bbf20e1" providerId="ADAL" clId="{7F71C271-F69F-4F30-87AE-23962763D51D}" dt="2026-04-16T09:10:05.732" v="35" actId="20577"/>
        <pc:sldMkLst>
          <pc:docMk/>
          <pc:sldMk cId="487010545" sldId="1292"/>
        </pc:sldMkLst>
        <pc:spChg chg="mod">
          <ac:chgData name="LAMIAE BEZZAZ" userId="f9bc3cc0-8e1c-4944-afa8-b4b36bbf20e1" providerId="ADAL" clId="{7F71C271-F69F-4F30-87AE-23962763D51D}" dt="2026-04-16T09:10:05.732" v="35" actId="20577"/>
          <ac:spMkLst>
            <pc:docMk/>
            <pc:sldMk cId="487010545" sldId="129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0:11.213" v="37" actId="20577"/>
        <pc:sldMkLst>
          <pc:docMk/>
          <pc:sldMk cId="782702682" sldId="1293"/>
        </pc:sldMkLst>
        <pc:spChg chg="mod">
          <ac:chgData name="LAMIAE BEZZAZ" userId="f9bc3cc0-8e1c-4944-afa8-b4b36bbf20e1" providerId="ADAL" clId="{7F71C271-F69F-4F30-87AE-23962763D51D}" dt="2026-04-16T09:10:11.213" v="37" actId="20577"/>
          <ac:spMkLst>
            <pc:docMk/>
            <pc:sldMk cId="782702682" sldId="1293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09:40.059" v="30" actId="20577"/>
        <pc:sldMkLst>
          <pc:docMk/>
          <pc:sldMk cId="2247949079" sldId="1294"/>
        </pc:sldMkLst>
        <pc:spChg chg="mod">
          <ac:chgData name="LAMIAE BEZZAZ" userId="f9bc3cc0-8e1c-4944-afa8-b4b36bbf20e1" providerId="ADAL" clId="{7F71C271-F69F-4F30-87AE-23962763D51D}" dt="2026-04-16T09:09:40.059" v="30" actId="20577"/>
          <ac:spMkLst>
            <pc:docMk/>
            <pc:sldMk cId="2247949079" sldId="1294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09:44.278" v="31" actId="20577"/>
        <pc:sldMkLst>
          <pc:docMk/>
          <pc:sldMk cId="4246499934" sldId="1295"/>
        </pc:sldMkLst>
        <pc:spChg chg="mod">
          <ac:chgData name="LAMIAE BEZZAZ" userId="f9bc3cc0-8e1c-4944-afa8-b4b36bbf20e1" providerId="ADAL" clId="{7F71C271-F69F-4F30-87AE-23962763D51D}" dt="2026-04-16T09:09:44.278" v="31" actId="20577"/>
          <ac:spMkLst>
            <pc:docMk/>
            <pc:sldMk cId="4246499934" sldId="1295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10:27.362" v="43" actId="20577"/>
        <pc:sldMkLst>
          <pc:docMk/>
          <pc:sldMk cId="1661676341" sldId="1296"/>
        </pc:sldMkLst>
        <pc:spChg chg="mod">
          <ac:chgData name="LAMIAE BEZZAZ" userId="f9bc3cc0-8e1c-4944-afa8-b4b36bbf20e1" providerId="ADAL" clId="{7F71C271-F69F-4F30-87AE-23962763D51D}" dt="2026-04-16T09:10:27.362" v="43" actId="20577"/>
          <ac:spMkLst>
            <pc:docMk/>
            <pc:sldMk cId="1661676341" sldId="1296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0:32.513" v="45" actId="20577"/>
        <pc:sldMkLst>
          <pc:docMk/>
          <pc:sldMk cId="957392094" sldId="1297"/>
        </pc:sldMkLst>
        <pc:spChg chg="mod">
          <ac:chgData name="LAMIAE BEZZAZ" userId="f9bc3cc0-8e1c-4944-afa8-b4b36bbf20e1" providerId="ADAL" clId="{7F71C271-F69F-4F30-87AE-23962763D51D}" dt="2026-04-16T09:10:32.513" v="45" actId="20577"/>
          <ac:spMkLst>
            <pc:docMk/>
            <pc:sldMk cId="957392094" sldId="1297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09:25.663" v="28" actId="20577"/>
        <pc:sldMkLst>
          <pc:docMk/>
          <pc:sldMk cId="7465974" sldId="1298"/>
        </pc:sldMkLst>
        <pc:spChg chg="mod">
          <ac:chgData name="LAMIAE BEZZAZ" userId="f9bc3cc0-8e1c-4944-afa8-b4b36bbf20e1" providerId="ADAL" clId="{7F71C271-F69F-4F30-87AE-23962763D51D}" dt="2026-04-16T09:09:25.663" v="28" actId="20577"/>
          <ac:spMkLst>
            <pc:docMk/>
            <pc:sldMk cId="7465974" sldId="1298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09:30.679" v="29" actId="20577"/>
        <pc:sldMkLst>
          <pc:docMk/>
          <pc:sldMk cId="609673633" sldId="1299"/>
        </pc:sldMkLst>
        <pc:spChg chg="mod">
          <ac:chgData name="LAMIAE BEZZAZ" userId="f9bc3cc0-8e1c-4944-afa8-b4b36bbf20e1" providerId="ADAL" clId="{7F71C271-F69F-4F30-87AE-23962763D51D}" dt="2026-04-16T09:09:30.679" v="29" actId="20577"/>
          <ac:spMkLst>
            <pc:docMk/>
            <pc:sldMk cId="609673633" sldId="1299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10:17.502" v="39" actId="20577"/>
        <pc:sldMkLst>
          <pc:docMk/>
          <pc:sldMk cId="3455381860" sldId="1300"/>
        </pc:sldMkLst>
        <pc:spChg chg="mod">
          <ac:chgData name="LAMIAE BEZZAZ" userId="f9bc3cc0-8e1c-4944-afa8-b4b36bbf20e1" providerId="ADAL" clId="{7F71C271-F69F-4F30-87AE-23962763D51D}" dt="2026-04-16T09:10:17.502" v="39" actId="20577"/>
          <ac:spMkLst>
            <pc:docMk/>
            <pc:sldMk cId="3455381860" sldId="1300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0:21.725" v="41" actId="20577"/>
        <pc:sldMkLst>
          <pc:docMk/>
          <pc:sldMk cId="490025206" sldId="1301"/>
        </pc:sldMkLst>
        <pc:spChg chg="mod">
          <ac:chgData name="LAMIAE BEZZAZ" userId="f9bc3cc0-8e1c-4944-afa8-b4b36bbf20e1" providerId="ADAL" clId="{7F71C271-F69F-4F30-87AE-23962763D51D}" dt="2026-04-16T09:10:21.725" v="41" actId="20577"/>
          <ac:spMkLst>
            <pc:docMk/>
            <pc:sldMk cId="490025206" sldId="1301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09:49.624" v="32" actId="20577"/>
        <pc:sldMkLst>
          <pc:docMk/>
          <pc:sldMk cId="1112635136" sldId="1302"/>
        </pc:sldMkLst>
        <pc:spChg chg="mod">
          <ac:chgData name="LAMIAE BEZZAZ" userId="f9bc3cc0-8e1c-4944-afa8-b4b36bbf20e1" providerId="ADAL" clId="{7F71C271-F69F-4F30-87AE-23962763D51D}" dt="2026-04-16T09:09:49.624" v="32" actId="20577"/>
          <ac:spMkLst>
            <pc:docMk/>
            <pc:sldMk cId="1112635136" sldId="130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09:59.084" v="33" actId="20577"/>
        <pc:sldMkLst>
          <pc:docMk/>
          <pc:sldMk cId="3969333846" sldId="1303"/>
        </pc:sldMkLst>
        <pc:spChg chg="mod">
          <ac:chgData name="LAMIAE BEZZAZ" userId="f9bc3cc0-8e1c-4944-afa8-b4b36bbf20e1" providerId="ADAL" clId="{7F71C271-F69F-4F30-87AE-23962763D51D}" dt="2026-04-16T09:09:59.084" v="33" actId="20577"/>
          <ac:spMkLst>
            <pc:docMk/>
            <pc:sldMk cId="3969333846" sldId="1303"/>
            <ac:spMk id="2" creationId="{2D28BF60-49D0-FA60-A908-72517B30746A}"/>
          </ac:spMkLst>
        </pc:spChg>
      </pc:sldChg>
      <pc:sldChg chg="modSp">
        <pc:chgData name="LAMIAE BEZZAZ" userId="f9bc3cc0-8e1c-4944-afa8-b4b36bbf20e1" providerId="ADAL" clId="{7F71C271-F69F-4F30-87AE-23962763D51D}" dt="2026-04-16T09:10:37.866" v="47" actId="20577"/>
        <pc:sldMkLst>
          <pc:docMk/>
          <pc:sldMk cId="767725886" sldId="1304"/>
        </pc:sldMkLst>
        <pc:spChg chg="mod">
          <ac:chgData name="LAMIAE BEZZAZ" userId="f9bc3cc0-8e1c-4944-afa8-b4b36bbf20e1" providerId="ADAL" clId="{7F71C271-F69F-4F30-87AE-23962763D51D}" dt="2026-04-16T09:10:37.866" v="47" actId="20577"/>
          <ac:spMkLst>
            <pc:docMk/>
            <pc:sldMk cId="767725886" sldId="1304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0:42.337" v="49" actId="20577"/>
        <pc:sldMkLst>
          <pc:docMk/>
          <pc:sldMk cId="1940863747" sldId="1305"/>
        </pc:sldMkLst>
        <pc:spChg chg="mod">
          <ac:chgData name="LAMIAE BEZZAZ" userId="f9bc3cc0-8e1c-4944-afa8-b4b36bbf20e1" providerId="ADAL" clId="{7F71C271-F69F-4F30-87AE-23962763D51D}" dt="2026-04-16T09:10:42.337" v="49" actId="20577"/>
          <ac:spMkLst>
            <pc:docMk/>
            <pc:sldMk cId="1940863747" sldId="1305"/>
            <ac:spMk id="2" creationId="{2D28BF60-49D0-FA60-A908-72517B30746A}"/>
          </ac:spMkLst>
        </pc:spChg>
      </pc:sldChg>
      <pc:sldChg chg="addSp delSp modSp">
        <pc:chgData name="LAMIAE BEZZAZ" userId="f9bc3cc0-8e1c-4944-afa8-b4b36bbf20e1" providerId="ADAL" clId="{7F71C271-F69F-4F30-87AE-23962763D51D}" dt="2026-04-16T09:35:08.447" v="430" actId="1076"/>
        <pc:sldMkLst>
          <pc:docMk/>
          <pc:sldMk cId="155981778" sldId="1306"/>
        </pc:sldMkLst>
        <pc:picChg chg="add del mod">
          <ac:chgData name="LAMIAE BEZZAZ" userId="f9bc3cc0-8e1c-4944-afa8-b4b36bbf20e1" providerId="ADAL" clId="{7F71C271-F69F-4F30-87AE-23962763D51D}" dt="2026-04-16T09:32:42.544" v="353" actId="478"/>
          <ac:picMkLst>
            <pc:docMk/>
            <pc:sldMk cId="155981778" sldId="1306"/>
            <ac:picMk id="12" creationId="{7D152CFA-9C8A-454E-A656-2B551D0BBF27}"/>
          </ac:picMkLst>
        </pc:picChg>
        <pc:picChg chg="add del mod">
          <ac:chgData name="LAMIAE BEZZAZ" userId="f9bc3cc0-8e1c-4944-afa8-b4b36bbf20e1" providerId="ADAL" clId="{7F71C271-F69F-4F30-87AE-23962763D51D}" dt="2026-04-16T09:32:42.544" v="353" actId="478"/>
          <ac:picMkLst>
            <pc:docMk/>
            <pc:sldMk cId="155981778" sldId="1306"/>
            <ac:picMk id="13" creationId="{15ADAB9E-C2A6-4538-B102-DC04CF0B410B}"/>
          </ac:picMkLst>
        </pc:picChg>
        <pc:picChg chg="add del mod">
          <ac:chgData name="LAMIAE BEZZAZ" userId="f9bc3cc0-8e1c-4944-afa8-b4b36bbf20e1" providerId="ADAL" clId="{7F71C271-F69F-4F30-87AE-23962763D51D}" dt="2026-04-16T09:32:42.544" v="353" actId="478"/>
          <ac:picMkLst>
            <pc:docMk/>
            <pc:sldMk cId="155981778" sldId="1306"/>
            <ac:picMk id="15" creationId="{8D0C6C50-87D7-4882-891B-AB880145CE1A}"/>
          </ac:picMkLst>
        </pc:picChg>
        <pc:picChg chg="add del mod">
          <ac:chgData name="LAMIAE BEZZAZ" userId="f9bc3cc0-8e1c-4944-afa8-b4b36bbf20e1" providerId="ADAL" clId="{7F71C271-F69F-4F30-87AE-23962763D51D}" dt="2026-04-16T09:32:42.544" v="353" actId="478"/>
          <ac:picMkLst>
            <pc:docMk/>
            <pc:sldMk cId="155981778" sldId="1306"/>
            <ac:picMk id="17" creationId="{A00AB8C3-F148-418F-A53C-FF5D666FCD7B}"/>
          </ac:picMkLst>
        </pc:picChg>
        <pc:picChg chg="add mod">
          <ac:chgData name="LAMIAE BEZZAZ" userId="f9bc3cc0-8e1c-4944-afa8-b4b36bbf20e1" providerId="ADAL" clId="{7F71C271-F69F-4F30-87AE-23962763D51D}" dt="2026-04-16T09:34:54.144" v="427" actId="1076"/>
          <ac:picMkLst>
            <pc:docMk/>
            <pc:sldMk cId="155981778" sldId="1306"/>
            <ac:picMk id="18" creationId="{5D8CF8DE-CE2E-433A-ADCC-E7D9EF51E946}"/>
          </ac:picMkLst>
        </pc:picChg>
        <pc:picChg chg="del">
          <ac:chgData name="LAMIAE BEZZAZ" userId="f9bc3cc0-8e1c-4944-afa8-b4b36bbf20e1" providerId="ADAL" clId="{7F71C271-F69F-4F30-87AE-23962763D51D}" dt="2026-04-16T09:32:45.854" v="354" actId="478"/>
          <ac:picMkLst>
            <pc:docMk/>
            <pc:sldMk cId="155981778" sldId="1306"/>
            <ac:picMk id="19" creationId="{F198DD51-B476-49CD-A6F7-246E5293C231}"/>
          </ac:picMkLst>
        </pc:picChg>
        <pc:picChg chg="del">
          <ac:chgData name="LAMIAE BEZZAZ" userId="f9bc3cc0-8e1c-4944-afa8-b4b36bbf20e1" providerId="ADAL" clId="{7F71C271-F69F-4F30-87AE-23962763D51D}" dt="2026-04-16T09:32:45.854" v="354" actId="478"/>
          <ac:picMkLst>
            <pc:docMk/>
            <pc:sldMk cId="155981778" sldId="1306"/>
            <ac:picMk id="20" creationId="{60B81780-510E-4501-8D02-B22F78AC8D6D}"/>
          </ac:picMkLst>
        </pc:picChg>
        <pc:picChg chg="del">
          <ac:chgData name="LAMIAE BEZZAZ" userId="f9bc3cc0-8e1c-4944-afa8-b4b36bbf20e1" providerId="ADAL" clId="{7F71C271-F69F-4F30-87AE-23962763D51D}" dt="2026-04-16T09:32:42.544" v="353" actId="478"/>
          <ac:picMkLst>
            <pc:docMk/>
            <pc:sldMk cId="155981778" sldId="1306"/>
            <ac:picMk id="21" creationId="{2B0D5EE5-67F6-474B-A556-8C1C65A00E22}"/>
          </ac:picMkLst>
        </pc:picChg>
        <pc:picChg chg="del">
          <ac:chgData name="LAMIAE BEZZAZ" userId="f9bc3cc0-8e1c-4944-afa8-b4b36bbf20e1" providerId="ADAL" clId="{7F71C271-F69F-4F30-87AE-23962763D51D}" dt="2026-04-16T09:32:45.854" v="354" actId="478"/>
          <ac:picMkLst>
            <pc:docMk/>
            <pc:sldMk cId="155981778" sldId="1306"/>
            <ac:picMk id="22" creationId="{DCA58AB6-7E6F-49EC-8FBB-43F644D45D90}"/>
          </ac:picMkLst>
        </pc:picChg>
        <pc:picChg chg="del">
          <ac:chgData name="LAMIAE BEZZAZ" userId="f9bc3cc0-8e1c-4944-afa8-b4b36bbf20e1" providerId="ADAL" clId="{7F71C271-F69F-4F30-87AE-23962763D51D}" dt="2026-04-16T09:32:45.854" v="354" actId="478"/>
          <ac:picMkLst>
            <pc:docMk/>
            <pc:sldMk cId="155981778" sldId="1306"/>
            <ac:picMk id="23" creationId="{720AED60-71A1-4BCB-93DD-F9C7863F3662}"/>
          </ac:picMkLst>
        </pc:picChg>
        <pc:picChg chg="add mod">
          <ac:chgData name="LAMIAE BEZZAZ" userId="f9bc3cc0-8e1c-4944-afa8-b4b36bbf20e1" providerId="ADAL" clId="{7F71C271-F69F-4F30-87AE-23962763D51D}" dt="2026-04-16T09:34:48.407" v="426" actId="14100"/>
          <ac:picMkLst>
            <pc:docMk/>
            <pc:sldMk cId="155981778" sldId="1306"/>
            <ac:picMk id="24" creationId="{0DE99312-B370-481C-B61C-3A12F364FB16}"/>
          </ac:picMkLst>
        </pc:picChg>
        <pc:picChg chg="add mod">
          <ac:chgData name="LAMIAE BEZZAZ" userId="f9bc3cc0-8e1c-4944-afa8-b4b36bbf20e1" providerId="ADAL" clId="{7F71C271-F69F-4F30-87AE-23962763D51D}" dt="2026-04-16T09:35:08.447" v="430" actId="1076"/>
          <ac:picMkLst>
            <pc:docMk/>
            <pc:sldMk cId="155981778" sldId="1306"/>
            <ac:picMk id="25" creationId="{F4571651-59CA-407E-8846-C13A0684E56A}"/>
          </ac:picMkLst>
        </pc:picChg>
        <pc:picChg chg="add mod">
          <ac:chgData name="LAMIAE BEZZAZ" userId="f9bc3cc0-8e1c-4944-afa8-b4b36bbf20e1" providerId="ADAL" clId="{7F71C271-F69F-4F30-87AE-23962763D51D}" dt="2026-04-16T09:35:04.421" v="429" actId="1076"/>
          <ac:picMkLst>
            <pc:docMk/>
            <pc:sldMk cId="155981778" sldId="1306"/>
            <ac:picMk id="26" creationId="{C9A14B2E-3C5C-4786-B9C0-4F4330D4AAF9}"/>
          </ac:picMkLst>
        </pc:picChg>
        <pc:picChg chg="add mod">
          <ac:chgData name="LAMIAE BEZZAZ" userId="f9bc3cc0-8e1c-4944-afa8-b4b36bbf20e1" providerId="ADAL" clId="{7F71C271-F69F-4F30-87AE-23962763D51D}" dt="2026-04-16T09:34:56.395" v="428" actId="1076"/>
          <ac:picMkLst>
            <pc:docMk/>
            <pc:sldMk cId="155981778" sldId="1306"/>
            <ac:picMk id="27" creationId="{6B1E66A1-1F78-4E81-B01F-7F13095C5F07}"/>
          </ac:picMkLst>
        </pc:picChg>
      </pc:sldChg>
      <pc:sldChg chg="modSp">
        <pc:chgData name="LAMIAE BEZZAZ" userId="f9bc3cc0-8e1c-4944-afa8-b4b36bbf20e1" providerId="ADAL" clId="{7F71C271-F69F-4F30-87AE-23962763D51D}" dt="2026-04-16T09:20:46.584" v="228" actId="20577"/>
        <pc:sldMkLst>
          <pc:docMk/>
          <pc:sldMk cId="2526156800" sldId="1307"/>
        </pc:sldMkLst>
        <pc:spChg chg="mod">
          <ac:chgData name="LAMIAE BEZZAZ" userId="f9bc3cc0-8e1c-4944-afa8-b4b36bbf20e1" providerId="ADAL" clId="{7F71C271-F69F-4F30-87AE-23962763D51D}" dt="2026-04-16T09:20:46.584" v="228" actId="20577"/>
          <ac:spMkLst>
            <pc:docMk/>
            <pc:sldMk cId="2526156800" sldId="1307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7F71C271-F69F-4F30-87AE-23962763D51D}" dt="2026-04-16T09:24:42.353" v="300" actId="14100"/>
        <pc:sldMkLst>
          <pc:docMk/>
          <pc:sldMk cId="360434148" sldId="1311"/>
        </pc:sldMkLst>
        <pc:spChg chg="mod">
          <ac:chgData name="LAMIAE BEZZAZ" userId="f9bc3cc0-8e1c-4944-afa8-b4b36bbf20e1" providerId="ADAL" clId="{7F71C271-F69F-4F30-87AE-23962763D51D}" dt="2026-04-16T09:24:37.083" v="299" actId="20577"/>
          <ac:spMkLst>
            <pc:docMk/>
            <pc:sldMk cId="360434148" sldId="1311"/>
            <ac:spMk id="2" creationId="{B45ACA90-9AE2-42D8-B316-DDAB3E8A4AE3}"/>
          </ac:spMkLst>
        </pc:spChg>
        <pc:picChg chg="mod">
          <ac:chgData name="LAMIAE BEZZAZ" userId="f9bc3cc0-8e1c-4944-afa8-b4b36bbf20e1" providerId="ADAL" clId="{7F71C271-F69F-4F30-87AE-23962763D51D}" dt="2026-04-16T09:24:42.353" v="300" actId="14100"/>
          <ac:picMkLst>
            <pc:docMk/>
            <pc:sldMk cId="360434148" sldId="1311"/>
            <ac:picMk id="12" creationId="{57D67029-EAE0-4998-B7C5-22CCDAE55A84}"/>
          </ac:picMkLst>
        </pc:picChg>
      </pc:sldChg>
      <pc:sldChg chg="modSp">
        <pc:chgData name="LAMIAE BEZZAZ" userId="f9bc3cc0-8e1c-4944-afa8-b4b36bbf20e1" providerId="ADAL" clId="{7F71C271-F69F-4F30-87AE-23962763D51D}" dt="2026-04-16T09:14:17.069" v="110" actId="20577"/>
        <pc:sldMkLst>
          <pc:docMk/>
          <pc:sldMk cId="1897720385" sldId="1313"/>
        </pc:sldMkLst>
        <pc:spChg chg="mod">
          <ac:chgData name="LAMIAE BEZZAZ" userId="f9bc3cc0-8e1c-4944-afa8-b4b36bbf20e1" providerId="ADAL" clId="{7F71C271-F69F-4F30-87AE-23962763D51D}" dt="2026-04-16T09:14:17.069" v="110" actId="20577"/>
          <ac:spMkLst>
            <pc:docMk/>
            <pc:sldMk cId="1897720385" sldId="1313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2:24.837" v="68" actId="20577"/>
        <pc:sldMkLst>
          <pc:docMk/>
          <pc:sldMk cId="1387177892" sldId="1314"/>
        </pc:sldMkLst>
        <pc:spChg chg="mod">
          <ac:chgData name="LAMIAE BEZZAZ" userId="f9bc3cc0-8e1c-4944-afa8-b4b36bbf20e1" providerId="ADAL" clId="{7F71C271-F69F-4F30-87AE-23962763D51D}" dt="2026-04-16T09:12:24.837" v="68" actId="20577"/>
          <ac:spMkLst>
            <pc:docMk/>
            <pc:sldMk cId="1387177892" sldId="1314"/>
            <ac:spMk id="8" creationId="{2CDBF7EA-920B-4FF6-80CA-177A88CEF2C0}"/>
          </ac:spMkLst>
        </pc:spChg>
      </pc:sldChg>
      <pc:sldChg chg="modSp">
        <pc:chgData name="LAMIAE BEZZAZ" userId="f9bc3cc0-8e1c-4944-afa8-b4b36bbf20e1" providerId="ADAL" clId="{7F71C271-F69F-4F30-87AE-23962763D51D}" dt="2026-04-16T09:15:42.455" v="133" actId="404"/>
        <pc:sldMkLst>
          <pc:docMk/>
          <pc:sldMk cId="1666062957" sldId="1315"/>
        </pc:sldMkLst>
        <pc:spChg chg="mod">
          <ac:chgData name="LAMIAE BEZZAZ" userId="f9bc3cc0-8e1c-4944-afa8-b4b36bbf20e1" providerId="ADAL" clId="{7F71C271-F69F-4F30-87AE-23962763D51D}" dt="2026-04-16T09:15:42.455" v="133" actId="404"/>
          <ac:spMkLst>
            <pc:docMk/>
            <pc:sldMk cId="1666062957" sldId="1315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7F71C271-F69F-4F30-87AE-23962763D51D}" dt="2026-04-16T09:15:56.211" v="140" actId="20577"/>
        <pc:sldMkLst>
          <pc:docMk/>
          <pc:sldMk cId="2413481326" sldId="1316"/>
        </pc:sldMkLst>
        <pc:spChg chg="mod">
          <ac:chgData name="LAMIAE BEZZAZ" userId="f9bc3cc0-8e1c-4944-afa8-b4b36bbf20e1" providerId="ADAL" clId="{7F71C271-F69F-4F30-87AE-23962763D51D}" dt="2026-04-16T09:15:56.211" v="140" actId="20577"/>
          <ac:spMkLst>
            <pc:docMk/>
            <pc:sldMk cId="2413481326" sldId="1316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5:52.003" v="135" actId="207"/>
        <pc:sldMkLst>
          <pc:docMk/>
          <pc:sldMk cId="3867678412" sldId="1317"/>
        </pc:sldMkLst>
        <pc:spChg chg="mod">
          <ac:chgData name="LAMIAE BEZZAZ" userId="f9bc3cc0-8e1c-4944-afa8-b4b36bbf20e1" providerId="ADAL" clId="{7F71C271-F69F-4F30-87AE-23962763D51D}" dt="2026-04-16T09:15:52.003" v="135" actId="207"/>
          <ac:spMkLst>
            <pc:docMk/>
            <pc:sldMk cId="3867678412" sldId="1317"/>
            <ac:spMk id="10" creationId="{F0FF5C8B-479A-45BA-8CE3-B6D24120EA07}"/>
          </ac:spMkLst>
        </pc:spChg>
      </pc:sldChg>
      <pc:sldChg chg="modSp">
        <pc:chgData name="LAMIAE BEZZAZ" userId="f9bc3cc0-8e1c-4944-afa8-b4b36bbf20e1" providerId="ADAL" clId="{7F71C271-F69F-4F30-87AE-23962763D51D}" dt="2026-04-16T09:12:53.723" v="81" actId="20577"/>
        <pc:sldMkLst>
          <pc:docMk/>
          <pc:sldMk cId="942065104" sldId="1318"/>
        </pc:sldMkLst>
        <pc:spChg chg="mod">
          <ac:chgData name="LAMIAE BEZZAZ" userId="f9bc3cc0-8e1c-4944-afa8-b4b36bbf20e1" providerId="ADAL" clId="{7F71C271-F69F-4F30-87AE-23962763D51D}" dt="2026-04-16T09:12:53.723" v="81" actId="20577"/>
          <ac:spMkLst>
            <pc:docMk/>
            <pc:sldMk cId="942065104" sldId="1318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7F71C271-F69F-4F30-87AE-23962763D51D}" dt="2026-04-16T09:14:24.899" v="116" actId="20577"/>
        <pc:sldMkLst>
          <pc:docMk/>
          <pc:sldMk cId="490946834" sldId="1319"/>
        </pc:sldMkLst>
        <pc:spChg chg="mod">
          <ac:chgData name="LAMIAE BEZZAZ" userId="f9bc3cc0-8e1c-4944-afa8-b4b36bbf20e1" providerId="ADAL" clId="{7F71C271-F69F-4F30-87AE-23962763D51D}" dt="2026-04-16T09:14:24.899" v="116" actId="20577"/>
          <ac:spMkLst>
            <pc:docMk/>
            <pc:sldMk cId="490946834" sldId="1319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3:09.695" v="83" actId="207"/>
        <pc:sldMkLst>
          <pc:docMk/>
          <pc:sldMk cId="4226411717" sldId="1320"/>
        </pc:sldMkLst>
        <pc:spChg chg="mod">
          <ac:chgData name="LAMIAE BEZZAZ" userId="f9bc3cc0-8e1c-4944-afa8-b4b36bbf20e1" providerId="ADAL" clId="{7F71C271-F69F-4F30-87AE-23962763D51D}" dt="2026-04-16T09:13:09.695" v="83" actId="207"/>
          <ac:spMkLst>
            <pc:docMk/>
            <pc:sldMk cId="4226411717" sldId="1320"/>
            <ac:spMk id="8" creationId="{2CDBF7EA-920B-4FF6-80CA-177A88CEF2C0}"/>
          </ac:spMkLst>
        </pc:spChg>
      </pc:sldChg>
      <pc:sldChg chg="modSp">
        <pc:chgData name="LAMIAE BEZZAZ" userId="f9bc3cc0-8e1c-4944-afa8-b4b36bbf20e1" providerId="ADAL" clId="{7F71C271-F69F-4F30-87AE-23962763D51D}" dt="2026-04-16T09:21:50.297" v="232" actId="20577"/>
        <pc:sldMkLst>
          <pc:docMk/>
          <pc:sldMk cId="332606802" sldId="1321"/>
        </pc:sldMkLst>
        <pc:spChg chg="mod">
          <ac:chgData name="LAMIAE BEZZAZ" userId="f9bc3cc0-8e1c-4944-afa8-b4b36bbf20e1" providerId="ADAL" clId="{7F71C271-F69F-4F30-87AE-23962763D51D}" dt="2026-04-16T09:21:50.297" v="232" actId="20577"/>
          <ac:spMkLst>
            <pc:docMk/>
            <pc:sldMk cId="332606802" sldId="1321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7F71C271-F69F-4F30-87AE-23962763D51D}" dt="2026-04-16T09:21:57.020" v="236" actId="20577"/>
        <pc:sldMkLst>
          <pc:docMk/>
          <pc:sldMk cId="3399400637" sldId="1322"/>
        </pc:sldMkLst>
        <pc:spChg chg="mod">
          <ac:chgData name="LAMIAE BEZZAZ" userId="f9bc3cc0-8e1c-4944-afa8-b4b36bbf20e1" providerId="ADAL" clId="{7F71C271-F69F-4F30-87AE-23962763D51D}" dt="2026-04-16T09:21:57.020" v="236" actId="20577"/>
          <ac:spMkLst>
            <pc:docMk/>
            <pc:sldMk cId="3399400637" sldId="132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22:01.369" v="240" actId="20577"/>
        <pc:sldMkLst>
          <pc:docMk/>
          <pc:sldMk cId="234144859" sldId="1323"/>
        </pc:sldMkLst>
        <pc:spChg chg="mod">
          <ac:chgData name="LAMIAE BEZZAZ" userId="f9bc3cc0-8e1c-4944-afa8-b4b36bbf20e1" providerId="ADAL" clId="{7F71C271-F69F-4F30-87AE-23962763D51D}" dt="2026-04-16T09:22:01.369" v="240" actId="20577"/>
          <ac:spMkLst>
            <pc:docMk/>
            <pc:sldMk cId="234144859" sldId="1323"/>
            <ac:spMk id="8" creationId="{2CDBF7EA-920B-4FF6-80CA-177A88CEF2C0}"/>
          </ac:spMkLst>
        </pc:spChg>
      </pc:sldChg>
      <pc:sldChg chg="modSp">
        <pc:chgData name="LAMIAE BEZZAZ" userId="f9bc3cc0-8e1c-4944-afa8-b4b36bbf20e1" providerId="ADAL" clId="{7F71C271-F69F-4F30-87AE-23962763D51D}" dt="2026-04-16T09:16:34.766" v="157" actId="20577"/>
        <pc:sldMkLst>
          <pc:docMk/>
          <pc:sldMk cId="3496395415" sldId="1327"/>
        </pc:sldMkLst>
        <pc:spChg chg="mod">
          <ac:chgData name="LAMIAE BEZZAZ" userId="f9bc3cc0-8e1c-4944-afa8-b4b36bbf20e1" providerId="ADAL" clId="{7F71C271-F69F-4F30-87AE-23962763D51D}" dt="2026-04-16T09:16:34.766" v="157" actId="20577"/>
          <ac:spMkLst>
            <pc:docMk/>
            <pc:sldMk cId="3496395415" sldId="1327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7F71C271-F69F-4F30-87AE-23962763D51D}" dt="2026-04-16T09:16:41.278" v="165" actId="20577"/>
        <pc:sldMkLst>
          <pc:docMk/>
          <pc:sldMk cId="1997387251" sldId="1329"/>
        </pc:sldMkLst>
        <pc:spChg chg="mod">
          <ac:chgData name="LAMIAE BEZZAZ" userId="f9bc3cc0-8e1c-4944-afa8-b4b36bbf20e1" providerId="ADAL" clId="{7F71C271-F69F-4F30-87AE-23962763D51D}" dt="2026-04-16T09:16:41.278" v="165" actId="20577"/>
          <ac:spMkLst>
            <pc:docMk/>
            <pc:sldMk cId="1997387251" sldId="1329"/>
            <ac:spMk id="10" creationId="{F0FF5C8B-479A-45BA-8CE3-B6D24120EA07}"/>
          </ac:spMkLst>
        </pc:spChg>
      </pc:sldChg>
      <pc:sldChg chg="modSp add del ord">
        <pc:chgData name="LAMIAE BEZZAZ" userId="f9bc3cc0-8e1c-4944-afa8-b4b36bbf20e1" providerId="ADAL" clId="{7F71C271-F69F-4F30-87AE-23962763D51D}" dt="2026-04-16T09:18:55.002" v="183" actId="2711"/>
        <pc:sldMkLst>
          <pc:docMk/>
          <pc:sldMk cId="2183939275" sldId="1330"/>
        </pc:sldMkLst>
        <pc:spChg chg="mod">
          <ac:chgData name="LAMIAE BEZZAZ" userId="f9bc3cc0-8e1c-4944-afa8-b4b36bbf20e1" providerId="ADAL" clId="{7F71C271-F69F-4F30-87AE-23962763D51D}" dt="2026-04-16T09:18:55.002" v="183" actId="2711"/>
          <ac:spMkLst>
            <pc:docMk/>
            <pc:sldMk cId="2183939275" sldId="1330"/>
            <ac:spMk id="6" creationId="{EFB5412A-A91E-42C5-9EFF-432F47EF20D7}"/>
          </ac:spMkLst>
        </pc:spChg>
      </pc:sldChg>
      <pc:sldChg chg="modSp add del ord">
        <pc:chgData name="LAMIAE BEZZAZ" userId="f9bc3cc0-8e1c-4944-afa8-b4b36bbf20e1" providerId="ADAL" clId="{7F71C271-F69F-4F30-87AE-23962763D51D}" dt="2026-04-16T09:18:27.754" v="176" actId="20577"/>
        <pc:sldMkLst>
          <pc:docMk/>
          <pc:sldMk cId="1905841375" sldId="1331"/>
        </pc:sldMkLst>
        <pc:spChg chg="mod">
          <ac:chgData name="LAMIAE BEZZAZ" userId="f9bc3cc0-8e1c-4944-afa8-b4b36bbf20e1" providerId="ADAL" clId="{7F71C271-F69F-4F30-87AE-23962763D51D}" dt="2026-04-16T09:18:27.754" v="176" actId="20577"/>
          <ac:spMkLst>
            <pc:docMk/>
            <pc:sldMk cId="1905841375" sldId="1331"/>
            <ac:spMk id="14" creationId="{00A86E88-936D-9BAB-4944-1681CC7607AB}"/>
          </ac:spMkLst>
        </pc:spChg>
      </pc:sldChg>
      <pc:sldChg chg="modSp add del ord">
        <pc:chgData name="LAMIAE BEZZAZ" userId="f9bc3cc0-8e1c-4944-afa8-b4b36bbf20e1" providerId="ADAL" clId="{7F71C271-F69F-4F30-87AE-23962763D51D}" dt="2026-04-16T09:18:49.162" v="182" actId="2711"/>
        <pc:sldMkLst>
          <pc:docMk/>
          <pc:sldMk cId="3873569882" sldId="1332"/>
        </pc:sldMkLst>
        <pc:spChg chg="mod">
          <ac:chgData name="LAMIAE BEZZAZ" userId="f9bc3cc0-8e1c-4944-afa8-b4b36bbf20e1" providerId="ADAL" clId="{7F71C271-F69F-4F30-87AE-23962763D51D}" dt="2026-04-16T09:18:49.162" v="182" actId="2711"/>
          <ac:spMkLst>
            <pc:docMk/>
            <pc:sldMk cId="3873569882" sldId="1332"/>
            <ac:spMk id="10" creationId="{F0FF5C8B-479A-45BA-8CE3-B6D24120EA07}"/>
          </ac:spMkLst>
        </pc:spChg>
      </pc:sldChg>
      <pc:sldChg chg="modSp">
        <pc:chgData name="LAMIAE BEZZAZ" userId="f9bc3cc0-8e1c-4944-afa8-b4b36bbf20e1" providerId="ADAL" clId="{7F71C271-F69F-4F30-87AE-23962763D51D}" dt="2026-04-16T09:16:07.288" v="143" actId="20577"/>
        <pc:sldMkLst>
          <pc:docMk/>
          <pc:sldMk cId="3638756195" sldId="1333"/>
        </pc:sldMkLst>
        <pc:spChg chg="mod">
          <ac:chgData name="LAMIAE BEZZAZ" userId="f9bc3cc0-8e1c-4944-afa8-b4b36bbf20e1" providerId="ADAL" clId="{7F71C271-F69F-4F30-87AE-23962763D51D}" dt="2026-04-16T09:16:07.288" v="143" actId="20577"/>
          <ac:spMkLst>
            <pc:docMk/>
            <pc:sldMk cId="3638756195" sldId="1333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7F71C271-F69F-4F30-87AE-23962763D51D}" dt="2026-04-16T09:16:12.239" v="146" actId="20577"/>
        <pc:sldMkLst>
          <pc:docMk/>
          <pc:sldMk cId="4020360826" sldId="1334"/>
        </pc:sldMkLst>
        <pc:spChg chg="mod">
          <ac:chgData name="LAMIAE BEZZAZ" userId="f9bc3cc0-8e1c-4944-afa8-b4b36bbf20e1" providerId="ADAL" clId="{7F71C271-F69F-4F30-87AE-23962763D51D}" dt="2026-04-16T09:16:12.239" v="146" actId="20577"/>
          <ac:spMkLst>
            <pc:docMk/>
            <pc:sldMk cId="4020360826" sldId="1334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7F71C271-F69F-4F30-87AE-23962763D51D}" dt="2026-04-16T09:16:22.059" v="149" actId="20577"/>
        <pc:sldMkLst>
          <pc:docMk/>
          <pc:sldMk cId="686526715" sldId="1335"/>
        </pc:sldMkLst>
        <pc:spChg chg="mod">
          <ac:chgData name="LAMIAE BEZZAZ" userId="f9bc3cc0-8e1c-4944-afa8-b4b36bbf20e1" providerId="ADAL" clId="{7F71C271-F69F-4F30-87AE-23962763D51D}" dt="2026-04-16T09:16:22.059" v="149" actId="20577"/>
          <ac:spMkLst>
            <pc:docMk/>
            <pc:sldMk cId="686526715" sldId="1335"/>
            <ac:spMk id="10" creationId="{F0FF5C8B-479A-45BA-8CE3-B6D24120EA07}"/>
          </ac:spMkLst>
        </pc:spChg>
      </pc:sldChg>
      <pc:sldChg chg="modSp">
        <pc:chgData name="LAMIAE BEZZAZ" userId="f9bc3cc0-8e1c-4944-afa8-b4b36bbf20e1" providerId="ADAL" clId="{7F71C271-F69F-4F30-87AE-23962763D51D}" dt="2026-04-16T09:22:12.709" v="244" actId="20577"/>
        <pc:sldMkLst>
          <pc:docMk/>
          <pc:sldMk cId="3485890722" sldId="1336"/>
        </pc:sldMkLst>
        <pc:spChg chg="mod">
          <ac:chgData name="LAMIAE BEZZAZ" userId="f9bc3cc0-8e1c-4944-afa8-b4b36bbf20e1" providerId="ADAL" clId="{7F71C271-F69F-4F30-87AE-23962763D51D}" dt="2026-04-16T09:22:12.709" v="244" actId="20577"/>
          <ac:spMkLst>
            <pc:docMk/>
            <pc:sldMk cId="3485890722" sldId="1336"/>
            <ac:spMk id="6" creationId="{F2EB7FC9-0E25-E1A2-26C6-087E27AC4732}"/>
          </ac:spMkLst>
        </pc:spChg>
      </pc:sldChg>
      <pc:sldChg chg="modSp">
        <pc:chgData name="LAMIAE BEZZAZ" userId="f9bc3cc0-8e1c-4944-afa8-b4b36bbf20e1" providerId="ADAL" clId="{7F71C271-F69F-4F30-87AE-23962763D51D}" dt="2026-04-16T09:22:18.477" v="248" actId="20577"/>
        <pc:sldMkLst>
          <pc:docMk/>
          <pc:sldMk cId="3073688841" sldId="1337"/>
        </pc:sldMkLst>
        <pc:spChg chg="mod">
          <ac:chgData name="LAMIAE BEZZAZ" userId="f9bc3cc0-8e1c-4944-afa8-b4b36bbf20e1" providerId="ADAL" clId="{7F71C271-F69F-4F30-87AE-23962763D51D}" dt="2026-04-16T09:22:18.477" v="248" actId="20577"/>
          <ac:spMkLst>
            <pc:docMk/>
            <pc:sldMk cId="3073688841" sldId="1337"/>
            <ac:spMk id="6" creationId="{F2EB7FC9-0E25-E1A2-26C6-087E27AC4732}"/>
          </ac:spMkLst>
        </pc:spChg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2382207662" sldId="1339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941468883" sldId="1340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2875758910" sldId="1341"/>
        </pc:sldMkLst>
      </pc:sldChg>
      <pc:sldChg chg="del">
        <pc:chgData name="LAMIAE BEZZAZ" userId="f9bc3cc0-8e1c-4944-afa8-b4b36bbf20e1" providerId="ADAL" clId="{7F71C271-F69F-4F30-87AE-23962763D51D}" dt="2026-04-16T09:29:07.363" v="311" actId="47"/>
        <pc:sldMkLst>
          <pc:docMk/>
          <pc:sldMk cId="300145597" sldId="1342"/>
        </pc:sldMkLst>
      </pc:sldChg>
      <pc:sldChg chg="add">
        <pc:chgData name="LAMIAE BEZZAZ" userId="f9bc3cc0-8e1c-4944-afa8-b4b36bbf20e1" providerId="ADAL" clId="{7F71C271-F69F-4F30-87AE-23962763D51D}" dt="2026-04-16T09:08:32.437" v="5"/>
        <pc:sldMkLst>
          <pc:docMk/>
          <pc:sldMk cId="887084867" sldId="1343"/>
        </pc:sldMkLst>
      </pc:sldChg>
      <pc:sldChg chg="addSp delSp modSp">
        <pc:chgData name="LAMIAE BEZZAZ" userId="f9bc3cc0-8e1c-4944-afa8-b4b36bbf20e1" providerId="ADAL" clId="{7F71C271-F69F-4F30-87AE-23962763D51D}" dt="2026-04-16T09:34:30.197" v="423" actId="1076"/>
        <pc:sldMkLst>
          <pc:docMk/>
          <pc:sldMk cId="2448685570" sldId="1348"/>
        </pc:sldMkLst>
        <pc:picChg chg="del">
          <ac:chgData name="LAMIAE BEZZAZ" userId="f9bc3cc0-8e1c-4944-afa8-b4b36bbf20e1" providerId="ADAL" clId="{7F71C271-F69F-4F30-87AE-23962763D51D}" dt="2026-04-16T09:31:27.446" v="343" actId="478"/>
          <ac:picMkLst>
            <pc:docMk/>
            <pc:sldMk cId="2448685570" sldId="1348"/>
            <ac:picMk id="12" creationId="{46EF1ACC-7D4D-4562-B842-B819209597EA}"/>
          </ac:picMkLst>
        </pc:picChg>
        <pc:picChg chg="add mod">
          <ac:chgData name="LAMIAE BEZZAZ" userId="f9bc3cc0-8e1c-4944-afa8-b4b36bbf20e1" providerId="ADAL" clId="{7F71C271-F69F-4F30-87AE-23962763D51D}" dt="2026-04-16T09:34:19.031" v="420" actId="1076"/>
          <ac:picMkLst>
            <pc:docMk/>
            <pc:sldMk cId="2448685570" sldId="1348"/>
            <ac:picMk id="17" creationId="{6FF943DA-1AEB-4D7F-8410-1943D5C0BB84}"/>
          </ac:picMkLst>
        </pc:picChg>
        <pc:picChg chg="add mod">
          <ac:chgData name="LAMIAE BEZZAZ" userId="f9bc3cc0-8e1c-4944-afa8-b4b36bbf20e1" providerId="ADAL" clId="{7F71C271-F69F-4F30-87AE-23962763D51D}" dt="2026-04-16T09:34:26.542" v="422" actId="1076"/>
          <ac:picMkLst>
            <pc:docMk/>
            <pc:sldMk cId="2448685570" sldId="1348"/>
            <ac:picMk id="18" creationId="{8C2F89B5-3413-4BAE-8FD6-A139A71C0353}"/>
          </ac:picMkLst>
        </pc:picChg>
        <pc:picChg chg="add mod">
          <ac:chgData name="LAMIAE BEZZAZ" userId="f9bc3cc0-8e1c-4944-afa8-b4b36bbf20e1" providerId="ADAL" clId="{7F71C271-F69F-4F30-87AE-23962763D51D}" dt="2026-04-16T09:34:30.197" v="423" actId="1076"/>
          <ac:picMkLst>
            <pc:docMk/>
            <pc:sldMk cId="2448685570" sldId="1348"/>
            <ac:picMk id="19" creationId="{FC36B9C4-9EAD-4565-B6F8-E88215532918}"/>
          </ac:picMkLst>
        </pc:picChg>
        <pc:picChg chg="add del">
          <ac:chgData name="LAMIAE BEZZAZ" userId="f9bc3cc0-8e1c-4944-afa8-b4b36bbf20e1" providerId="ADAL" clId="{7F71C271-F69F-4F30-87AE-23962763D51D}" dt="2026-04-16T09:33:52.808" v="361" actId="478"/>
          <ac:picMkLst>
            <pc:docMk/>
            <pc:sldMk cId="2448685570" sldId="1348"/>
            <ac:picMk id="20" creationId="{F2F11EF7-754C-49AE-A1BF-72E51B28924C}"/>
          </ac:picMkLst>
        </pc:picChg>
        <pc:picChg chg="add mod">
          <ac:chgData name="LAMIAE BEZZAZ" userId="f9bc3cc0-8e1c-4944-afa8-b4b36bbf20e1" providerId="ADAL" clId="{7F71C271-F69F-4F30-87AE-23962763D51D}" dt="2026-04-16T09:34:16.667" v="419" actId="1076"/>
          <ac:picMkLst>
            <pc:docMk/>
            <pc:sldMk cId="2448685570" sldId="1348"/>
            <ac:picMk id="21" creationId="{98DA4E3A-1EED-4C57-B530-64F1FB26BC8E}"/>
          </ac:picMkLst>
        </pc:picChg>
        <pc:picChg chg="del">
          <ac:chgData name="LAMIAE BEZZAZ" userId="f9bc3cc0-8e1c-4944-afa8-b4b36bbf20e1" providerId="ADAL" clId="{7F71C271-F69F-4F30-87AE-23962763D51D}" dt="2026-04-16T09:31:35.667" v="346" actId="478"/>
          <ac:picMkLst>
            <pc:docMk/>
            <pc:sldMk cId="2448685570" sldId="1348"/>
            <ac:picMk id="22" creationId="{F3104D82-4510-417C-A17E-F6F9244BD10C}"/>
          </ac:picMkLst>
        </pc:picChg>
        <pc:picChg chg="del">
          <ac:chgData name="LAMIAE BEZZAZ" userId="f9bc3cc0-8e1c-4944-afa8-b4b36bbf20e1" providerId="ADAL" clId="{7F71C271-F69F-4F30-87AE-23962763D51D}" dt="2026-04-16T09:31:35.667" v="346" actId="478"/>
          <ac:picMkLst>
            <pc:docMk/>
            <pc:sldMk cId="2448685570" sldId="1348"/>
            <ac:picMk id="23" creationId="{E5BB6498-6E2B-4C29-B9D4-D978CBD3CE3B}"/>
          </ac:picMkLst>
        </pc:picChg>
        <pc:picChg chg="del">
          <ac:chgData name="LAMIAE BEZZAZ" userId="f9bc3cc0-8e1c-4944-afa8-b4b36bbf20e1" providerId="ADAL" clId="{7F71C271-F69F-4F30-87AE-23962763D51D}" dt="2026-04-16T09:31:35.667" v="346" actId="478"/>
          <ac:picMkLst>
            <pc:docMk/>
            <pc:sldMk cId="2448685570" sldId="1348"/>
            <ac:picMk id="24" creationId="{ECB3D57D-84E3-4AC7-A346-6C4770547515}"/>
          </ac:picMkLst>
        </pc:picChg>
        <pc:picChg chg="del">
          <ac:chgData name="LAMIAE BEZZAZ" userId="f9bc3cc0-8e1c-4944-afa8-b4b36bbf20e1" providerId="ADAL" clId="{7F71C271-F69F-4F30-87AE-23962763D51D}" dt="2026-04-16T09:31:35.667" v="346" actId="478"/>
          <ac:picMkLst>
            <pc:docMk/>
            <pc:sldMk cId="2448685570" sldId="1348"/>
            <ac:picMk id="25" creationId="{FF0A0720-C033-4B02-8D5A-52BAE0F0EBD8}"/>
          </ac:picMkLst>
        </pc:picChg>
        <pc:picChg chg="add mod">
          <ac:chgData name="LAMIAE BEZZAZ" userId="f9bc3cc0-8e1c-4944-afa8-b4b36bbf20e1" providerId="ADAL" clId="{7F71C271-F69F-4F30-87AE-23962763D51D}" dt="2026-04-16T09:34:12.521" v="418" actId="14100"/>
          <ac:picMkLst>
            <pc:docMk/>
            <pc:sldMk cId="2448685570" sldId="1348"/>
            <ac:picMk id="27" creationId="{F73F5E94-B2BD-4495-AF0C-31A6E0E06EA4}"/>
          </ac:picMkLst>
        </pc:picChg>
      </pc:sldChg>
    </pc:docChg>
  </pc:docChgLst>
  <pc:docChgLst>
    <pc:chgData name="LAMIAE BEZZAZ" userId="f9bc3cc0-8e1c-4944-afa8-b4b36bbf20e1" providerId="ADAL" clId="{56E4796B-0959-4F11-925E-AFEC7B446CEB}"/>
    <pc:docChg chg="modSld">
      <pc:chgData name="LAMIAE BEZZAZ" userId="f9bc3cc0-8e1c-4944-afa8-b4b36bbf20e1" providerId="ADAL" clId="{56E4796B-0959-4F11-925E-AFEC7B446CEB}" dt="2026-04-16T13:26:06.652" v="18" actId="20577"/>
      <pc:docMkLst>
        <pc:docMk/>
      </pc:docMkLst>
      <pc:sldChg chg="modSp">
        <pc:chgData name="LAMIAE BEZZAZ" userId="f9bc3cc0-8e1c-4944-afa8-b4b36bbf20e1" providerId="ADAL" clId="{56E4796B-0959-4F11-925E-AFEC7B446CEB}" dt="2026-04-16T13:26:06.652" v="18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56E4796B-0959-4F11-925E-AFEC7B446CEB}" dt="2026-04-16T13:26:06.652" v="18" actId="20577"/>
          <ac:spMkLst>
            <pc:docMk/>
            <pc:sldMk cId="1932069011" sldId="1273"/>
            <ac:spMk id="16" creationId="{5AE8B19C-F9BD-C41B-5519-216C3062AD85}"/>
          </ac:spMkLst>
        </pc:spChg>
      </pc:sldChg>
      <pc:sldChg chg="modSp">
        <pc:chgData name="LAMIAE BEZZAZ" userId="f9bc3cc0-8e1c-4944-afa8-b4b36bbf20e1" providerId="ADAL" clId="{56E4796B-0959-4F11-925E-AFEC7B446CEB}" dt="2026-04-16T13:23:48.134" v="0" actId="20577"/>
        <pc:sldMkLst>
          <pc:docMk/>
          <pc:sldMk cId="487010545" sldId="1292"/>
        </pc:sldMkLst>
        <pc:spChg chg="mod">
          <ac:chgData name="LAMIAE BEZZAZ" userId="f9bc3cc0-8e1c-4944-afa8-b4b36bbf20e1" providerId="ADAL" clId="{56E4796B-0959-4F11-925E-AFEC7B446CEB}" dt="2026-04-16T13:23:48.134" v="0" actId="20577"/>
          <ac:spMkLst>
            <pc:docMk/>
            <pc:sldMk cId="487010545" sldId="129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4:02.987" v="2" actId="20577"/>
        <pc:sldMkLst>
          <pc:docMk/>
          <pc:sldMk cId="1661676341" sldId="1296"/>
        </pc:sldMkLst>
        <pc:spChg chg="mod">
          <ac:chgData name="LAMIAE BEZZAZ" userId="f9bc3cc0-8e1c-4944-afa8-b4b36bbf20e1" providerId="ADAL" clId="{56E4796B-0959-4F11-925E-AFEC7B446CEB}" dt="2026-04-16T13:24:02.987" v="2" actId="20577"/>
          <ac:spMkLst>
            <pc:docMk/>
            <pc:sldMk cId="1661676341" sldId="1296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3:56.702" v="1" actId="20577"/>
        <pc:sldMkLst>
          <pc:docMk/>
          <pc:sldMk cId="3455381860" sldId="1300"/>
        </pc:sldMkLst>
        <pc:spChg chg="mod">
          <ac:chgData name="LAMIAE BEZZAZ" userId="f9bc3cc0-8e1c-4944-afa8-b4b36bbf20e1" providerId="ADAL" clId="{56E4796B-0959-4F11-925E-AFEC7B446CEB}" dt="2026-04-16T13:23:56.702" v="1" actId="20577"/>
          <ac:spMkLst>
            <pc:docMk/>
            <pc:sldMk cId="3455381860" sldId="1300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4:09.987" v="6" actId="20577"/>
        <pc:sldMkLst>
          <pc:docMk/>
          <pc:sldMk cId="767725886" sldId="1304"/>
        </pc:sldMkLst>
        <pc:spChg chg="mod">
          <ac:chgData name="LAMIAE BEZZAZ" userId="f9bc3cc0-8e1c-4944-afa8-b4b36bbf20e1" providerId="ADAL" clId="{56E4796B-0959-4F11-925E-AFEC7B446CEB}" dt="2026-04-16T13:24:09.987" v="6" actId="20577"/>
          <ac:spMkLst>
            <pc:docMk/>
            <pc:sldMk cId="767725886" sldId="1304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4:27.466" v="7" actId="20577"/>
        <pc:sldMkLst>
          <pc:docMk/>
          <pc:sldMk cId="1897720385" sldId="1313"/>
        </pc:sldMkLst>
        <pc:spChg chg="mod">
          <ac:chgData name="LAMIAE BEZZAZ" userId="f9bc3cc0-8e1c-4944-afa8-b4b36bbf20e1" providerId="ADAL" clId="{56E4796B-0959-4F11-925E-AFEC7B446CEB}" dt="2026-04-16T13:24:27.466" v="7" actId="20577"/>
          <ac:spMkLst>
            <pc:docMk/>
            <pc:sldMk cId="1897720385" sldId="1313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4:35.846" v="8" actId="20577"/>
        <pc:sldMkLst>
          <pc:docMk/>
          <pc:sldMk cId="490946834" sldId="1319"/>
        </pc:sldMkLst>
        <pc:spChg chg="mod">
          <ac:chgData name="LAMIAE BEZZAZ" userId="f9bc3cc0-8e1c-4944-afa8-b4b36bbf20e1" providerId="ADAL" clId="{56E4796B-0959-4F11-925E-AFEC7B446CEB}" dt="2026-04-16T13:24:35.846" v="8" actId="20577"/>
          <ac:spMkLst>
            <pc:docMk/>
            <pc:sldMk cId="490946834" sldId="1319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4:42.682" v="9" actId="20577"/>
        <pc:sldMkLst>
          <pc:docMk/>
          <pc:sldMk cId="3399400637" sldId="1322"/>
        </pc:sldMkLst>
        <pc:spChg chg="mod">
          <ac:chgData name="LAMIAE BEZZAZ" userId="f9bc3cc0-8e1c-4944-afa8-b4b36bbf20e1" providerId="ADAL" clId="{56E4796B-0959-4F11-925E-AFEC7B446CEB}" dt="2026-04-16T13:24:42.682" v="9" actId="20577"/>
          <ac:spMkLst>
            <pc:docMk/>
            <pc:sldMk cId="3399400637" sldId="132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56E4796B-0959-4F11-925E-AFEC7B446CEB}" dt="2026-04-16T13:25:12.604" v="17" actId="20577"/>
        <pc:sldMkLst>
          <pc:docMk/>
          <pc:sldMk cId="714405897" sldId="1328"/>
        </pc:sldMkLst>
        <pc:spChg chg="mod">
          <ac:chgData name="LAMIAE BEZZAZ" userId="f9bc3cc0-8e1c-4944-afa8-b4b36bbf20e1" providerId="ADAL" clId="{56E4796B-0959-4F11-925E-AFEC7B446CEB}" dt="2026-04-16T13:25:12.604" v="17" actId="20577"/>
          <ac:spMkLst>
            <pc:docMk/>
            <pc:sldMk cId="714405897" sldId="1328"/>
            <ac:spMk id="14" creationId="{00A86E88-936D-9BAB-4944-1681CC7607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63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38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8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2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68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27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05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00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27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6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1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36.png"/><Relationship Id="rId9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5.png"/><Relationship Id="rId7" Type="http://schemas.openxmlformats.org/officeDocument/2006/relationships/image" Target="../media/image52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6" Type="http://schemas.openxmlformats.org/officeDocument/2006/relationships/image" Target="../media/image51.jpg"/><Relationship Id="rId5" Type="http://schemas.openxmlformats.org/officeDocument/2006/relationships/image" Target="../media/image50.png"/><Relationship Id="rId4" Type="http://schemas.openxmlformats.org/officeDocument/2006/relationships/image" Target="../media/image36.png"/><Relationship Id="rId9" Type="http://schemas.openxmlformats.org/officeDocument/2006/relationships/image" Target="../media/image54.jp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5.png"/><Relationship Id="rId7" Type="http://schemas.openxmlformats.org/officeDocument/2006/relationships/image" Target="../media/image57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36.png"/><Relationship Id="rId9" Type="http://schemas.openxmlformats.org/officeDocument/2006/relationships/image" Target="../media/image59.jp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2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3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BAE2B8-8E1B-4F00-A1D0-77B45B7BB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C58671-8BAF-40E3-BDAA-6CA716692D28}"/>
              </a:ext>
            </a:extLst>
          </p:cNvPr>
          <p:cNvGrpSpPr/>
          <p:nvPr/>
        </p:nvGrpSpPr>
        <p:grpSpPr>
          <a:xfrm>
            <a:off x="4572000" y="2368764"/>
            <a:ext cx="4215600" cy="3600000"/>
            <a:chOff x="1759481" y="182880"/>
            <a:chExt cx="8896742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33BBE3-6187-48DC-9E46-2A7B7FEAC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5155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62F37-6E0D-4F6D-98BF-5A24BC43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8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49C772-C6C4-48BE-B44D-ECED966C00B7}"/>
              </a:ext>
            </a:extLst>
          </p:cNvPr>
          <p:cNvGrpSpPr/>
          <p:nvPr/>
        </p:nvGrpSpPr>
        <p:grpSpPr>
          <a:xfrm>
            <a:off x="311084" y="2368764"/>
            <a:ext cx="4215600" cy="3600000"/>
            <a:chOff x="-2210763" y="0"/>
            <a:chExt cx="889674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BC6BCD-82A2-4C7F-8741-522119507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10763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B52E3ED-81C8-4265-9BBB-AF2F6960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911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08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3635" y="20243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49635" y="17723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3635" y="3496652"/>
            <a:ext cx="3780000" cy="108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49635" y="3244652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3635" y="3695940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0830" y="221747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Écrire correctement les lettres, des syllabes, des mots et des phrases contenant les lettres étudiées.</a:t>
            </a:r>
            <a:endParaRPr lang="fr-FR" sz="2200" b="1" kern="0" dirty="0">
              <a:solidFill>
                <a:srgbClr val="2196B1"/>
              </a:solidFill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8F0446-2474-03AE-7563-E436BD746C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B9804E-28BB-BF76-D22E-8DF565845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EB0B74-AE48-F9AD-6F71-07263B3D6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51771" y="2323265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Aharoni" panose="02010803020104030203" pitchFamily="2" charset="-79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n majuscule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051700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6096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d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711748" y="2319661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2464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D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362124" y="2436203"/>
            <a:ext cx="411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693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ou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ou</a:t>
            </a:r>
          </a:p>
        </p:txBody>
      </p:sp>
    </p:spTree>
    <p:extLst>
      <p:ext uri="{BB962C8B-B14F-4D97-AF65-F5344CB8AC3E}">
        <p14:creationId xmlns:p14="http://schemas.microsoft.com/office/powerpoint/2010/main" val="7827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+mj-lt"/>
                <a:cs typeface="Times New Roman" panose="02020603050405020304" pitchFamily="18" charset="0"/>
              </a:rPr>
              <a:t>c</a:t>
            </a: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95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bouche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bouche.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bouche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domino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20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domino.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domino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873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Ours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6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ours.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Ours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chat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839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chat.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4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chat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56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Dubai" panose="020B0503030403030204" pitchFamily="34" charset="-78"/>
              </a:rPr>
              <a:t>Chama</a:t>
            </a:r>
            <a:endParaRPr lang="pt-BR" sz="10000" dirty="0">
              <a:ln w="0"/>
              <a:solidFill>
                <a:srgbClr val="44546A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60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Chama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Dubai" panose="020B0503030403030204" pitchFamily="34" charset="-78"/>
              </a:rPr>
              <a:t>Chama</a:t>
            </a:r>
            <a:endParaRPr lang="pt-BR" sz="10000" dirty="0">
              <a:ln w="0"/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une</a:t>
            </a:r>
            <a:endParaRPr lang="pt-BR" sz="10000" dirty="0">
              <a:ln w="0"/>
              <a:solidFill>
                <a:srgbClr val="44546A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87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6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2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une</a:t>
            </a:r>
            <a:endParaRPr lang="pt-BR" sz="10000" dirty="0">
              <a:ln w="0"/>
              <a:solidFill>
                <a:srgbClr val="C00000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doudoune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3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doudoune.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doudoune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600" dirty="0">
                <a:solidFill>
                  <a:schemeClr val="bg1">
                    <a:lumMod val="50000"/>
                  </a:schemeClr>
                </a:solidFill>
              </a:rPr>
              <a:t>Écriture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C46ABDA-3AD3-4939-84DD-1734AA95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58" y="1525392"/>
            <a:ext cx="3282095" cy="5034280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101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83859" y="5222390"/>
            <a:ext cx="3086694" cy="79154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B6789B-4BBF-F300-794F-E2D98C122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9017FE-FD58-60E5-B678-EF6D5CA5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569F5C-520D-7259-57A3-FC6D5D5A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faire une dictée. Je vais vous dire des mots et vous allez les écrire sur votre livret en respectant Les dimensions des lettres.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3A1B2A-9473-7499-9373-E80442D4AD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8D5E88-B545-5AAA-CFC3-326D8BA1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52AB17-E615-E9B8-142A-2A6CDF0B0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061C0B-BD3F-44FD-94D7-07EA068A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028" y="777795"/>
            <a:ext cx="7339128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: domino, bouche, ours, chat. </a:t>
            </a:r>
            <a:r>
              <a:rPr lang="fr-FR" i="1" dirty="0"/>
              <a:t>L’enseignant dicte les mots en désordre. 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38083-5BFB-D5D2-0FB5-2A33C4DE6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72F9A0-FCA4-69DB-BF0A-6ECC161F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A9897-CD75-BB9E-FE9F-FB008C323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3F8A9A-AE79-4E78-812A-450D447B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33D2DE0-3D10-E93E-EC35-CA3198464D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580613-45A8-1E5F-F21B-6CF6C04F9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990A23-F744-DD3E-8F35-AE1ED5DAE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7D67029-EAE0-4998-B7C5-22CCDAE55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28" y="2590801"/>
            <a:ext cx="8223896" cy="271975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5ACA90-9AE2-42D8-B316-DDAB3E8A4AE3}"/>
              </a:ext>
            </a:extLst>
          </p:cNvPr>
          <p:cNvSpPr txBox="1"/>
          <p:nvPr/>
        </p:nvSpPr>
        <p:spPr>
          <a:xfrm>
            <a:off x="950575" y="3723472"/>
            <a:ext cx="7814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latin typeface="Dosis Medium" pitchFamily="2" charset="0"/>
              </a:rPr>
              <a:t>bouche</a:t>
            </a:r>
            <a:r>
              <a:rPr lang="fr-FR" sz="3200" dirty="0">
                <a:latin typeface="Dosis Medium" pitchFamily="2" charset="0"/>
              </a:rPr>
              <a:t> -  </a:t>
            </a:r>
            <a:r>
              <a:rPr lang="fr-FR" sz="3200" dirty="0">
                <a:solidFill>
                  <a:srgbClr val="C00000"/>
                </a:solidFill>
                <a:latin typeface="Dosis Medium" pitchFamily="2" charset="0"/>
              </a:rPr>
              <a:t>domino</a:t>
            </a:r>
            <a:r>
              <a:rPr lang="fr-FR" sz="3200" dirty="0">
                <a:latin typeface="Dosis Medium" pitchFamily="2" charset="0"/>
              </a:rPr>
              <a:t> - </a:t>
            </a:r>
            <a:r>
              <a:rPr lang="fr-FR" sz="3200" dirty="0">
                <a:solidFill>
                  <a:srgbClr val="C00000"/>
                </a:solidFill>
                <a:latin typeface="Dosis Medium" pitchFamily="2" charset="0"/>
              </a:rPr>
              <a:t>ours</a:t>
            </a:r>
            <a:r>
              <a:rPr lang="fr-FR" sz="3200" dirty="0">
                <a:latin typeface="Dosis Medium" pitchFamily="2" charset="0"/>
              </a:rPr>
              <a:t> - </a:t>
            </a:r>
            <a:r>
              <a:rPr lang="fr-FR" sz="3600" dirty="0" err="1">
                <a:solidFill>
                  <a:srgbClr val="C00000"/>
                </a:solidFill>
                <a:latin typeface="Dosis Medium" pitchFamily="2" charset="0"/>
              </a:rPr>
              <a:t>ch</a:t>
            </a:r>
            <a:r>
              <a:rPr lang="pt-BR" sz="28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3600" dirty="0">
                <a:ln w="0"/>
                <a:solidFill>
                  <a:srgbClr val="C00000"/>
                </a:solidFill>
                <a:latin typeface="Dosis Medium" pitchFamily="2" charset="0"/>
                <a:cs typeface="Times New Roman" panose="02020603050405020304" pitchFamily="18" charset="0"/>
              </a:rPr>
              <a:t>t</a:t>
            </a:r>
            <a:r>
              <a:rPr lang="fr-FR" sz="2800" dirty="0">
                <a:latin typeface="Dosis Medium" pitchFamily="2" charset="0"/>
              </a:rPr>
              <a:t> </a:t>
            </a:r>
            <a:r>
              <a:rPr lang="fr-FR" sz="3200" dirty="0">
                <a:latin typeface="Dosis Medium" pitchFamily="2" charset="0"/>
              </a:rPr>
              <a:t>.</a:t>
            </a:r>
            <a:r>
              <a:rPr lang="fr-FR" sz="3200" dirty="0">
                <a:solidFill>
                  <a:srgbClr val="C00000"/>
                </a:solidFill>
                <a:latin typeface="Dosis Medium" pitchFamily="2" charset="0"/>
              </a:rPr>
              <a:t> </a:t>
            </a:r>
            <a:endParaRPr lang="fr-FR" sz="3200" dirty="0"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Maintenant, on va faire les activités 1, 2 et 3. Recopiez les lettres, les mots et la phrase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77DD51-1B1F-934B-2D20-133E178A66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7D2F033-1623-4849-6C7B-C14B0FE6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4D533F-21FB-DAEC-938F-E3F7FCA5F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1058E9-DF79-06B9-8E82-238C817E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53" y="2340956"/>
            <a:ext cx="2777209" cy="27772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23EF01-621F-461D-9B4E-1536762C56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4" t="12314" r="11321" b="25511"/>
          <a:stretch/>
        </p:blipFill>
        <p:spPr>
          <a:xfrm>
            <a:off x="1470218" y="1936587"/>
            <a:ext cx="3445256" cy="41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9444" y="1995719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F1C47F-5A99-4340-4DD5-A3697F973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 et de mes activités.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101 et faire les activités 1, 2 et 3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30D008-815D-4DCC-8F7D-83F9D1AC8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82" y="1412704"/>
            <a:ext cx="3282095" cy="503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FF943DA-1AEB-4D7F-8410-1943D5C0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73" y="1774080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2F89B5-3413-4BAE-8FD6-A139A71C0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88161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36B9C4-9EAD-4565-B6F8-E882155329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97" y="4088161"/>
            <a:ext cx="174423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8DA4E3A-1EED-4C57-B530-64F1FB26B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60" y="1774080"/>
            <a:ext cx="1744071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73F5E94-B2BD-4495-AF0C-31A6E0E06E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687" y="1774080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699729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1) À l’école, j’aime lire et écrire. 2) Après l’école, Lina joue à cache-cache avec ses amis. 3) Le matin, je me brosse les dents. 4) Le soir, Karim prend son dîner. 5) Le soir, Sami dort dans son lit.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411BC6-4116-4F5B-9A05-921A572A8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142" y="2044415"/>
            <a:ext cx="2429134" cy="18859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3D5E5-C50F-47B3-9F3E-12F1D6DF53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99" y="2057862"/>
            <a:ext cx="2881095" cy="18859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B3A0A8-2901-4A2F-A7B4-B3EB1AAC66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24" y="2057862"/>
            <a:ext cx="2010603" cy="187247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DBEAF02-6F97-49E8-996D-FA82C003C84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6" r="10553"/>
          <a:stretch/>
        </p:blipFill>
        <p:spPr>
          <a:xfrm>
            <a:off x="803100" y="4025154"/>
            <a:ext cx="3853466" cy="195683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D68D9C-193D-4059-BE81-89D525EDDE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260" y="4025153"/>
            <a:ext cx="3543568" cy="19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D8CF8DE-CE2E-433A-ADCC-E7D9EF51E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795" y="1792238"/>
            <a:ext cx="1744046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E99312-B370-481C-B61C-3A12F364F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26" y="1792238"/>
            <a:ext cx="1744046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571651-59CA-407E-8846-C13A0684E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49009"/>
            <a:ext cx="1744046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9A14B2E-3C5C-4786-B9C0-4F4330D4AA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54" y="4049009"/>
            <a:ext cx="1744046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B1E66A1-1F78-4E81-B01F-7F13095C5F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64" y="1792238"/>
            <a:ext cx="1744046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vas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journée et de mes activités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puis parle de ta journée et de tes activités.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D4595B-35F0-4EBC-B4F1-ED5A2CB5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30359"/>
            <a:ext cx="56007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902" y="1198730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N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Ch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ou         d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5142" y="6049307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             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240142" y="2990510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697138"/>
              </p:ext>
            </p:extLst>
          </p:nvPr>
        </p:nvGraphicFramePr>
        <p:xfrm>
          <a:off x="1525545" y="2963414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rou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525545" y="4121538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machine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dormir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Rachid a un chat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Lina a un domino.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8539</TotalTime>
  <Words>1376</Words>
  <Application>Microsoft Office PowerPoint</Application>
  <PresentationFormat>Affichage à l'écran (4:3)</PresentationFormat>
  <Paragraphs>185</Paragraphs>
  <Slides>73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103" baseType="lpstr">
      <vt:lpstr>Calibri</vt:lpstr>
      <vt:lpstr>Aptos Display</vt:lpstr>
      <vt:lpstr>Dosis ExtraBold</vt:lpstr>
      <vt:lpstr>Century Gothic</vt:lpstr>
      <vt:lpstr>Mistral</vt:lpstr>
      <vt:lpstr>Aptos</vt:lpstr>
      <vt:lpstr>Dosis Medium</vt:lpstr>
      <vt:lpstr>Dosis SemiBold</vt:lpstr>
      <vt:lpstr>Dosis</vt:lpstr>
      <vt:lpstr>Wingdings</vt:lpstr>
      <vt:lpstr>Arial</vt:lpstr>
      <vt:lpstr>Bahnschrift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Prenez vos ardoises.  </vt:lpstr>
      <vt:lpstr>Écrivez la lettre n minuscule.  </vt:lpstr>
      <vt:lpstr>Levez les ardoises. Je vais vérifier votre écriture. </vt:lpstr>
      <vt:lpstr>Écrivez la lettre n majuscule.  </vt:lpstr>
      <vt:lpstr>Levez les ardoises. Je vais vérifier votre écriture. </vt:lpstr>
      <vt:lpstr>Écrivez la lettre d minuscule.  </vt:lpstr>
      <vt:lpstr>Levez les ardoises. Je vais vérifier votre écriture. </vt:lpstr>
      <vt:lpstr>Écrivez la lettre D majuscule.  </vt:lpstr>
      <vt:lpstr>Levez les ardoises. Je vais vérifier votre écriture. </vt:lpstr>
      <vt:lpstr>Écrivez ou.  </vt:lpstr>
      <vt:lpstr>Levez les ardoises. Je vais vérifier votre écriture. </vt:lpstr>
      <vt:lpstr>Écrivez ch .  </vt:lpstr>
      <vt:lpstr>Levez les ardoises. Je vais vérifier votre écriture. </vt:lpstr>
      <vt:lpstr>Qui veut lire ? </vt:lpstr>
      <vt:lpstr>Écrivez bouche.  </vt:lpstr>
      <vt:lpstr>Levez les ardoises. Je vais vérifier votre écriture. </vt:lpstr>
      <vt:lpstr>Qui veut lire ?</vt:lpstr>
      <vt:lpstr>Écrivez domino.  </vt:lpstr>
      <vt:lpstr>Levez les ardoises. Je vais vérifier votre écriture. </vt:lpstr>
      <vt:lpstr>Qui veut lire ? </vt:lpstr>
      <vt:lpstr>Écrivez ours.  </vt:lpstr>
      <vt:lpstr>Levez les ardoises. Je vais vérifier votre écriture. </vt:lpstr>
      <vt:lpstr>Qui veut lire ? </vt:lpstr>
      <vt:lpstr>Écrivez chat.  </vt:lpstr>
      <vt:lpstr>Levez les ardoises. Je vais vérifier votre écriture. </vt:lpstr>
      <vt:lpstr>Qui veut lire ? </vt:lpstr>
      <vt:lpstr>Écrivez Chama.  </vt:lpstr>
      <vt:lpstr>Levez les ardoises. Je vais vérifier votre écriture. </vt:lpstr>
      <vt:lpstr>Qui veut lire ? </vt:lpstr>
      <vt:lpstr>Écrivez porte.  </vt:lpstr>
      <vt:lpstr>Levez les ardoises. Je vais vérifier votre écriture. </vt:lpstr>
      <vt:lpstr>Qui veut lire ? </vt:lpstr>
      <vt:lpstr>Écrivez une.  </vt:lpstr>
      <vt:lpstr>Levez les ardoises. Je vais vérifier votre écriture. </vt:lpstr>
      <vt:lpstr>Qui veut lire ? </vt:lpstr>
      <vt:lpstr>Écrivez doudoune.  </vt:lpstr>
      <vt:lpstr>Levez les ardoises. Je vais vérifier votre écriture. </vt:lpstr>
      <vt:lpstr>Plan de la séance </vt:lpstr>
      <vt:lpstr>Prenez vos livrets à la page 101.</vt:lpstr>
      <vt:lpstr>Nous allons faire une dictée. Je vais vous dire des mots et vous allez les écrire sur votre livret en respectant Les dimensions des lettres. </vt:lpstr>
      <vt:lpstr>Écoutez bien. Écrivez : domino, bouche, ours, chat. L’enseignant dicte les mots en désordre. </vt:lpstr>
      <vt:lpstr>Corrigez.</vt:lpstr>
      <vt:lpstr>Maintenant, on va faire les activités 1, 2 et 3. Recopiez les lettres, les mots et la phrase comme dans l’exemple. Je vais circuler entre les rangs pour vous aider. </vt:lpstr>
      <vt:lpstr>La séance d’aujourd’hui est terminée.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1) À l’école, j’aime lire et écrire. 2) Après l’école, Lina joue à cache-cache avec ses amis. 3) Le matin, je me brosse les dents. 4) Le soir, Karim prend son dîner. 5) Le soir, Sami dort dans son lit.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journée et de tes activités.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70</cp:revision>
  <cp:lastPrinted>2025-08-13T10:11:39Z</cp:lastPrinted>
  <dcterms:created xsi:type="dcterms:W3CDTF">2025-08-01T12:31:49Z</dcterms:created>
  <dcterms:modified xsi:type="dcterms:W3CDTF">2026-04-22T18:51:30Z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