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9" r:id="rId21"/>
  </p:sldMasterIdLst>
  <p:notesMasterIdLst>
    <p:notesMasterId r:id="rId99"/>
  </p:notesMasterIdLst>
  <p:sldIdLst>
    <p:sldId id="1250" r:id="rId22"/>
    <p:sldId id="1251" r:id="rId23"/>
    <p:sldId id="1252" r:id="rId24"/>
    <p:sldId id="1334" r:id="rId25"/>
    <p:sldId id="1315" r:id="rId26"/>
    <p:sldId id="1000" r:id="rId27"/>
    <p:sldId id="1256" r:id="rId28"/>
    <p:sldId id="1147" r:id="rId29"/>
    <p:sldId id="803" r:id="rId30"/>
    <p:sldId id="1269" r:id="rId31"/>
    <p:sldId id="1270" r:id="rId32"/>
    <p:sldId id="1268" r:id="rId33"/>
    <p:sldId id="816" r:id="rId34"/>
    <p:sldId id="1035" r:id="rId35"/>
    <p:sldId id="1055" r:id="rId36"/>
    <p:sldId id="1034" r:id="rId37"/>
    <p:sldId id="819" r:id="rId38"/>
    <p:sldId id="820" r:id="rId39"/>
    <p:sldId id="1064" r:id="rId40"/>
    <p:sldId id="1065" r:id="rId41"/>
    <p:sldId id="1277" r:id="rId42"/>
    <p:sldId id="1296" r:id="rId43"/>
    <p:sldId id="1297" r:id="rId44"/>
    <p:sldId id="1298" r:id="rId45"/>
    <p:sldId id="1291" r:id="rId46"/>
    <p:sldId id="1292" r:id="rId47"/>
    <p:sldId id="1303" r:id="rId48"/>
    <p:sldId id="1302" r:id="rId49"/>
    <p:sldId id="1301" r:id="rId50"/>
    <p:sldId id="1324" r:id="rId51"/>
    <p:sldId id="1295" r:id="rId52"/>
    <p:sldId id="1299" r:id="rId53"/>
    <p:sldId id="1325" r:id="rId54"/>
    <p:sldId id="860" r:id="rId55"/>
    <p:sldId id="1300" r:id="rId56"/>
    <p:sldId id="1106" r:id="rId57"/>
    <p:sldId id="1082" r:id="rId58"/>
    <p:sldId id="1304" r:id="rId59"/>
    <p:sldId id="1305" r:id="rId60"/>
    <p:sldId id="1306" r:id="rId61"/>
    <p:sldId id="1307" r:id="rId62"/>
    <p:sldId id="1308" r:id="rId63"/>
    <p:sldId id="1309" r:id="rId64"/>
    <p:sldId id="1125" r:id="rId65"/>
    <p:sldId id="1314" r:id="rId66"/>
    <p:sldId id="1312" r:id="rId67"/>
    <p:sldId id="1326" r:id="rId68"/>
    <p:sldId id="1008" r:id="rId69"/>
    <p:sldId id="1238" r:id="rId70"/>
    <p:sldId id="1287" r:id="rId71"/>
    <p:sldId id="1285" r:id="rId72"/>
    <p:sldId id="1290" r:id="rId73"/>
    <p:sldId id="1289" r:id="rId74"/>
    <p:sldId id="1286" r:id="rId75"/>
    <p:sldId id="1239" r:id="rId76"/>
    <p:sldId id="1010" r:id="rId77"/>
    <p:sldId id="1327" r:id="rId78"/>
    <p:sldId id="1328" r:id="rId79"/>
    <p:sldId id="1329" r:id="rId80"/>
    <p:sldId id="1257" r:id="rId81"/>
    <p:sldId id="1330" r:id="rId82"/>
    <p:sldId id="1331" r:id="rId83"/>
    <p:sldId id="1258" r:id="rId84"/>
    <p:sldId id="1231" r:id="rId85"/>
    <p:sldId id="1272" r:id="rId86"/>
    <p:sldId id="1273" r:id="rId87"/>
    <p:sldId id="1274" r:id="rId88"/>
    <p:sldId id="1232" r:id="rId89"/>
    <p:sldId id="1275" r:id="rId90"/>
    <p:sldId id="1276" r:id="rId91"/>
    <p:sldId id="1332" r:id="rId92"/>
    <p:sldId id="1233" r:id="rId93"/>
    <p:sldId id="1262" r:id="rId94"/>
    <p:sldId id="1235" r:id="rId95"/>
    <p:sldId id="1333" r:id="rId96"/>
    <p:sldId id="1282" r:id="rId97"/>
    <p:sldId id="1278" r:id="rId98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100"/>
    </p:embeddedFont>
    <p:embeddedFont>
      <p:font typeface="Berlin Sans FB" panose="020E0602020502020306" pitchFamily="34" charset="0"/>
      <p:regular r:id="rId101"/>
      <p:bold r:id="rId102"/>
    </p:embeddedFont>
    <p:embeddedFont>
      <p:font typeface="Consolas" panose="020B0609020204030204" pitchFamily="49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ExtraBold" pitchFamily="2" charset="0"/>
      <p:bold r:id="rId109"/>
    </p:embeddedFont>
    <p:embeddedFont>
      <p:font typeface="Dosis Medium" pitchFamily="2" charset="0"/>
      <p:regular r:id="rId110"/>
      <p:bold r:id="rId111"/>
    </p:embeddedFont>
    <p:embeddedFont>
      <p:font typeface="Dosis SemiBold" pitchFamily="2" charset="0"/>
      <p:regular r:id="rId112"/>
      <p:bold r:id="rId113"/>
    </p:embeddedFont>
    <p:embeddedFont>
      <p:font typeface="Mistral" panose="03090702030407020403" pitchFamily="66" charset="0"/>
      <p:regular r:id="rId1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13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openxmlformats.org/officeDocument/2006/relationships/font" Target="fonts/font3.fntdata"/><Relationship Id="rId110" Type="http://schemas.openxmlformats.org/officeDocument/2006/relationships/font" Target="fonts/font11.fntdata"/><Relationship Id="rId11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113" Type="http://schemas.openxmlformats.org/officeDocument/2006/relationships/font" Target="fonts/font14.fntdata"/><Relationship Id="rId11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1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7.fntdata"/><Relationship Id="rId114" Type="http://schemas.openxmlformats.org/officeDocument/2006/relationships/font" Target="fonts/font15.fntdata"/><Relationship Id="rId119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font" Target="fonts/font10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font" Target="fonts/font5.fntdata"/><Relationship Id="rId120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E3C99AD-62A2-4ED4-A993-F05CE987B821}"/>
    <pc:docChg chg="custSel addSld delSld modSld">
      <pc:chgData name="LAMIAE BEZZAZ" userId="f9bc3cc0-8e1c-4944-afa8-b4b36bbf20e1" providerId="ADAL" clId="{AE3C99AD-62A2-4ED4-A993-F05CE987B821}" dt="2026-04-16T09:06:06.696" v="616" actId="47"/>
      <pc:docMkLst>
        <pc:docMk/>
      </pc:docMkLst>
      <pc:sldChg chg="addSp delSp modSp">
        <pc:chgData name="LAMIAE BEZZAZ" userId="f9bc3cc0-8e1c-4944-afa8-b4b36bbf20e1" providerId="ADAL" clId="{AE3C99AD-62A2-4ED4-A993-F05CE987B821}" dt="2026-04-15T22:06:52.803" v="16" actId="14100"/>
        <pc:sldMkLst>
          <pc:docMk/>
          <pc:sldMk cId="3471369106" sldId="1010"/>
        </pc:sldMkLst>
        <pc:picChg chg="del">
          <ac:chgData name="LAMIAE BEZZAZ" userId="f9bc3cc0-8e1c-4944-afa8-b4b36bbf20e1" providerId="ADAL" clId="{AE3C99AD-62A2-4ED4-A993-F05CE987B821}" dt="2026-04-15T22:06:32.543" v="12" actId="478"/>
          <ac:picMkLst>
            <pc:docMk/>
            <pc:sldMk cId="3471369106" sldId="1010"/>
            <ac:picMk id="2" creationId="{0C2CBC6F-8202-451D-8099-66862FB433E8}"/>
          </ac:picMkLst>
        </pc:picChg>
        <pc:picChg chg="add mod ord">
          <ac:chgData name="LAMIAE BEZZAZ" userId="f9bc3cc0-8e1c-4944-afa8-b4b36bbf20e1" providerId="ADAL" clId="{AE3C99AD-62A2-4ED4-A993-F05CE987B821}" dt="2026-04-15T22:06:52.803" v="16" actId="14100"/>
          <ac:picMkLst>
            <pc:docMk/>
            <pc:sldMk cId="3471369106" sldId="1010"/>
            <ac:picMk id="9" creationId="{03D0FF2F-92A2-4CDA-8155-F4A4CE9EFA30}"/>
          </ac:picMkLst>
        </pc:picChg>
      </pc:sldChg>
      <pc:sldChg chg="del">
        <pc:chgData name="LAMIAE BEZZAZ" userId="f9bc3cc0-8e1c-4944-afa8-b4b36bbf20e1" providerId="ADAL" clId="{AE3C99AD-62A2-4ED4-A993-F05CE987B821}" dt="2026-04-16T09:06:06.696" v="616" actId="47"/>
        <pc:sldMkLst>
          <pc:docMk/>
          <pc:sldMk cId="4292751221" sldId="1117"/>
        </pc:sldMkLst>
      </pc:sldChg>
      <pc:sldChg chg="addSp delSp modSp del">
        <pc:chgData name="LAMIAE BEZZAZ" userId="f9bc3cc0-8e1c-4944-afa8-b4b36bbf20e1" providerId="ADAL" clId="{AE3C99AD-62A2-4ED4-A993-F05CE987B821}" dt="2026-04-15T22:11:01.006" v="125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AE3C99AD-62A2-4ED4-A993-F05CE987B821}" dt="2026-04-15T22:10:21.205" v="116" actId="1076"/>
          <ac:picMkLst>
            <pc:docMk/>
            <pc:sldMk cId="2448685570" sldId="1231"/>
            <ac:picMk id="12" creationId="{22E9DF07-E27B-4F6B-A879-730D0E17FF00}"/>
          </ac:picMkLst>
        </pc:picChg>
        <pc:picChg chg="del">
          <ac:chgData name="LAMIAE BEZZAZ" userId="f9bc3cc0-8e1c-4944-afa8-b4b36bbf20e1" providerId="ADAL" clId="{AE3C99AD-62A2-4ED4-A993-F05CE987B821}" dt="2026-04-15T22:09:03.547" v="52" actId="478"/>
          <ac:picMkLst>
            <pc:docMk/>
            <pc:sldMk cId="2448685570" sldId="1231"/>
            <ac:picMk id="17" creationId="{50B7F0DE-DE23-4FEC-830F-D8EA2B5B1D8E}"/>
          </ac:picMkLst>
        </pc:picChg>
        <pc:picChg chg="del">
          <ac:chgData name="LAMIAE BEZZAZ" userId="f9bc3cc0-8e1c-4944-afa8-b4b36bbf20e1" providerId="ADAL" clId="{AE3C99AD-62A2-4ED4-A993-F05CE987B821}" dt="2026-04-15T22:08:50.644" v="49" actId="478"/>
          <ac:picMkLst>
            <pc:docMk/>
            <pc:sldMk cId="2448685570" sldId="1231"/>
            <ac:picMk id="18" creationId="{67ABE1F4-ED87-4A8E-AE7D-8029130A78D6}"/>
          </ac:picMkLst>
        </pc:picChg>
        <pc:picChg chg="del">
          <ac:chgData name="LAMIAE BEZZAZ" userId="f9bc3cc0-8e1c-4944-afa8-b4b36bbf20e1" providerId="ADAL" clId="{AE3C99AD-62A2-4ED4-A993-F05CE987B821}" dt="2026-04-15T22:09:09.851" v="55" actId="478"/>
          <ac:picMkLst>
            <pc:docMk/>
            <pc:sldMk cId="2448685570" sldId="1231"/>
            <ac:picMk id="19" creationId="{AC836EDF-1921-47F9-9698-85C2C9870B04}"/>
          </ac:picMkLst>
        </pc:picChg>
        <pc:picChg chg="del">
          <ac:chgData name="LAMIAE BEZZAZ" userId="f9bc3cc0-8e1c-4944-afa8-b4b36bbf20e1" providerId="ADAL" clId="{AE3C99AD-62A2-4ED4-A993-F05CE987B821}" dt="2026-04-15T22:09:09.851" v="55" actId="478"/>
          <ac:picMkLst>
            <pc:docMk/>
            <pc:sldMk cId="2448685570" sldId="1231"/>
            <ac:picMk id="20" creationId="{1BBC28CE-3FA1-48A4-8363-70091BAC4707}"/>
          </ac:picMkLst>
        </pc:picChg>
        <pc:picChg chg="del">
          <ac:chgData name="LAMIAE BEZZAZ" userId="f9bc3cc0-8e1c-4944-afa8-b4b36bbf20e1" providerId="ADAL" clId="{AE3C99AD-62A2-4ED4-A993-F05CE987B821}" dt="2026-04-15T22:09:09.851" v="55" actId="478"/>
          <ac:picMkLst>
            <pc:docMk/>
            <pc:sldMk cId="2448685570" sldId="1231"/>
            <ac:picMk id="21" creationId="{103C3FAB-FE56-4836-BAF0-A8C311065EF5}"/>
          </ac:picMkLst>
        </pc:picChg>
        <pc:picChg chg="add mod">
          <ac:chgData name="LAMIAE BEZZAZ" userId="f9bc3cc0-8e1c-4944-afa8-b4b36bbf20e1" providerId="ADAL" clId="{AE3C99AD-62A2-4ED4-A993-F05CE987B821}" dt="2026-04-15T22:10:22.915" v="117" actId="1076"/>
          <ac:picMkLst>
            <pc:docMk/>
            <pc:sldMk cId="2448685570" sldId="1231"/>
            <ac:picMk id="22" creationId="{A724EA56-A4E5-4D12-9AFB-B8E6DB53EC85}"/>
          </ac:picMkLst>
        </pc:picChg>
        <pc:picChg chg="add mod">
          <ac:chgData name="LAMIAE BEZZAZ" userId="f9bc3cc0-8e1c-4944-afa8-b4b36bbf20e1" providerId="ADAL" clId="{AE3C99AD-62A2-4ED4-A993-F05CE987B821}" dt="2026-04-15T22:11:01.006" v="125" actId="1076"/>
          <ac:picMkLst>
            <pc:docMk/>
            <pc:sldMk cId="2448685570" sldId="1231"/>
            <ac:picMk id="23" creationId="{730D7CAC-C616-4E42-A29F-2A100F0B6B70}"/>
          </ac:picMkLst>
        </pc:picChg>
        <pc:picChg chg="add mod">
          <ac:chgData name="LAMIAE BEZZAZ" userId="f9bc3cc0-8e1c-4944-afa8-b4b36bbf20e1" providerId="ADAL" clId="{AE3C99AD-62A2-4ED4-A993-F05CE987B821}" dt="2026-04-15T22:10:55.656" v="124" actId="1076"/>
          <ac:picMkLst>
            <pc:docMk/>
            <pc:sldMk cId="2448685570" sldId="1231"/>
            <ac:picMk id="24" creationId="{126B9050-9E70-45F9-B65A-F246F275F44F}"/>
          </ac:picMkLst>
        </pc:picChg>
        <pc:picChg chg="add mod">
          <ac:chgData name="LAMIAE BEZZAZ" userId="f9bc3cc0-8e1c-4944-afa8-b4b36bbf20e1" providerId="ADAL" clId="{AE3C99AD-62A2-4ED4-A993-F05CE987B821}" dt="2026-04-15T22:10:26.516" v="118" actId="1076"/>
          <ac:picMkLst>
            <pc:docMk/>
            <pc:sldMk cId="2448685570" sldId="1231"/>
            <ac:picMk id="25" creationId="{ABCA242F-C3F4-4310-A578-2B9FF9627CF7}"/>
          </ac:picMkLst>
        </pc:picChg>
      </pc:sldChg>
      <pc:sldChg chg="addSp delSp modSp del">
        <pc:chgData name="LAMIAE BEZZAZ" userId="f9bc3cc0-8e1c-4944-afa8-b4b36bbf20e1" providerId="ADAL" clId="{AE3C99AD-62A2-4ED4-A993-F05CE987B821}" dt="2026-04-15T22:22:08.346" v="441" actId="1076"/>
        <pc:sldMkLst>
          <pc:docMk/>
          <pc:sldMk cId="155981778" sldId="1232"/>
        </pc:sldMkLst>
        <pc:picChg chg="del">
          <ac:chgData name="LAMIAE BEZZAZ" userId="f9bc3cc0-8e1c-4944-afa8-b4b36bbf20e1" providerId="ADAL" clId="{AE3C99AD-62A2-4ED4-A993-F05CE987B821}" dt="2026-04-15T22:19:56.972" v="360" actId="478"/>
          <ac:picMkLst>
            <pc:docMk/>
            <pc:sldMk cId="155981778" sldId="1232"/>
            <ac:picMk id="12" creationId="{5FD27CD4-5275-418C-9493-162508B82C8A}"/>
          </ac:picMkLst>
        </pc:picChg>
        <pc:picChg chg="del">
          <ac:chgData name="LAMIAE BEZZAZ" userId="f9bc3cc0-8e1c-4944-afa8-b4b36bbf20e1" providerId="ADAL" clId="{AE3C99AD-62A2-4ED4-A993-F05CE987B821}" dt="2026-04-15T22:20:23.049" v="365" actId="478"/>
          <ac:picMkLst>
            <pc:docMk/>
            <pc:sldMk cId="155981778" sldId="1232"/>
            <ac:picMk id="13" creationId="{BC9993F0-B4A1-454F-B5A8-5328DC464E87}"/>
          </ac:picMkLst>
        </pc:picChg>
        <pc:picChg chg="del">
          <ac:chgData name="LAMIAE BEZZAZ" userId="f9bc3cc0-8e1c-4944-afa8-b4b36bbf20e1" providerId="ADAL" clId="{AE3C99AD-62A2-4ED4-A993-F05CE987B821}" dt="2026-04-15T22:20:20.019" v="363" actId="478"/>
          <ac:picMkLst>
            <pc:docMk/>
            <pc:sldMk cId="155981778" sldId="1232"/>
            <ac:picMk id="15" creationId="{0DD8C49C-806A-4256-948D-AB7BDF0C7F19}"/>
          </ac:picMkLst>
        </pc:picChg>
        <pc:picChg chg="del">
          <ac:chgData name="LAMIAE BEZZAZ" userId="f9bc3cc0-8e1c-4944-afa8-b4b36bbf20e1" providerId="ADAL" clId="{AE3C99AD-62A2-4ED4-A993-F05CE987B821}" dt="2026-04-15T22:20:47.327" v="369" actId="478"/>
          <ac:picMkLst>
            <pc:docMk/>
            <pc:sldMk cId="155981778" sldId="1232"/>
            <ac:picMk id="17" creationId="{05EF7900-9E64-4C33-8375-D6EC1D976C8D}"/>
          </ac:picMkLst>
        </pc:picChg>
        <pc:picChg chg="del">
          <ac:chgData name="LAMIAE BEZZAZ" userId="f9bc3cc0-8e1c-4944-afa8-b4b36bbf20e1" providerId="ADAL" clId="{AE3C99AD-62A2-4ED4-A993-F05CE987B821}" dt="2026-04-15T22:20:59.169" v="371" actId="478"/>
          <ac:picMkLst>
            <pc:docMk/>
            <pc:sldMk cId="155981778" sldId="1232"/>
            <ac:picMk id="18" creationId="{5366B573-A209-40B1-92AB-064C7B4E8E7C}"/>
          </ac:picMkLst>
        </pc:picChg>
        <pc:picChg chg="add mod">
          <ac:chgData name="LAMIAE BEZZAZ" userId="f9bc3cc0-8e1c-4944-afa8-b4b36bbf20e1" providerId="ADAL" clId="{AE3C99AD-62A2-4ED4-A993-F05CE987B821}" dt="2026-04-15T22:21:43.593" v="435" actId="14100"/>
          <ac:picMkLst>
            <pc:docMk/>
            <pc:sldMk cId="155981778" sldId="1232"/>
            <ac:picMk id="19" creationId="{336D4BE6-7869-42A9-9197-75B32985CB6D}"/>
          </ac:picMkLst>
        </pc:picChg>
        <pc:picChg chg="add mod">
          <ac:chgData name="LAMIAE BEZZAZ" userId="f9bc3cc0-8e1c-4944-afa8-b4b36bbf20e1" providerId="ADAL" clId="{AE3C99AD-62A2-4ED4-A993-F05CE987B821}" dt="2026-04-15T22:21:53.889" v="437" actId="1076"/>
          <ac:picMkLst>
            <pc:docMk/>
            <pc:sldMk cId="155981778" sldId="1232"/>
            <ac:picMk id="20" creationId="{83B9CA05-54B7-4CBE-A6AA-0E6EDC3AE17D}"/>
          </ac:picMkLst>
        </pc:picChg>
        <pc:picChg chg="add mod">
          <ac:chgData name="LAMIAE BEZZAZ" userId="f9bc3cc0-8e1c-4944-afa8-b4b36bbf20e1" providerId="ADAL" clId="{AE3C99AD-62A2-4ED4-A993-F05CE987B821}" dt="2026-04-15T22:21:48.610" v="436" actId="1076"/>
          <ac:picMkLst>
            <pc:docMk/>
            <pc:sldMk cId="155981778" sldId="1232"/>
            <ac:picMk id="21" creationId="{0AE89CC3-AC94-4390-9829-0D24CF695AB1}"/>
          </ac:picMkLst>
        </pc:picChg>
        <pc:picChg chg="add mod">
          <ac:chgData name="LAMIAE BEZZAZ" userId="f9bc3cc0-8e1c-4944-afa8-b4b36bbf20e1" providerId="ADAL" clId="{AE3C99AD-62A2-4ED4-A993-F05CE987B821}" dt="2026-04-15T22:22:08.346" v="441" actId="1076"/>
          <ac:picMkLst>
            <pc:docMk/>
            <pc:sldMk cId="155981778" sldId="1232"/>
            <ac:picMk id="22" creationId="{EB0E0695-EDFA-4A5F-AEF9-2F71827A47CB}"/>
          </ac:picMkLst>
        </pc:picChg>
        <pc:picChg chg="add mod">
          <ac:chgData name="LAMIAE BEZZAZ" userId="f9bc3cc0-8e1c-4944-afa8-b4b36bbf20e1" providerId="ADAL" clId="{AE3C99AD-62A2-4ED4-A993-F05CE987B821}" dt="2026-04-15T22:21:56.330" v="438" actId="1076"/>
          <ac:picMkLst>
            <pc:docMk/>
            <pc:sldMk cId="155981778" sldId="1232"/>
            <ac:picMk id="23" creationId="{7A843A55-4F7C-4926-BC7A-E5567E646CF6}"/>
          </ac:picMkLst>
        </pc:picChg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336974588" sldId="1233"/>
        </pc:sldMkLst>
      </pc:sldChg>
      <pc:sldChg chg="modSp del">
        <pc:chgData name="LAMIAE BEZZAZ" userId="f9bc3cc0-8e1c-4944-afa8-b4b36bbf20e1" providerId="ADAL" clId="{AE3C99AD-62A2-4ED4-A993-F05CE987B821}" dt="2026-04-15T22:27:06.337" v="538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AE3C99AD-62A2-4ED4-A993-F05CE987B821}" dt="2026-04-15T22:24:02.879" v="508" actId="20577"/>
          <ac:spMkLst>
            <pc:docMk/>
            <pc:sldMk cId="4011736690" sldId="1235"/>
            <ac:spMk id="4" creationId="{CE8506C9-7DE4-5B26-01EB-FDD6121FC0A7}"/>
          </ac:spMkLst>
        </pc:spChg>
        <pc:spChg chg="mod">
          <ac:chgData name="LAMIAE BEZZAZ" userId="f9bc3cc0-8e1c-4944-afa8-b4b36bbf20e1" providerId="ADAL" clId="{AE3C99AD-62A2-4ED4-A993-F05CE987B821}" dt="2026-04-15T22:27:06.337" v="538" actId="20577"/>
          <ac:spMkLst>
            <pc:docMk/>
            <pc:sldMk cId="4011736690" sldId="1235"/>
            <ac:spMk id="11" creationId="{3A5ADF8C-768A-C2A3-6C0E-A018A5076886}"/>
          </ac:spMkLst>
        </pc:spChg>
        <pc:graphicFrameChg chg="modGraphic">
          <ac:chgData name="LAMIAE BEZZAZ" userId="f9bc3cc0-8e1c-4944-afa8-b4b36bbf20e1" providerId="ADAL" clId="{AE3C99AD-62A2-4ED4-A993-F05CE987B821}" dt="2026-04-15T22:24:36.256" v="524" actId="20577"/>
          <ac:graphicFrameMkLst>
            <pc:docMk/>
            <pc:sldMk cId="4011736690" sldId="1235"/>
            <ac:graphicFrameMk id="9" creationId="{E16C654B-A151-A52F-C88F-47F9052ACE59}"/>
          </ac:graphicFrameMkLst>
        </pc:graphicFrameChg>
      </pc:sldChg>
      <pc:sldChg chg="addSp delSp modSp">
        <pc:chgData name="LAMIAE BEZZAZ" userId="f9bc3cc0-8e1c-4944-afa8-b4b36bbf20e1" providerId="ADAL" clId="{AE3C99AD-62A2-4ED4-A993-F05CE987B821}" dt="2026-04-15T22:07:29.620" v="25" actId="1076"/>
        <pc:sldMkLst>
          <pc:docMk/>
          <pc:sldMk cId="1160743441" sldId="1239"/>
        </pc:sldMkLst>
        <pc:picChg chg="del">
          <ac:chgData name="LAMIAE BEZZAZ" userId="f9bc3cc0-8e1c-4944-afa8-b4b36bbf20e1" providerId="ADAL" clId="{AE3C99AD-62A2-4ED4-A993-F05CE987B821}" dt="2026-04-15T22:06:59.429" v="17" actId="478"/>
          <ac:picMkLst>
            <pc:docMk/>
            <pc:sldMk cId="1160743441" sldId="1239"/>
            <ac:picMk id="2" creationId="{6A83408A-CB61-47C0-B02F-FC67C1902ED0}"/>
          </ac:picMkLst>
        </pc:picChg>
        <pc:picChg chg="add mod modCrop">
          <ac:chgData name="LAMIAE BEZZAZ" userId="f9bc3cc0-8e1c-4944-afa8-b4b36bbf20e1" providerId="ADAL" clId="{AE3C99AD-62A2-4ED4-A993-F05CE987B821}" dt="2026-04-15T22:07:29.620" v="25" actId="1076"/>
          <ac:picMkLst>
            <pc:docMk/>
            <pc:sldMk cId="1160743441" sldId="1239"/>
            <ac:picMk id="7" creationId="{54A1AAF1-2499-4A25-800F-4466A2D979F0}"/>
          </ac:picMkLst>
        </pc:picChg>
      </pc:sldChg>
      <pc:sldChg chg="addSp modSp">
        <pc:chgData name="LAMIAE BEZZAZ" userId="f9bc3cc0-8e1c-4944-afa8-b4b36bbf20e1" providerId="ADAL" clId="{AE3C99AD-62A2-4ED4-A993-F05CE987B821}" dt="2026-04-15T22:02:34.942" v="2" actId="14100"/>
        <pc:sldMkLst>
          <pc:docMk/>
          <pc:sldMk cId="2939260061" sldId="1250"/>
        </pc:sldMkLst>
        <pc:picChg chg="add mod">
          <ac:chgData name="LAMIAE BEZZAZ" userId="f9bc3cc0-8e1c-4944-afa8-b4b36bbf20e1" providerId="ADAL" clId="{AE3C99AD-62A2-4ED4-A993-F05CE987B821}" dt="2026-04-15T22:02:34.942" v="2" actId="14100"/>
          <ac:picMkLst>
            <pc:docMk/>
            <pc:sldMk cId="2939260061" sldId="1250"/>
            <ac:picMk id="3" creationId="{8B95DABE-5589-4DFF-835E-3F8F0D8B9D06}"/>
          </ac:picMkLst>
        </pc:picChg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2932386494" sldId="1262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013298960" sldId="1272"/>
        </pc:sldMkLst>
      </pc:sldChg>
      <pc:sldChg chg="addSp delSp modSp del">
        <pc:chgData name="LAMIAE BEZZAZ" userId="f9bc3cc0-8e1c-4944-afa8-b4b36bbf20e1" providerId="ADAL" clId="{AE3C99AD-62A2-4ED4-A993-F05CE987B821}" dt="2026-04-15T22:19:29.406" v="359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AE3C99AD-62A2-4ED4-A993-F05CE987B821}" dt="2026-04-15T22:19:29.406" v="359" actId="20577"/>
          <ac:spMkLst>
            <pc:docMk/>
            <pc:sldMk cId="1932069011" sldId="1273"/>
            <ac:spMk id="16" creationId="{5AE8B19C-F9BD-C41B-5519-216C3062AD85}"/>
          </ac:spMkLst>
        </pc:spChg>
        <pc:picChg chg="del">
          <ac:chgData name="LAMIAE BEZZAZ" userId="f9bc3cc0-8e1c-4944-afa8-b4b36bbf20e1" providerId="ADAL" clId="{AE3C99AD-62A2-4ED4-A993-F05CE987B821}" dt="2026-04-15T22:11:10.550" v="126" actId="478"/>
          <ac:picMkLst>
            <pc:docMk/>
            <pc:sldMk cId="1932069011" sldId="1273"/>
            <ac:picMk id="3" creationId="{97A27056-12F0-462A-ADF3-EDBF601D6C74}"/>
          </ac:picMkLst>
        </pc:picChg>
        <pc:picChg chg="add del mod">
          <ac:chgData name="LAMIAE BEZZAZ" userId="f9bc3cc0-8e1c-4944-afa8-b4b36bbf20e1" providerId="ADAL" clId="{AE3C99AD-62A2-4ED4-A993-F05CE987B821}" dt="2026-04-15T22:17:18.957" v="330" actId="478"/>
          <ac:picMkLst>
            <pc:docMk/>
            <pc:sldMk cId="1932069011" sldId="1273"/>
            <ac:picMk id="4" creationId="{C0B4F2B6-0BE0-4E16-806F-C0B961E9014A}"/>
          </ac:picMkLst>
        </pc:picChg>
        <pc:picChg chg="add mod">
          <ac:chgData name="LAMIAE BEZZAZ" userId="f9bc3cc0-8e1c-4944-afa8-b4b36bbf20e1" providerId="ADAL" clId="{AE3C99AD-62A2-4ED4-A993-F05CE987B821}" dt="2026-04-15T22:15:13.954" v="197" actId="14100"/>
          <ac:picMkLst>
            <pc:docMk/>
            <pc:sldMk cId="1932069011" sldId="1273"/>
            <ac:picMk id="6" creationId="{0F8AABCD-E13E-42AD-B370-8B82E5079770}"/>
          </ac:picMkLst>
        </pc:picChg>
        <pc:picChg chg="add mod">
          <ac:chgData name="LAMIAE BEZZAZ" userId="f9bc3cc0-8e1c-4944-afa8-b4b36bbf20e1" providerId="ADAL" clId="{AE3C99AD-62A2-4ED4-A993-F05CE987B821}" dt="2026-04-15T22:17:59.827" v="345" actId="14100"/>
          <ac:picMkLst>
            <pc:docMk/>
            <pc:sldMk cId="1932069011" sldId="1273"/>
            <ac:picMk id="8" creationId="{B4A697E4-0160-4466-A7DE-2AB5B571A13F}"/>
          </ac:picMkLst>
        </pc:picChg>
        <pc:picChg chg="add mod">
          <ac:chgData name="LAMIAE BEZZAZ" userId="f9bc3cc0-8e1c-4944-afa8-b4b36bbf20e1" providerId="ADAL" clId="{AE3C99AD-62A2-4ED4-A993-F05CE987B821}" dt="2026-04-15T22:14:37.698" v="189" actId="1076"/>
          <ac:picMkLst>
            <pc:docMk/>
            <pc:sldMk cId="1932069011" sldId="1273"/>
            <ac:picMk id="10" creationId="{CD86AA91-DD37-43A5-8E51-5DEEEB06CDD7}"/>
          </ac:picMkLst>
        </pc:picChg>
        <pc:picChg chg="add mod">
          <ac:chgData name="LAMIAE BEZZAZ" userId="f9bc3cc0-8e1c-4944-afa8-b4b36bbf20e1" providerId="ADAL" clId="{AE3C99AD-62A2-4ED4-A993-F05CE987B821}" dt="2026-04-15T22:14:35.463" v="188" actId="1076"/>
          <ac:picMkLst>
            <pc:docMk/>
            <pc:sldMk cId="1932069011" sldId="1273"/>
            <ac:picMk id="12" creationId="{B7AACE6D-3E05-4DB8-9968-8EBF6C6616D9}"/>
          </ac:picMkLst>
        </pc:picChg>
        <pc:picChg chg="add mod">
          <ac:chgData name="LAMIAE BEZZAZ" userId="f9bc3cc0-8e1c-4944-afa8-b4b36bbf20e1" providerId="ADAL" clId="{AE3C99AD-62A2-4ED4-A993-F05CE987B821}" dt="2026-04-15T22:17:29.833" v="334" actId="14100"/>
          <ac:picMkLst>
            <pc:docMk/>
            <pc:sldMk cId="1932069011" sldId="1273"/>
            <ac:picMk id="18" creationId="{E332D9BB-4D51-4AB4-8729-20F96F6E65A9}"/>
          </ac:picMkLst>
        </pc:picChg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160430289" sldId="1274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568285701" sldId="1275"/>
        </pc:sldMkLst>
      </pc:sldChg>
      <pc:sldChg chg="modSp del">
        <pc:chgData name="LAMIAE BEZZAZ" userId="f9bc3cc0-8e1c-4944-afa8-b4b36bbf20e1" providerId="ADAL" clId="{AE3C99AD-62A2-4ED4-A993-F05CE987B821}" dt="2026-04-15T22:22:31.720" v="456" actId="20578"/>
        <pc:sldMkLst>
          <pc:docMk/>
          <pc:sldMk cId="3051769598" sldId="1276"/>
        </pc:sldMkLst>
        <pc:spChg chg="mod">
          <ac:chgData name="LAMIAE BEZZAZ" userId="f9bc3cc0-8e1c-4944-afa8-b4b36bbf20e1" providerId="ADAL" clId="{AE3C99AD-62A2-4ED4-A993-F05CE987B821}" dt="2026-04-15T22:22:31.720" v="456" actId="20578"/>
          <ac:spMkLst>
            <pc:docMk/>
            <pc:sldMk cId="3051769598" sldId="1276"/>
            <ac:spMk id="23" creationId="{8ED6E5E3-C4F1-19B3-0CA3-D422FF67D944}"/>
          </ac:spMkLst>
        </pc:spChg>
      </pc:sldChg>
      <pc:sldChg chg="modSp del">
        <pc:chgData name="LAMIAE BEZZAZ" userId="f9bc3cc0-8e1c-4944-afa8-b4b36bbf20e1" providerId="ADAL" clId="{AE3C99AD-62A2-4ED4-A993-F05CE987B821}" dt="2026-04-15T22:28:30.481" v="614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AE3C99AD-62A2-4ED4-A993-F05CE987B821}" dt="2026-04-15T22:28:30.481" v="614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AE3C99AD-62A2-4ED4-A993-F05CE987B821}" dt="2026-04-15T22:06:20.597" v="11" actId="14100"/>
        <pc:sldMkLst>
          <pc:docMk/>
          <pc:sldMk cId="2478399983" sldId="1286"/>
        </pc:sldMkLst>
        <pc:spChg chg="mod">
          <ac:chgData name="LAMIAE BEZZAZ" userId="f9bc3cc0-8e1c-4944-afa8-b4b36bbf20e1" providerId="ADAL" clId="{AE3C99AD-62A2-4ED4-A993-F05CE987B821}" dt="2026-04-15T22:06:20.597" v="11" actId="14100"/>
          <ac:spMkLst>
            <pc:docMk/>
            <pc:sldMk cId="2478399983" sldId="1286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AE3C99AD-62A2-4ED4-A993-F05CE987B821}" dt="2026-04-15T22:06:10.707" v="10" actId="171"/>
          <ac:picMkLst>
            <pc:docMk/>
            <pc:sldMk cId="2478399983" sldId="1286"/>
            <ac:picMk id="3" creationId="{8A74B7E6-9AD3-4E5F-94A6-B01B869C12E1}"/>
          </ac:picMkLst>
        </pc:picChg>
        <pc:picChg chg="del">
          <ac:chgData name="LAMIAE BEZZAZ" userId="f9bc3cc0-8e1c-4944-afa8-b4b36bbf20e1" providerId="ADAL" clId="{AE3C99AD-62A2-4ED4-A993-F05CE987B821}" dt="2026-04-15T22:05:55.800" v="4" actId="478"/>
          <ac:picMkLst>
            <pc:docMk/>
            <pc:sldMk cId="2478399983" sldId="1286"/>
            <ac:picMk id="6" creationId="{DE87C8DC-BE35-45CC-B937-5B349ED42D37}"/>
          </ac:picMkLst>
        </pc:picChg>
      </pc:sldChg>
      <pc:sldChg chg="addSp modSp">
        <pc:chgData name="LAMIAE BEZZAZ" userId="f9bc3cc0-8e1c-4944-afa8-b4b36bbf20e1" providerId="ADAL" clId="{AE3C99AD-62A2-4ED4-A993-F05CE987B821}" dt="2026-04-15T22:07:44.696" v="29" actId="14100"/>
        <pc:sldMkLst>
          <pc:docMk/>
          <pc:sldMk cId="1733226586" sldId="1288"/>
        </pc:sldMkLst>
        <pc:picChg chg="add mod">
          <ac:chgData name="LAMIAE BEZZAZ" userId="f9bc3cc0-8e1c-4944-afa8-b4b36bbf20e1" providerId="ADAL" clId="{AE3C99AD-62A2-4ED4-A993-F05CE987B821}" dt="2026-04-15T22:07:44.696" v="29" actId="14100"/>
          <ac:picMkLst>
            <pc:docMk/>
            <pc:sldMk cId="1733226586" sldId="1288"/>
            <ac:picMk id="4" creationId="{C5456991-0AC3-4240-8C93-63D4EFBFBA7C}"/>
          </ac:picMkLst>
        </pc:picChg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2382207662" sldId="1316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350923796" sldId="1317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941468883" sldId="1318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2978975811" sldId="1319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1433455725" sldId="1320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3899481728" sldId="1321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300145597" sldId="1322"/>
        </pc:sldMkLst>
      </pc:sldChg>
      <pc:sldChg chg="del">
        <pc:chgData name="LAMIAE BEZZAZ" userId="f9bc3cc0-8e1c-4944-afa8-b4b36bbf20e1" providerId="ADAL" clId="{AE3C99AD-62A2-4ED4-A993-F05CE987B821}" dt="2026-04-15T22:04:28.521" v="3" actId="47"/>
        <pc:sldMkLst>
          <pc:docMk/>
          <pc:sldMk cId="2666529303" sldId="1323"/>
        </pc:sldMkLst>
      </pc:sldChg>
      <pc:sldChg chg="addSp delSp modSp">
        <pc:chgData name="LAMIAE BEZZAZ" userId="f9bc3cc0-8e1c-4944-afa8-b4b36bbf20e1" providerId="ADAL" clId="{AE3C99AD-62A2-4ED4-A993-F05CE987B821}" dt="2026-04-15T22:08:27.212" v="48" actId="20577"/>
        <pc:sldMkLst>
          <pc:docMk/>
          <pc:sldMk cId="2978975811" sldId="1330"/>
        </pc:sldMkLst>
        <pc:spChg chg="mod">
          <ac:chgData name="LAMIAE BEZZAZ" userId="f9bc3cc0-8e1c-4944-afa8-b4b36bbf20e1" providerId="ADAL" clId="{AE3C99AD-62A2-4ED4-A993-F05CE987B821}" dt="2026-04-15T22:08:27.212" v="48" actId="20577"/>
          <ac:spMkLst>
            <pc:docMk/>
            <pc:sldMk cId="2978975811" sldId="1330"/>
            <ac:spMk id="7" creationId="{926954AF-F1E1-39EA-0347-22DD6224C885}"/>
          </ac:spMkLst>
        </pc:spChg>
        <pc:picChg chg="del">
          <ac:chgData name="LAMIAE BEZZAZ" userId="f9bc3cc0-8e1c-4944-afa8-b4b36bbf20e1" providerId="ADAL" clId="{AE3C99AD-62A2-4ED4-A993-F05CE987B821}" dt="2026-04-15T22:07:59.890" v="30" actId="478"/>
          <ac:picMkLst>
            <pc:docMk/>
            <pc:sldMk cId="2978975811" sldId="1330"/>
            <ac:picMk id="8" creationId="{4FCD75DC-E39D-4A84-A5D3-53B4029EDC2E}"/>
          </ac:picMkLst>
        </pc:picChg>
        <pc:picChg chg="add mod">
          <ac:chgData name="LAMIAE BEZZAZ" userId="f9bc3cc0-8e1c-4944-afa8-b4b36bbf20e1" providerId="ADAL" clId="{AE3C99AD-62A2-4ED4-A993-F05CE987B821}" dt="2026-04-15T22:08:13.545" v="32" actId="1076"/>
          <ac:picMkLst>
            <pc:docMk/>
            <pc:sldMk cId="2978975811" sldId="1330"/>
            <ac:picMk id="9" creationId="{EC0A5A6D-1751-4CD1-AAD7-FABAF93C5FDA}"/>
          </ac:picMkLst>
        </pc:picChg>
      </pc:sldChg>
      <pc:sldChg chg="modSp">
        <pc:chgData name="LAMIAE BEZZAZ" userId="f9bc3cc0-8e1c-4944-afa8-b4b36bbf20e1" providerId="ADAL" clId="{AE3C99AD-62A2-4ED4-A993-F05CE987B821}" dt="2026-04-15T22:23:26.795" v="498" actId="20577"/>
        <pc:sldMkLst>
          <pc:docMk/>
          <pc:sldMk cId="3899481728" sldId="1332"/>
        </pc:sldMkLst>
        <pc:spChg chg="mod">
          <ac:chgData name="LAMIAE BEZZAZ" userId="f9bc3cc0-8e1c-4944-afa8-b4b36bbf20e1" providerId="ADAL" clId="{AE3C99AD-62A2-4ED4-A993-F05CE987B821}" dt="2026-04-15T22:23:26.795" v="498" actId="20577"/>
          <ac:spMkLst>
            <pc:docMk/>
            <pc:sldMk cId="3899481728" sldId="1332"/>
            <ac:spMk id="7" creationId="{0E5055A1-EBA9-EF76-516E-5BDFBAFBC6C7}"/>
          </ac:spMkLst>
        </pc:spChg>
      </pc:sldChg>
      <pc:sldChg chg="add">
        <pc:chgData name="LAMIAE BEZZAZ" userId="f9bc3cc0-8e1c-4944-afa8-b4b36bbf20e1" providerId="ADAL" clId="{AE3C99AD-62A2-4ED4-A993-F05CE987B821}" dt="2026-04-16T09:06:04.811" v="615"/>
        <pc:sldMkLst>
          <pc:docMk/>
          <pc:sldMk cId="3708618563" sldId="1334"/>
        </pc:sldMkLst>
      </pc:sldChg>
    </pc:docChg>
  </pc:docChgLst>
  <pc:docChgLst>
    <pc:chgData name="LAMIAE BEZZAZ" userId="f9bc3cc0-8e1c-4944-afa8-b4b36bbf20e1" providerId="ADAL" clId="{61059B5A-0AAB-40E7-9555-E8FC19664956}"/>
    <pc:docChg chg="undo redo custSel addSld delSld modSld sldOrd">
      <pc:chgData name="LAMIAE BEZZAZ" userId="f9bc3cc0-8e1c-4944-afa8-b4b36bbf20e1" providerId="ADAL" clId="{61059B5A-0AAB-40E7-9555-E8FC19664956}" dt="2026-04-11T23:42:50.678" v="665" actId="1076"/>
      <pc:docMkLst>
        <pc:docMk/>
      </pc:docMkLst>
      <pc:sldChg chg="modSp">
        <pc:chgData name="LAMIAE BEZZAZ" userId="f9bc3cc0-8e1c-4944-afa8-b4b36bbf20e1" providerId="ADAL" clId="{61059B5A-0AAB-40E7-9555-E8FC19664956}" dt="2026-04-11T20:54:40.897" v="18" actId="20577"/>
        <pc:sldMkLst>
          <pc:docMk/>
          <pc:sldMk cId="2888828679" sldId="803"/>
        </pc:sldMkLst>
        <pc:spChg chg="mod">
          <ac:chgData name="LAMIAE BEZZAZ" userId="f9bc3cc0-8e1c-4944-afa8-b4b36bbf20e1" providerId="ADAL" clId="{61059B5A-0AAB-40E7-9555-E8FC19664956}" dt="2026-04-11T20:53:25.551" v="2" actId="20577"/>
          <ac:spMkLst>
            <pc:docMk/>
            <pc:sldMk cId="2888828679" sldId="803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0:54:40.897" v="18" actId="20577"/>
          <ac:spMkLst>
            <pc:docMk/>
            <pc:sldMk cId="2888828679" sldId="803"/>
            <ac:spMk id="5" creationId="{4829BBAF-CF9D-425E-B1AB-5CA1CBFA5F09}"/>
          </ac:spMkLst>
        </pc:spChg>
      </pc:sldChg>
      <pc:sldChg chg="modSp">
        <pc:chgData name="LAMIAE BEZZAZ" userId="f9bc3cc0-8e1c-4944-afa8-b4b36bbf20e1" providerId="ADAL" clId="{61059B5A-0AAB-40E7-9555-E8FC19664956}" dt="2026-04-11T21:00:43.317" v="98" actId="20577"/>
        <pc:sldMkLst>
          <pc:docMk/>
          <pc:sldMk cId="740272056" sldId="816"/>
        </pc:sldMkLst>
        <pc:spChg chg="mod">
          <ac:chgData name="LAMIAE BEZZAZ" userId="f9bc3cc0-8e1c-4944-afa8-b4b36bbf20e1" providerId="ADAL" clId="{61059B5A-0AAB-40E7-9555-E8FC19664956}" dt="2026-04-11T21:00:43.317" v="98" actId="20577"/>
          <ac:spMkLst>
            <pc:docMk/>
            <pc:sldMk cId="740272056" sldId="816"/>
            <ac:spMk id="2" creationId="{65F7350E-918A-08FA-B97D-5470D98FC529}"/>
          </ac:spMkLst>
        </pc:spChg>
        <pc:spChg chg="mod">
          <ac:chgData name="LAMIAE BEZZAZ" userId="f9bc3cc0-8e1c-4944-afa8-b4b36bbf20e1" providerId="ADAL" clId="{61059B5A-0AAB-40E7-9555-E8FC19664956}" dt="2026-04-11T21:00:39.410" v="97" actId="20577"/>
          <ac:spMkLst>
            <pc:docMk/>
            <pc:sldMk cId="740272056" sldId="816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61059B5A-0AAB-40E7-9555-E8FC19664956}" dt="2026-04-11T22:20:01.560" v="178" actId="20577"/>
        <pc:sldMkLst>
          <pc:docMk/>
          <pc:sldMk cId="1833885759" sldId="819"/>
        </pc:sldMkLst>
        <pc:spChg chg="mod">
          <ac:chgData name="LAMIAE BEZZAZ" userId="f9bc3cc0-8e1c-4944-afa8-b4b36bbf20e1" providerId="ADAL" clId="{61059B5A-0AAB-40E7-9555-E8FC19664956}" dt="2026-04-11T22:19:25.757" v="172" actId="20577"/>
          <ac:spMkLst>
            <pc:docMk/>
            <pc:sldMk cId="1833885759" sldId="819"/>
            <ac:spMk id="2" creationId="{8DB95B31-226F-C280-B8B7-019D903E7D7E}"/>
          </ac:spMkLst>
        </pc:spChg>
        <pc:spChg chg="mod">
          <ac:chgData name="LAMIAE BEZZAZ" userId="f9bc3cc0-8e1c-4944-afa8-b4b36bbf20e1" providerId="ADAL" clId="{61059B5A-0AAB-40E7-9555-E8FC19664956}" dt="2026-04-11T22:20:01.560" v="178" actId="20577"/>
          <ac:spMkLst>
            <pc:docMk/>
            <pc:sldMk cId="1833885759" sldId="819"/>
            <ac:spMk id="16" creationId="{8AD1B216-C997-FE3B-269F-434EDACB446F}"/>
          </ac:spMkLst>
        </pc:spChg>
      </pc:sldChg>
      <pc:sldChg chg="modSp">
        <pc:chgData name="LAMIAE BEZZAZ" userId="f9bc3cc0-8e1c-4944-afa8-b4b36bbf20e1" providerId="ADAL" clId="{61059B5A-0AAB-40E7-9555-E8FC19664956}" dt="2026-04-11T22:20:49.005" v="186" actId="20577"/>
        <pc:sldMkLst>
          <pc:docMk/>
          <pc:sldMk cId="13987417" sldId="820"/>
        </pc:sldMkLst>
        <pc:spChg chg="mod">
          <ac:chgData name="LAMIAE BEZZAZ" userId="f9bc3cc0-8e1c-4944-afa8-b4b36bbf20e1" providerId="ADAL" clId="{61059B5A-0AAB-40E7-9555-E8FC19664956}" dt="2026-04-11T22:20:17.604" v="179" actId="20577"/>
          <ac:spMkLst>
            <pc:docMk/>
            <pc:sldMk cId="13987417" sldId="820"/>
            <ac:spMk id="2" creationId="{79B3C932-C713-EF30-8C43-B8C05DB03227}"/>
          </ac:spMkLst>
        </pc:spChg>
        <pc:spChg chg="mod">
          <ac:chgData name="LAMIAE BEZZAZ" userId="f9bc3cc0-8e1c-4944-afa8-b4b36bbf20e1" providerId="ADAL" clId="{61059B5A-0AAB-40E7-9555-E8FC19664956}" dt="2026-04-11T22:20:49.005" v="186" actId="20577"/>
          <ac:spMkLst>
            <pc:docMk/>
            <pc:sldMk cId="13987417" sldId="820"/>
            <ac:spMk id="16" creationId="{47E01738-67E6-F6F2-73F2-B429D6F1964F}"/>
          </ac:spMkLst>
        </pc:spChg>
      </pc:sldChg>
      <pc:sldChg chg="addSp delSp ord">
        <pc:chgData name="LAMIAE BEZZAZ" userId="f9bc3cc0-8e1c-4944-afa8-b4b36bbf20e1" providerId="ADAL" clId="{61059B5A-0AAB-40E7-9555-E8FC19664956}" dt="2026-04-11T23:15:31.065" v="410"/>
        <pc:sldMkLst>
          <pc:docMk/>
          <pc:sldMk cId="3808459985" sldId="860"/>
        </pc:sldMkLst>
        <pc:grpChg chg="add">
          <ac:chgData name="LAMIAE BEZZAZ" userId="f9bc3cc0-8e1c-4944-afa8-b4b36bbf20e1" providerId="ADAL" clId="{61059B5A-0AAB-40E7-9555-E8FC19664956}" dt="2026-04-11T23:15:31.065" v="410"/>
          <ac:grpSpMkLst>
            <pc:docMk/>
            <pc:sldMk cId="3808459985" sldId="860"/>
            <ac:grpSpMk id="11" creationId="{B11F95E5-FD51-4A30-986E-6EC4E258650A}"/>
          </ac:grpSpMkLst>
        </pc:grpChg>
        <pc:grpChg chg="del">
          <ac:chgData name="LAMIAE BEZZAZ" userId="f9bc3cc0-8e1c-4944-afa8-b4b36bbf20e1" providerId="ADAL" clId="{61059B5A-0AAB-40E7-9555-E8FC19664956}" dt="2026-04-11T23:15:29.182" v="409" actId="478"/>
          <ac:grpSpMkLst>
            <pc:docMk/>
            <pc:sldMk cId="3808459985" sldId="860"/>
            <ac:grpSpMk id="19" creationId="{A41A9D78-1A4A-41AD-9FA9-5ADB1E42CA04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3:42:50.678" v="665" actId="1076"/>
        <pc:sldMkLst>
          <pc:docMk/>
          <pc:sldMk cId="3471369106" sldId="1010"/>
        </pc:sldMkLst>
        <pc:spChg chg="mod">
          <ac:chgData name="LAMIAE BEZZAZ" userId="f9bc3cc0-8e1c-4944-afa8-b4b36bbf20e1" providerId="ADAL" clId="{61059B5A-0AAB-40E7-9555-E8FC19664956}" dt="2026-04-11T23:42:50.678" v="665" actId="1076"/>
          <ac:spMkLst>
            <pc:docMk/>
            <pc:sldMk cId="3471369106" sldId="1010"/>
            <ac:spMk id="6" creationId="{199FA74C-E512-3F58-0669-DA7449420F72}"/>
          </ac:spMkLst>
        </pc:spChg>
        <pc:picChg chg="add mod ord">
          <ac:chgData name="LAMIAE BEZZAZ" userId="f9bc3cc0-8e1c-4944-afa8-b4b36bbf20e1" providerId="ADAL" clId="{61059B5A-0AAB-40E7-9555-E8FC19664956}" dt="2026-04-11T23:42:44.797" v="664" actId="171"/>
          <ac:picMkLst>
            <pc:docMk/>
            <pc:sldMk cId="3471369106" sldId="1010"/>
            <ac:picMk id="2" creationId="{0C2CBC6F-8202-451D-8099-66862FB433E8}"/>
          </ac:picMkLst>
        </pc:picChg>
        <pc:picChg chg="add del mod">
          <ac:chgData name="LAMIAE BEZZAZ" userId="f9bc3cc0-8e1c-4944-afa8-b4b36bbf20e1" providerId="ADAL" clId="{61059B5A-0AAB-40E7-9555-E8FC19664956}" dt="2026-04-11T23:42:31.606" v="656" actId="478"/>
          <ac:picMkLst>
            <pc:docMk/>
            <pc:sldMk cId="3471369106" sldId="1010"/>
            <ac:picMk id="9" creationId="{FE2DAAE5-D951-4459-BE19-F7083BAB7EC7}"/>
          </ac:picMkLst>
        </pc:picChg>
        <pc:picChg chg="del">
          <ac:chgData name="LAMIAE BEZZAZ" userId="f9bc3cc0-8e1c-4944-afa8-b4b36bbf20e1" providerId="ADAL" clId="{61059B5A-0AAB-40E7-9555-E8FC19664956}" dt="2026-04-11T23:42:02.111" v="652" actId="478"/>
          <ac:picMkLst>
            <pc:docMk/>
            <pc:sldMk cId="3471369106" sldId="1010"/>
            <ac:picMk id="10" creationId="{22745AF4-54A4-42BB-A1D4-0C3052EBF2A8}"/>
          </ac:picMkLst>
        </pc:picChg>
      </pc:sldChg>
      <pc:sldChg chg="modSp">
        <pc:chgData name="LAMIAE BEZZAZ" userId="f9bc3cc0-8e1c-4944-afa8-b4b36bbf20e1" providerId="ADAL" clId="{61059B5A-0AAB-40E7-9555-E8FC19664956}" dt="2026-04-11T22:19:19.076" v="171" actId="20577"/>
        <pc:sldMkLst>
          <pc:docMk/>
          <pc:sldMk cId="2939965634" sldId="1034"/>
        </pc:sldMkLst>
        <pc:spChg chg="mod">
          <ac:chgData name="LAMIAE BEZZAZ" userId="f9bc3cc0-8e1c-4944-afa8-b4b36bbf20e1" providerId="ADAL" clId="{61059B5A-0AAB-40E7-9555-E8FC19664956}" dt="2026-04-11T22:19:11.627" v="167" actId="20577"/>
          <ac:spMkLst>
            <pc:docMk/>
            <pc:sldMk cId="2939965634" sldId="1034"/>
            <ac:spMk id="2" creationId="{956C853D-6007-E73E-9655-56EAD388B703}"/>
          </ac:spMkLst>
        </pc:spChg>
        <pc:spChg chg="mod">
          <ac:chgData name="LAMIAE BEZZAZ" userId="f9bc3cc0-8e1c-4944-afa8-b4b36bbf20e1" providerId="ADAL" clId="{61059B5A-0AAB-40E7-9555-E8FC19664956}" dt="2026-04-11T22:19:19.076" v="171" actId="20577"/>
          <ac:spMkLst>
            <pc:docMk/>
            <pc:sldMk cId="2939965634" sldId="1034"/>
            <ac:spMk id="5" creationId="{E400C60B-C2D2-7138-EBE1-1F3D29B35A97}"/>
          </ac:spMkLst>
        </pc:spChg>
      </pc:sldChg>
      <pc:sldChg chg="modSp">
        <pc:chgData name="LAMIAE BEZZAZ" userId="f9bc3cc0-8e1c-4944-afa8-b4b36bbf20e1" providerId="ADAL" clId="{61059B5A-0AAB-40E7-9555-E8FC19664956}" dt="2026-04-11T22:18:59.238" v="166" actId="20577"/>
        <pc:sldMkLst>
          <pc:docMk/>
          <pc:sldMk cId="2391781615" sldId="1035"/>
        </pc:sldMkLst>
        <pc:spChg chg="mod">
          <ac:chgData name="LAMIAE BEZZAZ" userId="f9bc3cc0-8e1c-4944-afa8-b4b36bbf20e1" providerId="ADAL" clId="{61059B5A-0AAB-40E7-9555-E8FC19664956}" dt="2026-04-11T21:00:49.319" v="99" actId="20577"/>
          <ac:spMkLst>
            <pc:docMk/>
            <pc:sldMk cId="2391781615" sldId="1035"/>
            <ac:spMk id="2" creationId="{AC4ABDBF-9EA0-28C8-C760-EDAFB209624F}"/>
          </ac:spMkLst>
        </pc:spChg>
        <pc:spChg chg="mod">
          <ac:chgData name="LAMIAE BEZZAZ" userId="f9bc3cc0-8e1c-4944-afa8-b4b36bbf20e1" providerId="ADAL" clId="{61059B5A-0AAB-40E7-9555-E8FC19664956}" dt="2026-04-11T22:18:59.238" v="166" actId="20577"/>
          <ac:spMkLst>
            <pc:docMk/>
            <pc:sldMk cId="2391781615" sldId="1035"/>
            <ac:spMk id="16" creationId="{CB0D0D0D-D3B4-0F86-1E9B-D2ED6549386A}"/>
          </ac:spMkLst>
        </pc:spChg>
      </pc:sldChg>
      <pc:sldChg chg="modSp">
        <pc:chgData name="LAMIAE BEZZAZ" userId="f9bc3cc0-8e1c-4944-afa8-b4b36bbf20e1" providerId="ADAL" clId="{61059B5A-0AAB-40E7-9555-E8FC19664956}" dt="2026-04-11T22:16:33.329" v="114" actId="20577"/>
        <pc:sldMkLst>
          <pc:docMk/>
          <pc:sldMk cId="24935784" sldId="1055"/>
        </pc:sldMkLst>
        <pc:spChg chg="mod">
          <ac:chgData name="LAMIAE BEZZAZ" userId="f9bc3cc0-8e1c-4944-afa8-b4b36bbf20e1" providerId="ADAL" clId="{61059B5A-0AAB-40E7-9555-E8FC19664956}" dt="2026-04-11T22:16:27.423" v="106" actId="20577"/>
          <ac:spMkLst>
            <pc:docMk/>
            <pc:sldMk cId="24935784" sldId="1055"/>
            <ac:spMk id="2" creationId="{AC4ABDBF-9EA0-28C8-C760-EDAFB209624F}"/>
          </ac:spMkLst>
        </pc:spChg>
        <pc:spChg chg="mod">
          <ac:chgData name="LAMIAE BEZZAZ" userId="f9bc3cc0-8e1c-4944-afa8-b4b36bbf20e1" providerId="ADAL" clId="{61059B5A-0AAB-40E7-9555-E8FC19664956}" dt="2026-04-11T22:16:33.329" v="114" actId="20577"/>
          <ac:spMkLst>
            <pc:docMk/>
            <pc:sldMk cId="24935784" sldId="1055"/>
            <ac:spMk id="16" creationId="{CB0D0D0D-D3B4-0F86-1E9B-D2ED6549386A}"/>
          </ac:spMkLst>
        </pc:spChg>
      </pc:sldChg>
      <pc:sldChg chg="modSp">
        <pc:chgData name="LAMIAE BEZZAZ" userId="f9bc3cc0-8e1c-4944-afa8-b4b36bbf20e1" providerId="ADAL" clId="{61059B5A-0AAB-40E7-9555-E8FC19664956}" dt="2026-04-11T22:21:34.139" v="199" actId="20577"/>
        <pc:sldMkLst>
          <pc:docMk/>
          <pc:sldMk cId="2061816184" sldId="1064"/>
        </pc:sldMkLst>
        <pc:spChg chg="mod">
          <ac:chgData name="LAMIAE BEZZAZ" userId="f9bc3cc0-8e1c-4944-afa8-b4b36bbf20e1" providerId="ADAL" clId="{61059B5A-0AAB-40E7-9555-E8FC19664956}" dt="2026-04-11T22:21:34.139" v="199" actId="20577"/>
          <ac:spMkLst>
            <pc:docMk/>
            <pc:sldMk cId="2061816184" sldId="1064"/>
            <ac:spMk id="2" creationId="{65F7350E-918A-08FA-B97D-5470D98FC529}"/>
          </ac:spMkLst>
        </pc:spChg>
      </pc:sldChg>
      <pc:sldChg chg="modSp">
        <pc:chgData name="LAMIAE BEZZAZ" userId="f9bc3cc0-8e1c-4944-afa8-b4b36bbf20e1" providerId="ADAL" clId="{61059B5A-0AAB-40E7-9555-E8FC19664956}" dt="2026-04-11T22:22:00.762" v="220" actId="20577"/>
        <pc:sldMkLst>
          <pc:docMk/>
          <pc:sldMk cId="1137150321" sldId="1065"/>
        </pc:sldMkLst>
        <pc:spChg chg="mod">
          <ac:chgData name="LAMIAE BEZZAZ" userId="f9bc3cc0-8e1c-4944-afa8-b4b36bbf20e1" providerId="ADAL" clId="{61059B5A-0AAB-40E7-9555-E8FC19664956}" dt="2026-04-11T22:21:53.103" v="214" actId="20577"/>
          <ac:spMkLst>
            <pc:docMk/>
            <pc:sldMk cId="1137150321" sldId="1065"/>
            <ac:spMk id="2" creationId="{65F7350E-918A-08FA-B97D-5470D98FC529}"/>
          </ac:spMkLst>
        </pc:spChg>
        <pc:spChg chg="mod">
          <ac:chgData name="LAMIAE BEZZAZ" userId="f9bc3cc0-8e1c-4944-afa8-b4b36bbf20e1" providerId="ADAL" clId="{61059B5A-0AAB-40E7-9555-E8FC19664956}" dt="2026-04-11T22:22:00.762" v="220" actId="20577"/>
          <ac:spMkLst>
            <pc:docMk/>
            <pc:sldMk cId="1137150321" sldId="1065"/>
            <ac:spMk id="5" creationId="{B29E5E6D-2B30-FB29-54F1-C2EC465B2916}"/>
          </ac:spMkLst>
        </pc:spChg>
      </pc:sldChg>
      <pc:sldChg chg="addSp delSp">
        <pc:chgData name="LAMIAE BEZZAZ" userId="f9bc3cc0-8e1c-4944-afa8-b4b36bbf20e1" providerId="ADAL" clId="{61059B5A-0AAB-40E7-9555-E8FC19664956}" dt="2026-04-11T23:20:42.079" v="420"/>
        <pc:sldMkLst>
          <pc:docMk/>
          <pc:sldMk cId="1777446477" sldId="1082"/>
        </pc:sldMkLst>
        <pc:spChg chg="del">
          <ac:chgData name="LAMIAE BEZZAZ" userId="f9bc3cc0-8e1c-4944-afa8-b4b36bbf20e1" providerId="ADAL" clId="{61059B5A-0AAB-40E7-9555-E8FC19664956}" dt="2026-04-11T23:20:41.468" v="419" actId="478"/>
          <ac:spMkLst>
            <pc:docMk/>
            <pc:sldMk cId="1777446477" sldId="1082"/>
            <ac:spMk id="5" creationId="{47448482-896D-4368-A1C7-64E776BE83B7}"/>
          </ac:spMkLst>
        </pc:spChg>
        <pc:spChg chg="add">
          <ac:chgData name="LAMIAE BEZZAZ" userId="f9bc3cc0-8e1c-4944-afa8-b4b36bbf20e1" providerId="ADAL" clId="{61059B5A-0AAB-40E7-9555-E8FC19664956}" dt="2026-04-11T23:20:42.079" v="420"/>
          <ac:spMkLst>
            <pc:docMk/>
            <pc:sldMk cId="1777446477" sldId="1082"/>
            <ac:spMk id="6" creationId="{D3AB3130-590B-49E5-B6A4-89ACBFB4483C}"/>
          </ac:spMkLst>
        </pc:spChg>
      </pc:sldChg>
      <pc:sldChg chg="addSp delSp modSp">
        <pc:chgData name="LAMIAE BEZZAZ" userId="f9bc3cc0-8e1c-4944-afa8-b4b36bbf20e1" providerId="ADAL" clId="{61059B5A-0AAB-40E7-9555-E8FC19664956}" dt="2026-04-11T23:18:27.952" v="415" actId="1076"/>
        <pc:sldMkLst>
          <pc:docMk/>
          <pc:sldMk cId="2853849696" sldId="1106"/>
        </pc:sldMkLst>
        <pc:spChg chg="del">
          <ac:chgData name="LAMIAE BEZZAZ" userId="f9bc3cc0-8e1c-4944-afa8-b4b36bbf20e1" providerId="ADAL" clId="{61059B5A-0AAB-40E7-9555-E8FC19664956}" dt="2026-04-11T23:18:11.773" v="412" actId="478"/>
          <ac:spMkLst>
            <pc:docMk/>
            <pc:sldMk cId="2853849696" sldId="1106"/>
            <ac:spMk id="6" creationId="{36345E05-BB1F-4198-A083-2157E9106835}"/>
          </ac:spMkLst>
        </pc:spChg>
        <pc:spChg chg="add mod">
          <ac:chgData name="LAMIAE BEZZAZ" userId="f9bc3cc0-8e1c-4944-afa8-b4b36bbf20e1" providerId="ADAL" clId="{61059B5A-0AAB-40E7-9555-E8FC19664956}" dt="2026-04-11T23:18:27.952" v="415" actId="1076"/>
          <ac:spMkLst>
            <pc:docMk/>
            <pc:sldMk cId="2853849696" sldId="1106"/>
            <ac:spMk id="7" creationId="{60120395-E2CE-44E9-9EF0-1CF06333892D}"/>
          </ac:spMkLst>
        </pc:spChg>
      </pc:sldChg>
      <pc:sldChg chg="modSp">
        <pc:chgData name="LAMIAE BEZZAZ" userId="f9bc3cc0-8e1c-4944-afa8-b4b36bbf20e1" providerId="ADAL" clId="{61059B5A-0AAB-40E7-9555-E8FC19664956}" dt="2026-04-11T23:25:34.683" v="440"/>
        <pc:sldMkLst>
          <pc:docMk/>
          <pc:sldMk cId="4137703339" sldId="1125"/>
        </pc:sldMkLst>
        <pc:spChg chg="mod">
          <ac:chgData name="LAMIAE BEZZAZ" userId="f9bc3cc0-8e1c-4944-afa8-b4b36bbf20e1" providerId="ADAL" clId="{61059B5A-0AAB-40E7-9555-E8FC19664956}" dt="2026-04-11T23:25:34.683" v="440"/>
          <ac:spMkLst>
            <pc:docMk/>
            <pc:sldMk cId="4137703339" sldId="1125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61059B5A-0AAB-40E7-9555-E8FC19664956}" dt="2026-04-11T23:31:34.174" v="494" actId="20577"/>
        <pc:sldMkLst>
          <pc:docMk/>
          <pc:sldMk cId="1289704945" sldId="1238"/>
        </pc:sldMkLst>
        <pc:spChg chg="mod">
          <ac:chgData name="LAMIAE BEZZAZ" userId="f9bc3cc0-8e1c-4944-afa8-b4b36bbf20e1" providerId="ADAL" clId="{61059B5A-0AAB-40E7-9555-E8FC19664956}" dt="2026-04-11T23:31:34.174" v="494" actId="20577"/>
          <ac:spMkLst>
            <pc:docMk/>
            <pc:sldMk cId="1289704945" sldId="1238"/>
            <ac:spMk id="15" creationId="{4028D763-82A6-913A-5F00-0C18E140FD49}"/>
          </ac:spMkLst>
        </pc:spChg>
        <pc:spChg chg="mod ord">
          <ac:chgData name="LAMIAE BEZZAZ" userId="f9bc3cc0-8e1c-4944-afa8-b4b36bbf20e1" providerId="ADAL" clId="{61059B5A-0AAB-40E7-9555-E8FC19664956}" dt="2026-04-11T23:31:22.805" v="491" actId="14100"/>
          <ac:spMkLst>
            <pc:docMk/>
            <pc:sldMk cId="1289704945" sldId="1238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61059B5A-0AAB-40E7-9555-E8FC19664956}" dt="2026-04-11T23:31:18.186" v="490" actId="171"/>
          <ac:picMkLst>
            <pc:docMk/>
            <pc:sldMk cId="1289704945" sldId="1238"/>
            <ac:picMk id="2" creationId="{32A8303E-A11F-4A9F-8B38-B02C80C0B7F9}"/>
          </ac:picMkLst>
        </pc:picChg>
        <pc:picChg chg="del">
          <ac:chgData name="LAMIAE BEZZAZ" userId="f9bc3cc0-8e1c-4944-afa8-b4b36bbf20e1" providerId="ADAL" clId="{61059B5A-0AAB-40E7-9555-E8FC19664956}" dt="2026-04-11T23:30:39.775" v="474" actId="478"/>
          <ac:picMkLst>
            <pc:docMk/>
            <pc:sldMk cId="1289704945" sldId="1238"/>
            <ac:picMk id="4" creationId="{3340BE9F-9488-45A7-8C6D-4EDF974229A1}"/>
          </ac:picMkLst>
        </pc:picChg>
      </pc:sldChg>
      <pc:sldChg chg="addSp delSp modSp">
        <pc:chgData name="LAMIAE BEZZAZ" userId="f9bc3cc0-8e1c-4944-afa8-b4b36bbf20e1" providerId="ADAL" clId="{61059B5A-0AAB-40E7-9555-E8FC19664956}" dt="2026-04-11T23:41:07.199" v="638" actId="1076"/>
        <pc:sldMkLst>
          <pc:docMk/>
          <pc:sldMk cId="1160743441" sldId="1239"/>
        </pc:sldMkLst>
        <pc:picChg chg="add mod">
          <ac:chgData name="LAMIAE BEZZAZ" userId="f9bc3cc0-8e1c-4944-afa8-b4b36bbf20e1" providerId="ADAL" clId="{61059B5A-0AAB-40E7-9555-E8FC19664956}" dt="2026-04-11T23:41:07.199" v="638" actId="1076"/>
          <ac:picMkLst>
            <pc:docMk/>
            <pc:sldMk cId="1160743441" sldId="1239"/>
            <ac:picMk id="2" creationId="{6A83408A-CB61-47C0-B02F-FC67C1902ED0}"/>
          </ac:picMkLst>
        </pc:picChg>
        <pc:picChg chg="del">
          <ac:chgData name="LAMIAE BEZZAZ" userId="f9bc3cc0-8e1c-4944-afa8-b4b36bbf20e1" providerId="ADAL" clId="{61059B5A-0AAB-40E7-9555-E8FC19664956}" dt="2026-04-11T23:40:56.097" v="633" actId="478"/>
          <ac:picMkLst>
            <pc:docMk/>
            <pc:sldMk cId="1160743441" sldId="1239"/>
            <ac:picMk id="7" creationId="{29C8E5C7-0FE3-4CD0-95C9-EE670A1B8846}"/>
          </ac:picMkLst>
        </pc:picChg>
      </pc:sldChg>
      <pc:sldChg chg="delSp">
        <pc:chgData name="LAMIAE BEZZAZ" userId="f9bc3cc0-8e1c-4944-afa8-b4b36bbf20e1" providerId="ADAL" clId="{61059B5A-0AAB-40E7-9555-E8FC19664956}" dt="2026-04-11T20:52:07.203" v="0" actId="478"/>
        <pc:sldMkLst>
          <pc:docMk/>
          <pc:sldMk cId="2939260061" sldId="1250"/>
        </pc:sldMkLst>
        <pc:picChg chg="del">
          <ac:chgData name="LAMIAE BEZZAZ" userId="f9bc3cc0-8e1c-4944-afa8-b4b36bbf20e1" providerId="ADAL" clId="{61059B5A-0AAB-40E7-9555-E8FC19664956}" dt="2026-04-11T20:52:07.203" v="0" actId="478"/>
          <ac:picMkLst>
            <pc:docMk/>
            <pc:sldMk cId="2939260061" sldId="1250"/>
            <ac:picMk id="4" creationId="{660226B1-B687-4439-AC5C-30504A1A1FEF}"/>
          </ac:picMkLst>
        </pc:picChg>
      </pc:sldChg>
      <pc:sldChg chg="modSp">
        <pc:chgData name="LAMIAE BEZZAZ" userId="f9bc3cc0-8e1c-4944-afa8-b4b36bbf20e1" providerId="ADAL" clId="{61059B5A-0AAB-40E7-9555-E8FC19664956}" dt="2026-04-11T20:59:37.589" v="89" actId="20577"/>
        <pc:sldMkLst>
          <pc:docMk/>
          <pc:sldMk cId="3876563714" sldId="1268"/>
        </pc:sldMkLst>
        <pc:spChg chg="mod">
          <ac:chgData name="LAMIAE BEZZAZ" userId="f9bc3cc0-8e1c-4944-afa8-b4b36bbf20e1" providerId="ADAL" clId="{61059B5A-0AAB-40E7-9555-E8FC19664956}" dt="2026-04-11T20:58:53.418" v="70" actId="20577"/>
          <ac:spMkLst>
            <pc:docMk/>
            <pc:sldMk cId="3876563714" sldId="1268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0:59:37.589" v="89" actId="20577"/>
          <ac:spMkLst>
            <pc:docMk/>
            <pc:sldMk cId="3876563714" sldId="1268"/>
            <ac:spMk id="5" creationId="{37B64CC5-0EC8-46BC-945D-15B1BC9F5A3D}"/>
          </ac:spMkLst>
        </pc:spChg>
      </pc:sldChg>
      <pc:sldChg chg="modSp">
        <pc:chgData name="LAMIAE BEZZAZ" userId="f9bc3cc0-8e1c-4944-afa8-b4b36bbf20e1" providerId="ADAL" clId="{61059B5A-0AAB-40E7-9555-E8FC19664956}" dt="2026-04-11T20:56:41.612" v="49" actId="20577"/>
        <pc:sldMkLst>
          <pc:docMk/>
          <pc:sldMk cId="3116032352" sldId="1269"/>
        </pc:sldMkLst>
        <pc:spChg chg="mod">
          <ac:chgData name="LAMIAE BEZZAZ" userId="f9bc3cc0-8e1c-4944-afa8-b4b36bbf20e1" providerId="ADAL" clId="{61059B5A-0AAB-40E7-9555-E8FC19664956}" dt="2026-04-11T20:54:53.595" v="19" actId="20577"/>
          <ac:spMkLst>
            <pc:docMk/>
            <pc:sldMk cId="3116032352" sldId="1269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0:56:41.612" v="49" actId="20577"/>
          <ac:spMkLst>
            <pc:docMk/>
            <pc:sldMk cId="3116032352" sldId="1269"/>
            <ac:spMk id="5" creationId="{C7877DF6-D8C3-4825-926D-AA663E6142FA}"/>
          </ac:spMkLst>
        </pc:spChg>
      </pc:sldChg>
      <pc:sldChg chg="modSp">
        <pc:chgData name="LAMIAE BEZZAZ" userId="f9bc3cc0-8e1c-4944-afa8-b4b36bbf20e1" providerId="ADAL" clId="{61059B5A-0AAB-40E7-9555-E8FC19664956}" dt="2026-04-11T20:59:18.108" v="80" actId="20577"/>
        <pc:sldMkLst>
          <pc:docMk/>
          <pc:sldMk cId="3151239725" sldId="1270"/>
        </pc:sldMkLst>
        <pc:spChg chg="mod">
          <ac:chgData name="LAMIAE BEZZAZ" userId="f9bc3cc0-8e1c-4944-afa8-b4b36bbf20e1" providerId="ADAL" clId="{61059B5A-0AAB-40E7-9555-E8FC19664956}" dt="2026-04-11T20:57:10.400" v="51" actId="20577"/>
          <ac:spMkLst>
            <pc:docMk/>
            <pc:sldMk cId="3151239725" sldId="1270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0:59:18.108" v="80" actId="20577"/>
          <ac:spMkLst>
            <pc:docMk/>
            <pc:sldMk cId="3151239725" sldId="1270"/>
            <ac:spMk id="5" creationId="{F25473A8-68E4-4F8E-8434-BAD77795E5C8}"/>
          </ac:spMkLst>
        </pc:spChg>
      </pc:sldChg>
      <pc:sldChg chg="modSp">
        <pc:chgData name="LAMIAE BEZZAZ" userId="f9bc3cc0-8e1c-4944-afa8-b4b36bbf20e1" providerId="ADAL" clId="{61059B5A-0AAB-40E7-9555-E8FC19664956}" dt="2026-04-11T22:22:29.263" v="251" actId="20577"/>
        <pc:sldMkLst>
          <pc:docMk/>
          <pc:sldMk cId="2087436537" sldId="1277"/>
        </pc:sldMkLst>
        <pc:spChg chg="mod">
          <ac:chgData name="LAMIAE BEZZAZ" userId="f9bc3cc0-8e1c-4944-afa8-b4b36bbf20e1" providerId="ADAL" clId="{61059B5A-0AAB-40E7-9555-E8FC19664956}" dt="2026-04-11T22:22:14.757" v="233" actId="20577"/>
          <ac:spMkLst>
            <pc:docMk/>
            <pc:sldMk cId="2087436537" sldId="1277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2:22:29.263" v="251" actId="20577"/>
          <ac:spMkLst>
            <pc:docMk/>
            <pc:sldMk cId="2087436537" sldId="1277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61059B5A-0AAB-40E7-9555-E8FC19664956}" dt="2026-04-11T23:37:54.104" v="612" actId="1076"/>
        <pc:sldMkLst>
          <pc:docMk/>
          <pc:sldMk cId="1767874402" sldId="1285"/>
        </pc:sldMkLst>
        <pc:spChg chg="mod topLvl">
          <ac:chgData name="LAMIAE BEZZAZ" userId="f9bc3cc0-8e1c-4944-afa8-b4b36bbf20e1" providerId="ADAL" clId="{61059B5A-0AAB-40E7-9555-E8FC19664956}" dt="2026-04-11T23:33:41.364" v="558" actId="1076"/>
          <ac:spMkLst>
            <pc:docMk/>
            <pc:sldMk cId="1767874402" sldId="1285"/>
            <ac:spMk id="2" creationId="{325BA69C-52C6-4C35-9A1C-482E95FB6BE0}"/>
          </ac:spMkLst>
        </pc:spChg>
        <pc:spChg chg="add mod">
          <ac:chgData name="LAMIAE BEZZAZ" userId="f9bc3cc0-8e1c-4944-afa8-b4b36bbf20e1" providerId="ADAL" clId="{61059B5A-0AAB-40E7-9555-E8FC19664956}" dt="2026-04-11T23:34:56.098" v="571" actId="1076"/>
          <ac:spMkLst>
            <pc:docMk/>
            <pc:sldMk cId="1767874402" sldId="1285"/>
            <ac:spMk id="28" creationId="{36BBA2FC-558C-434F-8872-E51331A4B2E5}"/>
          </ac:spMkLst>
        </pc:spChg>
        <pc:spChg chg="add mod">
          <ac:chgData name="LAMIAE BEZZAZ" userId="f9bc3cc0-8e1c-4944-afa8-b4b36bbf20e1" providerId="ADAL" clId="{61059B5A-0AAB-40E7-9555-E8FC19664956}" dt="2026-04-11T23:35:10.685" v="574" actId="1076"/>
          <ac:spMkLst>
            <pc:docMk/>
            <pc:sldMk cId="1767874402" sldId="1285"/>
            <ac:spMk id="29" creationId="{D36DACA2-4E08-4A7E-A2C8-8C1ECE781509}"/>
          </ac:spMkLst>
        </pc:spChg>
        <pc:spChg chg="add mod">
          <ac:chgData name="LAMIAE BEZZAZ" userId="f9bc3cc0-8e1c-4944-afa8-b4b36bbf20e1" providerId="ADAL" clId="{61059B5A-0AAB-40E7-9555-E8FC19664956}" dt="2026-04-11T23:35:24.984" v="577" actId="1076"/>
          <ac:spMkLst>
            <pc:docMk/>
            <pc:sldMk cId="1767874402" sldId="1285"/>
            <ac:spMk id="30" creationId="{4B999916-FAFC-4361-B270-39DC120814FC}"/>
          </ac:spMkLst>
        </pc:spChg>
        <pc:spChg chg="add mod">
          <ac:chgData name="LAMIAE BEZZAZ" userId="f9bc3cc0-8e1c-4944-afa8-b4b36bbf20e1" providerId="ADAL" clId="{61059B5A-0AAB-40E7-9555-E8FC19664956}" dt="2026-04-11T23:35:35.993" v="580" actId="1076"/>
          <ac:spMkLst>
            <pc:docMk/>
            <pc:sldMk cId="1767874402" sldId="1285"/>
            <ac:spMk id="31" creationId="{9DE2272E-F115-4BE6-9307-BD03AF49A721}"/>
          </ac:spMkLst>
        </pc:spChg>
        <pc:spChg chg="add mod">
          <ac:chgData name="LAMIAE BEZZAZ" userId="f9bc3cc0-8e1c-4944-afa8-b4b36bbf20e1" providerId="ADAL" clId="{61059B5A-0AAB-40E7-9555-E8FC19664956}" dt="2026-04-11T23:36:47.665" v="597" actId="14100"/>
          <ac:spMkLst>
            <pc:docMk/>
            <pc:sldMk cId="1767874402" sldId="1285"/>
            <ac:spMk id="32" creationId="{F5B424C8-C6A9-4D2E-8B37-F21A8C8E4909}"/>
          </ac:spMkLst>
        </pc:spChg>
        <pc:spChg chg="add mod">
          <ac:chgData name="LAMIAE BEZZAZ" userId="f9bc3cc0-8e1c-4944-afa8-b4b36bbf20e1" providerId="ADAL" clId="{61059B5A-0AAB-40E7-9555-E8FC19664956}" dt="2026-04-11T23:36:44.322" v="596" actId="14100"/>
          <ac:spMkLst>
            <pc:docMk/>
            <pc:sldMk cId="1767874402" sldId="1285"/>
            <ac:spMk id="33" creationId="{8F0EFD6E-9D91-4BEC-8210-94EF5D607F8A}"/>
          </ac:spMkLst>
        </pc:spChg>
        <pc:spChg chg="add mod">
          <ac:chgData name="LAMIAE BEZZAZ" userId="f9bc3cc0-8e1c-4944-afa8-b4b36bbf20e1" providerId="ADAL" clId="{61059B5A-0AAB-40E7-9555-E8FC19664956}" dt="2026-04-11T23:36:51.805" v="598" actId="14100"/>
          <ac:spMkLst>
            <pc:docMk/>
            <pc:sldMk cId="1767874402" sldId="1285"/>
            <ac:spMk id="34" creationId="{D8EF4612-709D-4776-8971-532CCB422EC3}"/>
          </ac:spMkLst>
        </pc:spChg>
        <pc:spChg chg="add mod">
          <ac:chgData name="LAMIAE BEZZAZ" userId="f9bc3cc0-8e1c-4944-afa8-b4b36bbf20e1" providerId="ADAL" clId="{61059B5A-0AAB-40E7-9555-E8FC19664956}" dt="2026-04-11T23:36:56.225" v="599" actId="14100"/>
          <ac:spMkLst>
            <pc:docMk/>
            <pc:sldMk cId="1767874402" sldId="1285"/>
            <ac:spMk id="35" creationId="{EF58E216-F6C4-4658-A83F-29CC5BD42954}"/>
          </ac:spMkLst>
        </pc:spChg>
        <pc:spChg chg="add mod">
          <ac:chgData name="LAMIAE BEZZAZ" userId="f9bc3cc0-8e1c-4944-afa8-b4b36bbf20e1" providerId="ADAL" clId="{61059B5A-0AAB-40E7-9555-E8FC19664956}" dt="2026-04-11T23:37:38.346" v="606" actId="1076"/>
          <ac:spMkLst>
            <pc:docMk/>
            <pc:sldMk cId="1767874402" sldId="1285"/>
            <ac:spMk id="36" creationId="{01D1F053-740C-4F86-93E4-32B04D66378E}"/>
          </ac:spMkLst>
        </pc:spChg>
        <pc:spChg chg="add mod">
          <ac:chgData name="LAMIAE BEZZAZ" userId="f9bc3cc0-8e1c-4944-afa8-b4b36bbf20e1" providerId="ADAL" clId="{61059B5A-0AAB-40E7-9555-E8FC19664956}" dt="2026-04-11T23:37:44.746" v="608" actId="1076"/>
          <ac:spMkLst>
            <pc:docMk/>
            <pc:sldMk cId="1767874402" sldId="1285"/>
            <ac:spMk id="37" creationId="{20141D74-C318-40AC-BA76-FAABDB03B2B8}"/>
          </ac:spMkLst>
        </pc:spChg>
        <pc:spChg chg="add mod">
          <ac:chgData name="LAMIAE BEZZAZ" userId="f9bc3cc0-8e1c-4944-afa8-b4b36bbf20e1" providerId="ADAL" clId="{61059B5A-0AAB-40E7-9555-E8FC19664956}" dt="2026-04-11T23:37:49.297" v="610" actId="1076"/>
          <ac:spMkLst>
            <pc:docMk/>
            <pc:sldMk cId="1767874402" sldId="1285"/>
            <ac:spMk id="38" creationId="{C98EBF33-D7F4-45D2-B74B-2F0A5FB7036F}"/>
          </ac:spMkLst>
        </pc:spChg>
        <pc:spChg chg="add mod">
          <ac:chgData name="LAMIAE BEZZAZ" userId="f9bc3cc0-8e1c-4944-afa8-b4b36bbf20e1" providerId="ADAL" clId="{61059B5A-0AAB-40E7-9555-E8FC19664956}" dt="2026-04-11T23:37:54.104" v="612" actId="1076"/>
          <ac:spMkLst>
            <pc:docMk/>
            <pc:sldMk cId="1767874402" sldId="1285"/>
            <ac:spMk id="39" creationId="{5AA1B49B-957F-4D73-BF28-42F092359809}"/>
          </ac:spMkLst>
        </pc:spChg>
        <pc:spChg chg="mod topLvl">
          <ac:chgData name="LAMIAE BEZZAZ" userId="f9bc3cc0-8e1c-4944-afa8-b4b36bbf20e1" providerId="ADAL" clId="{61059B5A-0AAB-40E7-9555-E8FC19664956}" dt="2026-04-11T23:33:57.904" v="561" actId="1076"/>
          <ac:spMkLst>
            <pc:docMk/>
            <pc:sldMk cId="1767874402" sldId="1285"/>
            <ac:spMk id="46" creationId="{CA16BFA7-8852-4B48-A2FE-2EF777208E7F}"/>
          </ac:spMkLst>
        </pc:spChg>
        <pc:spChg chg="mod topLvl">
          <ac:chgData name="LAMIAE BEZZAZ" userId="f9bc3cc0-8e1c-4944-afa8-b4b36bbf20e1" providerId="ADAL" clId="{61059B5A-0AAB-40E7-9555-E8FC19664956}" dt="2026-04-11T23:33:46.531" v="559" actId="1076"/>
          <ac:spMkLst>
            <pc:docMk/>
            <pc:sldMk cId="1767874402" sldId="1285"/>
            <ac:spMk id="47" creationId="{F02CB22C-4D87-417A-B046-4EC450A9E5B6}"/>
          </ac:spMkLst>
        </pc:spChg>
        <pc:spChg chg="mod topLvl">
          <ac:chgData name="LAMIAE BEZZAZ" userId="f9bc3cc0-8e1c-4944-afa8-b4b36bbf20e1" providerId="ADAL" clId="{61059B5A-0AAB-40E7-9555-E8FC19664956}" dt="2026-04-11T23:34:04.264" v="562" actId="1076"/>
          <ac:spMkLst>
            <pc:docMk/>
            <pc:sldMk cId="1767874402" sldId="1285"/>
            <ac:spMk id="48" creationId="{9A01021C-D138-4633-BC8A-19D992CFCBE2}"/>
          </ac:spMkLst>
        </pc:spChg>
        <pc:spChg chg="mod topLvl">
          <ac:chgData name="LAMIAE BEZZAZ" userId="f9bc3cc0-8e1c-4944-afa8-b4b36bbf20e1" providerId="ADAL" clId="{61059B5A-0AAB-40E7-9555-E8FC19664956}" dt="2026-04-11T23:34:37.269" v="567" actId="1076"/>
          <ac:spMkLst>
            <pc:docMk/>
            <pc:sldMk cId="1767874402" sldId="1285"/>
            <ac:spMk id="49" creationId="{7B3DBB8D-9CD3-4739-ACBA-4C7573D4B74E}"/>
          </ac:spMkLst>
        </pc:spChg>
        <pc:spChg chg="del mod topLvl">
          <ac:chgData name="LAMIAE BEZZAZ" userId="f9bc3cc0-8e1c-4944-afa8-b4b36bbf20e1" providerId="ADAL" clId="{61059B5A-0AAB-40E7-9555-E8FC19664956}" dt="2026-04-11T23:34:50.700" v="570" actId="478"/>
          <ac:spMkLst>
            <pc:docMk/>
            <pc:sldMk cId="1767874402" sldId="1285"/>
            <ac:spMk id="54" creationId="{61E59AE6-220C-4684-B002-326E106B4993}"/>
          </ac:spMkLst>
        </pc:spChg>
        <pc:spChg chg="del mod topLvl">
          <ac:chgData name="LAMIAE BEZZAZ" userId="f9bc3cc0-8e1c-4944-afa8-b4b36bbf20e1" providerId="ADAL" clId="{61059B5A-0AAB-40E7-9555-E8FC19664956}" dt="2026-04-11T23:34:23.928" v="565" actId="478"/>
          <ac:spMkLst>
            <pc:docMk/>
            <pc:sldMk cId="1767874402" sldId="1285"/>
            <ac:spMk id="55" creationId="{6FCFAFF1-F494-4387-847F-CBCBEFDDE30E}"/>
          </ac:spMkLst>
        </pc:spChg>
        <pc:spChg chg="del mod topLvl">
          <ac:chgData name="LAMIAE BEZZAZ" userId="f9bc3cc0-8e1c-4944-afa8-b4b36bbf20e1" providerId="ADAL" clId="{61059B5A-0AAB-40E7-9555-E8FC19664956}" dt="2026-04-11T23:34:31.876" v="566" actId="478"/>
          <ac:spMkLst>
            <pc:docMk/>
            <pc:sldMk cId="1767874402" sldId="1285"/>
            <ac:spMk id="56" creationId="{F5EF14C8-CB88-4CDF-8618-144D60DD8FA9}"/>
          </ac:spMkLst>
        </pc:spChg>
        <pc:spChg chg="del mod topLvl">
          <ac:chgData name="LAMIAE BEZZAZ" userId="f9bc3cc0-8e1c-4944-afa8-b4b36bbf20e1" providerId="ADAL" clId="{61059B5A-0AAB-40E7-9555-E8FC19664956}" dt="2026-04-11T23:35:14.800" v="575" actId="478"/>
          <ac:spMkLst>
            <pc:docMk/>
            <pc:sldMk cId="1767874402" sldId="1285"/>
            <ac:spMk id="57" creationId="{922DC31E-B166-4867-9CC5-7121E7B787F3}"/>
          </ac:spMkLst>
        </pc:spChg>
        <pc:spChg chg="del mod topLvl">
          <ac:chgData name="LAMIAE BEZZAZ" userId="f9bc3cc0-8e1c-4944-afa8-b4b36bbf20e1" providerId="ADAL" clId="{61059B5A-0AAB-40E7-9555-E8FC19664956}" dt="2026-04-11T23:35:26.934" v="578" actId="478"/>
          <ac:spMkLst>
            <pc:docMk/>
            <pc:sldMk cId="1767874402" sldId="1285"/>
            <ac:spMk id="58" creationId="{2724EBAC-29B5-425B-B46D-A0C31ADD5458}"/>
          </ac:spMkLst>
        </pc:spChg>
        <pc:spChg chg="del mod topLvl">
          <ac:chgData name="LAMIAE BEZZAZ" userId="f9bc3cc0-8e1c-4944-afa8-b4b36bbf20e1" providerId="ADAL" clId="{61059B5A-0AAB-40E7-9555-E8FC19664956}" dt="2026-04-11T23:35:41.357" v="581" actId="478"/>
          <ac:spMkLst>
            <pc:docMk/>
            <pc:sldMk cId="1767874402" sldId="1285"/>
            <ac:spMk id="59" creationId="{FACD2368-0513-4C5A-94E9-43C9CF5EA13B}"/>
          </ac:spMkLst>
        </pc:spChg>
        <pc:spChg chg="del">
          <ac:chgData name="LAMIAE BEZZAZ" userId="f9bc3cc0-8e1c-4944-afa8-b4b36bbf20e1" providerId="ADAL" clId="{61059B5A-0AAB-40E7-9555-E8FC19664956}" dt="2026-04-11T23:36:01.821" v="588" actId="478"/>
          <ac:spMkLst>
            <pc:docMk/>
            <pc:sldMk cId="1767874402" sldId="1285"/>
            <ac:spMk id="60" creationId="{DD13558B-7E16-4A30-AA28-CDDC07126877}"/>
          </ac:spMkLst>
        </pc:spChg>
        <pc:spChg chg="del mod topLvl">
          <ac:chgData name="LAMIAE BEZZAZ" userId="f9bc3cc0-8e1c-4944-afa8-b4b36bbf20e1" providerId="ADAL" clId="{61059B5A-0AAB-40E7-9555-E8FC19664956}" dt="2026-04-11T23:35:59.711" v="587" actId="478"/>
          <ac:spMkLst>
            <pc:docMk/>
            <pc:sldMk cId="1767874402" sldId="1285"/>
            <ac:spMk id="61" creationId="{9D2D1EAE-BEEC-4424-BB4A-2A8C12B1C8A3}"/>
          </ac:spMkLst>
        </pc:spChg>
        <pc:spChg chg="del mod topLvl">
          <ac:chgData name="LAMIAE BEZZAZ" userId="f9bc3cc0-8e1c-4944-afa8-b4b36bbf20e1" providerId="ADAL" clId="{61059B5A-0AAB-40E7-9555-E8FC19664956}" dt="2026-04-11T23:36:08.766" v="589" actId="478"/>
          <ac:spMkLst>
            <pc:docMk/>
            <pc:sldMk cId="1767874402" sldId="1285"/>
            <ac:spMk id="62" creationId="{620E9F28-9AEA-478C-AB53-0E831B246E27}"/>
          </ac:spMkLst>
        </pc:spChg>
        <pc:spChg chg="del mod topLvl">
          <ac:chgData name="LAMIAE BEZZAZ" userId="f9bc3cc0-8e1c-4944-afa8-b4b36bbf20e1" providerId="ADAL" clId="{61059B5A-0AAB-40E7-9555-E8FC19664956}" dt="2026-04-11T23:36:11.078" v="590" actId="478"/>
          <ac:spMkLst>
            <pc:docMk/>
            <pc:sldMk cId="1767874402" sldId="1285"/>
            <ac:spMk id="63" creationId="{BC527FBC-2701-4487-A6C8-42E31184A8A9}"/>
          </ac:spMkLst>
        </pc:spChg>
        <pc:spChg chg="del mod topLvl">
          <ac:chgData name="LAMIAE BEZZAZ" userId="f9bc3cc0-8e1c-4944-afa8-b4b36bbf20e1" providerId="ADAL" clId="{61059B5A-0AAB-40E7-9555-E8FC19664956}" dt="2026-04-11T23:37:03.064" v="600" actId="478"/>
          <ac:spMkLst>
            <pc:docMk/>
            <pc:sldMk cId="1767874402" sldId="1285"/>
            <ac:spMk id="64" creationId="{7F530751-6882-4162-B77D-B7359D1E9CCA}"/>
          </ac:spMkLst>
        </pc:spChg>
        <pc:spChg chg="del mod topLvl">
          <ac:chgData name="LAMIAE BEZZAZ" userId="f9bc3cc0-8e1c-4944-afa8-b4b36bbf20e1" providerId="ADAL" clId="{61059B5A-0AAB-40E7-9555-E8FC19664956}" dt="2026-04-11T23:37:06.423" v="601" actId="478"/>
          <ac:spMkLst>
            <pc:docMk/>
            <pc:sldMk cId="1767874402" sldId="1285"/>
            <ac:spMk id="65" creationId="{30558F2B-C20F-41A6-BF37-209D3DE680C3}"/>
          </ac:spMkLst>
        </pc:spChg>
        <pc:spChg chg="del mod topLvl">
          <ac:chgData name="LAMIAE BEZZAZ" userId="f9bc3cc0-8e1c-4944-afa8-b4b36bbf20e1" providerId="ADAL" clId="{61059B5A-0AAB-40E7-9555-E8FC19664956}" dt="2026-04-11T23:37:11.392" v="602" actId="478"/>
          <ac:spMkLst>
            <pc:docMk/>
            <pc:sldMk cId="1767874402" sldId="1285"/>
            <ac:spMk id="66" creationId="{1D2B1BCE-94C9-4519-9164-E723C35B0D55}"/>
          </ac:spMkLst>
        </pc:spChg>
        <pc:spChg chg="del mod topLvl">
          <ac:chgData name="LAMIAE BEZZAZ" userId="f9bc3cc0-8e1c-4944-afa8-b4b36bbf20e1" providerId="ADAL" clId="{61059B5A-0AAB-40E7-9555-E8FC19664956}" dt="2026-04-11T23:37:18.198" v="603" actId="478"/>
          <ac:spMkLst>
            <pc:docMk/>
            <pc:sldMk cId="1767874402" sldId="1285"/>
            <ac:spMk id="67" creationId="{7ED63A4F-FD82-472F-9BB2-0F37A030F952}"/>
          </ac:spMkLst>
        </pc:spChg>
        <pc:spChg chg="del mod topLvl">
          <ac:chgData name="LAMIAE BEZZAZ" userId="f9bc3cc0-8e1c-4944-afa8-b4b36bbf20e1" providerId="ADAL" clId="{61059B5A-0AAB-40E7-9555-E8FC19664956}" dt="2026-04-11T23:37:20.531" v="604" actId="478"/>
          <ac:spMkLst>
            <pc:docMk/>
            <pc:sldMk cId="1767874402" sldId="1285"/>
            <ac:spMk id="68" creationId="{C0F96DA3-9563-46F9-9ADB-A572C957C2FB}"/>
          </ac:spMkLst>
        </pc:spChg>
        <pc:grpChg chg="add del">
          <ac:chgData name="LAMIAE BEZZAZ" userId="f9bc3cc0-8e1c-4944-afa8-b4b36bbf20e1" providerId="ADAL" clId="{61059B5A-0AAB-40E7-9555-E8FC19664956}" dt="2026-04-11T23:32:06.133" v="501" actId="165"/>
          <ac:grpSpMkLst>
            <pc:docMk/>
            <pc:sldMk cId="1767874402" sldId="1285"/>
            <ac:grpSpMk id="3" creationId="{4B6B7115-B80C-4FAF-8996-F644E53335EF}"/>
          </ac:grpSpMkLst>
        </pc:grpChg>
        <pc:picChg chg="add del mod">
          <ac:chgData name="LAMIAE BEZZAZ" userId="f9bc3cc0-8e1c-4944-afa8-b4b36bbf20e1" providerId="ADAL" clId="{61059B5A-0AAB-40E7-9555-E8FC19664956}" dt="2026-04-11T23:32:31.672" v="553" actId="478"/>
          <ac:picMkLst>
            <pc:docMk/>
            <pc:sldMk cId="1767874402" sldId="1285"/>
            <ac:picMk id="4" creationId="{1D99FA46-4F47-4C20-BB6A-EB1E9F1B5502}"/>
          </ac:picMkLst>
        </pc:picChg>
        <pc:picChg chg="add mod ord">
          <ac:chgData name="LAMIAE BEZZAZ" userId="f9bc3cc0-8e1c-4944-afa8-b4b36bbf20e1" providerId="ADAL" clId="{61059B5A-0AAB-40E7-9555-E8FC19664956}" dt="2026-04-11T23:33:28.419" v="557" actId="167"/>
          <ac:picMkLst>
            <pc:docMk/>
            <pc:sldMk cId="1767874402" sldId="1285"/>
            <ac:picMk id="5" creationId="{F65959E0-59E7-4FA3-95F0-9E0D9D1CE689}"/>
          </ac:picMkLst>
        </pc:picChg>
        <pc:picChg chg="del mod topLvl">
          <ac:chgData name="LAMIAE BEZZAZ" userId="f9bc3cc0-8e1c-4944-afa8-b4b36bbf20e1" providerId="ADAL" clId="{61059B5A-0AAB-40E7-9555-E8FC19664956}" dt="2026-04-11T23:32:18.722" v="502" actId="478"/>
          <ac:picMkLst>
            <pc:docMk/>
            <pc:sldMk cId="1767874402" sldId="1285"/>
            <ac:picMk id="25" creationId="{FFD18AB8-FAAB-4C52-AEB7-D249AA3A5080}"/>
          </ac:picMkLst>
        </pc:picChg>
      </pc:sldChg>
      <pc:sldChg chg="addSp delSp modSp">
        <pc:chgData name="LAMIAE BEZZAZ" userId="f9bc3cc0-8e1c-4944-afa8-b4b36bbf20e1" providerId="ADAL" clId="{61059B5A-0AAB-40E7-9555-E8FC19664956}" dt="2026-04-11T23:41:43.404" v="650" actId="14100"/>
        <pc:sldMkLst>
          <pc:docMk/>
          <pc:sldMk cId="2478399983" sldId="1286"/>
        </pc:sldMkLst>
        <pc:spChg chg="mod">
          <ac:chgData name="LAMIAE BEZZAZ" userId="f9bc3cc0-8e1c-4944-afa8-b4b36bbf20e1" providerId="ADAL" clId="{61059B5A-0AAB-40E7-9555-E8FC19664956}" dt="2026-04-11T23:41:31.766" v="648" actId="20577"/>
          <ac:spMkLst>
            <pc:docMk/>
            <pc:sldMk cId="2478399983" sldId="1286"/>
            <ac:spMk id="15" creationId="{4028D763-82A6-913A-5F00-0C18E140FD49}"/>
          </ac:spMkLst>
        </pc:spChg>
        <pc:spChg chg="mod">
          <ac:chgData name="LAMIAE BEZZAZ" userId="f9bc3cc0-8e1c-4944-afa8-b4b36bbf20e1" providerId="ADAL" clId="{61059B5A-0AAB-40E7-9555-E8FC19664956}" dt="2026-04-11T23:41:43.404" v="650" actId="14100"/>
          <ac:spMkLst>
            <pc:docMk/>
            <pc:sldMk cId="2478399983" sldId="1286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61059B5A-0AAB-40E7-9555-E8FC19664956}" dt="2026-04-11T23:41:26.842" v="645" actId="171"/>
          <ac:picMkLst>
            <pc:docMk/>
            <pc:sldMk cId="2478399983" sldId="1286"/>
            <ac:picMk id="6" creationId="{DE87C8DC-BE35-45CC-B937-5B349ED42D37}"/>
          </ac:picMkLst>
        </pc:picChg>
        <pc:picChg chg="add del">
          <ac:chgData name="LAMIAE BEZZAZ" userId="f9bc3cc0-8e1c-4944-afa8-b4b36bbf20e1" providerId="ADAL" clId="{61059B5A-0AAB-40E7-9555-E8FC19664956}" dt="2026-04-11T23:40:31.729" v="632" actId="478"/>
          <ac:picMkLst>
            <pc:docMk/>
            <pc:sldMk cId="2478399983" sldId="1286"/>
            <ac:picMk id="7" creationId="{369AADCB-9C8C-4C1E-83ED-98F3D8CF9BE9}"/>
          </ac:picMkLst>
        </pc:picChg>
      </pc:sldChg>
      <pc:sldChg chg="addSp delSp modSp">
        <pc:chgData name="LAMIAE BEZZAZ" userId="f9bc3cc0-8e1c-4944-afa8-b4b36bbf20e1" providerId="ADAL" clId="{61059B5A-0AAB-40E7-9555-E8FC19664956}" dt="2026-04-11T23:31:55.550" v="498" actId="14100"/>
        <pc:sldMkLst>
          <pc:docMk/>
          <pc:sldMk cId="2275715586" sldId="1287"/>
        </pc:sldMkLst>
        <pc:picChg chg="add mod">
          <ac:chgData name="LAMIAE BEZZAZ" userId="f9bc3cc0-8e1c-4944-afa8-b4b36bbf20e1" providerId="ADAL" clId="{61059B5A-0AAB-40E7-9555-E8FC19664956}" dt="2026-04-11T23:31:55.550" v="498" actId="14100"/>
          <ac:picMkLst>
            <pc:docMk/>
            <pc:sldMk cId="2275715586" sldId="1287"/>
            <ac:picMk id="2" creationId="{A06D2F0A-228F-4CFA-82C4-2AA69228AC60}"/>
          </ac:picMkLst>
        </pc:picChg>
        <pc:picChg chg="del">
          <ac:chgData name="LAMIAE BEZZAZ" userId="f9bc3cc0-8e1c-4944-afa8-b4b36bbf20e1" providerId="ADAL" clId="{61059B5A-0AAB-40E7-9555-E8FC19664956}" dt="2026-04-11T23:31:39.727" v="495" actId="478"/>
          <ac:picMkLst>
            <pc:docMk/>
            <pc:sldMk cId="2275715586" sldId="1287"/>
            <ac:picMk id="4" creationId="{9B1272EE-77C7-46A9-BD47-3782253FB015}"/>
          </ac:picMkLst>
        </pc:picChg>
      </pc:sldChg>
      <pc:sldChg chg="delSp">
        <pc:chgData name="LAMIAE BEZZAZ" userId="f9bc3cc0-8e1c-4944-afa8-b4b36bbf20e1" providerId="ADAL" clId="{61059B5A-0AAB-40E7-9555-E8FC19664956}" dt="2026-04-11T23:41:49.323" v="651" actId="478"/>
        <pc:sldMkLst>
          <pc:docMk/>
          <pc:sldMk cId="1733226586" sldId="1288"/>
        </pc:sldMkLst>
        <pc:grpChg chg="del">
          <ac:chgData name="LAMIAE BEZZAZ" userId="f9bc3cc0-8e1c-4944-afa8-b4b36bbf20e1" providerId="ADAL" clId="{61059B5A-0AAB-40E7-9555-E8FC19664956}" dt="2026-04-11T23:41:49.323" v="651" actId="478"/>
          <ac:grpSpMkLst>
            <pc:docMk/>
            <pc:sldMk cId="1733226586" sldId="1288"/>
            <ac:grpSpMk id="20" creationId="{859411C8-D0D7-4B5D-9310-0B8446EA3AFF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3:39:59.785" v="629" actId="14100"/>
        <pc:sldMkLst>
          <pc:docMk/>
          <pc:sldMk cId="3097270593" sldId="1289"/>
        </pc:sldMkLst>
        <pc:picChg chg="add mod">
          <ac:chgData name="LAMIAE BEZZAZ" userId="f9bc3cc0-8e1c-4944-afa8-b4b36bbf20e1" providerId="ADAL" clId="{61059B5A-0AAB-40E7-9555-E8FC19664956}" dt="2026-04-11T23:39:59.785" v="629" actId="14100"/>
          <ac:picMkLst>
            <pc:docMk/>
            <pc:sldMk cId="3097270593" sldId="1289"/>
            <ac:picMk id="3" creationId="{0386B53F-05A6-46DB-BF8D-0C559BB80637}"/>
          </ac:picMkLst>
        </pc:picChg>
        <pc:picChg chg="del">
          <ac:chgData name="LAMIAE BEZZAZ" userId="f9bc3cc0-8e1c-4944-afa8-b4b36bbf20e1" providerId="ADAL" clId="{61059B5A-0AAB-40E7-9555-E8FC19664956}" dt="2026-04-11T23:39:08.030" v="625" actId="478"/>
          <ac:picMkLst>
            <pc:docMk/>
            <pc:sldMk cId="3097270593" sldId="1289"/>
            <ac:picMk id="6" creationId="{2D1290DF-E732-4157-9F55-DC9B12511915}"/>
          </ac:picMkLst>
        </pc:picChg>
      </pc:sldChg>
      <pc:sldChg chg="addSp delSp modSp">
        <pc:chgData name="LAMIAE BEZZAZ" userId="f9bc3cc0-8e1c-4944-afa8-b4b36bbf20e1" providerId="ADAL" clId="{61059B5A-0AAB-40E7-9555-E8FC19664956}" dt="2026-04-11T23:39:04.320" v="624" actId="20577"/>
        <pc:sldMkLst>
          <pc:docMk/>
          <pc:sldMk cId="3659821764" sldId="1290"/>
        </pc:sldMkLst>
        <pc:spChg chg="mod">
          <ac:chgData name="LAMIAE BEZZAZ" userId="f9bc3cc0-8e1c-4944-afa8-b4b36bbf20e1" providerId="ADAL" clId="{61059B5A-0AAB-40E7-9555-E8FC19664956}" dt="2026-04-11T23:39:04.320" v="624" actId="20577"/>
          <ac:spMkLst>
            <pc:docMk/>
            <pc:sldMk cId="3659821764" sldId="1290"/>
            <ac:spMk id="15" creationId="{4028D763-82A6-913A-5F00-0C18E140FD49}"/>
          </ac:spMkLst>
        </pc:spChg>
        <pc:spChg chg="mod">
          <ac:chgData name="LAMIAE BEZZAZ" userId="f9bc3cc0-8e1c-4944-afa8-b4b36bbf20e1" providerId="ADAL" clId="{61059B5A-0AAB-40E7-9555-E8FC19664956}" dt="2026-04-11T23:39:00.251" v="621" actId="14100"/>
          <ac:spMkLst>
            <pc:docMk/>
            <pc:sldMk cId="3659821764" sldId="1290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61059B5A-0AAB-40E7-9555-E8FC19664956}" dt="2026-04-11T23:38:52.065" v="619" actId="171"/>
          <ac:picMkLst>
            <pc:docMk/>
            <pc:sldMk cId="3659821764" sldId="1290"/>
            <ac:picMk id="2" creationId="{A043097E-F179-4E50-B7EF-E528A2C3273B}"/>
          </ac:picMkLst>
        </pc:picChg>
        <pc:picChg chg="del">
          <ac:chgData name="LAMIAE BEZZAZ" userId="f9bc3cc0-8e1c-4944-afa8-b4b36bbf20e1" providerId="ADAL" clId="{61059B5A-0AAB-40E7-9555-E8FC19664956}" dt="2026-04-11T23:38:07.345" v="613" actId="478"/>
          <ac:picMkLst>
            <pc:docMk/>
            <pc:sldMk cId="3659821764" sldId="1290"/>
            <ac:picMk id="7" creationId="{48EEFE4C-D8D5-4B3B-A5B9-BA2955550F44}"/>
          </ac:picMkLst>
        </pc:picChg>
      </pc:sldChg>
      <pc:sldChg chg="modSp">
        <pc:chgData name="LAMIAE BEZZAZ" userId="f9bc3cc0-8e1c-4944-afa8-b4b36bbf20e1" providerId="ADAL" clId="{61059B5A-0AAB-40E7-9555-E8FC19664956}" dt="2026-04-11T22:29:24.752" v="317" actId="20577"/>
        <pc:sldMkLst>
          <pc:docMk/>
          <pc:sldMk cId="3945808364" sldId="1291"/>
        </pc:sldMkLst>
        <pc:spChg chg="mod">
          <ac:chgData name="LAMIAE BEZZAZ" userId="f9bc3cc0-8e1c-4944-afa8-b4b36bbf20e1" providerId="ADAL" clId="{61059B5A-0AAB-40E7-9555-E8FC19664956}" dt="2026-04-11T22:29:24.752" v="317" actId="20577"/>
          <ac:spMkLst>
            <pc:docMk/>
            <pc:sldMk cId="3945808364" sldId="1291"/>
            <ac:spMk id="10" creationId="{703DE26D-205C-F178-1C10-7C90E58C5339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1" creationId="{892A63CB-E9F4-A14E-C29A-43BE30475FBE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2" creationId="{51F69F00-D31D-8BBF-F9EA-317F2E143784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3" creationId="{235C6F8F-3E82-E3BE-C722-F2587AD033BA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4" creationId="{7EDB784F-CBCA-3A1F-5DCE-B3750AAA6064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5" creationId="{54BD39E0-AE30-0D4C-8675-57BDFE68DC66}"/>
          </ac:spMkLst>
        </pc:spChg>
        <pc:spChg chg="mod">
          <ac:chgData name="LAMIAE BEZZAZ" userId="f9bc3cc0-8e1c-4944-afa8-b4b36bbf20e1" providerId="ADAL" clId="{61059B5A-0AAB-40E7-9555-E8FC19664956}" dt="2026-04-11T22:25:50.313" v="295" actId="408"/>
          <ac:spMkLst>
            <pc:docMk/>
            <pc:sldMk cId="3945808364" sldId="1291"/>
            <ac:spMk id="16" creationId="{935F9005-2DC4-F317-E8F7-0D78A0C1F0FE}"/>
          </ac:spMkLst>
        </pc:spChg>
        <pc:grpChg chg="mod">
          <ac:chgData name="LAMIAE BEZZAZ" userId="f9bc3cc0-8e1c-4944-afa8-b4b36bbf20e1" providerId="ADAL" clId="{61059B5A-0AAB-40E7-9555-E8FC19664956}" dt="2026-04-11T22:25:50.313" v="295" actId="408"/>
          <ac:grpSpMkLst>
            <pc:docMk/>
            <pc:sldMk cId="3945808364" sldId="1291"/>
            <ac:grpSpMk id="9" creationId="{960D5359-5E29-CDC2-45CA-DF697A38F774}"/>
          </ac:grpSpMkLst>
        </pc:grpChg>
      </pc:sldChg>
      <pc:sldChg chg="modSp">
        <pc:chgData name="LAMIAE BEZZAZ" userId="f9bc3cc0-8e1c-4944-afa8-b4b36bbf20e1" providerId="ADAL" clId="{61059B5A-0AAB-40E7-9555-E8FC19664956}" dt="2026-04-11T22:28:55.962" v="314" actId="20577"/>
        <pc:sldMkLst>
          <pc:docMk/>
          <pc:sldMk cId="2852590621" sldId="1292"/>
        </pc:sldMkLst>
        <pc:spChg chg="mod">
          <ac:chgData name="LAMIAE BEZZAZ" userId="f9bc3cc0-8e1c-4944-afa8-b4b36bbf20e1" providerId="ADAL" clId="{61059B5A-0AAB-40E7-9555-E8FC19664956}" dt="2026-04-11T22:28:55.962" v="314" actId="20577"/>
          <ac:spMkLst>
            <pc:docMk/>
            <pc:sldMk cId="2852590621" sldId="1292"/>
            <ac:spMk id="3" creationId="{0D5AC79A-AC75-EF36-735B-D4701319819B}"/>
          </ac:spMkLst>
        </pc:spChg>
        <pc:spChg chg="mod">
          <ac:chgData name="LAMIAE BEZZAZ" userId="f9bc3cc0-8e1c-4944-afa8-b4b36bbf20e1" providerId="ADAL" clId="{61059B5A-0AAB-40E7-9555-E8FC19664956}" dt="2026-04-11T22:28:03.072" v="302" actId="20577"/>
          <ac:spMkLst>
            <pc:docMk/>
            <pc:sldMk cId="2852590621" sldId="1292"/>
            <ac:spMk id="5" creationId="{6A265BBE-D283-3353-5041-ECBB25E71128}"/>
          </ac:spMkLst>
        </pc:spChg>
        <pc:spChg chg="mod">
          <ac:chgData name="LAMIAE BEZZAZ" userId="f9bc3cc0-8e1c-4944-afa8-b4b36bbf20e1" providerId="ADAL" clId="{61059B5A-0AAB-40E7-9555-E8FC19664956}" dt="2026-04-11T22:28:11.846" v="305" actId="20577"/>
          <ac:spMkLst>
            <pc:docMk/>
            <pc:sldMk cId="2852590621" sldId="1292"/>
            <ac:spMk id="6" creationId="{21832415-F1C5-E6D4-FBD3-A492AB3E8817}"/>
          </ac:spMkLst>
        </pc:spChg>
        <pc:spChg chg="mod">
          <ac:chgData name="LAMIAE BEZZAZ" userId="f9bc3cc0-8e1c-4944-afa8-b4b36bbf20e1" providerId="ADAL" clId="{61059B5A-0AAB-40E7-9555-E8FC19664956}" dt="2026-04-11T22:26:32.860" v="298" actId="408"/>
          <ac:spMkLst>
            <pc:docMk/>
            <pc:sldMk cId="2852590621" sldId="1292"/>
            <ac:spMk id="8" creationId="{D5FA7DA6-F33C-B26E-D811-B217CE95B006}"/>
          </ac:spMkLst>
        </pc:spChg>
        <pc:spChg chg="mod">
          <ac:chgData name="LAMIAE BEZZAZ" userId="f9bc3cc0-8e1c-4944-afa8-b4b36bbf20e1" providerId="ADAL" clId="{61059B5A-0AAB-40E7-9555-E8FC19664956}" dt="2026-04-11T22:28:16.276" v="307" actId="20577"/>
          <ac:spMkLst>
            <pc:docMk/>
            <pc:sldMk cId="2852590621" sldId="1292"/>
            <ac:spMk id="17" creationId="{9FD6094B-FCA9-59A7-C196-50F96057D8B0}"/>
          </ac:spMkLst>
        </pc:spChg>
        <pc:spChg chg="mod">
          <ac:chgData name="LAMIAE BEZZAZ" userId="f9bc3cc0-8e1c-4944-afa8-b4b36bbf20e1" providerId="ADAL" clId="{61059B5A-0AAB-40E7-9555-E8FC19664956}" dt="2026-04-11T22:26:32.860" v="298" actId="408"/>
          <ac:spMkLst>
            <pc:docMk/>
            <pc:sldMk cId="2852590621" sldId="1292"/>
            <ac:spMk id="18" creationId="{824B934C-F613-94C8-1A7D-486CC843B984}"/>
          </ac:spMkLst>
        </pc:spChg>
        <pc:spChg chg="mod">
          <ac:chgData name="LAMIAE BEZZAZ" userId="f9bc3cc0-8e1c-4944-afa8-b4b36bbf20e1" providerId="ADAL" clId="{61059B5A-0AAB-40E7-9555-E8FC19664956}" dt="2026-04-11T22:28:19.687" v="308" actId="20577"/>
          <ac:spMkLst>
            <pc:docMk/>
            <pc:sldMk cId="2852590621" sldId="1292"/>
            <ac:spMk id="19" creationId="{20909713-287B-A96E-C8CC-35ED4DFE936D}"/>
          </ac:spMkLst>
        </pc:spChg>
        <pc:grpChg chg="mod">
          <ac:chgData name="LAMIAE BEZZAZ" userId="f9bc3cc0-8e1c-4944-afa8-b4b36bbf20e1" providerId="ADAL" clId="{61059B5A-0AAB-40E7-9555-E8FC19664956}" dt="2026-04-11T22:26:32.860" v="298" actId="408"/>
          <ac:grpSpMkLst>
            <pc:docMk/>
            <pc:sldMk cId="2852590621" sldId="1292"/>
            <ac:grpSpMk id="2" creationId="{097E5A8B-FEB8-7AC5-C5F8-32F039A4C03B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2:37:15.927" v="354" actId="20577"/>
        <pc:sldMkLst>
          <pc:docMk/>
          <pc:sldMk cId="145484673" sldId="1295"/>
        </pc:sldMkLst>
        <pc:spChg chg="mod">
          <ac:chgData name="LAMIAE BEZZAZ" userId="f9bc3cc0-8e1c-4944-afa8-b4b36bbf20e1" providerId="ADAL" clId="{61059B5A-0AAB-40E7-9555-E8FC19664956}" dt="2026-04-11T22:31:46.887" v="344" actId="20577"/>
          <ac:spMkLst>
            <pc:docMk/>
            <pc:sldMk cId="145484673" sldId="1295"/>
            <ac:spMk id="15" creationId="{B2E2766E-69C2-4E99-BA47-BC8335156534}"/>
          </ac:spMkLst>
        </pc:spChg>
        <pc:spChg chg="mod">
          <ac:chgData name="LAMIAE BEZZAZ" userId="f9bc3cc0-8e1c-4944-afa8-b4b36bbf20e1" providerId="ADAL" clId="{61059B5A-0AAB-40E7-9555-E8FC19664956}" dt="2026-04-11T22:32:10.470" v="351" actId="20577"/>
          <ac:spMkLst>
            <pc:docMk/>
            <pc:sldMk cId="145484673" sldId="1295"/>
            <ac:spMk id="17" creationId="{FFC313AA-BA93-4A4B-990B-FB8A1D6F722B}"/>
          </ac:spMkLst>
        </pc:spChg>
        <pc:spChg chg="mod">
          <ac:chgData name="LAMIAE BEZZAZ" userId="f9bc3cc0-8e1c-4944-afa8-b4b36bbf20e1" providerId="ADAL" clId="{61059B5A-0AAB-40E7-9555-E8FC19664956}" dt="2026-04-11T22:32:13.785" v="352" actId="20577"/>
          <ac:spMkLst>
            <pc:docMk/>
            <pc:sldMk cId="145484673" sldId="1295"/>
            <ac:spMk id="18" creationId="{6825BECF-63C1-4C81-ADF2-E40B3FCF3C49}"/>
          </ac:spMkLst>
        </pc:spChg>
        <pc:spChg chg="mod">
          <ac:chgData name="LAMIAE BEZZAZ" userId="f9bc3cc0-8e1c-4944-afa8-b4b36bbf20e1" providerId="ADAL" clId="{61059B5A-0AAB-40E7-9555-E8FC19664956}" dt="2026-04-11T22:31:52.843" v="348" actId="20577"/>
          <ac:spMkLst>
            <pc:docMk/>
            <pc:sldMk cId="145484673" sldId="1295"/>
            <ac:spMk id="19" creationId="{24A42354-0513-4F90-8826-D14281D496E6}"/>
          </ac:spMkLst>
        </pc:spChg>
        <pc:spChg chg="mod">
          <ac:chgData name="LAMIAE BEZZAZ" userId="f9bc3cc0-8e1c-4944-afa8-b4b36bbf20e1" providerId="ADAL" clId="{61059B5A-0AAB-40E7-9555-E8FC19664956}" dt="2026-04-11T22:37:15.927" v="354" actId="20577"/>
          <ac:spMkLst>
            <pc:docMk/>
            <pc:sldMk cId="145484673" sldId="1295"/>
            <ac:spMk id="20" creationId="{DD1ADE2C-D74F-467E-9AA8-60DAC2A8D341}"/>
          </ac:spMkLst>
        </pc:spChg>
        <pc:spChg chg="mod">
          <ac:chgData name="LAMIAE BEZZAZ" userId="f9bc3cc0-8e1c-4944-afa8-b4b36bbf20e1" providerId="ADAL" clId="{61059B5A-0AAB-40E7-9555-E8FC19664956}" dt="2026-04-11T22:31:56.492" v="349" actId="20577"/>
          <ac:spMkLst>
            <pc:docMk/>
            <pc:sldMk cId="145484673" sldId="1295"/>
            <ac:spMk id="25" creationId="{8FAE4E60-AF11-4471-B26E-70DE8A8F82F3}"/>
          </ac:spMkLst>
        </pc:spChg>
        <pc:spChg chg="mod">
          <ac:chgData name="LAMIAE BEZZAZ" userId="f9bc3cc0-8e1c-4944-afa8-b4b36bbf20e1" providerId="ADAL" clId="{61059B5A-0AAB-40E7-9555-E8FC19664956}" dt="2026-04-11T22:37:07.320" v="353" actId="20577"/>
          <ac:spMkLst>
            <pc:docMk/>
            <pc:sldMk cId="145484673" sldId="1295"/>
            <ac:spMk id="26" creationId="{FFE3A0A7-CAB1-4C14-ABF1-AF12175C0608}"/>
          </ac:spMkLst>
        </pc:spChg>
        <pc:grpChg chg="del">
          <ac:chgData name="LAMIAE BEZZAZ" userId="f9bc3cc0-8e1c-4944-afa8-b4b36bbf20e1" providerId="ADAL" clId="{61059B5A-0AAB-40E7-9555-E8FC19664956}" dt="2026-04-11T22:31:42.012" v="342" actId="478"/>
          <ac:grpSpMkLst>
            <pc:docMk/>
            <pc:sldMk cId="145484673" sldId="1295"/>
            <ac:grpSpMk id="11" creationId="{5B8C712D-3B63-4AFE-8968-DB6BCBB1A771}"/>
          </ac:grpSpMkLst>
        </pc:grpChg>
        <pc:grpChg chg="add">
          <ac:chgData name="LAMIAE BEZZAZ" userId="f9bc3cc0-8e1c-4944-afa8-b4b36bbf20e1" providerId="ADAL" clId="{61059B5A-0AAB-40E7-9555-E8FC19664956}" dt="2026-04-11T22:31:43.442" v="343"/>
          <ac:grpSpMkLst>
            <pc:docMk/>
            <pc:sldMk cId="145484673" sldId="1295"/>
            <ac:grpSpMk id="14" creationId="{032295CE-286E-4C49-B27F-04B7D661C5B8}"/>
          </ac:grpSpMkLst>
        </pc:grpChg>
      </pc:sldChg>
      <pc:sldChg chg="modSp">
        <pc:chgData name="LAMIAE BEZZAZ" userId="f9bc3cc0-8e1c-4944-afa8-b4b36bbf20e1" providerId="ADAL" clId="{61059B5A-0AAB-40E7-9555-E8FC19664956}" dt="2026-04-11T22:23:25.318" v="272" actId="20577"/>
        <pc:sldMkLst>
          <pc:docMk/>
          <pc:sldMk cId="60354703" sldId="1296"/>
        </pc:sldMkLst>
        <pc:spChg chg="mod">
          <ac:chgData name="LAMIAE BEZZAZ" userId="f9bc3cc0-8e1c-4944-afa8-b4b36bbf20e1" providerId="ADAL" clId="{61059B5A-0AAB-40E7-9555-E8FC19664956}" dt="2026-04-11T22:22:45.051" v="264" actId="20577"/>
          <ac:spMkLst>
            <pc:docMk/>
            <pc:sldMk cId="60354703" sldId="1296"/>
            <ac:spMk id="2" creationId="{65F7350E-918A-08FA-B97D-5470D98FC529}"/>
          </ac:spMkLst>
        </pc:spChg>
        <pc:spChg chg="mod">
          <ac:chgData name="LAMIAE BEZZAZ" userId="f9bc3cc0-8e1c-4944-afa8-b4b36bbf20e1" providerId="ADAL" clId="{61059B5A-0AAB-40E7-9555-E8FC19664956}" dt="2026-04-11T22:23:25.318" v="272" actId="20577"/>
          <ac:spMkLst>
            <pc:docMk/>
            <pc:sldMk cId="60354703" sldId="1296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61059B5A-0AAB-40E7-9555-E8FC19664956}" dt="2026-04-11T22:23:32.184" v="278" actId="20577"/>
        <pc:sldMkLst>
          <pc:docMk/>
          <pc:sldMk cId="3020913453" sldId="1297"/>
        </pc:sldMkLst>
        <pc:spChg chg="mod">
          <ac:chgData name="LAMIAE BEZZAZ" userId="f9bc3cc0-8e1c-4944-afa8-b4b36bbf20e1" providerId="ADAL" clId="{61059B5A-0AAB-40E7-9555-E8FC19664956}" dt="2026-04-11T22:22:56.935" v="265"/>
          <ac:spMkLst>
            <pc:docMk/>
            <pc:sldMk cId="3020913453" sldId="1297"/>
            <ac:spMk id="2" creationId="{65F7350E-918A-08FA-B97D-5470D98FC529}"/>
          </ac:spMkLst>
        </pc:spChg>
        <pc:spChg chg="mod">
          <ac:chgData name="LAMIAE BEZZAZ" userId="f9bc3cc0-8e1c-4944-afa8-b4b36bbf20e1" providerId="ADAL" clId="{61059B5A-0AAB-40E7-9555-E8FC19664956}" dt="2026-04-11T22:23:32.184" v="278" actId="20577"/>
          <ac:spMkLst>
            <pc:docMk/>
            <pc:sldMk cId="3020913453" sldId="1297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61059B5A-0AAB-40E7-9555-E8FC19664956}" dt="2026-04-11T22:23:51.326" v="286" actId="20577"/>
        <pc:sldMkLst>
          <pc:docMk/>
          <pc:sldMk cId="1391606186" sldId="1298"/>
        </pc:sldMkLst>
        <pc:spChg chg="mod">
          <ac:chgData name="LAMIAE BEZZAZ" userId="f9bc3cc0-8e1c-4944-afa8-b4b36bbf20e1" providerId="ADAL" clId="{61059B5A-0AAB-40E7-9555-E8FC19664956}" dt="2026-04-11T22:23:07.512" v="266"/>
          <ac:spMkLst>
            <pc:docMk/>
            <pc:sldMk cId="1391606186" sldId="1298"/>
            <ac:spMk id="2" creationId="{3212D5B1-C67F-1EC3-777E-39E850291915}"/>
          </ac:spMkLst>
        </pc:spChg>
        <pc:spChg chg="mod">
          <ac:chgData name="LAMIAE BEZZAZ" userId="f9bc3cc0-8e1c-4944-afa8-b4b36bbf20e1" providerId="ADAL" clId="{61059B5A-0AAB-40E7-9555-E8FC19664956}" dt="2026-04-11T22:23:51.326" v="286" actId="20577"/>
          <ac:spMkLst>
            <pc:docMk/>
            <pc:sldMk cId="1391606186" sldId="1298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61059B5A-0AAB-40E7-9555-E8FC19664956}" dt="2026-04-11T22:51:56.035" v="380" actId="20577"/>
        <pc:sldMkLst>
          <pc:docMk/>
          <pc:sldMk cId="785221414" sldId="1299"/>
        </pc:sldMkLst>
        <pc:spChg chg="add mod">
          <ac:chgData name="LAMIAE BEZZAZ" userId="f9bc3cc0-8e1c-4944-afa8-b4b36bbf20e1" providerId="ADAL" clId="{61059B5A-0AAB-40E7-9555-E8FC19664956}" dt="2026-04-11T22:51:56.035" v="380" actId="20577"/>
          <ac:spMkLst>
            <pc:docMk/>
            <pc:sldMk cId="785221414" sldId="1299"/>
            <ac:spMk id="12" creationId="{42A00CB0-D078-410C-B6AE-23324760E423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13" creationId="{5AD50589-9736-470E-BD94-D20F13B0B888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16" creationId="{E4120F64-1C1E-4940-A4FE-CACA5EB16874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21" creationId="{57AA5590-5AE9-4745-95AC-CD5E4E954926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22" creationId="{A7B08DC4-070F-4929-B2E5-822CA25B21F1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23" creationId="{675B525A-3278-4C4B-98D1-61241D05E859}"/>
          </ac:spMkLst>
        </pc:spChg>
        <pc:spChg chg="mod topLvl">
          <ac:chgData name="LAMIAE BEZZAZ" userId="f9bc3cc0-8e1c-4944-afa8-b4b36bbf20e1" providerId="ADAL" clId="{61059B5A-0AAB-40E7-9555-E8FC19664956}" dt="2026-04-11T22:49:16.990" v="378" actId="164"/>
          <ac:spMkLst>
            <pc:docMk/>
            <pc:sldMk cId="785221414" sldId="1299"/>
            <ac:spMk id="24" creationId="{08B06009-3531-46C5-8FEF-2D9108EAB38E}"/>
          </ac:spMkLst>
        </pc:spChg>
        <pc:grpChg chg="add mod">
          <ac:chgData name="LAMIAE BEZZAZ" userId="f9bc3cc0-8e1c-4944-afa8-b4b36bbf20e1" providerId="ADAL" clId="{61059B5A-0AAB-40E7-9555-E8FC19664956}" dt="2026-04-11T22:49:16.990" v="378" actId="164"/>
          <ac:grpSpMkLst>
            <pc:docMk/>
            <pc:sldMk cId="785221414" sldId="1299"/>
            <ac:grpSpMk id="4" creationId="{FA96E8BE-4964-4E0E-83BC-D10599966F7C}"/>
          </ac:grpSpMkLst>
        </pc:grpChg>
        <pc:grpChg chg="del">
          <ac:chgData name="LAMIAE BEZZAZ" userId="f9bc3cc0-8e1c-4944-afa8-b4b36bbf20e1" providerId="ADAL" clId="{61059B5A-0AAB-40E7-9555-E8FC19664956}" dt="2026-04-11T22:48:50.648" v="375" actId="165"/>
          <ac:grpSpMkLst>
            <pc:docMk/>
            <pc:sldMk cId="785221414" sldId="1299"/>
            <ac:grpSpMk id="11" creationId="{609B304A-E745-4BD0-961A-9E42B6AC6A74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2:55:23.816" v="397" actId="20577"/>
        <pc:sldMkLst>
          <pc:docMk/>
          <pc:sldMk cId="3633547106" sldId="1300"/>
        </pc:sldMkLst>
        <pc:spChg chg="mod">
          <ac:chgData name="LAMIAE BEZZAZ" userId="f9bc3cc0-8e1c-4944-afa8-b4b36bbf20e1" providerId="ADAL" clId="{61059B5A-0AAB-40E7-9555-E8FC19664956}" dt="2026-04-11T22:55:23.816" v="397" actId="20577"/>
          <ac:spMkLst>
            <pc:docMk/>
            <pc:sldMk cId="3633547106" sldId="1300"/>
            <ac:spMk id="16" creationId="{842308B0-0697-4254-9C35-BFD18B7230FB}"/>
          </ac:spMkLst>
        </pc:spChg>
        <pc:spChg chg="mod">
          <ac:chgData name="LAMIAE BEZZAZ" userId="f9bc3cc0-8e1c-4944-afa8-b4b36bbf20e1" providerId="ADAL" clId="{61059B5A-0AAB-40E7-9555-E8FC19664956}" dt="2026-04-11T22:54:48.479" v="390" actId="20577"/>
          <ac:spMkLst>
            <pc:docMk/>
            <pc:sldMk cId="3633547106" sldId="1300"/>
            <ac:spMk id="21" creationId="{B8653761-BD77-4A9F-9150-C8E7BE52E1C5}"/>
          </ac:spMkLst>
        </pc:spChg>
        <pc:spChg chg="mod">
          <ac:chgData name="LAMIAE BEZZAZ" userId="f9bc3cc0-8e1c-4944-afa8-b4b36bbf20e1" providerId="ADAL" clId="{61059B5A-0AAB-40E7-9555-E8FC19664956}" dt="2026-04-11T22:55:05.975" v="392" actId="20577"/>
          <ac:spMkLst>
            <pc:docMk/>
            <pc:sldMk cId="3633547106" sldId="1300"/>
            <ac:spMk id="22" creationId="{9B331C8A-2957-4865-A73B-1752E20F7B4D}"/>
          </ac:spMkLst>
        </pc:spChg>
        <pc:spChg chg="mod">
          <ac:chgData name="LAMIAE BEZZAZ" userId="f9bc3cc0-8e1c-4944-afa8-b4b36bbf20e1" providerId="ADAL" clId="{61059B5A-0AAB-40E7-9555-E8FC19664956}" dt="2026-04-11T22:54:41.947" v="386" actId="20577"/>
          <ac:spMkLst>
            <pc:docMk/>
            <pc:sldMk cId="3633547106" sldId="1300"/>
            <ac:spMk id="23" creationId="{21008162-3CA8-4D30-A1AA-335C3E495D68}"/>
          </ac:spMkLst>
        </pc:spChg>
        <pc:spChg chg="mod">
          <ac:chgData name="LAMIAE BEZZAZ" userId="f9bc3cc0-8e1c-4944-afa8-b4b36bbf20e1" providerId="ADAL" clId="{61059B5A-0AAB-40E7-9555-E8FC19664956}" dt="2026-04-11T22:55:14.459" v="396" actId="20577"/>
          <ac:spMkLst>
            <pc:docMk/>
            <pc:sldMk cId="3633547106" sldId="1300"/>
            <ac:spMk id="24" creationId="{ECFE3B0B-72D4-467C-974E-F4A850BD5D50}"/>
          </ac:spMkLst>
        </pc:spChg>
        <pc:spChg chg="mod">
          <ac:chgData name="LAMIAE BEZZAZ" userId="f9bc3cc0-8e1c-4944-afa8-b4b36bbf20e1" providerId="ADAL" clId="{61059B5A-0AAB-40E7-9555-E8FC19664956}" dt="2026-04-11T22:54:45.060" v="388" actId="20577"/>
          <ac:spMkLst>
            <pc:docMk/>
            <pc:sldMk cId="3633547106" sldId="1300"/>
            <ac:spMk id="25" creationId="{F1C20DD2-2FC6-43BA-A409-2068D4AE7CDD}"/>
          </ac:spMkLst>
        </pc:spChg>
        <pc:spChg chg="mod">
          <ac:chgData name="LAMIAE BEZZAZ" userId="f9bc3cc0-8e1c-4944-afa8-b4b36bbf20e1" providerId="ADAL" clId="{61059B5A-0AAB-40E7-9555-E8FC19664956}" dt="2026-04-11T22:55:09.107" v="394" actId="20577"/>
          <ac:spMkLst>
            <pc:docMk/>
            <pc:sldMk cId="3633547106" sldId="1300"/>
            <ac:spMk id="26" creationId="{68C8CD41-AD23-4050-9F73-88667A64ED7E}"/>
          </ac:spMkLst>
        </pc:spChg>
        <pc:grpChg chg="add">
          <ac:chgData name="LAMIAE BEZZAZ" userId="f9bc3cc0-8e1c-4944-afa8-b4b36bbf20e1" providerId="ADAL" clId="{61059B5A-0AAB-40E7-9555-E8FC19664956}" dt="2026-04-11T22:53:34.323" v="382"/>
          <ac:grpSpMkLst>
            <pc:docMk/>
            <pc:sldMk cId="3633547106" sldId="1300"/>
            <ac:grpSpMk id="13" creationId="{E0CB557F-AF94-4B88-B938-942FD829DF13}"/>
          </ac:grpSpMkLst>
        </pc:grpChg>
        <pc:grpChg chg="del">
          <ac:chgData name="LAMIAE BEZZAZ" userId="f9bc3cc0-8e1c-4944-afa8-b4b36bbf20e1" providerId="ADAL" clId="{61059B5A-0AAB-40E7-9555-E8FC19664956}" dt="2026-04-11T22:53:32.867" v="381" actId="478"/>
          <ac:grpSpMkLst>
            <pc:docMk/>
            <pc:sldMk cId="3633547106" sldId="1300"/>
            <ac:grpSpMk id="19" creationId="{A41A9D78-1A4A-41AD-9FA9-5ADB1E42CA04}"/>
          </ac:grpSpMkLst>
        </pc:grpChg>
      </pc:sldChg>
      <pc:sldChg chg="addSp delSp ord">
        <pc:chgData name="LAMIAE BEZZAZ" userId="f9bc3cc0-8e1c-4944-afa8-b4b36bbf20e1" providerId="ADAL" clId="{61059B5A-0AAB-40E7-9555-E8FC19664956}" dt="2026-04-11T22:56:54.217" v="401"/>
        <pc:sldMkLst>
          <pc:docMk/>
          <pc:sldMk cId="2250426581" sldId="1301"/>
        </pc:sldMkLst>
        <pc:grpChg chg="add">
          <ac:chgData name="LAMIAE BEZZAZ" userId="f9bc3cc0-8e1c-4944-afa8-b4b36bbf20e1" providerId="ADAL" clId="{61059B5A-0AAB-40E7-9555-E8FC19664956}" dt="2026-04-11T22:56:54.217" v="401"/>
          <ac:grpSpMkLst>
            <pc:docMk/>
            <pc:sldMk cId="2250426581" sldId="1301"/>
            <ac:grpSpMk id="12" creationId="{81AD7590-CA23-45F0-9B0B-ED2BF81FE841}"/>
          </ac:grpSpMkLst>
        </pc:grpChg>
        <pc:grpChg chg="del">
          <ac:chgData name="LAMIAE BEZZAZ" userId="f9bc3cc0-8e1c-4944-afa8-b4b36bbf20e1" providerId="ADAL" clId="{61059B5A-0AAB-40E7-9555-E8FC19664956}" dt="2026-04-11T22:56:53.527" v="400" actId="478"/>
          <ac:grpSpMkLst>
            <pc:docMk/>
            <pc:sldMk cId="2250426581" sldId="1301"/>
            <ac:grpSpMk id="13" creationId="{53EFA630-53E3-4B8F-8720-D6796E36C211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2:32:01.594" v="350" actId="20577"/>
        <pc:sldMkLst>
          <pc:docMk/>
          <pc:sldMk cId="376935240" sldId="1302"/>
        </pc:sldMkLst>
        <pc:spChg chg="add mod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11" creationId="{A4B150BB-4A0C-49D6-9DBC-89A4E1870D7E}"/>
          </ac:spMkLst>
        </pc:spChg>
        <pc:spChg chg="mod topLvl">
          <ac:chgData name="LAMIAE BEZZAZ" userId="f9bc3cc0-8e1c-4944-afa8-b4b36bbf20e1" providerId="ADAL" clId="{61059B5A-0AAB-40E7-9555-E8FC19664956}" dt="2026-04-11T22:32:01.594" v="350" actId="20577"/>
          <ac:spMkLst>
            <pc:docMk/>
            <pc:sldMk cId="376935240" sldId="1302"/>
            <ac:spMk id="14" creationId="{66062806-17FF-4084-B79E-A6F137680084}"/>
          </ac:spMkLst>
        </pc:spChg>
        <pc:spChg chg="mod topLvl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15" creationId="{09DA74BF-7E94-41BA-94C7-23CA7854462B}"/>
          </ac:spMkLst>
        </pc:spChg>
        <pc:spChg chg="mod topLvl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17" creationId="{A4A8839D-6B05-426F-8D02-D3F9B1D16D10}"/>
          </ac:spMkLst>
        </pc:spChg>
        <pc:spChg chg="mod topLvl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18" creationId="{315605D3-0C40-4DE9-8736-3EFC4FB5E204}"/>
          </ac:spMkLst>
        </pc:spChg>
        <pc:spChg chg="mod topLvl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19" creationId="{B3B4D549-BA64-4CD8-9302-86E4CB5E6C68}"/>
          </ac:spMkLst>
        </pc:spChg>
        <pc:spChg chg="mod topLvl">
          <ac:chgData name="LAMIAE BEZZAZ" userId="f9bc3cc0-8e1c-4944-afa8-b4b36bbf20e1" providerId="ADAL" clId="{61059B5A-0AAB-40E7-9555-E8FC19664956}" dt="2026-04-11T22:31:32.330" v="341" actId="164"/>
          <ac:spMkLst>
            <pc:docMk/>
            <pc:sldMk cId="376935240" sldId="1302"/>
            <ac:spMk id="20" creationId="{C01D1656-C642-4B6C-87CE-4B08D5B5AD4E}"/>
          </ac:spMkLst>
        </pc:spChg>
        <pc:grpChg chg="add mod">
          <ac:chgData name="LAMIAE BEZZAZ" userId="f9bc3cc0-8e1c-4944-afa8-b4b36bbf20e1" providerId="ADAL" clId="{61059B5A-0AAB-40E7-9555-E8FC19664956}" dt="2026-04-11T22:31:32.330" v="341" actId="164"/>
          <ac:grpSpMkLst>
            <pc:docMk/>
            <pc:sldMk cId="376935240" sldId="1302"/>
            <ac:grpSpMk id="4" creationId="{EDD3865C-021C-430B-A276-235625FA524F}"/>
          </ac:grpSpMkLst>
        </pc:grpChg>
        <pc:grpChg chg="del">
          <ac:chgData name="LAMIAE BEZZAZ" userId="f9bc3cc0-8e1c-4944-afa8-b4b36bbf20e1" providerId="ADAL" clId="{61059B5A-0AAB-40E7-9555-E8FC19664956}" dt="2026-04-11T22:30:41.275" v="334" actId="165"/>
          <ac:grpSpMkLst>
            <pc:docMk/>
            <pc:sldMk cId="376935240" sldId="1302"/>
            <ac:grpSpMk id="12" creationId="{27B2FCFC-F136-4754-9CBC-82E38267011C}"/>
          </ac:grpSpMkLst>
        </pc:grpChg>
      </pc:sldChg>
      <pc:sldChg chg="modSp">
        <pc:chgData name="LAMIAE BEZZAZ" userId="f9bc3cc0-8e1c-4944-afa8-b4b36bbf20e1" providerId="ADAL" clId="{61059B5A-0AAB-40E7-9555-E8FC19664956}" dt="2026-04-11T22:29:02.202" v="316" actId="20577"/>
        <pc:sldMkLst>
          <pc:docMk/>
          <pc:sldMk cId="2749837693" sldId="1303"/>
        </pc:sldMkLst>
        <pc:spChg chg="mod">
          <ac:chgData name="LAMIAE BEZZAZ" userId="f9bc3cc0-8e1c-4944-afa8-b4b36bbf20e1" providerId="ADAL" clId="{61059B5A-0AAB-40E7-9555-E8FC19664956}" dt="2026-04-11T22:27:54.684" v="301" actId="408"/>
          <ac:spMkLst>
            <pc:docMk/>
            <pc:sldMk cId="2749837693" sldId="1303"/>
            <ac:spMk id="3" creationId="{0D5AC79A-AC75-EF36-735B-D4701319819B}"/>
          </ac:spMkLst>
        </pc:spChg>
        <pc:spChg chg="mod">
          <ac:chgData name="LAMIAE BEZZAZ" userId="f9bc3cc0-8e1c-4944-afa8-b4b36bbf20e1" providerId="ADAL" clId="{61059B5A-0AAB-40E7-9555-E8FC19664956}" dt="2026-04-11T22:29:02.202" v="316" actId="20577"/>
          <ac:spMkLst>
            <pc:docMk/>
            <pc:sldMk cId="2749837693" sldId="1303"/>
            <ac:spMk id="5" creationId="{6A265BBE-D283-3353-5041-ECBB25E71128}"/>
          </ac:spMkLst>
        </pc:spChg>
        <pc:spChg chg="mod">
          <ac:chgData name="LAMIAE BEZZAZ" userId="f9bc3cc0-8e1c-4944-afa8-b4b36bbf20e1" providerId="ADAL" clId="{61059B5A-0AAB-40E7-9555-E8FC19664956}" dt="2026-04-11T22:28:33.372" v="310" actId="20577"/>
          <ac:spMkLst>
            <pc:docMk/>
            <pc:sldMk cId="2749837693" sldId="1303"/>
            <ac:spMk id="6" creationId="{21832415-F1C5-E6D4-FBD3-A492AB3E8817}"/>
          </ac:spMkLst>
        </pc:spChg>
        <pc:spChg chg="mod">
          <ac:chgData name="LAMIAE BEZZAZ" userId="f9bc3cc0-8e1c-4944-afa8-b4b36bbf20e1" providerId="ADAL" clId="{61059B5A-0AAB-40E7-9555-E8FC19664956}" dt="2026-04-11T22:28:38.063" v="312" actId="20577"/>
          <ac:spMkLst>
            <pc:docMk/>
            <pc:sldMk cId="2749837693" sldId="1303"/>
            <ac:spMk id="8" creationId="{D5FA7DA6-F33C-B26E-D811-B217CE95B006}"/>
          </ac:spMkLst>
        </pc:spChg>
        <pc:spChg chg="mod">
          <ac:chgData name="LAMIAE BEZZAZ" userId="f9bc3cc0-8e1c-4944-afa8-b4b36bbf20e1" providerId="ADAL" clId="{61059B5A-0AAB-40E7-9555-E8FC19664956}" dt="2026-04-11T22:27:54.684" v="301" actId="408"/>
          <ac:spMkLst>
            <pc:docMk/>
            <pc:sldMk cId="2749837693" sldId="1303"/>
            <ac:spMk id="17" creationId="{9FD6094B-FCA9-59A7-C196-50F96057D8B0}"/>
          </ac:spMkLst>
        </pc:spChg>
        <pc:spChg chg="mod">
          <ac:chgData name="LAMIAE BEZZAZ" userId="f9bc3cc0-8e1c-4944-afa8-b4b36bbf20e1" providerId="ADAL" clId="{61059B5A-0AAB-40E7-9555-E8FC19664956}" dt="2026-04-11T22:27:54.684" v="301" actId="408"/>
          <ac:spMkLst>
            <pc:docMk/>
            <pc:sldMk cId="2749837693" sldId="1303"/>
            <ac:spMk id="18" creationId="{824B934C-F613-94C8-1A7D-486CC843B984}"/>
          </ac:spMkLst>
        </pc:spChg>
        <pc:spChg chg="mod">
          <ac:chgData name="LAMIAE BEZZAZ" userId="f9bc3cc0-8e1c-4944-afa8-b4b36bbf20e1" providerId="ADAL" clId="{61059B5A-0AAB-40E7-9555-E8FC19664956}" dt="2026-04-11T22:27:54.684" v="301" actId="408"/>
          <ac:spMkLst>
            <pc:docMk/>
            <pc:sldMk cId="2749837693" sldId="1303"/>
            <ac:spMk id="19" creationId="{20909713-287B-A96E-C8CC-35ED4DFE936D}"/>
          </ac:spMkLst>
        </pc:spChg>
        <pc:grpChg chg="mod">
          <ac:chgData name="LAMIAE BEZZAZ" userId="f9bc3cc0-8e1c-4944-afa8-b4b36bbf20e1" providerId="ADAL" clId="{61059B5A-0AAB-40E7-9555-E8FC19664956}" dt="2026-04-11T22:27:54.684" v="301" actId="408"/>
          <ac:grpSpMkLst>
            <pc:docMk/>
            <pc:sldMk cId="2749837693" sldId="1303"/>
            <ac:grpSpMk id="2" creationId="{097E5A8B-FEB8-7AC5-C5F8-32F039A4C03B}"/>
          </ac:grpSpMkLst>
        </pc:grpChg>
      </pc:sldChg>
      <pc:sldChg chg="addSp delSp modSp">
        <pc:chgData name="LAMIAE BEZZAZ" userId="f9bc3cc0-8e1c-4944-afa8-b4b36bbf20e1" providerId="ADAL" clId="{61059B5A-0AAB-40E7-9555-E8FC19664956}" dt="2026-04-11T23:20:30.967" v="418" actId="1076"/>
        <pc:sldMkLst>
          <pc:docMk/>
          <pc:sldMk cId="1559626541" sldId="1304"/>
        </pc:sldMkLst>
        <pc:spChg chg="del">
          <ac:chgData name="LAMIAE BEZZAZ" userId="f9bc3cc0-8e1c-4944-afa8-b4b36bbf20e1" providerId="ADAL" clId="{61059B5A-0AAB-40E7-9555-E8FC19664956}" dt="2026-04-11T23:20:25.719" v="416" actId="478"/>
          <ac:spMkLst>
            <pc:docMk/>
            <pc:sldMk cId="1559626541" sldId="1304"/>
            <ac:spMk id="6" creationId="{36345E05-BB1F-4198-A083-2157E9106835}"/>
          </ac:spMkLst>
        </pc:spChg>
        <pc:spChg chg="add mod">
          <ac:chgData name="LAMIAE BEZZAZ" userId="f9bc3cc0-8e1c-4944-afa8-b4b36bbf20e1" providerId="ADAL" clId="{61059B5A-0AAB-40E7-9555-E8FC19664956}" dt="2026-04-11T23:20:30.967" v="418" actId="1076"/>
          <ac:spMkLst>
            <pc:docMk/>
            <pc:sldMk cId="1559626541" sldId="1304"/>
            <ac:spMk id="7" creationId="{E6AF740F-84E7-49D7-8C98-9B52D391C454}"/>
          </ac:spMkLst>
        </pc:spChg>
      </pc:sldChg>
      <pc:sldChg chg="addSp delSp">
        <pc:chgData name="LAMIAE BEZZAZ" userId="f9bc3cc0-8e1c-4944-afa8-b4b36bbf20e1" providerId="ADAL" clId="{61059B5A-0AAB-40E7-9555-E8FC19664956}" dt="2026-04-11T23:21:47.207" v="422"/>
        <pc:sldMkLst>
          <pc:docMk/>
          <pc:sldMk cId="107029134" sldId="1305"/>
        </pc:sldMkLst>
        <pc:spChg chg="del">
          <ac:chgData name="LAMIAE BEZZAZ" userId="f9bc3cc0-8e1c-4944-afa8-b4b36bbf20e1" providerId="ADAL" clId="{61059B5A-0AAB-40E7-9555-E8FC19664956}" dt="2026-04-11T23:21:46.420" v="421" actId="478"/>
          <ac:spMkLst>
            <pc:docMk/>
            <pc:sldMk cId="107029134" sldId="1305"/>
            <ac:spMk id="5" creationId="{47448482-896D-4368-A1C7-64E776BE83B7}"/>
          </ac:spMkLst>
        </pc:spChg>
        <pc:spChg chg="add">
          <ac:chgData name="LAMIAE BEZZAZ" userId="f9bc3cc0-8e1c-4944-afa8-b4b36bbf20e1" providerId="ADAL" clId="{61059B5A-0AAB-40E7-9555-E8FC19664956}" dt="2026-04-11T23:21:47.207" v="422"/>
          <ac:spMkLst>
            <pc:docMk/>
            <pc:sldMk cId="107029134" sldId="1305"/>
            <ac:spMk id="6" creationId="{3BDDBC3E-C244-462D-BAAD-9A79C6B0C9DA}"/>
          </ac:spMkLst>
        </pc:spChg>
      </pc:sldChg>
      <pc:sldChg chg="addSp delSp modSp">
        <pc:chgData name="LAMIAE BEZZAZ" userId="f9bc3cc0-8e1c-4944-afa8-b4b36bbf20e1" providerId="ADAL" clId="{61059B5A-0AAB-40E7-9555-E8FC19664956}" dt="2026-04-11T23:23:36.345" v="426" actId="1076"/>
        <pc:sldMkLst>
          <pc:docMk/>
          <pc:sldMk cId="1965650725" sldId="1306"/>
        </pc:sldMkLst>
        <pc:spChg chg="del">
          <ac:chgData name="LAMIAE BEZZAZ" userId="f9bc3cc0-8e1c-4944-afa8-b4b36bbf20e1" providerId="ADAL" clId="{61059B5A-0AAB-40E7-9555-E8FC19664956}" dt="2026-04-11T23:23:29.542" v="423" actId="478"/>
          <ac:spMkLst>
            <pc:docMk/>
            <pc:sldMk cId="1965650725" sldId="1306"/>
            <ac:spMk id="6" creationId="{36345E05-BB1F-4198-A083-2157E9106835}"/>
          </ac:spMkLst>
        </pc:spChg>
        <pc:spChg chg="add mod">
          <ac:chgData name="LAMIAE BEZZAZ" userId="f9bc3cc0-8e1c-4944-afa8-b4b36bbf20e1" providerId="ADAL" clId="{61059B5A-0AAB-40E7-9555-E8FC19664956}" dt="2026-04-11T23:23:36.345" v="426" actId="1076"/>
          <ac:spMkLst>
            <pc:docMk/>
            <pc:sldMk cId="1965650725" sldId="1306"/>
            <ac:spMk id="7" creationId="{F59806BB-9B7B-436C-BC31-2235D3F11959}"/>
          </ac:spMkLst>
        </pc:spChg>
      </pc:sldChg>
      <pc:sldChg chg="addSp delSp modSp">
        <pc:chgData name="LAMIAE BEZZAZ" userId="f9bc3cc0-8e1c-4944-afa8-b4b36bbf20e1" providerId="ADAL" clId="{61059B5A-0AAB-40E7-9555-E8FC19664956}" dt="2026-04-11T23:24:28.905" v="432" actId="1036"/>
        <pc:sldMkLst>
          <pc:docMk/>
          <pc:sldMk cId="979595661" sldId="1307"/>
        </pc:sldMkLst>
        <pc:spChg chg="add del">
          <ac:chgData name="LAMIAE BEZZAZ" userId="f9bc3cc0-8e1c-4944-afa8-b4b36bbf20e1" providerId="ADAL" clId="{61059B5A-0AAB-40E7-9555-E8FC19664956}" dt="2026-04-11T23:23:44.574" v="429"/>
          <ac:spMkLst>
            <pc:docMk/>
            <pc:sldMk cId="979595661" sldId="1307"/>
            <ac:spMk id="5" creationId="{EA94C091-D888-4A00-9CE5-3AE0B3A40EAC}"/>
          </ac:spMkLst>
        </pc:spChg>
        <pc:spChg chg="del">
          <ac:chgData name="LAMIAE BEZZAZ" userId="f9bc3cc0-8e1c-4944-afa8-b4b36bbf20e1" providerId="ADAL" clId="{61059B5A-0AAB-40E7-9555-E8FC19664956}" dt="2026-04-11T23:23:40.918" v="427" actId="478"/>
          <ac:spMkLst>
            <pc:docMk/>
            <pc:sldMk cId="979595661" sldId="1307"/>
            <ac:spMk id="6" creationId="{9AE340CE-85FF-427F-B597-292C28999E0A}"/>
          </ac:spMkLst>
        </pc:spChg>
        <pc:spChg chg="add mod">
          <ac:chgData name="LAMIAE BEZZAZ" userId="f9bc3cc0-8e1c-4944-afa8-b4b36bbf20e1" providerId="ADAL" clId="{61059B5A-0AAB-40E7-9555-E8FC19664956}" dt="2026-04-11T23:24:28.905" v="432" actId="1036"/>
          <ac:spMkLst>
            <pc:docMk/>
            <pc:sldMk cId="979595661" sldId="1307"/>
            <ac:spMk id="7" creationId="{9539F12E-F25F-4764-B985-6A97A3F3983E}"/>
          </ac:spMkLst>
        </pc:spChg>
      </pc:sldChg>
      <pc:sldChg chg="addSp delSp modSp">
        <pc:chgData name="LAMIAE BEZZAZ" userId="f9bc3cc0-8e1c-4944-afa8-b4b36bbf20e1" providerId="ADAL" clId="{61059B5A-0AAB-40E7-9555-E8FC19664956}" dt="2026-04-11T23:24:44.806" v="437" actId="1076"/>
        <pc:sldMkLst>
          <pc:docMk/>
          <pc:sldMk cId="1129481491" sldId="1308"/>
        </pc:sldMkLst>
        <pc:spChg chg="del">
          <ac:chgData name="LAMIAE BEZZAZ" userId="f9bc3cc0-8e1c-4944-afa8-b4b36bbf20e1" providerId="ADAL" clId="{61059B5A-0AAB-40E7-9555-E8FC19664956}" dt="2026-04-11T23:24:34.264" v="433" actId="478"/>
          <ac:spMkLst>
            <pc:docMk/>
            <pc:sldMk cId="1129481491" sldId="1308"/>
            <ac:spMk id="6" creationId="{36345E05-BB1F-4198-A083-2157E9106835}"/>
          </ac:spMkLst>
        </pc:spChg>
        <pc:spChg chg="add mod">
          <ac:chgData name="LAMIAE BEZZAZ" userId="f9bc3cc0-8e1c-4944-afa8-b4b36bbf20e1" providerId="ADAL" clId="{61059B5A-0AAB-40E7-9555-E8FC19664956}" dt="2026-04-11T23:24:44.806" v="437" actId="1076"/>
          <ac:spMkLst>
            <pc:docMk/>
            <pc:sldMk cId="1129481491" sldId="1308"/>
            <ac:spMk id="7" creationId="{A4425934-5F4B-4DC0-A6C7-575B466F00F0}"/>
          </ac:spMkLst>
        </pc:spChg>
      </pc:sldChg>
      <pc:sldChg chg="addSp delSp">
        <pc:chgData name="LAMIAE BEZZAZ" userId="f9bc3cc0-8e1c-4944-afa8-b4b36bbf20e1" providerId="ADAL" clId="{61059B5A-0AAB-40E7-9555-E8FC19664956}" dt="2026-04-11T23:24:51.670" v="439"/>
        <pc:sldMkLst>
          <pc:docMk/>
          <pc:sldMk cId="2407866870" sldId="1309"/>
        </pc:sldMkLst>
        <pc:spChg chg="add">
          <ac:chgData name="LAMIAE BEZZAZ" userId="f9bc3cc0-8e1c-4944-afa8-b4b36bbf20e1" providerId="ADAL" clId="{61059B5A-0AAB-40E7-9555-E8FC19664956}" dt="2026-04-11T23:24:51.670" v="439"/>
          <ac:spMkLst>
            <pc:docMk/>
            <pc:sldMk cId="2407866870" sldId="1309"/>
            <ac:spMk id="5" creationId="{97C4C125-2C12-4ECB-8CC0-7DE093CE64A9}"/>
          </ac:spMkLst>
        </pc:spChg>
        <pc:spChg chg="del">
          <ac:chgData name="LAMIAE BEZZAZ" userId="f9bc3cc0-8e1c-4944-afa8-b4b36bbf20e1" providerId="ADAL" clId="{61059B5A-0AAB-40E7-9555-E8FC19664956}" dt="2026-04-11T23:24:50.925" v="438" actId="478"/>
          <ac:spMkLst>
            <pc:docMk/>
            <pc:sldMk cId="2407866870" sldId="1309"/>
            <ac:spMk id="6" creationId="{F4B8464E-7A38-467B-8D1B-11DD618021AD}"/>
          </ac:spMkLst>
        </pc:spChg>
      </pc:sldChg>
      <pc:sldChg chg="modSp">
        <pc:chgData name="LAMIAE BEZZAZ" userId="f9bc3cc0-8e1c-4944-afa8-b4b36bbf20e1" providerId="ADAL" clId="{61059B5A-0AAB-40E7-9555-E8FC19664956}" dt="2026-04-11T23:28:29.612" v="466" actId="1076"/>
        <pc:sldMkLst>
          <pc:docMk/>
          <pc:sldMk cId="4223500916" sldId="1312"/>
        </pc:sldMkLst>
        <pc:spChg chg="mod">
          <ac:chgData name="LAMIAE BEZZAZ" userId="f9bc3cc0-8e1c-4944-afa8-b4b36bbf20e1" providerId="ADAL" clId="{61059B5A-0AAB-40E7-9555-E8FC19664956}" dt="2026-04-11T23:28:29.612" v="466" actId="1076"/>
          <ac:spMkLst>
            <pc:docMk/>
            <pc:sldMk cId="4223500916" sldId="1312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61059B5A-0AAB-40E7-9555-E8FC19664956}" dt="2026-04-11T23:28:14.184" v="463" actId="20577"/>
        <pc:sldMkLst>
          <pc:docMk/>
          <pc:sldMk cId="798326334" sldId="1314"/>
        </pc:sldMkLst>
        <pc:spChg chg="mod">
          <ac:chgData name="LAMIAE BEZZAZ" userId="f9bc3cc0-8e1c-4944-afa8-b4b36bbf20e1" providerId="ADAL" clId="{61059B5A-0AAB-40E7-9555-E8FC19664956}" dt="2026-04-11T23:28:14.184" v="463" actId="20577"/>
          <ac:spMkLst>
            <pc:docMk/>
            <pc:sldMk cId="798326334" sldId="1314"/>
            <ac:spMk id="6" creationId="{36345E05-BB1F-4198-A083-2157E9106835}"/>
          </ac:spMkLst>
        </pc:spChg>
      </pc:sldChg>
      <pc:sldChg chg="addSp delSp add">
        <pc:chgData name="LAMIAE BEZZAZ" userId="f9bc3cc0-8e1c-4944-afa8-b4b36bbf20e1" providerId="ADAL" clId="{61059B5A-0AAB-40E7-9555-E8FC19664956}" dt="2026-04-11T22:58:25.436" v="404"/>
        <pc:sldMkLst>
          <pc:docMk/>
          <pc:sldMk cId="977433885" sldId="1324"/>
        </pc:sldMkLst>
        <pc:grpChg chg="del">
          <ac:chgData name="LAMIAE BEZZAZ" userId="f9bc3cc0-8e1c-4944-afa8-b4b36bbf20e1" providerId="ADAL" clId="{61059B5A-0AAB-40E7-9555-E8FC19664956}" dt="2026-04-11T22:58:24.757" v="403" actId="478"/>
          <ac:grpSpMkLst>
            <pc:docMk/>
            <pc:sldMk cId="977433885" sldId="1324"/>
            <ac:grpSpMk id="4" creationId="{EDD3865C-021C-430B-A276-235625FA524F}"/>
          </ac:grpSpMkLst>
        </pc:grpChg>
        <pc:grpChg chg="add">
          <ac:chgData name="LAMIAE BEZZAZ" userId="f9bc3cc0-8e1c-4944-afa8-b4b36bbf20e1" providerId="ADAL" clId="{61059B5A-0AAB-40E7-9555-E8FC19664956}" dt="2026-04-11T22:58:25.436" v="404"/>
          <ac:grpSpMkLst>
            <pc:docMk/>
            <pc:sldMk cId="977433885" sldId="1324"/>
            <ac:grpSpMk id="12" creationId="{43A30F78-9CBB-4DDB-926F-9A94729067C3}"/>
          </ac:grpSpMkLst>
        </pc:grpChg>
      </pc:sldChg>
      <pc:sldChg chg="addSp delSp add">
        <pc:chgData name="LAMIAE BEZZAZ" userId="f9bc3cc0-8e1c-4944-afa8-b4b36bbf20e1" providerId="ADAL" clId="{61059B5A-0AAB-40E7-9555-E8FC19664956}" dt="2026-04-11T22:59:01.263" v="407"/>
        <pc:sldMkLst>
          <pc:docMk/>
          <pc:sldMk cId="2725535910" sldId="1325"/>
        </pc:sldMkLst>
        <pc:grpChg chg="add">
          <ac:chgData name="LAMIAE BEZZAZ" userId="f9bc3cc0-8e1c-4944-afa8-b4b36bbf20e1" providerId="ADAL" clId="{61059B5A-0AAB-40E7-9555-E8FC19664956}" dt="2026-04-11T22:59:01.263" v="407"/>
          <ac:grpSpMkLst>
            <pc:docMk/>
            <pc:sldMk cId="2725535910" sldId="1325"/>
            <ac:grpSpMk id="12" creationId="{7DB480E1-FC07-43F4-B7B6-A6E7D926CA7F}"/>
          </ac:grpSpMkLst>
        </pc:grpChg>
        <pc:grpChg chg="del">
          <ac:chgData name="LAMIAE BEZZAZ" userId="f9bc3cc0-8e1c-4944-afa8-b4b36bbf20e1" providerId="ADAL" clId="{61059B5A-0AAB-40E7-9555-E8FC19664956}" dt="2026-04-11T22:59:00.058" v="406" actId="478"/>
          <ac:grpSpMkLst>
            <pc:docMk/>
            <pc:sldMk cId="2725535910" sldId="1325"/>
            <ac:grpSpMk id="13" creationId="{31361EA6-B09F-472A-BCA7-FE8D70D26676}"/>
          </ac:grpSpMkLst>
        </pc:grpChg>
      </pc:sldChg>
      <pc:sldChg chg="modSp add">
        <pc:chgData name="LAMIAE BEZZAZ" userId="f9bc3cc0-8e1c-4944-afa8-b4b36bbf20e1" providerId="ADAL" clId="{61059B5A-0AAB-40E7-9555-E8FC19664956}" dt="2026-04-11T23:29:29.480" v="473" actId="207"/>
        <pc:sldMkLst>
          <pc:docMk/>
          <pc:sldMk cId="3453153014" sldId="1326"/>
        </pc:sldMkLst>
        <pc:spChg chg="mod">
          <ac:chgData name="LAMIAE BEZZAZ" userId="f9bc3cc0-8e1c-4944-afa8-b4b36bbf20e1" providerId="ADAL" clId="{61059B5A-0AAB-40E7-9555-E8FC19664956}" dt="2026-04-11T23:29:29.480" v="473" actId="207"/>
          <ac:spMkLst>
            <pc:docMk/>
            <pc:sldMk cId="3453153014" sldId="1326"/>
            <ac:spMk id="6" creationId="{36345E05-BB1F-4198-A083-2157E91068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1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8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16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1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4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49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1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68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6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62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46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Relationship Id="rId9" Type="http://schemas.openxmlformats.org/officeDocument/2006/relationships/image" Target="../media/image54.jp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48.png"/><Relationship Id="rId7" Type="http://schemas.openxmlformats.org/officeDocument/2006/relationships/image" Target="../media/image57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49.png"/><Relationship Id="rId9" Type="http://schemas.openxmlformats.org/officeDocument/2006/relationships/image" Target="../media/image59.jp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48.png"/><Relationship Id="rId7" Type="http://schemas.openxmlformats.org/officeDocument/2006/relationships/image" Target="../media/image62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49.png"/><Relationship Id="rId9" Type="http://schemas.openxmlformats.org/officeDocument/2006/relationships/image" Target="../media/image6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4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6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slideLayout" Target="../slideLayouts/slideLayout13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4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95DABE-5589-4DFF-835E-3F8F0D8B9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C58671-8BAF-40E3-BDAA-6CA716692D28}"/>
              </a:ext>
            </a:extLst>
          </p:cNvPr>
          <p:cNvGrpSpPr/>
          <p:nvPr/>
        </p:nvGrpSpPr>
        <p:grpSpPr>
          <a:xfrm>
            <a:off x="4572000" y="2368764"/>
            <a:ext cx="4215600" cy="3600000"/>
            <a:chOff x="1759481" y="182880"/>
            <a:chExt cx="8896742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33BBE3-6187-48DC-9E46-2A7B7FEAC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5155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2962F37-6E0D-4F6D-98BF-5A24BC43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8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649C772-C6C4-48BE-B44D-ECED966C00B7}"/>
              </a:ext>
            </a:extLst>
          </p:cNvPr>
          <p:cNvGrpSpPr/>
          <p:nvPr/>
        </p:nvGrpSpPr>
        <p:grpSpPr>
          <a:xfrm>
            <a:off x="311084" y="2368764"/>
            <a:ext cx="4215600" cy="3600000"/>
            <a:chOff x="-2210763" y="0"/>
            <a:chExt cx="889674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BC6BCD-82A2-4C7F-8741-522119507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10763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B52E3ED-81C8-4265-9BBB-AF2F6960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4911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86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69BE5D-CF27-480A-8CCD-0A827E67D580}"/>
              </a:ext>
            </a:extLst>
          </p:cNvPr>
          <p:cNvGrpSpPr/>
          <p:nvPr/>
        </p:nvGrpSpPr>
        <p:grpSpPr>
          <a:xfrm>
            <a:off x="473267" y="1754565"/>
            <a:ext cx="3780000" cy="1332000"/>
            <a:chOff x="4839143" y="1748011"/>
            <a:chExt cx="3780000" cy="133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97D6792-77EF-964B-8655-3B3059F55CA8}"/>
                </a:ext>
              </a:extLst>
            </p:cNvPr>
            <p:cNvSpPr/>
            <p:nvPr/>
          </p:nvSpPr>
          <p:spPr>
            <a:xfrm>
              <a:off x="4839143" y="2000011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rganigramme : Terminateur 2">
              <a:extLst>
                <a:ext uri="{FF2B5EF4-FFF2-40B4-BE49-F238E27FC236}">
                  <a16:creationId xmlns:a16="http://schemas.microsoft.com/office/drawing/2014/main" id="{5658D257-978F-A594-EEA1-56A5EF90062C}"/>
                </a:ext>
              </a:extLst>
            </p:cNvPr>
            <p:cNvSpPr/>
            <p:nvPr/>
          </p:nvSpPr>
          <p:spPr>
            <a:xfrm>
              <a:off x="5055143" y="1748011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F17D042A-9C0B-3691-ABA9-FFC53DBA5F5E}"/>
                </a:ext>
              </a:extLst>
            </p:cNvPr>
            <p:cNvSpPr txBox="1">
              <a:spLocks/>
            </p:cNvSpPr>
            <p:nvPr/>
          </p:nvSpPr>
          <p:spPr>
            <a:xfrm>
              <a:off x="5019143" y="219929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5883C2-924A-43F0-AF0A-1301ED5AE6BD}"/>
              </a:ext>
            </a:extLst>
          </p:cNvPr>
          <p:cNvGrpSpPr/>
          <p:nvPr/>
        </p:nvGrpSpPr>
        <p:grpSpPr>
          <a:xfrm>
            <a:off x="552443" y="4665134"/>
            <a:ext cx="4110622" cy="1365622"/>
            <a:chOff x="620833" y="1734634"/>
            <a:chExt cx="4110622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833" y="173463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783456" y="1741034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900035" y="2310935"/>
              <a:ext cx="38314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</a:t>
              </a:r>
              <a:r>
                <a:rPr lang="fr-FR" sz="1600" b="1" dirty="0">
                  <a:solidFill>
                    <a:srgbClr val="565F88"/>
                  </a:solidFill>
                  <a:latin typeface="Dosis SemiBold" pitchFamily="2" charset="0"/>
                </a:rPr>
                <a:t>lecture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203832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178632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22671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</a:t>
            </a:r>
            <a:r>
              <a:rPr lang="pt-BR" dirty="0">
                <a:solidFill>
                  <a:srgbClr val="565F88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679972" y="2918671"/>
            <a:ext cx="5784056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891970" y="3206574"/>
            <a:ext cx="5244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étudiées, des syllabes, des mots et des 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29BBAF-CF9D-425E-B1AB-5CA1CBFA5F09}"/>
              </a:ext>
            </a:extLst>
          </p:cNvPr>
          <p:cNvSpPr/>
          <p:nvPr/>
        </p:nvSpPr>
        <p:spPr>
          <a:xfrm>
            <a:off x="428919" y="2960912"/>
            <a:ext cx="82861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O     N    ch    d    i    A    r    n    s   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m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– d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877DF6-D8C3-4825-926D-AA663E6142FA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e   ch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n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D    i    T   O   d   R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ou   b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- ou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5473A8-68E4-4F8E-8434-BAD77795E5C8}"/>
              </a:ext>
            </a:extLst>
          </p:cNvPr>
          <p:cNvSpPr/>
          <p:nvPr/>
        </p:nvSpPr>
        <p:spPr>
          <a:xfrm>
            <a:off x="352697" y="2951947"/>
            <a:ext cx="83199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ou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n    d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p    Ou   N    D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b   T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B64CC5-0EC8-46BC-945D-15B1BC9F5A3D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Ch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n    L   d    Ou    i    ch   b    R   N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n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Nature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n dans ce mot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Ordinateur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ce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cheminée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d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667CA-9558-25E8-5ACC-B74A11259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00C60B-C2D2-7138-EBE1-1F3D29B35A97}"/>
              </a:ext>
            </a:extLst>
          </p:cNvPr>
          <p:cNvSpPr txBox="1"/>
          <p:nvPr/>
        </p:nvSpPr>
        <p:spPr>
          <a:xfrm>
            <a:off x="347583" y="2613392"/>
            <a:ext cx="8448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Dune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2DD4-11A1-A720-9C3F-D2D21874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5B31-226F-C280-B8B7-019D903E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d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D1B216-C997-FE3B-269F-434EDACB446F}"/>
              </a:ext>
            </a:extLst>
          </p:cNvPr>
          <p:cNvSpPr txBox="1"/>
          <p:nvPr/>
        </p:nvSpPr>
        <p:spPr>
          <a:xfrm>
            <a:off x="1258874" y="2613392"/>
            <a:ext cx="66262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domino </a:t>
            </a:r>
            <a:r>
              <a:rPr lang="pt-BR" sz="10000" dirty="0">
                <a:ln w="0"/>
                <a:solidFill>
                  <a:srgbClr val="44546A"/>
                </a:solidFill>
                <a:latin typeface="Dosis Medium" pitchFamily="2" charset="0"/>
                <a:cs typeface="Aharoni" panose="02010803020104030203" pitchFamily="2" charset="-79"/>
              </a:rPr>
              <a:t> 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793C8-082A-5447-DA53-6315505AD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88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00A7-4810-F9CE-35BD-346EF19A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3C932-C713-EF30-8C43-B8C05DB0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d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E01738-67E6-F6F2-73F2-B429D6F1964F}"/>
              </a:ext>
            </a:extLst>
          </p:cNvPr>
          <p:cNvSpPr txBox="1"/>
          <p:nvPr/>
        </p:nvSpPr>
        <p:spPr>
          <a:xfrm>
            <a:off x="1936736" y="2776572"/>
            <a:ext cx="52705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ardoise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50BBD-2888-E74F-845E-EB962A98B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le graphème ou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poupée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81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le graphème ou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Ouvrir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1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le graphème ou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doudoune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3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Chou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bouche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091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touché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0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0978" y="3078002"/>
            <a:ext cx="7940476" cy="727682"/>
            <a:chOff x="565134" y="2842142"/>
            <a:chExt cx="7940476" cy="68489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4" y="2842142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20547" y="2842144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875960" y="2849372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31373" y="2848867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186786" y="2842143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42199" y="2848867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0" y="2842144"/>
              <a:ext cx="1008000" cy="677662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2" y="3120710"/>
            <a:ext cx="7898968" cy="726728"/>
            <a:chOff x="619753" y="2842141"/>
            <a:chExt cx="7898968" cy="72672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1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ou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3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16743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13733" y="2842142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65238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 err="1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ch</a:t>
              </a:r>
              <a:endParaRPr lang="fr-FR" sz="3600" b="1" dirty="0">
                <a:solidFill>
                  <a:schemeClr val="accent1">
                    <a:lumMod val="50000"/>
                  </a:schemeClr>
                </a:solidFill>
                <a:latin typeface="Dosis Medium" panose="020B060402020202020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62228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68248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n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2" y="3120710"/>
            <a:ext cx="7898968" cy="726728"/>
            <a:chOff x="619753" y="2842141"/>
            <a:chExt cx="7898968" cy="72672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1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3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 err="1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Ch</a:t>
              </a:r>
              <a:endParaRPr lang="fr-FR" sz="3600" b="1" dirty="0">
                <a:solidFill>
                  <a:schemeClr val="accent1">
                    <a:lumMod val="50000"/>
                  </a:schemeClr>
                </a:solidFill>
                <a:latin typeface="Dosis Medium" panose="020B060402020202020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16743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13733" y="2842142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65238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62228" y="2848869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68248" y="2842141"/>
              <a:ext cx="1008000" cy="720000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98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DD3865C-021C-430B-A276-235625FA524F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6062806-17FF-4084-B79E-A6F137680084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9DA74BF-7E94-41BA-94C7-23CA7854462B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A8839D-6B05-426F-8D02-D3F9B1D16D10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15605D3-0C40-4DE9-8736-3EFC4FB5E204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B4D549-BA64-4CD8-9302-86E4CB5E6C68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01D1656-C642-4B6C-87CE-4B08D5B5AD4E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4B150BB-4A0C-49D6-9DBC-89A4E1870D7E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1AD7590-CA23-45F0-9B0B-ED2BF81FE84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1CFA88E-5AB6-45E3-89BB-898D0D6A7C4C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6ED541F-01B9-4D3B-B7E8-D5ECCB3D2DDE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2593CC0-7CF8-424F-A75E-6D17951C7E23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592D94A-2511-48EB-B41C-7EEE20EDB30A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5E12C2A-16BC-45F9-8F11-2AA0FB0E2940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C57211-48B3-48A2-814E-05E5C288578B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2382C6F-A2EA-4CBF-8D72-B50FB7507F39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4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3A30F78-9CBB-4DDB-926F-9A94729067C3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8A43109-7933-43EE-B37B-A552C4728D64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C33AB6F-DCAC-4BAF-A206-28276D2DE3AE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464D9EF-3B38-456F-9C81-9CFFAC61A6FD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CA97240-BECB-423E-8D6C-7692DB02C0C0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5F37C62-9352-4617-B738-2CA8F4C6C9EA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0C44F8B-3FF3-4147-A083-7D8E79844C7D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du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D71EA1F-2A4E-4989-A9FB-BC77DDCE5C40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43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32295CE-286E-4C49-B27F-04B7D661C5B8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2E2766E-69C2-4E99-BA47-BC8335156534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FC313AA-BA93-4A4B-990B-FB8A1D6F722B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825BECF-63C1-4C81-ADF2-E40B3FCF3C49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4A42354-0513-4F90-8826-D14281D496E6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1ADE2C-D74F-467E-9AA8-60DAC2A8D341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FAE4E60-AF11-4471-B26E-70DE8A8F82F3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FE3A0A7-CAB1-4C14-ABF1-AF12175C0608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8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A96E8BE-4964-4E0E-83BC-D10599966F7C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D50589-9736-470E-BD94-D20F13B0B888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120F64-1C1E-4940-A4FE-CACA5EB16874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AA5590-5AE9-4745-95AC-CD5E4E954926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B08DC4-070F-4929-B2E5-822CA25B21F1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5B525A-3278-4C4B-98D1-61241D05E859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8B06009-3531-46C5-8FEF-2D9108EAB38E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mou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2A00CB0-D078-410C-B6AE-23324760E423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52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B480E1-FC07-43F4-B7B6-A6E7D926CA7F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606868" y="3087787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A66AD63-6EB8-4748-BD67-3896577D4FBA}"/>
                </a:ext>
              </a:extLst>
            </p:cNvPr>
            <p:cNvSpPr/>
            <p:nvPr/>
          </p:nvSpPr>
          <p:spPr>
            <a:xfrm>
              <a:off x="6068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5FDCE30-7830-415E-B73F-BEEC9E99D615}"/>
                </a:ext>
              </a:extLst>
            </p:cNvPr>
            <p:cNvSpPr/>
            <p:nvPr/>
          </p:nvSpPr>
          <p:spPr>
            <a:xfrm>
              <a:off x="523431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EFD73B-CDDD-4AC4-8100-4BC53D4EE161}"/>
                </a:ext>
              </a:extLst>
            </p:cNvPr>
            <p:cNvSpPr/>
            <p:nvPr/>
          </p:nvSpPr>
          <p:spPr>
            <a:xfrm>
              <a:off x="639117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167DB6C-0BD8-444E-81AD-3556DD7A9A9A}"/>
                </a:ext>
              </a:extLst>
            </p:cNvPr>
            <p:cNvSpPr/>
            <p:nvPr/>
          </p:nvSpPr>
          <p:spPr>
            <a:xfrm>
              <a:off x="176373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C2490E9-58C7-42AA-AF00-BCBDC3ED9EB5}"/>
                </a:ext>
              </a:extLst>
            </p:cNvPr>
            <p:cNvSpPr/>
            <p:nvPr/>
          </p:nvSpPr>
          <p:spPr>
            <a:xfrm>
              <a:off x="754803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82DF6D9-F635-4A81-8D0C-8C2624BD6866}"/>
                </a:ext>
              </a:extLst>
            </p:cNvPr>
            <p:cNvSpPr/>
            <p:nvPr/>
          </p:nvSpPr>
          <p:spPr>
            <a:xfrm>
              <a:off x="407745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1A7120F-FE6B-4DCA-BEF0-BEE807075F02}"/>
                </a:ext>
              </a:extLst>
            </p:cNvPr>
            <p:cNvSpPr/>
            <p:nvPr/>
          </p:nvSpPr>
          <p:spPr>
            <a:xfrm>
              <a:off x="292059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53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11F95E5-FD51-4A30-986E-6EC4E258650A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9DC3C7-7870-4A10-A2B4-E91212B95E91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DFA2EDD-8D08-4D11-8F25-1250FF6E2B4F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AFB6217-8722-41B9-8BCD-6443D57D2E83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B06D8A5-E9D8-477A-BEB6-C290E78FDCAA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456BD23-3536-46CC-8144-8189D7487D0B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40A8726-BB5C-430A-AB1D-ECC9F5582845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chu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459C106-8786-42DD-882D-6B7A413422A1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84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0CB557F-AF94-4B88-B938-942FD829DF13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609434" y="3087787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42308B0-0697-4254-9C35-BFD18B7230FB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8653761-BD77-4A9F-9150-C8E7BE52E1C5}"/>
                </a:ext>
              </a:extLst>
            </p:cNvPr>
            <p:cNvSpPr/>
            <p:nvPr/>
          </p:nvSpPr>
          <p:spPr>
            <a:xfrm>
              <a:off x="4080020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B331C8A-2957-4865-A73B-1752E20F7B4D}"/>
                </a:ext>
              </a:extLst>
            </p:cNvPr>
            <p:cNvSpPr/>
            <p:nvPr/>
          </p:nvSpPr>
          <p:spPr>
            <a:xfrm>
              <a:off x="523688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1008162-3CA8-4D30-A1AA-335C3E495D68}"/>
                </a:ext>
              </a:extLst>
            </p:cNvPr>
            <p:cNvSpPr/>
            <p:nvPr/>
          </p:nvSpPr>
          <p:spPr>
            <a:xfrm>
              <a:off x="176629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CFE3B0B-72D4-467C-974E-F4A850BD5D50}"/>
                </a:ext>
              </a:extLst>
            </p:cNvPr>
            <p:cNvSpPr/>
            <p:nvPr/>
          </p:nvSpPr>
          <p:spPr>
            <a:xfrm>
              <a:off x="755060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1C20DD2-2FC6-43BA-A409-2068D4AE7CDD}"/>
                </a:ext>
              </a:extLst>
            </p:cNvPr>
            <p:cNvSpPr/>
            <p:nvPr/>
          </p:nvSpPr>
          <p:spPr>
            <a:xfrm>
              <a:off x="292315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8C8CD41-AD23-4050-9F73-88667A64ED7E}"/>
                </a:ext>
              </a:extLst>
            </p:cNvPr>
            <p:cNvSpPr/>
            <p:nvPr/>
          </p:nvSpPr>
          <p:spPr>
            <a:xfrm>
              <a:off x="639374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35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120395-E2CE-44E9-9EF0-1CF06333892D}"/>
              </a:ext>
            </a:extLst>
          </p:cNvPr>
          <p:cNvSpPr txBox="1"/>
          <p:nvPr/>
        </p:nvSpPr>
        <p:spPr>
          <a:xfrm>
            <a:off x="739421" y="2275313"/>
            <a:ext cx="7665158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AB3130-590B-49E5-B6A4-89ACBFB4483C}"/>
              </a:ext>
            </a:extLst>
          </p:cNvPr>
          <p:cNvSpPr txBox="1"/>
          <p:nvPr/>
        </p:nvSpPr>
        <p:spPr>
          <a:xfrm>
            <a:off x="739421" y="2275313"/>
            <a:ext cx="7665158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6AF740F-84E7-49D7-8C98-9B52D391C454}"/>
              </a:ext>
            </a:extLst>
          </p:cNvPr>
          <p:cNvSpPr txBox="1"/>
          <p:nvPr/>
        </p:nvSpPr>
        <p:spPr>
          <a:xfrm>
            <a:off x="587420" y="2405942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not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animal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nou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numéro</a:t>
            </a:r>
          </a:p>
        </p:txBody>
      </p:sp>
    </p:spTree>
    <p:extLst>
      <p:ext uri="{BB962C8B-B14F-4D97-AF65-F5344CB8AC3E}">
        <p14:creationId xmlns:p14="http://schemas.microsoft.com/office/powerpoint/2010/main" val="155962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DDBC3E-C244-462D-BAAD-9A79C6B0C9DA}"/>
              </a:ext>
            </a:extLst>
          </p:cNvPr>
          <p:cNvSpPr txBox="1"/>
          <p:nvPr/>
        </p:nvSpPr>
        <p:spPr>
          <a:xfrm>
            <a:off x="587420" y="2405942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not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animal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nou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numéro</a:t>
            </a:r>
          </a:p>
        </p:txBody>
      </p:sp>
    </p:spTree>
    <p:extLst>
      <p:ext uri="{BB962C8B-B14F-4D97-AF65-F5344CB8AC3E}">
        <p14:creationId xmlns:p14="http://schemas.microsoft.com/office/powerpoint/2010/main" val="1070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9571F1-263F-5B44-6CFB-95B8955DA01A}"/>
              </a:ext>
            </a:extLst>
          </p:cNvPr>
          <p:cNvSpPr txBox="1"/>
          <p:nvPr/>
        </p:nvSpPr>
        <p:spPr>
          <a:xfrm>
            <a:off x="587420" y="2211415"/>
            <a:ext cx="796916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dat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domino          radi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duré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debou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malad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dépar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dou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6565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539F12E-F25F-4764-B985-6A97A3F3983E}"/>
              </a:ext>
            </a:extLst>
          </p:cNvPr>
          <p:cNvSpPr txBox="1"/>
          <p:nvPr/>
        </p:nvSpPr>
        <p:spPr>
          <a:xfrm>
            <a:off x="587420" y="2211415"/>
            <a:ext cx="796916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dat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domino          radi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duré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debou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malad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dépar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dou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795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3A68D202-198C-1D82-9E53-B3B0AABB6D30}"/>
              </a:ext>
            </a:extLst>
          </p:cNvPr>
          <p:cNvSpPr txBox="1"/>
          <p:nvPr/>
        </p:nvSpPr>
        <p:spPr>
          <a:xfrm>
            <a:off x="685800" y="2121184"/>
            <a:ext cx="77724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machin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 chuchot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touché        chou       cha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endParaRPr lang="fr-FR" sz="48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babouch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achèt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294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Google Shape;99;p3">
            <a:extLst>
              <a:ext uri="{FF2B5EF4-FFF2-40B4-BE49-F238E27FC236}">
                <a16:creationId xmlns:a16="http://schemas.microsoft.com/office/drawing/2014/main" id="{97C4C125-2C12-4ECB-8CC0-7DE093CE64A9}"/>
              </a:ext>
            </a:extLst>
          </p:cNvPr>
          <p:cNvSpPr txBox="1"/>
          <p:nvPr/>
        </p:nvSpPr>
        <p:spPr>
          <a:xfrm>
            <a:off x="685800" y="2121184"/>
            <a:ext cx="77724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machin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 chuchot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touché        chou       cha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endParaRPr lang="fr-FR" sz="48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babouch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48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achèt</a:t>
            </a:r>
            <a:r>
              <a:rPr lang="fr-FR" sz="48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078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Rachid a un animal.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00891" y="2776898"/>
            <a:ext cx="7942217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Nada achèt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 des babouch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</a:t>
            </a: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83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40080" y="2953743"/>
            <a:ext cx="7863840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Mouna prépar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 une salad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35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68234" y="2837492"/>
            <a:ext cx="8007531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cha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 de Nada est sur le li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31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A8303E-A11F-4A9F-8B38-B02C80C0B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292" y="1603805"/>
            <a:ext cx="3168000" cy="4796996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19293" y="2403566"/>
            <a:ext cx="3168000" cy="10254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1.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6D2F0A-228F-4CFA-82C4-2AA69228A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030" y="2429691"/>
            <a:ext cx="4201111" cy="210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5959E0-59E7-4FA3-95F0-9E0D9D1CE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70" y="2066740"/>
            <a:ext cx="7935432" cy="4242619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25BA69C-52C6-4C35-9A1C-482E95FB6BE0}"/>
              </a:ext>
            </a:extLst>
          </p:cNvPr>
          <p:cNvSpPr/>
          <p:nvPr/>
        </p:nvSpPr>
        <p:spPr>
          <a:xfrm>
            <a:off x="2994948" y="2977936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CA16BFA7-8852-4B48-A2FE-2EF777208E7F}"/>
              </a:ext>
            </a:extLst>
          </p:cNvPr>
          <p:cNvSpPr/>
          <p:nvPr/>
        </p:nvSpPr>
        <p:spPr>
          <a:xfrm>
            <a:off x="6085583" y="2977936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F02CB22C-4D87-417A-B046-4EC450A9E5B6}"/>
              </a:ext>
            </a:extLst>
          </p:cNvPr>
          <p:cNvSpPr/>
          <p:nvPr/>
        </p:nvSpPr>
        <p:spPr>
          <a:xfrm>
            <a:off x="4664420" y="2977936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9A01021C-D138-4633-BC8A-19D992CFCBE2}"/>
              </a:ext>
            </a:extLst>
          </p:cNvPr>
          <p:cNvSpPr/>
          <p:nvPr/>
        </p:nvSpPr>
        <p:spPr>
          <a:xfrm>
            <a:off x="7443167" y="2977936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7B3DBB8D-9CD3-4739-ACBA-4C7573D4B74E}"/>
              </a:ext>
            </a:extLst>
          </p:cNvPr>
          <p:cNvSpPr/>
          <p:nvPr/>
        </p:nvSpPr>
        <p:spPr>
          <a:xfrm>
            <a:off x="4432621" y="3842721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6BBA2FC-558C-434F-8872-E51331A4B2E5}"/>
              </a:ext>
            </a:extLst>
          </p:cNvPr>
          <p:cNvSpPr/>
          <p:nvPr/>
        </p:nvSpPr>
        <p:spPr>
          <a:xfrm>
            <a:off x="3063911" y="3842721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36DACA2-4E08-4A7E-A2C8-8C1ECE781509}"/>
              </a:ext>
            </a:extLst>
          </p:cNvPr>
          <p:cNvSpPr/>
          <p:nvPr/>
        </p:nvSpPr>
        <p:spPr>
          <a:xfrm>
            <a:off x="5819791" y="3835164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B999916-FAFC-4361-B270-39DC120814FC}"/>
              </a:ext>
            </a:extLst>
          </p:cNvPr>
          <p:cNvSpPr/>
          <p:nvPr/>
        </p:nvSpPr>
        <p:spPr>
          <a:xfrm>
            <a:off x="6105274" y="3835901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9DE2272E-F115-4BE6-9307-BD03AF49A721}"/>
              </a:ext>
            </a:extLst>
          </p:cNvPr>
          <p:cNvSpPr/>
          <p:nvPr/>
        </p:nvSpPr>
        <p:spPr>
          <a:xfrm>
            <a:off x="7793153" y="3850372"/>
            <a:ext cx="21991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5B424C8-C6A9-4D2E-8B37-F21A8C8E4909}"/>
              </a:ext>
            </a:extLst>
          </p:cNvPr>
          <p:cNvSpPr/>
          <p:nvPr/>
        </p:nvSpPr>
        <p:spPr>
          <a:xfrm>
            <a:off x="2926081" y="4733877"/>
            <a:ext cx="332028" cy="34757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8F0EFD6E-9D91-4BEC-8210-94EF5D607F8A}"/>
              </a:ext>
            </a:extLst>
          </p:cNvPr>
          <p:cNvSpPr/>
          <p:nvPr/>
        </p:nvSpPr>
        <p:spPr>
          <a:xfrm>
            <a:off x="4419438" y="4670926"/>
            <a:ext cx="310990" cy="42805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8EF4612-709D-4776-8971-532CCB422EC3}"/>
              </a:ext>
            </a:extLst>
          </p:cNvPr>
          <p:cNvSpPr/>
          <p:nvPr/>
        </p:nvSpPr>
        <p:spPr>
          <a:xfrm>
            <a:off x="6039710" y="4693866"/>
            <a:ext cx="288883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EF58E216-F6C4-4658-A83F-29CC5BD42954}"/>
              </a:ext>
            </a:extLst>
          </p:cNvPr>
          <p:cNvSpPr/>
          <p:nvPr/>
        </p:nvSpPr>
        <p:spPr>
          <a:xfrm>
            <a:off x="7512029" y="4693866"/>
            <a:ext cx="312622" cy="37452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01D1F053-740C-4F86-93E4-32B04D66378E}"/>
              </a:ext>
            </a:extLst>
          </p:cNvPr>
          <p:cNvSpPr/>
          <p:nvPr/>
        </p:nvSpPr>
        <p:spPr>
          <a:xfrm>
            <a:off x="7746801" y="5558072"/>
            <a:ext cx="312622" cy="37452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20141D74-C318-40AC-BA76-FAABDB03B2B8}"/>
              </a:ext>
            </a:extLst>
          </p:cNvPr>
          <p:cNvSpPr/>
          <p:nvPr/>
        </p:nvSpPr>
        <p:spPr>
          <a:xfrm>
            <a:off x="5758754" y="5551094"/>
            <a:ext cx="312622" cy="37452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C98EBF33-D7F4-45D2-B74B-2F0A5FB7036F}"/>
              </a:ext>
            </a:extLst>
          </p:cNvPr>
          <p:cNvSpPr/>
          <p:nvPr/>
        </p:nvSpPr>
        <p:spPr>
          <a:xfrm>
            <a:off x="4432621" y="5566281"/>
            <a:ext cx="312622" cy="37452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AA1B49B-957F-4D73-BF28-42F092359809}"/>
              </a:ext>
            </a:extLst>
          </p:cNvPr>
          <p:cNvSpPr/>
          <p:nvPr/>
        </p:nvSpPr>
        <p:spPr>
          <a:xfrm>
            <a:off x="2781147" y="5578819"/>
            <a:ext cx="312622" cy="374523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8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43097E-F179-4E50-B7EF-E528A2C32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562" y="1498915"/>
            <a:ext cx="3178789" cy="478432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289562" y="3265714"/>
            <a:ext cx="3178789" cy="137160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8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les activités 2 et 3. Lisez les lettres à votre voisin. Chacun son tour. Je vais circuler entre les rangs pour vous aider.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F4BDC2-E84C-4A2E-ABDF-56240D00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58860"/>
            <a:ext cx="3030912" cy="23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E7BBD0-30F1-4CC5-893A-82D82C3D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6B53F-05A6-46DB-BF8D-0C559BB80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36" y="2258860"/>
            <a:ext cx="4879738" cy="23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74B7E6-9AD3-4E5F-94A6-B01B869C1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494" y="1494834"/>
            <a:ext cx="3443011" cy="5281103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5" y="4606819"/>
            <a:ext cx="3543910" cy="11492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A1AAF1-2499-4A25-800F-4466A2D979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3" t="59821" r="6107" b="20644"/>
          <a:stretch/>
        </p:blipFill>
        <p:spPr>
          <a:xfrm>
            <a:off x="699126" y="2825261"/>
            <a:ext cx="4377015" cy="184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0FF2F-92A2-4CDA-8155-F4A4CE9EFA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32" y="1576898"/>
            <a:ext cx="3389599" cy="519917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715444" y="5677225"/>
            <a:ext cx="3012188" cy="56846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4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 et de mes activités.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100 et faire les activités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0A5A6D-1751-4CD1-AAD7-FABAF93C5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87" y="1330256"/>
            <a:ext cx="3389599" cy="51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2E9DF07-E27B-4F6B-A879-730D0E17F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34" y="1828879"/>
            <a:ext cx="1744071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724EA56-A4E5-4D12-9AFB-B8E6DB53E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11" y="1828879"/>
            <a:ext cx="1744071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0D7CAC-C616-4E42-A29F-2A100F0B6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79" y="4003097"/>
            <a:ext cx="1653282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6B9050-9E70-45F9-B65A-F246F275F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3598" y="4003097"/>
            <a:ext cx="190800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CA242F-C3F4-4310-A578-2B9FF9627C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988" y="1828879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1) Le matin, je m’habille. 2) Le soir, je prends mon dîner. 3) À l’école, j’aime écrire et lire. 4 ) Le soir, Kamal dort dans son lit. 5) Après l’école, les enfants jouent à la marelle.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8AABCD-E13E-42AD-B370-8B82E50797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0" y="2012551"/>
            <a:ext cx="2700689" cy="16274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A697E4-0160-4466-A7DE-2AB5B571A1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40" y="2012550"/>
            <a:ext cx="2180491" cy="16274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86AA91-DD37-43A5-8E51-5DEEEB06CD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679" y="3768255"/>
            <a:ext cx="3812872" cy="201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AACE6D-3E05-4DB8-9968-8EBF6C6616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06" y="3772781"/>
            <a:ext cx="3812872" cy="2016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32D9BB-4D51-4AB4-8729-20F96F6E65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232" y="2012550"/>
            <a:ext cx="2700689" cy="162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6D4BE6-7869-42A9-9197-75B32985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520" y="1936105"/>
            <a:ext cx="1744071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B9CA05-54B7-4CBE-A6AA-0E6EDC3AE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632" y="1936105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E89CC3-AC94-4390-9829-0D24CF695A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44" y="1936105"/>
            <a:ext cx="1744071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B0E0695-EDFA-4A5F-AEF9-2F71827A47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81" y="4158001"/>
            <a:ext cx="1744071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843A55-4F7C-4926-BC7A-E5567E646C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503" y="4158001"/>
            <a:ext cx="175165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  <a:p>
            <a:pPr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soir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journée et de mes activités.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journée et de tes activités.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D4595B-35F0-4EBC-B4F1-ED5A2CB5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930359"/>
            <a:ext cx="56007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1902" y="1198730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ou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ch         D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5142" y="6049307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             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240142" y="2990510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615457"/>
              </p:ext>
            </p:extLst>
          </p:nvPr>
        </p:nvGraphicFramePr>
        <p:xfrm>
          <a:off x="1525545" y="2963414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        na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ché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lou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525545" y="4121538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dune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babouches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 une loupe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Chadi a un chat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8573</TotalTime>
  <Words>1749</Words>
  <Application>Microsoft Office PowerPoint</Application>
  <PresentationFormat>Affichage à l'écran (4:3)</PresentationFormat>
  <Paragraphs>279</Paragraphs>
  <Slides>77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77</vt:i4>
      </vt:variant>
    </vt:vector>
  </HeadingPairs>
  <TitlesOfParts>
    <vt:vector size="108" baseType="lpstr">
      <vt:lpstr>Calibri</vt:lpstr>
      <vt:lpstr>Consolas</vt:lpstr>
      <vt:lpstr>Dosis</vt:lpstr>
      <vt:lpstr>Aptos Display</vt:lpstr>
      <vt:lpstr>Berlin Sans FB</vt:lpstr>
      <vt:lpstr>Mistral</vt:lpstr>
      <vt:lpstr>Aptos</vt:lpstr>
      <vt:lpstr>Bahnschrift SemiBold</vt:lpstr>
      <vt:lpstr>Dosis ExtraBold</vt:lpstr>
      <vt:lpstr>Wingdings</vt:lpstr>
      <vt:lpstr>Dosis Medium</vt:lpstr>
      <vt:lpstr>Arial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Regardez cette liste. Qui veut passer au tableau pour montrer la lettre - n - ?</vt:lpstr>
      <vt:lpstr>Qui veut passer au tableau pour montrer la lettre – d - ?</vt:lpstr>
      <vt:lpstr>Qui veut passer au tableau pour montrer - ou - ?</vt:lpstr>
      <vt:lpstr>Qui veut passer au tableau pour montrer  - ch - ?</vt:lpstr>
      <vt:lpstr>Est-ce qu’il y a la lettre n dans ce mot ? Qui veut passer au tableau pour la montrer ?</vt:lpstr>
      <vt:lpstr>Est-ce qu’il y a la lettre n dans ce mot ? </vt:lpstr>
      <vt:lpstr>Est-ce qu’il y a la lettre n dans ce mot ? Qui veut passer au tableau pour la montrer ?</vt:lpstr>
      <vt:lpstr>Est-ce qu’il y a la lettre d dans ce mot ? Qui veut passer au tableau pour la montrer ?</vt:lpstr>
      <vt:lpstr>Est-ce qu’il y a la lettre d dans ce mot ? Qui veut passer au tableau pour la montrer ? </vt:lpstr>
      <vt:lpstr>Est-ce qu’il y a la lettre d dans ce mot ? Qui veut passer au tableau pour la montrer ? </vt:lpstr>
      <vt:lpstr>Est-ce qu’il y a le graphème ou dans ce mot ? Qui veut passer au tableau pour la montrer ?</vt:lpstr>
      <vt:lpstr>Est-ce qu’il y a le graphème ou dans ce mot ? Qui veut passer au tableau pour la montrer ?</vt:lpstr>
      <vt:lpstr>Est-ce qu’il y a le graphème ou dans ce mot ? Qui veut passer au tableau pour la montrer ?</vt:lpstr>
      <vt:lpstr>Est-ce qu’il y a  ch dans ce mot ? Qui veut passer au tableau pour la montrer ?</vt:lpstr>
      <vt:lpstr>Est-ce qu’il y a  ch dans ce mot ? Qui veut passer au tableau pour la montrer ?</vt:lpstr>
      <vt:lpstr>Est-ce qu’il y a  ch dans ce mot ? Qui veut passer au tableau pour la montrer ?</vt:lpstr>
      <vt:lpstr>Qui veut passer au tableau pour lire les lettres?</vt:lpstr>
      <vt:lpstr>On continue. Qui veut passer au tableau pour lire les lettres ?</vt:lpstr>
      <vt:lpstr>On continue. Qui veut passer au tableau pour lire les lettres ?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Qui veut lire ?</vt:lpstr>
      <vt:lpstr>Qui veut lire ?</vt:lpstr>
      <vt:lpstr>Qui veut lire ?</vt:lpstr>
      <vt:lpstr>Plan de la séance </vt:lpstr>
      <vt:lpstr>Prenez vos livrets à la page 100.</vt:lpstr>
      <vt:lpstr>On va faire l’activité 1. Je vais vous expliquer la consigne. Ensuite, je vais circuler entre les rangs pour vous aider. </vt:lpstr>
      <vt:lpstr>Corrigez.</vt:lpstr>
      <vt:lpstr>Prenez vos livrets à la page 100.</vt:lpstr>
      <vt:lpstr>On va faire les activités 2 et 3. Lisez les lettres à votre voisin. Chacun son tour. Je vais circuler entre les rangs pour vous aider. </vt:lpstr>
      <vt:lpstr>Prenez vos livrets à la page 100.</vt:lpstr>
      <vt:lpstr>On va faire l’activité 4. Je vais vous expliquer la consigne. Ensuite, je vais circuler entre les rangs pour vous aider. </vt:lpstr>
      <vt:lpstr>La séance d’aujourd’hui est terminée. À la maison, lisez les phrases.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1) Le matin, je m’habille. 2) Le soir, je prends mon dîner. 3) À l’école, j’aime écrire et lire. 4 ) Le soir, Kamal dort dans son lit. 5) Après l’école, les enfants jouent à la marelle.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journée et de tes activités.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70</cp:revision>
  <cp:lastPrinted>2025-08-13T10:11:39Z</cp:lastPrinted>
  <dcterms:created xsi:type="dcterms:W3CDTF">2025-08-01T12:31:49Z</dcterms:created>
  <dcterms:modified xsi:type="dcterms:W3CDTF">2026-04-21T19:02:15Z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