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2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3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4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2" r:id="rId18"/>
  </p:sldMasterIdLst>
  <p:notesMasterIdLst>
    <p:notesMasterId r:id="rId79"/>
  </p:notesMasterIdLst>
  <p:sldIdLst>
    <p:sldId id="256" r:id="rId19"/>
    <p:sldId id="1029" r:id="rId20"/>
    <p:sldId id="951" r:id="rId21"/>
    <p:sldId id="1117" r:id="rId22"/>
    <p:sldId id="1292" r:id="rId23"/>
    <p:sldId id="1000" r:id="rId24"/>
    <p:sldId id="1146" r:id="rId25"/>
    <p:sldId id="1147" r:id="rId26"/>
    <p:sldId id="1083" r:id="rId27"/>
    <p:sldId id="1251" r:id="rId28"/>
    <p:sldId id="1084" r:id="rId29"/>
    <p:sldId id="1250" r:id="rId30"/>
    <p:sldId id="1239" r:id="rId31"/>
    <p:sldId id="1293" r:id="rId32"/>
    <p:sldId id="1241" r:id="rId33"/>
    <p:sldId id="1248" r:id="rId34"/>
    <p:sldId id="1294" r:id="rId35"/>
    <p:sldId id="1247" r:id="rId36"/>
    <p:sldId id="685" r:id="rId37"/>
    <p:sldId id="1246" r:id="rId38"/>
    <p:sldId id="1264" r:id="rId39"/>
    <p:sldId id="1215" r:id="rId40"/>
    <p:sldId id="1265" r:id="rId41"/>
    <p:sldId id="1080" r:id="rId42"/>
    <p:sldId id="1159" r:id="rId43"/>
    <p:sldId id="1122" r:id="rId44"/>
    <p:sldId id="1123" r:id="rId45"/>
    <p:sldId id="1124" r:id="rId46"/>
    <p:sldId id="1091" r:id="rId47"/>
    <p:sldId id="1128" r:id="rId48"/>
    <p:sldId id="1166" r:id="rId49"/>
    <p:sldId id="1167" r:id="rId50"/>
    <p:sldId id="1006" r:id="rId51"/>
    <p:sldId id="718" r:id="rId52"/>
    <p:sldId id="1158" r:id="rId53"/>
    <p:sldId id="1160" r:id="rId54"/>
    <p:sldId id="1161" r:id="rId55"/>
    <p:sldId id="1244" r:id="rId56"/>
    <p:sldId id="1245" r:id="rId57"/>
    <p:sldId id="1162" r:id="rId58"/>
    <p:sldId id="1163" r:id="rId59"/>
    <p:sldId id="1252" r:id="rId60"/>
    <p:sldId id="1253" r:id="rId61"/>
    <p:sldId id="1254" r:id="rId62"/>
    <p:sldId id="1255" r:id="rId63"/>
    <p:sldId id="1008" r:id="rId64"/>
    <p:sldId id="964" r:id="rId65"/>
    <p:sldId id="1009" r:id="rId66"/>
    <p:sldId id="689" r:id="rId67"/>
    <p:sldId id="1256" r:id="rId68"/>
    <p:sldId id="1269" r:id="rId69"/>
    <p:sldId id="1287" r:id="rId70"/>
    <p:sldId id="1257" r:id="rId71"/>
    <p:sldId id="1289" r:id="rId72"/>
    <p:sldId id="1290" r:id="rId73"/>
    <p:sldId id="1258" r:id="rId74"/>
    <p:sldId id="1231" r:id="rId75"/>
    <p:sldId id="1274" r:id="rId76"/>
    <p:sldId id="1232" r:id="rId77"/>
    <p:sldId id="1278" r:id="rId78"/>
  </p:sldIdLst>
  <p:sldSz cx="9144000" cy="6858000" type="screen4x3"/>
  <p:notesSz cx="6735763" cy="9866313"/>
  <p:embeddedFontLst>
    <p:embeddedFont>
      <p:font typeface="Dosis" pitchFamily="2" charset="0"/>
      <p:regular r:id="rId80"/>
      <p:bold r:id="rId81"/>
    </p:embeddedFont>
    <p:embeddedFont>
      <p:font typeface="Dosis ExtraBold" pitchFamily="2" charset="0"/>
      <p:bold r:id="rId82"/>
    </p:embeddedFont>
    <p:embeddedFont>
      <p:font typeface="Dosis Medium" pitchFamily="2" charset="0"/>
      <p:regular r:id="rId83"/>
      <p:bold r:id="rId84"/>
    </p:embeddedFont>
    <p:embeddedFont>
      <p:font typeface="Dosis SemiBold" pitchFamily="2" charset="0"/>
      <p:regular r:id="rId85"/>
      <p:bold r:id="rId86"/>
    </p:embeddedFont>
    <p:embeddedFont>
      <p:font typeface="Mistral" panose="03090702030407020403" pitchFamily="66" charset="0"/>
      <p:regular r:id="rId8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65F88"/>
    <a:srgbClr val="4B5377"/>
    <a:srgbClr val="424D7B"/>
    <a:srgbClr val="2196B1"/>
    <a:srgbClr val="2AB6D7"/>
    <a:srgbClr val="55B7DE"/>
    <a:srgbClr val="A1A6BC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1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57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76" Type="http://schemas.openxmlformats.org/officeDocument/2006/relationships/slide" Target="slides/slide58.xml"/><Relationship Id="rId84" Type="http://schemas.openxmlformats.org/officeDocument/2006/relationships/font" Target="fonts/font5.fntdata"/><Relationship Id="rId89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3.xml"/><Relationship Id="rId9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slide" Target="slides/slide48.xml"/><Relationship Id="rId74" Type="http://schemas.openxmlformats.org/officeDocument/2006/relationships/slide" Target="slides/slide56.xml"/><Relationship Id="rId79" Type="http://schemas.openxmlformats.org/officeDocument/2006/relationships/notesMaster" Target="notesMasters/notesMaster1.xml"/><Relationship Id="rId87" Type="http://schemas.openxmlformats.org/officeDocument/2006/relationships/font" Target="fonts/font8.fntdata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3.xml"/><Relationship Id="rId82" Type="http://schemas.openxmlformats.org/officeDocument/2006/relationships/font" Target="fonts/font3.fntdata"/><Relationship Id="rId90" Type="http://schemas.openxmlformats.org/officeDocument/2006/relationships/theme" Target="theme/theme1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slide" Target="slides/slide59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93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font" Target="fonts/font4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font" Target="fonts/font2.fntdata"/><Relationship Id="rId86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9E5BCBA7-D9C1-4888-A63E-B9F47A402253}"/>
    <pc:docChg chg="custSel modSld">
      <pc:chgData name="LAMIAE BEZZAZ" userId="f9bc3cc0-8e1c-4944-afa8-b4b36bbf20e1" providerId="ADAL" clId="{9E5BCBA7-D9C1-4888-A63E-B9F47A402253}" dt="2026-04-15T10:33:01.478" v="1630" actId="20577"/>
      <pc:docMkLst>
        <pc:docMk/>
      </pc:docMkLst>
      <pc:sldChg chg="addSp modSp">
        <pc:chgData name="LAMIAE BEZZAZ" userId="f9bc3cc0-8e1c-4944-afa8-b4b36bbf20e1" providerId="ADAL" clId="{9E5BCBA7-D9C1-4888-A63E-B9F47A402253}" dt="2026-04-15T08:47:48.332" v="1056" actId="14100"/>
        <pc:sldMkLst>
          <pc:docMk/>
          <pc:sldMk cId="1056749084" sldId="256"/>
        </pc:sldMkLst>
        <pc:picChg chg="add mod">
          <ac:chgData name="LAMIAE BEZZAZ" userId="f9bc3cc0-8e1c-4944-afa8-b4b36bbf20e1" providerId="ADAL" clId="{9E5BCBA7-D9C1-4888-A63E-B9F47A402253}" dt="2026-04-15T08:47:48.332" v="1056" actId="14100"/>
          <ac:picMkLst>
            <pc:docMk/>
            <pc:sldMk cId="1056749084" sldId="256"/>
            <ac:picMk id="3" creationId="{DB2E8BCB-ABA0-4DDC-BC2F-8808E81FB3D9}"/>
          </ac:picMkLst>
        </pc:picChg>
      </pc:sldChg>
      <pc:sldChg chg="addSp delSp modSp">
        <pc:chgData name="LAMIAE BEZZAZ" userId="f9bc3cc0-8e1c-4944-afa8-b4b36bbf20e1" providerId="ADAL" clId="{9E5BCBA7-D9C1-4888-A63E-B9F47A402253}" dt="2026-04-10T10:47:26.193" v="472" actId="1076"/>
        <pc:sldMkLst>
          <pc:docMk/>
          <pc:sldMk cId="3127686804" sldId="718"/>
        </pc:sldMkLst>
        <pc:spChg chg="add mod">
          <ac:chgData name="LAMIAE BEZZAZ" userId="f9bc3cc0-8e1c-4944-afa8-b4b36bbf20e1" providerId="ADAL" clId="{9E5BCBA7-D9C1-4888-A63E-B9F47A402253}" dt="2026-04-10T10:47:18.327" v="471" actId="1076"/>
          <ac:spMkLst>
            <pc:docMk/>
            <pc:sldMk cId="3127686804" sldId="718"/>
            <ac:spMk id="11" creationId="{A84AA13A-F9F1-4C42-B174-E1FC28339A71}"/>
          </ac:spMkLst>
        </pc:spChg>
        <pc:spChg chg="mod">
          <ac:chgData name="LAMIAE BEZZAZ" userId="f9bc3cc0-8e1c-4944-afa8-b4b36bbf20e1" providerId="ADAL" clId="{9E5BCBA7-D9C1-4888-A63E-B9F47A402253}" dt="2026-04-10T10:46:19.053" v="408" actId="1076"/>
          <ac:spMkLst>
            <pc:docMk/>
            <pc:sldMk cId="3127686804" sldId="718"/>
            <ac:spMk id="13" creationId="{0F58A310-9DAD-4E6E-8063-5CB156BDFDBA}"/>
          </ac:spMkLst>
        </pc:spChg>
        <pc:spChg chg="mod">
          <ac:chgData name="LAMIAE BEZZAZ" userId="f9bc3cc0-8e1c-4944-afa8-b4b36bbf20e1" providerId="ADAL" clId="{9E5BCBA7-D9C1-4888-A63E-B9F47A402253}" dt="2026-04-10T10:47:26.193" v="472" actId="1076"/>
          <ac:spMkLst>
            <pc:docMk/>
            <pc:sldMk cId="3127686804" sldId="718"/>
            <ac:spMk id="20" creationId="{6C70EA21-A023-48D3-A0F8-862CB5477D53}"/>
          </ac:spMkLst>
        </pc:spChg>
        <pc:picChg chg="add mod">
          <ac:chgData name="LAMIAE BEZZAZ" userId="f9bc3cc0-8e1c-4944-afa8-b4b36bbf20e1" providerId="ADAL" clId="{9E5BCBA7-D9C1-4888-A63E-B9F47A402253}" dt="2026-04-10T10:47:04.511" v="469" actId="408"/>
          <ac:picMkLst>
            <pc:docMk/>
            <pc:sldMk cId="3127686804" sldId="718"/>
            <ac:picMk id="8" creationId="{C79B7CD8-8600-4024-94E8-582098D6F38E}"/>
          </ac:picMkLst>
        </pc:picChg>
        <pc:picChg chg="add del mod">
          <ac:chgData name="LAMIAE BEZZAZ" userId="f9bc3cc0-8e1c-4944-afa8-b4b36bbf20e1" providerId="ADAL" clId="{9E5BCBA7-D9C1-4888-A63E-B9F47A402253}" dt="2026-04-10T10:46:42.445" v="413" actId="478"/>
          <ac:picMkLst>
            <pc:docMk/>
            <pc:sldMk cId="3127686804" sldId="718"/>
            <ac:picMk id="9" creationId="{A5D5C225-DA1D-4921-9166-DA1C31803983}"/>
          </ac:picMkLst>
        </pc:picChg>
        <pc:picChg chg="add mod">
          <ac:chgData name="LAMIAE BEZZAZ" userId="f9bc3cc0-8e1c-4944-afa8-b4b36bbf20e1" providerId="ADAL" clId="{9E5BCBA7-D9C1-4888-A63E-B9F47A402253}" dt="2026-04-10T10:47:04.511" v="469" actId="408"/>
          <ac:picMkLst>
            <pc:docMk/>
            <pc:sldMk cId="3127686804" sldId="718"/>
            <ac:picMk id="10" creationId="{3EC086CD-5254-4D79-8EAC-CCF337F2259F}"/>
          </ac:picMkLst>
        </pc:picChg>
        <pc:picChg chg="add mod">
          <ac:chgData name="LAMIAE BEZZAZ" userId="f9bc3cc0-8e1c-4944-afa8-b4b36bbf20e1" providerId="ADAL" clId="{9E5BCBA7-D9C1-4888-A63E-B9F47A402253}" dt="2026-04-10T10:47:04.511" v="469" actId="408"/>
          <ac:picMkLst>
            <pc:docMk/>
            <pc:sldMk cId="3127686804" sldId="718"/>
            <ac:picMk id="14" creationId="{F5A57E08-4124-4E74-A010-2A7293D5884A}"/>
          </ac:picMkLst>
        </pc:picChg>
        <pc:picChg chg="del">
          <ac:chgData name="LAMIAE BEZZAZ" userId="f9bc3cc0-8e1c-4944-afa8-b4b36bbf20e1" providerId="ADAL" clId="{9E5BCBA7-D9C1-4888-A63E-B9F47A402253}" dt="2026-04-10T10:45:00.503" v="309" actId="478"/>
          <ac:picMkLst>
            <pc:docMk/>
            <pc:sldMk cId="3127686804" sldId="718"/>
            <ac:picMk id="18" creationId="{282D1B30-905B-44A5-9568-816D0BCEB0F5}"/>
          </ac:picMkLst>
        </pc:picChg>
        <pc:picChg chg="del">
          <ac:chgData name="LAMIAE BEZZAZ" userId="f9bc3cc0-8e1c-4944-afa8-b4b36bbf20e1" providerId="ADAL" clId="{9E5BCBA7-D9C1-4888-A63E-B9F47A402253}" dt="2026-04-10T10:45:00.503" v="309" actId="478"/>
          <ac:picMkLst>
            <pc:docMk/>
            <pc:sldMk cId="3127686804" sldId="718"/>
            <ac:picMk id="19" creationId="{44C32B77-B4B9-47D4-8A23-D9DF10CB3EAB}"/>
          </ac:picMkLst>
        </pc:picChg>
      </pc:sldChg>
      <pc:sldChg chg="addSp delSp modSp">
        <pc:chgData name="LAMIAE BEZZAZ" userId="f9bc3cc0-8e1c-4944-afa8-b4b36bbf20e1" providerId="ADAL" clId="{9E5BCBA7-D9C1-4888-A63E-B9F47A402253}" dt="2026-04-15T08:45:00.602" v="1035" actId="171"/>
        <pc:sldMkLst>
          <pc:docMk/>
          <pc:sldMk cId="2676537396" sldId="964"/>
        </pc:sldMkLst>
        <pc:spChg chg="mod">
          <ac:chgData name="LAMIAE BEZZAZ" userId="f9bc3cc0-8e1c-4944-afa8-b4b36bbf20e1" providerId="ADAL" clId="{9E5BCBA7-D9C1-4888-A63E-B9F47A402253}" dt="2026-04-10T12:29:12.044" v="1026" actId="20577"/>
          <ac:spMkLst>
            <pc:docMk/>
            <pc:sldMk cId="2676537396" sldId="964"/>
            <ac:spMk id="8" creationId="{230A86AB-BFB2-6904-BF28-51993985EA66}"/>
          </ac:spMkLst>
        </pc:spChg>
        <pc:picChg chg="add del mod">
          <ac:chgData name="LAMIAE BEZZAZ" userId="f9bc3cc0-8e1c-4944-afa8-b4b36bbf20e1" providerId="ADAL" clId="{9E5BCBA7-D9C1-4888-A63E-B9F47A402253}" dt="2026-04-15T08:44:05.660" v="1027" actId="478"/>
          <ac:picMkLst>
            <pc:docMk/>
            <pc:sldMk cId="2676537396" sldId="964"/>
            <ac:picMk id="5" creationId="{20D9F6D3-6038-4F5B-82B9-5A4B64516662}"/>
          </ac:picMkLst>
        </pc:picChg>
        <pc:picChg chg="del">
          <ac:chgData name="LAMIAE BEZZAZ" userId="f9bc3cc0-8e1c-4944-afa8-b4b36bbf20e1" providerId="ADAL" clId="{9E5BCBA7-D9C1-4888-A63E-B9F47A402253}" dt="2026-04-10T12:28:18.796" v="1019" actId="478"/>
          <ac:picMkLst>
            <pc:docMk/>
            <pc:sldMk cId="2676537396" sldId="964"/>
            <ac:picMk id="6" creationId="{44E6E2E6-D4CC-413C-BBC5-02909AF9353A}"/>
          </ac:picMkLst>
        </pc:picChg>
        <pc:picChg chg="add mod ord">
          <ac:chgData name="LAMIAE BEZZAZ" userId="f9bc3cc0-8e1c-4944-afa8-b4b36bbf20e1" providerId="ADAL" clId="{9E5BCBA7-D9C1-4888-A63E-B9F47A402253}" dt="2026-04-15T08:45:00.602" v="1035" actId="171"/>
          <ac:picMkLst>
            <pc:docMk/>
            <pc:sldMk cId="2676537396" sldId="964"/>
            <ac:picMk id="9" creationId="{FA448DEE-9E7F-488E-BD21-C460038B0D20}"/>
          </ac:picMkLst>
        </pc:picChg>
      </pc:sldChg>
      <pc:sldChg chg="modSp">
        <pc:chgData name="LAMIAE BEZZAZ" userId="f9bc3cc0-8e1c-4944-afa8-b4b36bbf20e1" providerId="ADAL" clId="{9E5BCBA7-D9C1-4888-A63E-B9F47A402253}" dt="2026-04-15T10:33:01.478" v="1630" actId="20577"/>
        <pc:sldMkLst>
          <pc:docMk/>
          <pc:sldMk cId="148434463" sldId="1000"/>
        </pc:sldMkLst>
        <pc:spChg chg="mod">
          <ac:chgData name="LAMIAE BEZZAZ" userId="f9bc3cc0-8e1c-4944-afa8-b4b36bbf20e1" providerId="ADAL" clId="{9E5BCBA7-D9C1-4888-A63E-B9F47A402253}" dt="2026-04-15T10:33:01.478" v="1630" actId="20577"/>
          <ac:spMkLst>
            <pc:docMk/>
            <pc:sldMk cId="148434463" sldId="1000"/>
            <ac:spMk id="5" creationId="{8BE1566B-D585-7E21-D244-BCFCE70B9FA4}"/>
          </ac:spMkLst>
        </pc:spChg>
      </pc:sldChg>
      <pc:sldChg chg="addSp delSp modSp">
        <pc:chgData name="LAMIAE BEZZAZ" userId="f9bc3cc0-8e1c-4944-afa8-b4b36bbf20e1" providerId="ADAL" clId="{9E5BCBA7-D9C1-4888-A63E-B9F47A402253}" dt="2026-04-15T08:47:15.844" v="1052" actId="1076"/>
        <pc:sldMkLst>
          <pc:docMk/>
          <pc:sldMk cId="4292751221" sldId="1117"/>
        </pc:sldMkLst>
        <pc:grpChg chg="add mod">
          <ac:chgData name="LAMIAE BEZZAZ" userId="f9bc3cc0-8e1c-4944-afa8-b4b36bbf20e1" providerId="ADAL" clId="{9E5BCBA7-D9C1-4888-A63E-B9F47A402253}" dt="2026-04-15T08:47:15.844" v="1052" actId="1076"/>
          <ac:grpSpMkLst>
            <pc:docMk/>
            <pc:sldMk cId="4292751221" sldId="1117"/>
            <ac:grpSpMk id="17" creationId="{B649C772-C6C4-48BE-B44D-ECED966C00B7}"/>
          </ac:grpSpMkLst>
        </pc:grpChg>
        <pc:grpChg chg="add mod">
          <ac:chgData name="LAMIAE BEZZAZ" userId="f9bc3cc0-8e1c-4944-afa8-b4b36bbf20e1" providerId="ADAL" clId="{9E5BCBA7-D9C1-4888-A63E-B9F47A402253}" dt="2026-04-15T08:47:11.830" v="1051" actId="1076"/>
          <ac:grpSpMkLst>
            <pc:docMk/>
            <pc:sldMk cId="4292751221" sldId="1117"/>
            <ac:grpSpMk id="18" creationId="{73C58671-8BAF-40E3-BDAA-6CA716692D28}"/>
          </ac:grpSpMkLst>
        </pc:grpChg>
        <pc:picChg chg="add mod">
          <ac:chgData name="LAMIAE BEZZAZ" userId="f9bc3cc0-8e1c-4944-afa8-b4b36bbf20e1" providerId="ADAL" clId="{9E5BCBA7-D9C1-4888-A63E-B9F47A402253}" dt="2026-04-15T08:46:52.888" v="1048" actId="164"/>
          <ac:picMkLst>
            <pc:docMk/>
            <pc:sldMk cId="4292751221" sldId="1117"/>
            <ac:picMk id="5" creationId="{2033BBE3-6187-48DC-9E46-2A7B7FEAC381}"/>
          </ac:picMkLst>
        </pc:picChg>
        <pc:picChg chg="add mod">
          <ac:chgData name="LAMIAE BEZZAZ" userId="f9bc3cc0-8e1c-4944-afa8-b4b36bbf20e1" providerId="ADAL" clId="{9E5BCBA7-D9C1-4888-A63E-B9F47A402253}" dt="2026-04-15T08:46:52.888" v="1048" actId="164"/>
          <ac:picMkLst>
            <pc:docMk/>
            <pc:sldMk cId="4292751221" sldId="1117"/>
            <ac:picMk id="7" creationId="{B2962F37-6E0D-4F6D-98BF-5A24BC433B00}"/>
          </ac:picMkLst>
        </pc:picChg>
        <pc:picChg chg="add mod">
          <ac:chgData name="LAMIAE BEZZAZ" userId="f9bc3cc0-8e1c-4944-afa8-b4b36bbf20e1" providerId="ADAL" clId="{9E5BCBA7-D9C1-4888-A63E-B9F47A402253}" dt="2026-04-15T08:46:24.024" v="1042" actId="164"/>
          <ac:picMkLst>
            <pc:docMk/>
            <pc:sldMk cId="4292751221" sldId="1117"/>
            <ac:picMk id="12" creationId="{F3BC6BCD-82A2-4C7F-8741-52211950792A}"/>
          </ac:picMkLst>
        </pc:picChg>
        <pc:picChg chg="add mod">
          <ac:chgData name="LAMIAE BEZZAZ" userId="f9bc3cc0-8e1c-4944-afa8-b4b36bbf20e1" providerId="ADAL" clId="{9E5BCBA7-D9C1-4888-A63E-B9F47A402253}" dt="2026-04-15T08:46:24.024" v="1042" actId="164"/>
          <ac:picMkLst>
            <pc:docMk/>
            <pc:sldMk cId="4292751221" sldId="1117"/>
            <ac:picMk id="14" creationId="{1B52E3ED-81C8-4265-9BBB-AF2F6960B8E7}"/>
          </ac:picMkLst>
        </pc:picChg>
        <pc:picChg chg="add del mod">
          <ac:chgData name="LAMIAE BEZZAZ" userId="f9bc3cc0-8e1c-4944-afa8-b4b36bbf20e1" providerId="ADAL" clId="{9E5BCBA7-D9C1-4888-A63E-B9F47A402253}" dt="2026-04-15T08:46:09.532" v="1037" actId="478"/>
          <ac:picMkLst>
            <pc:docMk/>
            <pc:sldMk cId="4292751221" sldId="1117"/>
            <ac:picMk id="16" creationId="{5C8B3478-D000-40DF-BB56-E15A3D7C6026}"/>
          </ac:picMkLst>
        </pc:picChg>
      </pc:sldChg>
      <pc:sldChg chg="addSp delSp modSp">
        <pc:chgData name="LAMIAE BEZZAZ" userId="f9bc3cc0-8e1c-4944-afa8-b4b36bbf20e1" providerId="ADAL" clId="{9E5BCBA7-D9C1-4888-A63E-B9F47A402253}" dt="2026-04-10T10:22:48.441" v="72" actId="571"/>
        <pc:sldMkLst>
          <pc:docMk/>
          <pc:sldMk cId="1631221164" sldId="1122"/>
        </pc:sldMkLst>
        <pc:picChg chg="del">
          <ac:chgData name="LAMIAE BEZZAZ" userId="f9bc3cc0-8e1c-4944-afa8-b4b36bbf20e1" providerId="ADAL" clId="{9E5BCBA7-D9C1-4888-A63E-B9F47A402253}" dt="2026-04-10T10:20:55.434" v="0" actId="478"/>
          <ac:picMkLst>
            <pc:docMk/>
            <pc:sldMk cId="1631221164" sldId="1122"/>
            <ac:picMk id="11" creationId="{821264AC-B6B3-4930-867E-9D4181D7854D}"/>
          </ac:picMkLst>
        </pc:picChg>
        <pc:picChg chg="del">
          <ac:chgData name="LAMIAE BEZZAZ" userId="f9bc3cc0-8e1c-4944-afa8-b4b36bbf20e1" providerId="ADAL" clId="{9E5BCBA7-D9C1-4888-A63E-B9F47A402253}" dt="2026-04-10T10:20:55.434" v="0" actId="478"/>
          <ac:picMkLst>
            <pc:docMk/>
            <pc:sldMk cId="1631221164" sldId="1122"/>
            <ac:picMk id="12" creationId="{CB418735-6AB9-41AB-9BB0-3EFFF8C2FA5C}"/>
          </ac:picMkLst>
        </pc:picChg>
        <pc:picChg chg="add mod">
          <ac:chgData name="LAMIAE BEZZAZ" userId="f9bc3cc0-8e1c-4944-afa8-b4b36bbf20e1" providerId="ADAL" clId="{9E5BCBA7-D9C1-4888-A63E-B9F47A402253}" dt="2026-04-10T10:21:35.953" v="59" actId="14100"/>
          <ac:picMkLst>
            <pc:docMk/>
            <pc:sldMk cId="1631221164" sldId="1122"/>
            <ac:picMk id="13" creationId="{9814D604-7C42-4C00-A374-51F4A73386F9}"/>
          </ac:picMkLst>
        </pc:picChg>
        <pc:picChg chg="del">
          <ac:chgData name="LAMIAE BEZZAZ" userId="f9bc3cc0-8e1c-4944-afa8-b4b36bbf20e1" providerId="ADAL" clId="{9E5BCBA7-D9C1-4888-A63E-B9F47A402253}" dt="2026-04-10T10:21:06.325" v="3" actId="478"/>
          <ac:picMkLst>
            <pc:docMk/>
            <pc:sldMk cId="1631221164" sldId="1122"/>
            <ac:picMk id="14" creationId="{6AFAC2F8-1845-424B-9964-32346B37E8AF}"/>
          </ac:picMkLst>
        </pc:picChg>
        <pc:picChg chg="del">
          <ac:chgData name="LAMIAE BEZZAZ" userId="f9bc3cc0-8e1c-4944-afa8-b4b36bbf20e1" providerId="ADAL" clId="{9E5BCBA7-D9C1-4888-A63E-B9F47A402253}" dt="2026-04-10T10:21:07.687" v="4" actId="478"/>
          <ac:picMkLst>
            <pc:docMk/>
            <pc:sldMk cId="1631221164" sldId="1122"/>
            <ac:picMk id="15" creationId="{37797DF2-A53F-479A-9FBD-3A809AB3DEDD}"/>
          </ac:picMkLst>
        </pc:picChg>
        <pc:picChg chg="del">
          <ac:chgData name="LAMIAE BEZZAZ" userId="f9bc3cc0-8e1c-4944-afa8-b4b36bbf20e1" providerId="ADAL" clId="{9E5BCBA7-D9C1-4888-A63E-B9F47A402253}" dt="2026-04-10T10:20:55.434" v="0" actId="478"/>
          <ac:picMkLst>
            <pc:docMk/>
            <pc:sldMk cId="1631221164" sldId="1122"/>
            <ac:picMk id="16" creationId="{A47D0249-7F35-4282-B240-AB97E270183F}"/>
          </ac:picMkLst>
        </pc:picChg>
        <pc:picChg chg="del">
          <ac:chgData name="LAMIAE BEZZAZ" userId="f9bc3cc0-8e1c-4944-afa8-b4b36bbf20e1" providerId="ADAL" clId="{9E5BCBA7-D9C1-4888-A63E-B9F47A402253}" dt="2026-04-10T10:22:21.001" v="66" actId="478"/>
          <ac:picMkLst>
            <pc:docMk/>
            <pc:sldMk cId="1631221164" sldId="1122"/>
            <ac:picMk id="17" creationId="{EEFA54C1-6645-4A2F-91D6-F2816768D1A9}"/>
          </ac:picMkLst>
        </pc:picChg>
        <pc:picChg chg="add mod">
          <ac:chgData name="LAMIAE BEZZAZ" userId="f9bc3cc0-8e1c-4944-afa8-b4b36bbf20e1" providerId="ADAL" clId="{9E5BCBA7-D9C1-4888-A63E-B9F47A402253}" dt="2026-04-10T10:21:40.519" v="60" actId="1076"/>
          <ac:picMkLst>
            <pc:docMk/>
            <pc:sldMk cId="1631221164" sldId="1122"/>
            <ac:picMk id="18" creationId="{8A236427-552E-4C00-AB35-993863643BB9}"/>
          </ac:picMkLst>
        </pc:picChg>
        <pc:picChg chg="add mod">
          <ac:chgData name="LAMIAE BEZZAZ" userId="f9bc3cc0-8e1c-4944-afa8-b4b36bbf20e1" providerId="ADAL" clId="{9E5BCBA7-D9C1-4888-A63E-B9F47A402253}" dt="2026-04-10T10:21:43.106" v="61" actId="1076"/>
          <ac:picMkLst>
            <pc:docMk/>
            <pc:sldMk cId="1631221164" sldId="1122"/>
            <ac:picMk id="19" creationId="{6D3D9A13-F9F9-421E-9FE9-51E8FE12B627}"/>
          </ac:picMkLst>
        </pc:picChg>
        <pc:picChg chg="add mod">
          <ac:chgData name="LAMIAE BEZZAZ" userId="f9bc3cc0-8e1c-4944-afa8-b4b36bbf20e1" providerId="ADAL" clId="{9E5BCBA7-D9C1-4888-A63E-B9F47A402253}" dt="2026-04-10T10:21:35.953" v="59" actId="14100"/>
          <ac:picMkLst>
            <pc:docMk/>
            <pc:sldMk cId="1631221164" sldId="1122"/>
            <ac:picMk id="20" creationId="{F99ABAF9-90CB-4369-926E-2E44BBEB0F05}"/>
          </ac:picMkLst>
        </pc:picChg>
        <pc:picChg chg="add mod">
          <ac:chgData name="LAMIAE BEZZAZ" userId="f9bc3cc0-8e1c-4944-afa8-b4b36bbf20e1" providerId="ADAL" clId="{9E5BCBA7-D9C1-4888-A63E-B9F47A402253}" dt="2026-04-10T10:22:17.470" v="65" actId="1076"/>
          <ac:picMkLst>
            <pc:docMk/>
            <pc:sldMk cId="1631221164" sldId="1122"/>
            <ac:picMk id="21" creationId="{6080F93B-D969-489B-9188-9868BAD33E01}"/>
          </ac:picMkLst>
        </pc:picChg>
        <pc:picChg chg="add mod">
          <ac:chgData name="LAMIAE BEZZAZ" userId="f9bc3cc0-8e1c-4944-afa8-b4b36bbf20e1" providerId="ADAL" clId="{9E5BCBA7-D9C1-4888-A63E-B9F47A402253}" dt="2026-04-10T10:22:40.875" v="70" actId="1076"/>
          <ac:picMkLst>
            <pc:docMk/>
            <pc:sldMk cId="1631221164" sldId="1122"/>
            <ac:picMk id="22" creationId="{C240B121-DCAF-424D-8CAD-9B5A30D969CC}"/>
          </ac:picMkLst>
        </pc:picChg>
        <pc:picChg chg="add mod">
          <ac:chgData name="LAMIAE BEZZAZ" userId="f9bc3cc0-8e1c-4944-afa8-b4b36bbf20e1" providerId="ADAL" clId="{9E5BCBA7-D9C1-4888-A63E-B9F47A402253}" dt="2026-04-10T10:22:48.441" v="72" actId="571"/>
          <ac:picMkLst>
            <pc:docMk/>
            <pc:sldMk cId="1631221164" sldId="1122"/>
            <ac:picMk id="23" creationId="{15E4CA34-56BB-4CBB-ABB1-AB4C0F5FDC06}"/>
          </ac:picMkLst>
        </pc:picChg>
        <pc:picChg chg="add mod">
          <ac:chgData name="LAMIAE BEZZAZ" userId="f9bc3cc0-8e1c-4944-afa8-b4b36bbf20e1" providerId="ADAL" clId="{9E5BCBA7-D9C1-4888-A63E-B9F47A402253}" dt="2026-04-10T10:22:48.441" v="72" actId="571"/>
          <ac:picMkLst>
            <pc:docMk/>
            <pc:sldMk cId="1631221164" sldId="1122"/>
            <ac:picMk id="24" creationId="{BE9F4598-C164-418E-BE2E-A7AF4E19BCE4}"/>
          </ac:picMkLst>
        </pc:picChg>
        <pc:picChg chg="add mod">
          <ac:chgData name="LAMIAE BEZZAZ" userId="f9bc3cc0-8e1c-4944-afa8-b4b36bbf20e1" providerId="ADAL" clId="{9E5BCBA7-D9C1-4888-A63E-B9F47A402253}" dt="2026-04-10T10:22:48.441" v="72" actId="571"/>
          <ac:picMkLst>
            <pc:docMk/>
            <pc:sldMk cId="1631221164" sldId="1122"/>
            <ac:picMk id="25" creationId="{84008D81-5484-455B-BA0C-9764551F4C24}"/>
          </ac:picMkLst>
        </pc:picChg>
        <pc:picChg chg="add mod">
          <ac:chgData name="LAMIAE BEZZAZ" userId="f9bc3cc0-8e1c-4944-afa8-b4b36bbf20e1" providerId="ADAL" clId="{9E5BCBA7-D9C1-4888-A63E-B9F47A402253}" dt="2026-04-10T10:22:48.441" v="72" actId="571"/>
          <ac:picMkLst>
            <pc:docMk/>
            <pc:sldMk cId="1631221164" sldId="1122"/>
            <ac:picMk id="26" creationId="{5D3EE39B-290E-4ACE-A4F3-6989005428C3}"/>
          </ac:picMkLst>
        </pc:picChg>
      </pc:sldChg>
      <pc:sldChg chg="addSp delSp modSp">
        <pc:chgData name="LAMIAE BEZZAZ" userId="f9bc3cc0-8e1c-4944-afa8-b4b36bbf20e1" providerId="ADAL" clId="{9E5BCBA7-D9C1-4888-A63E-B9F47A402253}" dt="2026-04-10T10:23:30.974" v="79" actId="1076"/>
        <pc:sldMkLst>
          <pc:docMk/>
          <pc:sldMk cId="3680426662" sldId="1123"/>
        </pc:sldMkLst>
        <pc:spChg chg="mod">
          <ac:chgData name="LAMIAE BEZZAZ" userId="f9bc3cc0-8e1c-4944-afa8-b4b36bbf20e1" providerId="ADAL" clId="{9E5BCBA7-D9C1-4888-A63E-B9F47A402253}" dt="2026-04-10T10:23:16.376" v="77" actId="1076"/>
          <ac:spMkLst>
            <pc:docMk/>
            <pc:sldMk cId="3680426662" sldId="1123"/>
            <ac:spMk id="18" creationId="{9E2A0EA0-83A5-498D-A15F-24C468CBF03E}"/>
          </ac:spMkLst>
        </pc:spChg>
        <pc:spChg chg="mod">
          <ac:chgData name="LAMIAE BEZZAZ" userId="f9bc3cc0-8e1c-4944-afa8-b4b36bbf20e1" providerId="ADAL" clId="{9E5BCBA7-D9C1-4888-A63E-B9F47A402253}" dt="2026-04-10T10:23:30.974" v="79" actId="1076"/>
          <ac:spMkLst>
            <pc:docMk/>
            <pc:sldMk cId="3680426662" sldId="1123"/>
            <ac:spMk id="27" creationId="{C212010B-4C70-471D-86AF-C9A1602FDED8}"/>
          </ac:spMkLst>
        </pc:spChg>
        <pc:picChg chg="del">
          <ac:chgData name="LAMIAE BEZZAZ" userId="f9bc3cc0-8e1c-4944-afa8-b4b36bbf20e1" providerId="ADAL" clId="{9E5BCBA7-D9C1-4888-A63E-B9F47A402253}" dt="2026-04-10T10:22:56.202" v="73" actId="478"/>
          <ac:picMkLst>
            <pc:docMk/>
            <pc:sldMk cId="3680426662" sldId="1123"/>
            <ac:picMk id="11" creationId="{B4A0DAEA-C6BE-4577-BA84-205A7D67B5A6}"/>
          </ac:picMkLst>
        </pc:picChg>
        <pc:picChg chg="del">
          <ac:chgData name="LAMIAE BEZZAZ" userId="f9bc3cc0-8e1c-4944-afa8-b4b36bbf20e1" providerId="ADAL" clId="{9E5BCBA7-D9C1-4888-A63E-B9F47A402253}" dt="2026-04-10T10:22:56.202" v="73" actId="478"/>
          <ac:picMkLst>
            <pc:docMk/>
            <pc:sldMk cId="3680426662" sldId="1123"/>
            <ac:picMk id="12" creationId="{0F41D922-695C-4DB1-A0BA-B633287B5934}"/>
          </ac:picMkLst>
        </pc:picChg>
        <pc:picChg chg="add ord">
          <ac:chgData name="LAMIAE BEZZAZ" userId="f9bc3cc0-8e1c-4944-afa8-b4b36bbf20e1" providerId="ADAL" clId="{9E5BCBA7-D9C1-4888-A63E-B9F47A402253}" dt="2026-04-10T10:23:00.125" v="75" actId="167"/>
          <ac:picMkLst>
            <pc:docMk/>
            <pc:sldMk cId="3680426662" sldId="1123"/>
            <ac:picMk id="13" creationId="{4B478F90-C27F-4A97-86B2-3CE300E6CAF3}"/>
          </ac:picMkLst>
        </pc:picChg>
        <pc:picChg chg="add ord">
          <ac:chgData name="LAMIAE BEZZAZ" userId="f9bc3cc0-8e1c-4944-afa8-b4b36bbf20e1" providerId="ADAL" clId="{9E5BCBA7-D9C1-4888-A63E-B9F47A402253}" dt="2026-04-10T10:23:00.125" v="75" actId="167"/>
          <ac:picMkLst>
            <pc:docMk/>
            <pc:sldMk cId="3680426662" sldId="1123"/>
            <ac:picMk id="14" creationId="{9CCDED03-DB50-4539-B4F5-ECCF750B01E4}"/>
          </ac:picMkLst>
        </pc:picChg>
        <pc:picChg chg="del">
          <ac:chgData name="LAMIAE BEZZAZ" userId="f9bc3cc0-8e1c-4944-afa8-b4b36bbf20e1" providerId="ADAL" clId="{9E5BCBA7-D9C1-4888-A63E-B9F47A402253}" dt="2026-04-10T10:22:56.202" v="73" actId="478"/>
          <ac:picMkLst>
            <pc:docMk/>
            <pc:sldMk cId="3680426662" sldId="1123"/>
            <ac:picMk id="15" creationId="{0F1457C0-187B-4EE1-9F5A-52740D13A7D3}"/>
          </ac:picMkLst>
        </pc:picChg>
        <pc:picChg chg="add del ord">
          <ac:chgData name="LAMIAE BEZZAZ" userId="f9bc3cc0-8e1c-4944-afa8-b4b36bbf20e1" providerId="ADAL" clId="{9E5BCBA7-D9C1-4888-A63E-B9F47A402253}" dt="2026-04-10T10:23:10.302" v="76" actId="478"/>
          <ac:picMkLst>
            <pc:docMk/>
            <pc:sldMk cId="3680426662" sldId="1123"/>
            <ac:picMk id="16" creationId="{10DD33CE-85DD-47E1-9DD2-9900944953B9}"/>
          </ac:picMkLst>
        </pc:picChg>
        <pc:picChg chg="del">
          <ac:chgData name="LAMIAE BEZZAZ" userId="f9bc3cc0-8e1c-4944-afa8-b4b36bbf20e1" providerId="ADAL" clId="{9E5BCBA7-D9C1-4888-A63E-B9F47A402253}" dt="2026-04-10T10:22:56.202" v="73" actId="478"/>
          <ac:picMkLst>
            <pc:docMk/>
            <pc:sldMk cId="3680426662" sldId="1123"/>
            <ac:picMk id="17" creationId="{92AD168B-9734-4E48-ABEC-AE648CBBD4DD}"/>
          </ac:picMkLst>
        </pc:picChg>
        <pc:picChg chg="add ord">
          <ac:chgData name="LAMIAE BEZZAZ" userId="f9bc3cc0-8e1c-4944-afa8-b4b36bbf20e1" providerId="ADAL" clId="{9E5BCBA7-D9C1-4888-A63E-B9F47A402253}" dt="2026-04-10T10:23:00.125" v="75" actId="167"/>
          <ac:picMkLst>
            <pc:docMk/>
            <pc:sldMk cId="3680426662" sldId="1123"/>
            <ac:picMk id="19" creationId="{9B99E949-0D98-4BA3-AC96-CFBD64CD2B87}"/>
          </ac:picMkLst>
        </pc:picChg>
        <pc:picChg chg="add ord">
          <ac:chgData name="LAMIAE BEZZAZ" userId="f9bc3cc0-8e1c-4944-afa8-b4b36bbf20e1" providerId="ADAL" clId="{9E5BCBA7-D9C1-4888-A63E-B9F47A402253}" dt="2026-04-10T10:23:00.125" v="75" actId="167"/>
          <ac:picMkLst>
            <pc:docMk/>
            <pc:sldMk cId="3680426662" sldId="1123"/>
            <ac:picMk id="20" creationId="{E07B760C-AB7A-472C-BD5C-E7053661BECC}"/>
          </ac:picMkLst>
        </pc:picChg>
        <pc:picChg chg="add del ord">
          <ac:chgData name="LAMIAE BEZZAZ" userId="f9bc3cc0-8e1c-4944-afa8-b4b36bbf20e1" providerId="ADAL" clId="{9E5BCBA7-D9C1-4888-A63E-B9F47A402253}" dt="2026-04-10T10:23:17.702" v="78" actId="478"/>
          <ac:picMkLst>
            <pc:docMk/>
            <pc:sldMk cId="3680426662" sldId="1123"/>
            <ac:picMk id="21" creationId="{6CD7CDD4-990C-41DB-B66F-C0B3875069F3}"/>
          </ac:picMkLst>
        </pc:picChg>
      </pc:sldChg>
      <pc:sldChg chg="addSp delSp modSp">
        <pc:chgData name="LAMIAE BEZZAZ" userId="f9bc3cc0-8e1c-4944-afa8-b4b36bbf20e1" providerId="ADAL" clId="{9E5BCBA7-D9C1-4888-A63E-B9F47A402253}" dt="2026-04-10T10:24:01.881" v="100" actId="20577"/>
        <pc:sldMkLst>
          <pc:docMk/>
          <pc:sldMk cId="48000018" sldId="1124"/>
        </pc:sldMkLst>
        <pc:spChg chg="mod">
          <ac:chgData name="LAMIAE BEZZAZ" userId="f9bc3cc0-8e1c-4944-afa8-b4b36bbf20e1" providerId="ADAL" clId="{9E5BCBA7-D9C1-4888-A63E-B9F47A402253}" dt="2026-04-10T10:24:01.881" v="100" actId="20577"/>
          <ac:spMkLst>
            <pc:docMk/>
            <pc:sldMk cId="48000018" sldId="1124"/>
            <ac:spMk id="2" creationId="{C559F9F4-1414-4260-2AF7-D9C51BFD90BC}"/>
          </ac:spMkLst>
        </pc:spChg>
        <pc:picChg chg="add">
          <ac:chgData name="LAMIAE BEZZAZ" userId="f9bc3cc0-8e1c-4944-afa8-b4b36bbf20e1" providerId="ADAL" clId="{9E5BCBA7-D9C1-4888-A63E-B9F47A402253}" dt="2026-04-10T10:23:39.508" v="81"/>
          <ac:picMkLst>
            <pc:docMk/>
            <pc:sldMk cId="48000018" sldId="1124"/>
            <ac:picMk id="11" creationId="{8DB44268-14D6-4C64-B2B0-0EEBE712A11B}"/>
          </ac:picMkLst>
        </pc:picChg>
        <pc:picChg chg="add">
          <ac:chgData name="LAMIAE BEZZAZ" userId="f9bc3cc0-8e1c-4944-afa8-b4b36bbf20e1" providerId="ADAL" clId="{9E5BCBA7-D9C1-4888-A63E-B9F47A402253}" dt="2026-04-10T10:23:39.508" v="81"/>
          <ac:picMkLst>
            <pc:docMk/>
            <pc:sldMk cId="48000018" sldId="1124"/>
            <ac:picMk id="12" creationId="{D7C0BFC4-414C-4CAB-8AB0-746E703DDED2}"/>
          </ac:picMkLst>
        </pc:picChg>
        <pc:picChg chg="add mod">
          <ac:chgData name="LAMIAE BEZZAZ" userId="f9bc3cc0-8e1c-4944-afa8-b4b36bbf20e1" providerId="ADAL" clId="{9E5BCBA7-D9C1-4888-A63E-B9F47A402253}" dt="2026-04-10T10:23:51.044" v="83" actId="1582"/>
          <ac:picMkLst>
            <pc:docMk/>
            <pc:sldMk cId="48000018" sldId="1124"/>
            <ac:picMk id="13" creationId="{C2FA8D38-0445-4787-AB6B-036B71EBE330}"/>
          </ac:picMkLst>
        </pc:picChg>
        <pc:picChg chg="del">
          <ac:chgData name="LAMIAE BEZZAZ" userId="f9bc3cc0-8e1c-4944-afa8-b4b36bbf20e1" providerId="ADAL" clId="{9E5BCBA7-D9C1-4888-A63E-B9F47A402253}" dt="2026-04-10T10:23:38.802" v="80" actId="478"/>
          <ac:picMkLst>
            <pc:docMk/>
            <pc:sldMk cId="48000018" sldId="1124"/>
            <ac:picMk id="14" creationId="{FFD2D22D-9EC2-46C1-89F5-D9D7D76C08E9}"/>
          </ac:picMkLst>
        </pc:picChg>
        <pc:picChg chg="del">
          <ac:chgData name="LAMIAE BEZZAZ" userId="f9bc3cc0-8e1c-4944-afa8-b4b36bbf20e1" providerId="ADAL" clId="{9E5BCBA7-D9C1-4888-A63E-B9F47A402253}" dt="2026-04-10T10:23:38.802" v="80" actId="478"/>
          <ac:picMkLst>
            <pc:docMk/>
            <pc:sldMk cId="48000018" sldId="1124"/>
            <ac:picMk id="15" creationId="{2D6B1954-3FC9-4860-AC0C-BE4B82AD301C}"/>
          </ac:picMkLst>
        </pc:picChg>
        <pc:picChg chg="del">
          <ac:chgData name="LAMIAE BEZZAZ" userId="f9bc3cc0-8e1c-4944-afa8-b4b36bbf20e1" providerId="ADAL" clId="{9E5BCBA7-D9C1-4888-A63E-B9F47A402253}" dt="2026-04-10T10:23:38.802" v="80" actId="478"/>
          <ac:picMkLst>
            <pc:docMk/>
            <pc:sldMk cId="48000018" sldId="1124"/>
            <ac:picMk id="16" creationId="{C130251C-C3A8-4C1F-B703-E60601280D5E}"/>
          </ac:picMkLst>
        </pc:picChg>
        <pc:picChg chg="del">
          <ac:chgData name="LAMIAE BEZZAZ" userId="f9bc3cc0-8e1c-4944-afa8-b4b36bbf20e1" providerId="ADAL" clId="{9E5BCBA7-D9C1-4888-A63E-B9F47A402253}" dt="2026-04-10T10:23:38.802" v="80" actId="478"/>
          <ac:picMkLst>
            <pc:docMk/>
            <pc:sldMk cId="48000018" sldId="1124"/>
            <ac:picMk id="17" creationId="{685EEB0C-FBFD-4516-A0F3-C7F8F8DE13E5}"/>
          </ac:picMkLst>
        </pc:picChg>
        <pc:picChg chg="del">
          <ac:chgData name="LAMIAE BEZZAZ" userId="f9bc3cc0-8e1c-4944-afa8-b4b36bbf20e1" providerId="ADAL" clId="{9E5BCBA7-D9C1-4888-A63E-B9F47A402253}" dt="2026-04-10T10:23:38.802" v="80" actId="478"/>
          <ac:picMkLst>
            <pc:docMk/>
            <pc:sldMk cId="48000018" sldId="1124"/>
            <ac:picMk id="18" creationId="{25E7431F-68EF-4085-8114-52E229824865}"/>
          </ac:picMkLst>
        </pc:picChg>
        <pc:picChg chg="del">
          <ac:chgData name="LAMIAE BEZZAZ" userId="f9bc3cc0-8e1c-4944-afa8-b4b36bbf20e1" providerId="ADAL" clId="{9E5BCBA7-D9C1-4888-A63E-B9F47A402253}" dt="2026-04-10T10:23:38.802" v="80" actId="478"/>
          <ac:picMkLst>
            <pc:docMk/>
            <pc:sldMk cId="48000018" sldId="1124"/>
            <ac:picMk id="19" creationId="{ED3BB78F-57F8-4AAB-894B-F57A5031DF07}"/>
          </ac:picMkLst>
        </pc:picChg>
        <pc:picChg chg="add">
          <ac:chgData name="LAMIAE BEZZAZ" userId="f9bc3cc0-8e1c-4944-afa8-b4b36bbf20e1" providerId="ADAL" clId="{9E5BCBA7-D9C1-4888-A63E-B9F47A402253}" dt="2026-04-10T10:23:39.508" v="81"/>
          <ac:picMkLst>
            <pc:docMk/>
            <pc:sldMk cId="48000018" sldId="1124"/>
            <ac:picMk id="20" creationId="{04EB6B29-B718-47B0-939A-2F4E59B314CF}"/>
          </ac:picMkLst>
        </pc:picChg>
        <pc:picChg chg="add">
          <ac:chgData name="LAMIAE BEZZAZ" userId="f9bc3cc0-8e1c-4944-afa8-b4b36bbf20e1" providerId="ADAL" clId="{9E5BCBA7-D9C1-4888-A63E-B9F47A402253}" dt="2026-04-10T10:23:39.508" v="81"/>
          <ac:picMkLst>
            <pc:docMk/>
            <pc:sldMk cId="48000018" sldId="1124"/>
            <ac:picMk id="21" creationId="{2417A73A-7F50-489F-8B2A-E07423668B9D}"/>
          </ac:picMkLst>
        </pc:picChg>
        <pc:picChg chg="add mod">
          <ac:chgData name="LAMIAE BEZZAZ" userId="f9bc3cc0-8e1c-4944-afa8-b4b36bbf20e1" providerId="ADAL" clId="{9E5BCBA7-D9C1-4888-A63E-B9F47A402253}" dt="2026-04-10T10:23:51.044" v="83" actId="1582"/>
          <ac:picMkLst>
            <pc:docMk/>
            <pc:sldMk cId="48000018" sldId="1124"/>
            <ac:picMk id="22" creationId="{8F009A57-1EF8-444C-A8BD-DC0187200453}"/>
          </ac:picMkLst>
        </pc:picChg>
      </pc:sldChg>
      <pc:sldChg chg="addSp delSp modSp">
        <pc:chgData name="LAMIAE BEZZAZ" userId="f9bc3cc0-8e1c-4944-afa8-b4b36bbf20e1" providerId="ADAL" clId="{9E5BCBA7-D9C1-4888-A63E-B9F47A402253}" dt="2026-04-10T10:33:15.328" v="294" actId="20577"/>
        <pc:sldMkLst>
          <pc:docMk/>
          <pc:sldMk cId="1404749703" sldId="1128"/>
        </pc:sldMkLst>
        <pc:spChg chg="mod">
          <ac:chgData name="LAMIAE BEZZAZ" userId="f9bc3cc0-8e1c-4944-afa8-b4b36bbf20e1" providerId="ADAL" clId="{9E5BCBA7-D9C1-4888-A63E-B9F47A402253}" dt="2026-04-10T10:33:15.328" v="294" actId="20577"/>
          <ac:spMkLst>
            <pc:docMk/>
            <pc:sldMk cId="1404749703" sldId="1128"/>
            <ac:spMk id="2" creationId="{6656CA4A-9F26-CDC0-40B5-A7DFF0D791AC}"/>
          </ac:spMkLst>
        </pc:spChg>
        <pc:picChg chg="del">
          <ac:chgData name="LAMIAE BEZZAZ" userId="f9bc3cc0-8e1c-4944-afa8-b4b36bbf20e1" providerId="ADAL" clId="{9E5BCBA7-D9C1-4888-A63E-B9F47A402253}" dt="2026-04-10T10:28:49.164" v="108" actId="478"/>
          <ac:picMkLst>
            <pc:docMk/>
            <pc:sldMk cId="1404749703" sldId="1128"/>
            <ac:picMk id="11" creationId="{A07E19C5-B972-486D-A16E-EE378D430255}"/>
          </ac:picMkLst>
        </pc:picChg>
        <pc:picChg chg="del">
          <ac:chgData name="LAMIAE BEZZAZ" userId="f9bc3cc0-8e1c-4944-afa8-b4b36bbf20e1" providerId="ADAL" clId="{9E5BCBA7-D9C1-4888-A63E-B9F47A402253}" dt="2026-04-10T10:28:09.112" v="101" actId="478"/>
          <ac:picMkLst>
            <pc:docMk/>
            <pc:sldMk cId="1404749703" sldId="1128"/>
            <ac:picMk id="12" creationId="{4087CC78-DFC2-420F-8027-3E0AB281582B}"/>
          </ac:picMkLst>
        </pc:picChg>
        <pc:picChg chg="del">
          <ac:chgData name="LAMIAE BEZZAZ" userId="f9bc3cc0-8e1c-4944-afa8-b4b36bbf20e1" providerId="ADAL" clId="{9E5BCBA7-D9C1-4888-A63E-B9F47A402253}" dt="2026-04-10T10:28:54.807" v="111" actId="478"/>
          <ac:picMkLst>
            <pc:docMk/>
            <pc:sldMk cId="1404749703" sldId="1128"/>
            <ac:picMk id="13" creationId="{ADA5F2DF-652D-4297-AAA3-763909083761}"/>
          </ac:picMkLst>
        </pc:picChg>
        <pc:picChg chg="add mod">
          <ac:chgData name="LAMIAE BEZZAZ" userId="f9bc3cc0-8e1c-4944-afa8-b4b36bbf20e1" providerId="ADAL" clId="{9E5BCBA7-D9C1-4888-A63E-B9F47A402253}" dt="2026-04-10T10:30:22.207" v="222" actId="1076"/>
          <ac:picMkLst>
            <pc:docMk/>
            <pc:sldMk cId="1404749703" sldId="1128"/>
            <ac:picMk id="14" creationId="{5EEED66B-EE41-40A8-950A-66CA74E31030}"/>
          </ac:picMkLst>
        </pc:picChg>
        <pc:picChg chg="add mod">
          <ac:chgData name="LAMIAE BEZZAZ" userId="f9bc3cc0-8e1c-4944-afa8-b4b36bbf20e1" providerId="ADAL" clId="{9E5BCBA7-D9C1-4888-A63E-B9F47A402253}" dt="2026-04-10T10:30:41.935" v="226" actId="1076"/>
          <ac:picMkLst>
            <pc:docMk/>
            <pc:sldMk cId="1404749703" sldId="1128"/>
            <ac:picMk id="15" creationId="{D1832D49-C051-4E41-8B05-A6AE22AF8FAD}"/>
          </ac:picMkLst>
        </pc:picChg>
        <pc:picChg chg="del">
          <ac:chgData name="LAMIAE BEZZAZ" userId="f9bc3cc0-8e1c-4944-afa8-b4b36bbf20e1" providerId="ADAL" clId="{9E5BCBA7-D9C1-4888-A63E-B9F47A402253}" dt="2026-04-10T10:28:53.345" v="110" actId="478"/>
          <ac:picMkLst>
            <pc:docMk/>
            <pc:sldMk cId="1404749703" sldId="1128"/>
            <ac:picMk id="16" creationId="{0006C788-F13D-4F71-B91B-C91DBB56A6FE}"/>
          </ac:picMkLst>
        </pc:picChg>
        <pc:picChg chg="del">
          <ac:chgData name="LAMIAE BEZZAZ" userId="f9bc3cc0-8e1c-4944-afa8-b4b36bbf20e1" providerId="ADAL" clId="{9E5BCBA7-D9C1-4888-A63E-B9F47A402253}" dt="2026-04-10T10:28:23.806" v="103" actId="478"/>
          <ac:picMkLst>
            <pc:docMk/>
            <pc:sldMk cId="1404749703" sldId="1128"/>
            <ac:picMk id="17" creationId="{35F6DDC0-A649-4F4B-8528-EE204EF20730}"/>
          </ac:picMkLst>
        </pc:picChg>
        <pc:picChg chg="del">
          <ac:chgData name="LAMIAE BEZZAZ" userId="f9bc3cc0-8e1c-4944-afa8-b4b36bbf20e1" providerId="ADAL" clId="{9E5BCBA7-D9C1-4888-A63E-B9F47A402253}" dt="2026-04-10T10:28:28.690" v="107" actId="478"/>
          <ac:picMkLst>
            <pc:docMk/>
            <pc:sldMk cId="1404749703" sldId="1128"/>
            <ac:picMk id="18" creationId="{2A9CEF7D-957D-48D2-80DC-2880DD9D3712}"/>
          </ac:picMkLst>
        </pc:picChg>
        <pc:picChg chg="add mod">
          <ac:chgData name="LAMIAE BEZZAZ" userId="f9bc3cc0-8e1c-4944-afa8-b4b36bbf20e1" providerId="ADAL" clId="{9E5BCBA7-D9C1-4888-A63E-B9F47A402253}" dt="2026-04-10T10:30:34.040" v="224" actId="1076"/>
          <ac:picMkLst>
            <pc:docMk/>
            <pc:sldMk cId="1404749703" sldId="1128"/>
            <ac:picMk id="19" creationId="{47D7007D-2D2A-4E3A-BA82-BF8B09A1D503}"/>
          </ac:picMkLst>
        </pc:picChg>
        <pc:picChg chg="add mod">
          <ac:chgData name="LAMIAE BEZZAZ" userId="f9bc3cc0-8e1c-4944-afa8-b4b36bbf20e1" providerId="ADAL" clId="{9E5BCBA7-D9C1-4888-A63E-B9F47A402253}" dt="2026-04-10T10:30:24.400" v="223" actId="1076"/>
          <ac:picMkLst>
            <pc:docMk/>
            <pc:sldMk cId="1404749703" sldId="1128"/>
            <ac:picMk id="20" creationId="{30202C1B-A82C-4970-832C-DC01960EECEE}"/>
          </ac:picMkLst>
        </pc:picChg>
        <pc:picChg chg="add mod">
          <ac:chgData name="LAMIAE BEZZAZ" userId="f9bc3cc0-8e1c-4944-afa8-b4b36bbf20e1" providerId="ADAL" clId="{9E5BCBA7-D9C1-4888-A63E-B9F47A402253}" dt="2026-04-10T10:30:38.105" v="225" actId="1076"/>
          <ac:picMkLst>
            <pc:docMk/>
            <pc:sldMk cId="1404749703" sldId="1128"/>
            <ac:picMk id="21" creationId="{53FA1192-AFFB-44D5-A60E-B166FB89512A}"/>
          </ac:picMkLst>
        </pc:picChg>
        <pc:picChg chg="add mod">
          <ac:chgData name="LAMIAE BEZZAZ" userId="f9bc3cc0-8e1c-4944-afa8-b4b36bbf20e1" providerId="ADAL" clId="{9E5BCBA7-D9C1-4888-A63E-B9F47A402253}" dt="2026-04-10T10:30:45.473" v="227" actId="1076"/>
          <ac:picMkLst>
            <pc:docMk/>
            <pc:sldMk cId="1404749703" sldId="1128"/>
            <ac:picMk id="22" creationId="{BE465ED2-8815-4A97-8BA3-3CD83491E46C}"/>
          </ac:picMkLst>
        </pc:picChg>
        <pc:picChg chg="add mod">
          <ac:chgData name="LAMIAE BEZZAZ" userId="f9bc3cc0-8e1c-4944-afa8-b4b36bbf20e1" providerId="ADAL" clId="{9E5BCBA7-D9C1-4888-A63E-B9F47A402253}" dt="2026-04-10T10:30:48.188" v="228" actId="571"/>
          <ac:picMkLst>
            <pc:docMk/>
            <pc:sldMk cId="1404749703" sldId="1128"/>
            <ac:picMk id="23" creationId="{4857A942-3A73-4D31-A868-4A7AA8345881}"/>
          </ac:picMkLst>
        </pc:picChg>
      </pc:sldChg>
      <pc:sldChg chg="addSp delSp modSp">
        <pc:chgData name="LAMIAE BEZZAZ" userId="f9bc3cc0-8e1c-4944-afa8-b4b36bbf20e1" providerId="ADAL" clId="{9E5BCBA7-D9C1-4888-A63E-B9F47A402253}" dt="2026-04-10T12:05:08.528" v="648" actId="27636"/>
        <pc:sldMkLst>
          <pc:docMk/>
          <pc:sldMk cId="2458940169" sldId="1158"/>
        </pc:sldMkLst>
        <pc:spChg chg="mod">
          <ac:chgData name="LAMIAE BEZZAZ" userId="f9bc3cc0-8e1c-4944-afa8-b4b36bbf20e1" providerId="ADAL" clId="{9E5BCBA7-D9C1-4888-A63E-B9F47A402253}" dt="2026-04-10T12:05:08.528" v="648" actId="27636"/>
          <ac:spMkLst>
            <pc:docMk/>
            <pc:sldMk cId="2458940169" sldId="1158"/>
            <ac:spMk id="5" creationId="{BFA2B842-7EA7-6B0C-D227-090B2B970DD2}"/>
          </ac:spMkLst>
        </pc:spChg>
        <pc:spChg chg="mod">
          <ac:chgData name="LAMIAE BEZZAZ" userId="f9bc3cc0-8e1c-4944-afa8-b4b36bbf20e1" providerId="ADAL" clId="{9E5BCBA7-D9C1-4888-A63E-B9F47A402253}" dt="2026-04-10T10:48:03.864" v="540" actId="20577"/>
          <ac:spMkLst>
            <pc:docMk/>
            <pc:sldMk cId="2458940169" sldId="1158"/>
            <ac:spMk id="11" creationId="{8111D5D6-A5CC-4097-9FD2-9F87A1D9FEF3}"/>
          </ac:spMkLst>
        </pc:spChg>
        <pc:picChg chg="del">
          <ac:chgData name="LAMIAE BEZZAZ" userId="f9bc3cc0-8e1c-4944-afa8-b4b36bbf20e1" providerId="ADAL" clId="{9E5BCBA7-D9C1-4888-A63E-B9F47A402253}" dt="2026-04-10T10:45:58.312" v="377" actId="478"/>
          <ac:picMkLst>
            <pc:docMk/>
            <pc:sldMk cId="2458940169" sldId="1158"/>
            <ac:picMk id="10" creationId="{BD348A04-BAF4-49A4-9404-DBFB408B09BB}"/>
          </ac:picMkLst>
        </pc:picChg>
        <pc:picChg chg="add">
          <ac:chgData name="LAMIAE BEZZAZ" userId="f9bc3cc0-8e1c-4944-afa8-b4b36bbf20e1" providerId="ADAL" clId="{9E5BCBA7-D9C1-4888-A63E-B9F47A402253}" dt="2026-04-10T10:47:34.399" v="473"/>
          <ac:picMkLst>
            <pc:docMk/>
            <pc:sldMk cId="2458940169" sldId="1158"/>
            <ac:picMk id="12" creationId="{52C59262-C2C5-4825-B8AB-284A4DDCD88C}"/>
          </ac:picMkLst>
        </pc:picChg>
        <pc:picChg chg="add">
          <ac:chgData name="LAMIAE BEZZAZ" userId="f9bc3cc0-8e1c-4944-afa8-b4b36bbf20e1" providerId="ADAL" clId="{9E5BCBA7-D9C1-4888-A63E-B9F47A402253}" dt="2026-04-10T10:47:34.399" v="473"/>
          <ac:picMkLst>
            <pc:docMk/>
            <pc:sldMk cId="2458940169" sldId="1158"/>
            <ac:picMk id="13" creationId="{2A91760D-2EFE-4844-8CDA-3F2967BB0007}"/>
          </ac:picMkLst>
        </pc:picChg>
        <pc:picChg chg="add">
          <ac:chgData name="LAMIAE BEZZAZ" userId="f9bc3cc0-8e1c-4944-afa8-b4b36bbf20e1" providerId="ADAL" clId="{9E5BCBA7-D9C1-4888-A63E-B9F47A402253}" dt="2026-04-10T10:47:34.399" v="473"/>
          <ac:picMkLst>
            <pc:docMk/>
            <pc:sldMk cId="2458940169" sldId="1158"/>
            <ac:picMk id="14" creationId="{BCA41458-7D6E-4BE1-9DC3-8C00D8B65E75}"/>
          </ac:picMkLst>
        </pc:picChg>
        <pc:picChg chg="del">
          <ac:chgData name="LAMIAE BEZZAZ" userId="f9bc3cc0-8e1c-4944-afa8-b4b36bbf20e1" providerId="ADAL" clId="{9E5BCBA7-D9C1-4888-A63E-B9F47A402253}" dt="2026-04-10T10:45:58.312" v="377" actId="478"/>
          <ac:picMkLst>
            <pc:docMk/>
            <pc:sldMk cId="2458940169" sldId="1158"/>
            <ac:picMk id="15" creationId="{FA0A04E1-3ECC-461A-AFCD-6BD9070F0997}"/>
          </ac:picMkLst>
        </pc:picChg>
      </pc:sldChg>
      <pc:sldChg chg="addSp delSp modSp">
        <pc:chgData name="LAMIAE BEZZAZ" userId="f9bc3cc0-8e1c-4944-afa8-b4b36bbf20e1" providerId="ADAL" clId="{9E5BCBA7-D9C1-4888-A63E-B9F47A402253}" dt="2026-04-10T12:03:22.549" v="566" actId="1076"/>
        <pc:sldMkLst>
          <pc:docMk/>
          <pc:sldMk cId="1276608055" sldId="1160"/>
        </pc:sldMkLst>
        <pc:spChg chg="mod">
          <ac:chgData name="LAMIAE BEZZAZ" userId="f9bc3cc0-8e1c-4944-afa8-b4b36bbf20e1" providerId="ADAL" clId="{9E5BCBA7-D9C1-4888-A63E-B9F47A402253}" dt="2026-04-10T12:03:02.340" v="562" actId="1076"/>
          <ac:spMkLst>
            <pc:docMk/>
            <pc:sldMk cId="1276608055" sldId="1160"/>
            <ac:spMk id="12" creationId="{391D5910-92AC-482C-9DF1-AC0D089F72F7}"/>
          </ac:spMkLst>
        </pc:spChg>
        <pc:spChg chg="del">
          <ac:chgData name="LAMIAE BEZZAZ" userId="f9bc3cc0-8e1c-4944-afa8-b4b36bbf20e1" providerId="ADAL" clId="{9E5BCBA7-D9C1-4888-A63E-B9F47A402253}" dt="2026-04-10T12:02:55.636" v="561" actId="478"/>
          <ac:spMkLst>
            <pc:docMk/>
            <pc:sldMk cId="1276608055" sldId="1160"/>
            <ac:spMk id="15" creationId="{54ECB13F-CB7E-4015-A82C-F211D07CDA94}"/>
          </ac:spMkLst>
        </pc:spChg>
        <pc:spChg chg="mod">
          <ac:chgData name="LAMIAE BEZZAZ" userId="f9bc3cc0-8e1c-4944-afa8-b4b36bbf20e1" providerId="ADAL" clId="{9E5BCBA7-D9C1-4888-A63E-B9F47A402253}" dt="2026-04-10T12:03:08.603" v="563" actId="1076"/>
          <ac:spMkLst>
            <pc:docMk/>
            <pc:sldMk cId="1276608055" sldId="1160"/>
            <ac:spMk id="16" creationId="{EE10BD53-C2AA-4FB1-8A5D-9D4125A05109}"/>
          </ac:spMkLst>
        </pc:spChg>
        <pc:picChg chg="add mod">
          <ac:chgData name="LAMIAE BEZZAZ" userId="f9bc3cc0-8e1c-4944-afa8-b4b36bbf20e1" providerId="ADAL" clId="{9E5BCBA7-D9C1-4888-A63E-B9F47A402253}" dt="2026-04-10T12:03:22.549" v="566" actId="1076"/>
          <ac:picMkLst>
            <pc:docMk/>
            <pc:sldMk cId="1276608055" sldId="1160"/>
            <ac:picMk id="10" creationId="{AD0C4BDB-1C34-4440-ABC6-1E2EF63830B7}"/>
          </ac:picMkLst>
        </pc:picChg>
        <pc:picChg chg="del">
          <ac:chgData name="LAMIAE BEZZAZ" userId="f9bc3cc0-8e1c-4944-afa8-b4b36bbf20e1" providerId="ADAL" clId="{9E5BCBA7-D9C1-4888-A63E-B9F47A402253}" dt="2026-04-10T12:02:30.071" v="541" actId="478"/>
          <ac:picMkLst>
            <pc:docMk/>
            <pc:sldMk cId="1276608055" sldId="1160"/>
            <ac:picMk id="11" creationId="{0D63A69D-2BA5-412A-81BD-B7E212E7FB8C}"/>
          </ac:picMkLst>
        </pc:picChg>
        <pc:picChg chg="del">
          <ac:chgData name="LAMIAE BEZZAZ" userId="f9bc3cc0-8e1c-4944-afa8-b4b36bbf20e1" providerId="ADAL" clId="{9E5BCBA7-D9C1-4888-A63E-B9F47A402253}" dt="2026-04-10T12:02:30.071" v="541" actId="478"/>
          <ac:picMkLst>
            <pc:docMk/>
            <pc:sldMk cId="1276608055" sldId="1160"/>
            <ac:picMk id="14" creationId="{1F4D8DD9-A006-40D8-9B93-B345170B3DF8}"/>
          </ac:picMkLst>
        </pc:picChg>
        <pc:picChg chg="del">
          <ac:chgData name="LAMIAE BEZZAZ" userId="f9bc3cc0-8e1c-4944-afa8-b4b36bbf20e1" providerId="ADAL" clId="{9E5BCBA7-D9C1-4888-A63E-B9F47A402253}" dt="2026-04-10T12:02:30.071" v="541" actId="478"/>
          <ac:picMkLst>
            <pc:docMk/>
            <pc:sldMk cId="1276608055" sldId="1160"/>
            <ac:picMk id="17" creationId="{77241C45-A9F9-4000-BB7F-2530A76D4906}"/>
          </ac:picMkLst>
        </pc:picChg>
        <pc:picChg chg="add mod">
          <ac:chgData name="LAMIAE BEZZAZ" userId="f9bc3cc0-8e1c-4944-afa8-b4b36bbf20e1" providerId="ADAL" clId="{9E5BCBA7-D9C1-4888-A63E-B9F47A402253}" dt="2026-04-10T12:03:22.549" v="566" actId="1076"/>
          <ac:picMkLst>
            <pc:docMk/>
            <pc:sldMk cId="1276608055" sldId="1160"/>
            <ac:picMk id="18" creationId="{46F71A94-B5D0-406C-9585-62B6E1DB0710}"/>
          </ac:picMkLst>
        </pc:picChg>
      </pc:sldChg>
      <pc:sldChg chg="addSp delSp modSp">
        <pc:chgData name="LAMIAE BEZZAZ" userId="f9bc3cc0-8e1c-4944-afa8-b4b36bbf20e1" providerId="ADAL" clId="{9E5BCBA7-D9C1-4888-A63E-B9F47A402253}" dt="2026-04-10T12:04:22.803" v="644" actId="20577"/>
        <pc:sldMkLst>
          <pc:docMk/>
          <pc:sldMk cId="714310149" sldId="1161"/>
        </pc:sldMkLst>
        <pc:spChg chg="mod">
          <ac:chgData name="LAMIAE BEZZAZ" userId="f9bc3cc0-8e1c-4944-afa8-b4b36bbf20e1" providerId="ADAL" clId="{9E5BCBA7-D9C1-4888-A63E-B9F47A402253}" dt="2026-04-10T12:04:22.803" v="644" actId="20577"/>
          <ac:spMkLst>
            <pc:docMk/>
            <pc:sldMk cId="714310149" sldId="1161"/>
            <ac:spMk id="5" creationId="{BFA2B842-7EA7-6B0C-D227-090B2B970DD2}"/>
          </ac:spMkLst>
        </pc:spChg>
        <pc:spChg chg="mod">
          <ac:chgData name="LAMIAE BEZZAZ" userId="f9bc3cc0-8e1c-4944-afa8-b4b36bbf20e1" providerId="ADAL" clId="{9E5BCBA7-D9C1-4888-A63E-B9F47A402253}" dt="2026-04-10T12:04:07.902" v="642" actId="20577"/>
          <ac:spMkLst>
            <pc:docMk/>
            <pc:sldMk cId="714310149" sldId="1161"/>
            <ac:spMk id="21" creationId="{E638C323-B8A6-4204-8635-DC2DD3CA9299}"/>
          </ac:spMkLst>
        </pc:spChg>
        <pc:picChg chg="del">
          <ac:chgData name="LAMIAE BEZZAZ" userId="f9bc3cc0-8e1c-4944-afa8-b4b36bbf20e1" providerId="ADAL" clId="{9E5BCBA7-D9C1-4888-A63E-B9F47A402253}" dt="2026-04-10T12:03:33.590" v="567" actId="478"/>
          <ac:picMkLst>
            <pc:docMk/>
            <pc:sldMk cId="714310149" sldId="1161"/>
            <ac:picMk id="12" creationId="{69B89549-3688-4DA9-90C4-536B7A1FE4A0}"/>
          </ac:picMkLst>
        </pc:picChg>
        <pc:picChg chg="del">
          <ac:chgData name="LAMIAE BEZZAZ" userId="f9bc3cc0-8e1c-4944-afa8-b4b36bbf20e1" providerId="ADAL" clId="{9E5BCBA7-D9C1-4888-A63E-B9F47A402253}" dt="2026-04-10T12:03:33.590" v="567" actId="478"/>
          <ac:picMkLst>
            <pc:docMk/>
            <pc:sldMk cId="714310149" sldId="1161"/>
            <ac:picMk id="14" creationId="{1447655A-EEF5-47EC-8FE3-8D12575B3EB8}"/>
          </ac:picMkLst>
        </pc:picChg>
        <pc:picChg chg="del">
          <ac:chgData name="LAMIAE BEZZAZ" userId="f9bc3cc0-8e1c-4944-afa8-b4b36bbf20e1" providerId="ADAL" clId="{9E5BCBA7-D9C1-4888-A63E-B9F47A402253}" dt="2026-04-10T12:03:33.590" v="567" actId="478"/>
          <ac:picMkLst>
            <pc:docMk/>
            <pc:sldMk cId="714310149" sldId="1161"/>
            <ac:picMk id="15" creationId="{445DD407-E868-4BDE-A432-C4B92CC59C6F}"/>
          </ac:picMkLst>
        </pc:picChg>
        <pc:picChg chg="add">
          <ac:chgData name="LAMIAE BEZZAZ" userId="f9bc3cc0-8e1c-4944-afa8-b4b36bbf20e1" providerId="ADAL" clId="{9E5BCBA7-D9C1-4888-A63E-B9F47A402253}" dt="2026-04-10T12:03:34.241" v="568"/>
          <ac:picMkLst>
            <pc:docMk/>
            <pc:sldMk cId="714310149" sldId="1161"/>
            <ac:picMk id="16" creationId="{9B9E79B8-F2AF-4FC4-A468-EDF4138B5036}"/>
          </ac:picMkLst>
        </pc:picChg>
        <pc:picChg chg="add">
          <ac:chgData name="LAMIAE BEZZAZ" userId="f9bc3cc0-8e1c-4944-afa8-b4b36bbf20e1" providerId="ADAL" clId="{9E5BCBA7-D9C1-4888-A63E-B9F47A402253}" dt="2026-04-10T12:03:34.241" v="568"/>
          <ac:picMkLst>
            <pc:docMk/>
            <pc:sldMk cId="714310149" sldId="1161"/>
            <ac:picMk id="17" creationId="{F6380F41-C60A-4179-8E13-534689B6BC86}"/>
          </ac:picMkLst>
        </pc:picChg>
      </pc:sldChg>
      <pc:sldChg chg="addSp delSp modSp">
        <pc:chgData name="LAMIAE BEZZAZ" userId="f9bc3cc0-8e1c-4944-afa8-b4b36bbf20e1" providerId="ADAL" clId="{9E5BCBA7-D9C1-4888-A63E-B9F47A402253}" dt="2026-04-10T12:12:57.519" v="752" actId="571"/>
        <pc:sldMkLst>
          <pc:docMk/>
          <pc:sldMk cId="3692496730" sldId="1162"/>
        </pc:sldMkLst>
        <pc:spChg chg="mod">
          <ac:chgData name="LAMIAE BEZZAZ" userId="f9bc3cc0-8e1c-4944-afa8-b4b36bbf20e1" providerId="ADAL" clId="{9E5BCBA7-D9C1-4888-A63E-B9F47A402253}" dt="2026-04-10T12:12:55.679" v="751" actId="1076"/>
          <ac:spMkLst>
            <pc:docMk/>
            <pc:sldMk cId="3692496730" sldId="1162"/>
            <ac:spMk id="9" creationId="{103DCF0D-FDBF-48BC-A534-0BC62CA5C7B4}"/>
          </ac:spMkLst>
        </pc:spChg>
        <pc:spChg chg="mod">
          <ac:chgData name="LAMIAE BEZZAZ" userId="f9bc3cc0-8e1c-4944-afa8-b4b36bbf20e1" providerId="ADAL" clId="{9E5BCBA7-D9C1-4888-A63E-B9F47A402253}" dt="2026-04-10T12:12:51.056" v="750" actId="1076"/>
          <ac:spMkLst>
            <pc:docMk/>
            <pc:sldMk cId="3692496730" sldId="1162"/>
            <ac:spMk id="14" creationId="{A0A71E6A-E8F6-4859-9B5D-B51432280423}"/>
          </ac:spMkLst>
        </pc:spChg>
        <pc:spChg chg="del">
          <ac:chgData name="LAMIAE BEZZAZ" userId="f9bc3cc0-8e1c-4944-afa8-b4b36bbf20e1" providerId="ADAL" clId="{9E5BCBA7-D9C1-4888-A63E-B9F47A402253}" dt="2026-04-10T12:10:25.897" v="738" actId="478"/>
          <ac:spMkLst>
            <pc:docMk/>
            <pc:sldMk cId="3692496730" sldId="1162"/>
            <ac:spMk id="19" creationId="{619643A4-F12A-434D-AFE5-F957A631BED4}"/>
          </ac:spMkLst>
        </pc:spChg>
        <pc:picChg chg="del">
          <ac:chgData name="LAMIAE BEZZAZ" userId="f9bc3cc0-8e1c-4944-afa8-b4b36bbf20e1" providerId="ADAL" clId="{9E5BCBA7-D9C1-4888-A63E-B9F47A402253}" dt="2026-04-10T12:09:52.900" v="727" actId="478"/>
          <ac:picMkLst>
            <pc:docMk/>
            <pc:sldMk cId="3692496730" sldId="1162"/>
            <ac:picMk id="10" creationId="{0F834DEA-9A65-4451-A64A-3678776A612B}"/>
          </ac:picMkLst>
        </pc:picChg>
        <pc:picChg chg="del">
          <ac:chgData name="LAMIAE BEZZAZ" userId="f9bc3cc0-8e1c-4944-afa8-b4b36bbf20e1" providerId="ADAL" clId="{9E5BCBA7-D9C1-4888-A63E-B9F47A402253}" dt="2026-04-10T12:09:52.900" v="727" actId="478"/>
          <ac:picMkLst>
            <pc:docMk/>
            <pc:sldMk cId="3692496730" sldId="1162"/>
            <ac:picMk id="11" creationId="{45D47CB5-54AC-4767-8941-B88C77E55853}"/>
          </ac:picMkLst>
        </pc:picChg>
        <pc:picChg chg="add mod">
          <ac:chgData name="LAMIAE BEZZAZ" userId="f9bc3cc0-8e1c-4944-afa8-b4b36bbf20e1" providerId="ADAL" clId="{9E5BCBA7-D9C1-4888-A63E-B9F47A402253}" dt="2026-04-10T12:12:45.459" v="749" actId="1076"/>
          <ac:picMkLst>
            <pc:docMk/>
            <pc:sldMk cId="3692496730" sldId="1162"/>
            <ac:picMk id="12" creationId="{4B7D5771-90D0-4652-A4F2-C7619AB71D79}"/>
          </ac:picMkLst>
        </pc:picChg>
        <pc:picChg chg="add mod">
          <ac:chgData name="LAMIAE BEZZAZ" userId="f9bc3cc0-8e1c-4944-afa8-b4b36bbf20e1" providerId="ADAL" clId="{9E5BCBA7-D9C1-4888-A63E-B9F47A402253}" dt="2026-04-10T12:12:45.459" v="749" actId="1076"/>
          <ac:picMkLst>
            <pc:docMk/>
            <pc:sldMk cId="3692496730" sldId="1162"/>
            <ac:picMk id="13" creationId="{0F2FF645-96A5-4301-A7B2-30E4774FD34A}"/>
          </ac:picMkLst>
        </pc:picChg>
        <pc:picChg chg="del">
          <ac:chgData name="LAMIAE BEZZAZ" userId="f9bc3cc0-8e1c-4944-afa8-b4b36bbf20e1" providerId="ADAL" clId="{9E5BCBA7-D9C1-4888-A63E-B9F47A402253}" dt="2026-04-10T12:09:52.900" v="727" actId="478"/>
          <ac:picMkLst>
            <pc:docMk/>
            <pc:sldMk cId="3692496730" sldId="1162"/>
            <ac:picMk id="15" creationId="{D52E7F62-49C5-4F2F-AF97-ED82810DA2DD}"/>
          </ac:picMkLst>
        </pc:picChg>
        <pc:picChg chg="add mod">
          <ac:chgData name="LAMIAE BEZZAZ" userId="f9bc3cc0-8e1c-4944-afa8-b4b36bbf20e1" providerId="ADAL" clId="{9E5BCBA7-D9C1-4888-A63E-B9F47A402253}" dt="2026-04-10T12:12:57.519" v="752" actId="571"/>
          <ac:picMkLst>
            <pc:docMk/>
            <pc:sldMk cId="3692496730" sldId="1162"/>
            <ac:picMk id="16" creationId="{C2424C49-8FE5-43A3-86DF-01F4BB9189EF}"/>
          </ac:picMkLst>
        </pc:picChg>
      </pc:sldChg>
      <pc:sldChg chg="addSp delSp modSp">
        <pc:chgData name="LAMIAE BEZZAZ" userId="f9bc3cc0-8e1c-4944-afa8-b4b36bbf20e1" providerId="ADAL" clId="{9E5BCBA7-D9C1-4888-A63E-B9F47A402253}" dt="2026-04-10T12:13:45.019" v="831" actId="20577"/>
        <pc:sldMkLst>
          <pc:docMk/>
          <pc:sldMk cId="1619984685" sldId="1163"/>
        </pc:sldMkLst>
        <pc:spChg chg="mod">
          <ac:chgData name="LAMIAE BEZZAZ" userId="f9bc3cc0-8e1c-4944-afa8-b4b36bbf20e1" providerId="ADAL" clId="{9E5BCBA7-D9C1-4888-A63E-B9F47A402253}" dt="2026-04-10T12:13:45.019" v="831" actId="20577"/>
          <ac:spMkLst>
            <pc:docMk/>
            <pc:sldMk cId="1619984685" sldId="1163"/>
            <ac:spMk id="5" creationId="{BFA2B842-7EA7-6B0C-D227-090B2B970DD2}"/>
          </ac:spMkLst>
        </pc:spChg>
        <pc:spChg chg="mod">
          <ac:chgData name="LAMIAE BEZZAZ" userId="f9bc3cc0-8e1c-4944-afa8-b4b36bbf20e1" providerId="ADAL" clId="{9E5BCBA7-D9C1-4888-A63E-B9F47A402253}" dt="2026-04-10T12:13:23.827" v="795" actId="20577"/>
          <ac:spMkLst>
            <pc:docMk/>
            <pc:sldMk cId="1619984685" sldId="1163"/>
            <ac:spMk id="9" creationId="{103DCF0D-FDBF-48BC-A534-0BC62CA5C7B4}"/>
          </ac:spMkLst>
        </pc:spChg>
        <pc:picChg chg="add">
          <ac:chgData name="LAMIAE BEZZAZ" userId="f9bc3cc0-8e1c-4944-afa8-b4b36bbf20e1" providerId="ADAL" clId="{9E5BCBA7-D9C1-4888-A63E-B9F47A402253}" dt="2026-04-10T12:13:05.740" v="754"/>
          <ac:picMkLst>
            <pc:docMk/>
            <pc:sldMk cId="1619984685" sldId="1163"/>
            <ac:picMk id="12" creationId="{A1406E9B-77B5-4932-AFB9-D408419A151E}"/>
          </ac:picMkLst>
        </pc:picChg>
        <pc:picChg chg="del">
          <ac:chgData name="LAMIAE BEZZAZ" userId="f9bc3cc0-8e1c-4944-afa8-b4b36bbf20e1" providerId="ADAL" clId="{9E5BCBA7-D9C1-4888-A63E-B9F47A402253}" dt="2026-04-10T12:13:05.077" v="753" actId="478"/>
          <ac:picMkLst>
            <pc:docMk/>
            <pc:sldMk cId="1619984685" sldId="1163"/>
            <ac:picMk id="13" creationId="{99365CF4-ACC3-42CB-9C0A-026B4DBD0275}"/>
          </ac:picMkLst>
        </pc:picChg>
        <pc:picChg chg="add">
          <ac:chgData name="LAMIAE BEZZAZ" userId="f9bc3cc0-8e1c-4944-afa8-b4b36bbf20e1" providerId="ADAL" clId="{9E5BCBA7-D9C1-4888-A63E-B9F47A402253}" dt="2026-04-10T12:13:05.740" v="754"/>
          <ac:picMkLst>
            <pc:docMk/>
            <pc:sldMk cId="1619984685" sldId="1163"/>
            <ac:picMk id="14" creationId="{F19F199D-AAE1-4564-B7E2-25414F924FB1}"/>
          </ac:picMkLst>
        </pc:picChg>
        <pc:picChg chg="del">
          <ac:chgData name="LAMIAE BEZZAZ" userId="f9bc3cc0-8e1c-4944-afa8-b4b36bbf20e1" providerId="ADAL" clId="{9E5BCBA7-D9C1-4888-A63E-B9F47A402253}" dt="2026-04-10T12:13:05.077" v="753" actId="478"/>
          <ac:picMkLst>
            <pc:docMk/>
            <pc:sldMk cId="1619984685" sldId="1163"/>
            <ac:picMk id="16" creationId="{46F53AB4-438E-4A92-BF03-96CDCA53B6A4}"/>
          </ac:picMkLst>
        </pc:picChg>
        <pc:picChg chg="del">
          <ac:chgData name="LAMIAE BEZZAZ" userId="f9bc3cc0-8e1c-4944-afa8-b4b36bbf20e1" providerId="ADAL" clId="{9E5BCBA7-D9C1-4888-A63E-B9F47A402253}" dt="2026-04-10T12:13:05.077" v="753" actId="478"/>
          <ac:picMkLst>
            <pc:docMk/>
            <pc:sldMk cId="1619984685" sldId="1163"/>
            <ac:picMk id="17" creationId="{1749ED30-7379-46DE-80D4-DB17BEED61A0}"/>
          </ac:picMkLst>
        </pc:picChg>
      </pc:sldChg>
      <pc:sldChg chg="addSp delSp modSp">
        <pc:chgData name="LAMIAE BEZZAZ" userId="f9bc3cc0-8e1c-4944-afa8-b4b36bbf20e1" providerId="ADAL" clId="{9E5BCBA7-D9C1-4888-A63E-B9F47A402253}" dt="2026-04-10T10:33:28.803" v="302" actId="20577"/>
        <pc:sldMkLst>
          <pc:docMk/>
          <pc:sldMk cId="4126443192" sldId="1166"/>
        </pc:sldMkLst>
        <pc:spChg chg="mod">
          <ac:chgData name="LAMIAE BEZZAZ" userId="f9bc3cc0-8e1c-4944-afa8-b4b36bbf20e1" providerId="ADAL" clId="{9E5BCBA7-D9C1-4888-A63E-B9F47A402253}" dt="2026-04-10T10:33:28.803" v="302" actId="20577"/>
          <ac:spMkLst>
            <pc:docMk/>
            <pc:sldMk cId="4126443192" sldId="1166"/>
            <ac:spMk id="2" creationId="{6656CA4A-9F26-CDC0-40B5-A7DFF0D791AC}"/>
          </ac:spMkLst>
        </pc:spChg>
        <pc:picChg chg="del">
          <ac:chgData name="LAMIAE BEZZAZ" userId="f9bc3cc0-8e1c-4944-afa8-b4b36bbf20e1" providerId="ADAL" clId="{9E5BCBA7-D9C1-4888-A63E-B9F47A402253}" dt="2026-04-10T10:30:59.067" v="230" actId="478"/>
          <ac:picMkLst>
            <pc:docMk/>
            <pc:sldMk cId="4126443192" sldId="1166"/>
            <ac:picMk id="11" creationId="{97778D64-A8BA-4B53-86FF-10CF2A9DF380}"/>
          </ac:picMkLst>
        </pc:picChg>
        <pc:picChg chg="del">
          <ac:chgData name="LAMIAE BEZZAZ" userId="f9bc3cc0-8e1c-4944-afa8-b4b36bbf20e1" providerId="ADAL" clId="{9E5BCBA7-D9C1-4888-A63E-B9F47A402253}" dt="2026-04-10T10:31:00.759" v="231" actId="478"/>
          <ac:picMkLst>
            <pc:docMk/>
            <pc:sldMk cId="4126443192" sldId="1166"/>
            <ac:picMk id="12" creationId="{3AF6531B-45B1-4FA1-AFDE-F92D33A0B51E}"/>
          </ac:picMkLst>
        </pc:picChg>
        <pc:picChg chg="del">
          <ac:chgData name="LAMIAE BEZZAZ" userId="f9bc3cc0-8e1c-4944-afa8-b4b36bbf20e1" providerId="ADAL" clId="{9E5BCBA7-D9C1-4888-A63E-B9F47A402253}" dt="2026-04-10T10:30:59.067" v="230" actId="478"/>
          <ac:picMkLst>
            <pc:docMk/>
            <pc:sldMk cId="4126443192" sldId="1166"/>
            <ac:picMk id="13" creationId="{83AB322A-CA8C-4394-8DBB-DED4AE35526B}"/>
          </ac:picMkLst>
        </pc:picChg>
        <pc:picChg chg="add del mod">
          <ac:chgData name="LAMIAE BEZZAZ" userId="f9bc3cc0-8e1c-4944-afa8-b4b36bbf20e1" providerId="ADAL" clId="{9E5BCBA7-D9C1-4888-A63E-B9F47A402253}" dt="2026-04-10T10:30:59.067" v="230" actId="478"/>
          <ac:picMkLst>
            <pc:docMk/>
            <pc:sldMk cId="4126443192" sldId="1166"/>
            <ac:picMk id="14" creationId="{1F1E7287-5E1A-4F49-9E64-7D19B2276CC8}"/>
          </ac:picMkLst>
        </pc:picChg>
        <pc:picChg chg="add mod">
          <ac:chgData name="LAMIAE BEZZAZ" userId="f9bc3cc0-8e1c-4944-afa8-b4b36bbf20e1" providerId="ADAL" clId="{9E5BCBA7-D9C1-4888-A63E-B9F47A402253}" dt="2026-04-10T10:31:50.520" v="239" actId="408"/>
          <ac:picMkLst>
            <pc:docMk/>
            <pc:sldMk cId="4126443192" sldId="1166"/>
            <ac:picMk id="15" creationId="{A14DB180-4AE9-42CC-B71D-6406448D9506}"/>
          </ac:picMkLst>
        </pc:picChg>
        <pc:picChg chg="del">
          <ac:chgData name="LAMIAE BEZZAZ" userId="f9bc3cc0-8e1c-4944-afa8-b4b36bbf20e1" providerId="ADAL" clId="{9E5BCBA7-D9C1-4888-A63E-B9F47A402253}" dt="2026-04-10T10:30:59.067" v="230" actId="478"/>
          <ac:picMkLst>
            <pc:docMk/>
            <pc:sldMk cId="4126443192" sldId="1166"/>
            <ac:picMk id="16" creationId="{8BB66146-469E-4E1A-A31D-7D6DAB87515B}"/>
          </ac:picMkLst>
        </pc:picChg>
        <pc:picChg chg="del">
          <ac:chgData name="LAMIAE BEZZAZ" userId="f9bc3cc0-8e1c-4944-afa8-b4b36bbf20e1" providerId="ADAL" clId="{9E5BCBA7-D9C1-4888-A63E-B9F47A402253}" dt="2026-04-10T10:30:59.067" v="230" actId="478"/>
          <ac:picMkLst>
            <pc:docMk/>
            <pc:sldMk cId="4126443192" sldId="1166"/>
            <ac:picMk id="17" creationId="{06CD908E-C0D9-4441-9AF9-DAF86A3154E8}"/>
          </ac:picMkLst>
        </pc:picChg>
        <pc:picChg chg="del">
          <ac:chgData name="LAMIAE BEZZAZ" userId="f9bc3cc0-8e1c-4944-afa8-b4b36bbf20e1" providerId="ADAL" clId="{9E5BCBA7-D9C1-4888-A63E-B9F47A402253}" dt="2026-04-10T10:30:59.067" v="230" actId="478"/>
          <ac:picMkLst>
            <pc:docMk/>
            <pc:sldMk cId="4126443192" sldId="1166"/>
            <ac:picMk id="18" creationId="{2F20672B-AF44-4730-BA01-821CBFA1715F}"/>
          </ac:picMkLst>
        </pc:picChg>
        <pc:picChg chg="add mod">
          <ac:chgData name="LAMIAE BEZZAZ" userId="f9bc3cc0-8e1c-4944-afa8-b4b36bbf20e1" providerId="ADAL" clId="{9E5BCBA7-D9C1-4888-A63E-B9F47A402253}" dt="2026-04-10T10:31:42.267" v="238" actId="408"/>
          <ac:picMkLst>
            <pc:docMk/>
            <pc:sldMk cId="4126443192" sldId="1166"/>
            <ac:picMk id="19" creationId="{D8527893-6EB7-4FCF-A958-1839CF01180E}"/>
          </ac:picMkLst>
        </pc:picChg>
        <pc:picChg chg="add mod">
          <ac:chgData name="LAMIAE BEZZAZ" userId="f9bc3cc0-8e1c-4944-afa8-b4b36bbf20e1" providerId="ADAL" clId="{9E5BCBA7-D9C1-4888-A63E-B9F47A402253}" dt="2026-04-10T10:31:50.520" v="239" actId="408"/>
          <ac:picMkLst>
            <pc:docMk/>
            <pc:sldMk cId="4126443192" sldId="1166"/>
            <ac:picMk id="20" creationId="{C621C08F-4CC2-429B-A279-5521DEE9BA0A}"/>
          </ac:picMkLst>
        </pc:picChg>
        <pc:picChg chg="add mod">
          <ac:chgData name="LAMIAE BEZZAZ" userId="f9bc3cc0-8e1c-4944-afa8-b4b36bbf20e1" providerId="ADAL" clId="{9E5BCBA7-D9C1-4888-A63E-B9F47A402253}" dt="2026-04-10T10:31:50.520" v="239" actId="408"/>
          <ac:picMkLst>
            <pc:docMk/>
            <pc:sldMk cId="4126443192" sldId="1166"/>
            <ac:picMk id="21" creationId="{C749624C-4BDF-4C84-A667-97FFBCE45A6B}"/>
          </ac:picMkLst>
        </pc:picChg>
        <pc:picChg chg="add mod">
          <ac:chgData name="LAMIAE BEZZAZ" userId="f9bc3cc0-8e1c-4944-afa8-b4b36bbf20e1" providerId="ADAL" clId="{9E5BCBA7-D9C1-4888-A63E-B9F47A402253}" dt="2026-04-10T10:31:42.267" v="238" actId="408"/>
          <ac:picMkLst>
            <pc:docMk/>
            <pc:sldMk cId="4126443192" sldId="1166"/>
            <ac:picMk id="22" creationId="{9FB91DF2-5333-4542-AC7E-A918CA6E3443}"/>
          </ac:picMkLst>
        </pc:picChg>
        <pc:picChg chg="add mod">
          <ac:chgData name="LAMIAE BEZZAZ" userId="f9bc3cc0-8e1c-4944-afa8-b4b36bbf20e1" providerId="ADAL" clId="{9E5BCBA7-D9C1-4888-A63E-B9F47A402253}" dt="2026-04-10T10:31:42.267" v="238" actId="408"/>
          <ac:picMkLst>
            <pc:docMk/>
            <pc:sldMk cId="4126443192" sldId="1166"/>
            <ac:picMk id="23" creationId="{96F50E34-4186-4BDB-9AC4-B04C7A47A44A}"/>
          </ac:picMkLst>
        </pc:picChg>
      </pc:sldChg>
      <pc:sldChg chg="addSp delSp modSp">
        <pc:chgData name="LAMIAE BEZZAZ" userId="f9bc3cc0-8e1c-4944-afa8-b4b36bbf20e1" providerId="ADAL" clId="{9E5BCBA7-D9C1-4888-A63E-B9F47A402253}" dt="2026-04-10T10:33:36.802" v="308" actId="20577"/>
        <pc:sldMkLst>
          <pc:docMk/>
          <pc:sldMk cId="2514325506" sldId="1167"/>
        </pc:sldMkLst>
        <pc:spChg chg="mod">
          <ac:chgData name="LAMIAE BEZZAZ" userId="f9bc3cc0-8e1c-4944-afa8-b4b36bbf20e1" providerId="ADAL" clId="{9E5BCBA7-D9C1-4888-A63E-B9F47A402253}" dt="2026-04-10T10:33:36.802" v="308" actId="20577"/>
          <ac:spMkLst>
            <pc:docMk/>
            <pc:sldMk cId="2514325506" sldId="1167"/>
            <ac:spMk id="2" creationId="{6656CA4A-9F26-CDC0-40B5-A7DFF0D791AC}"/>
          </ac:spMkLst>
        </pc:spChg>
        <pc:picChg chg="del">
          <ac:chgData name="LAMIAE BEZZAZ" userId="f9bc3cc0-8e1c-4944-afa8-b4b36bbf20e1" providerId="ADAL" clId="{9E5BCBA7-D9C1-4888-A63E-B9F47A402253}" dt="2026-04-10T10:32:07.368" v="241" actId="478"/>
          <ac:picMkLst>
            <pc:docMk/>
            <pc:sldMk cId="2514325506" sldId="1167"/>
            <ac:picMk id="11" creationId="{A9ED5D15-1B0E-4474-8543-819A11261FE1}"/>
          </ac:picMkLst>
        </pc:picChg>
        <pc:picChg chg="del">
          <ac:chgData name="LAMIAE BEZZAZ" userId="f9bc3cc0-8e1c-4944-afa8-b4b36bbf20e1" providerId="ADAL" clId="{9E5BCBA7-D9C1-4888-A63E-B9F47A402253}" dt="2026-04-10T10:32:11.273" v="244" actId="478"/>
          <ac:picMkLst>
            <pc:docMk/>
            <pc:sldMk cId="2514325506" sldId="1167"/>
            <ac:picMk id="12" creationId="{4CAF16F7-F336-4970-9C25-B2B98AAAE1D6}"/>
          </ac:picMkLst>
        </pc:picChg>
        <pc:picChg chg="del">
          <ac:chgData name="LAMIAE BEZZAZ" userId="f9bc3cc0-8e1c-4944-afa8-b4b36bbf20e1" providerId="ADAL" clId="{9E5BCBA7-D9C1-4888-A63E-B9F47A402253}" dt="2026-04-10T10:32:07.368" v="241" actId="478"/>
          <ac:picMkLst>
            <pc:docMk/>
            <pc:sldMk cId="2514325506" sldId="1167"/>
            <ac:picMk id="13" creationId="{D041012C-CDFE-4DC3-A14C-58D49D41A70C}"/>
          </ac:picMkLst>
        </pc:picChg>
        <pc:picChg chg="del">
          <ac:chgData name="LAMIAE BEZZAZ" userId="f9bc3cc0-8e1c-4944-afa8-b4b36bbf20e1" providerId="ADAL" clId="{9E5BCBA7-D9C1-4888-A63E-B9F47A402253}" dt="2026-04-10T10:32:07.368" v="241" actId="478"/>
          <ac:picMkLst>
            <pc:docMk/>
            <pc:sldMk cId="2514325506" sldId="1167"/>
            <ac:picMk id="14" creationId="{B4CA52E0-307B-4DBB-9CDF-D4F2A235B7A1}"/>
          </ac:picMkLst>
        </pc:picChg>
        <pc:picChg chg="del">
          <ac:chgData name="LAMIAE BEZZAZ" userId="f9bc3cc0-8e1c-4944-afa8-b4b36bbf20e1" providerId="ADAL" clId="{9E5BCBA7-D9C1-4888-A63E-B9F47A402253}" dt="2026-04-10T10:32:07.368" v="241" actId="478"/>
          <ac:picMkLst>
            <pc:docMk/>
            <pc:sldMk cId="2514325506" sldId="1167"/>
            <ac:picMk id="15" creationId="{58EC697D-C6FB-4E27-A61F-F13A58A0CAA4}"/>
          </ac:picMkLst>
        </pc:picChg>
        <pc:picChg chg="del">
          <ac:chgData name="LAMIAE BEZZAZ" userId="f9bc3cc0-8e1c-4944-afa8-b4b36bbf20e1" providerId="ADAL" clId="{9E5BCBA7-D9C1-4888-A63E-B9F47A402253}" dt="2026-04-10T10:32:07.368" v="241" actId="478"/>
          <ac:picMkLst>
            <pc:docMk/>
            <pc:sldMk cId="2514325506" sldId="1167"/>
            <ac:picMk id="16" creationId="{E78D27BA-1134-4282-BF91-E40BD84F0256}"/>
          </ac:picMkLst>
        </pc:picChg>
        <pc:picChg chg="add del mod">
          <ac:chgData name="LAMIAE BEZZAZ" userId="f9bc3cc0-8e1c-4944-afa8-b4b36bbf20e1" providerId="ADAL" clId="{9E5BCBA7-D9C1-4888-A63E-B9F47A402253}" dt="2026-04-10T10:32:08.834" v="242" actId="478"/>
          <ac:picMkLst>
            <pc:docMk/>
            <pc:sldMk cId="2514325506" sldId="1167"/>
            <ac:picMk id="17" creationId="{DBAE28DA-4F10-4EC7-B639-268D0133A94C}"/>
          </ac:picMkLst>
        </pc:picChg>
        <pc:picChg chg="add del mod">
          <ac:chgData name="LAMIAE BEZZAZ" userId="f9bc3cc0-8e1c-4944-afa8-b4b36bbf20e1" providerId="ADAL" clId="{9E5BCBA7-D9C1-4888-A63E-B9F47A402253}" dt="2026-04-10T10:32:07.368" v="241" actId="478"/>
          <ac:picMkLst>
            <pc:docMk/>
            <pc:sldMk cId="2514325506" sldId="1167"/>
            <ac:picMk id="18" creationId="{84A5C2C0-ED30-414B-B0B9-C7E9459AE91F}"/>
          </ac:picMkLst>
        </pc:picChg>
        <pc:picChg chg="add mod modCrop">
          <ac:chgData name="LAMIAE BEZZAZ" userId="f9bc3cc0-8e1c-4944-afa8-b4b36bbf20e1" providerId="ADAL" clId="{9E5BCBA7-D9C1-4888-A63E-B9F47A402253}" dt="2026-04-10T10:32:29.573" v="247" actId="1582"/>
          <ac:picMkLst>
            <pc:docMk/>
            <pc:sldMk cId="2514325506" sldId="1167"/>
            <ac:picMk id="19" creationId="{A3C76CC3-7FA4-4A45-87FC-B45A91B51E2E}"/>
          </ac:picMkLst>
        </pc:picChg>
        <pc:picChg chg="add">
          <ac:chgData name="LAMIAE BEZZAZ" userId="f9bc3cc0-8e1c-4944-afa8-b4b36bbf20e1" providerId="ADAL" clId="{9E5BCBA7-D9C1-4888-A63E-B9F47A402253}" dt="2026-04-10T10:32:09.298" v="243"/>
          <ac:picMkLst>
            <pc:docMk/>
            <pc:sldMk cId="2514325506" sldId="1167"/>
            <ac:picMk id="20" creationId="{BC4C0642-296A-4E1F-AEBC-61AED01649BF}"/>
          </ac:picMkLst>
        </pc:picChg>
        <pc:picChg chg="add">
          <ac:chgData name="LAMIAE BEZZAZ" userId="f9bc3cc0-8e1c-4944-afa8-b4b36bbf20e1" providerId="ADAL" clId="{9E5BCBA7-D9C1-4888-A63E-B9F47A402253}" dt="2026-04-10T10:32:09.298" v="243"/>
          <ac:picMkLst>
            <pc:docMk/>
            <pc:sldMk cId="2514325506" sldId="1167"/>
            <ac:picMk id="21" creationId="{8DFE268C-0C92-4BF2-84EB-F0964CB502E9}"/>
          </ac:picMkLst>
        </pc:picChg>
        <pc:picChg chg="add">
          <ac:chgData name="LAMIAE BEZZAZ" userId="f9bc3cc0-8e1c-4944-afa8-b4b36bbf20e1" providerId="ADAL" clId="{9E5BCBA7-D9C1-4888-A63E-B9F47A402253}" dt="2026-04-10T10:32:09.298" v="243"/>
          <ac:picMkLst>
            <pc:docMk/>
            <pc:sldMk cId="2514325506" sldId="1167"/>
            <ac:picMk id="22" creationId="{18668D28-2E0D-4CE6-ABAD-E2D94B2C8629}"/>
          </ac:picMkLst>
        </pc:picChg>
        <pc:picChg chg="add mod">
          <ac:chgData name="LAMIAE BEZZAZ" userId="f9bc3cc0-8e1c-4944-afa8-b4b36bbf20e1" providerId="ADAL" clId="{9E5BCBA7-D9C1-4888-A63E-B9F47A402253}" dt="2026-04-10T10:32:29.573" v="247" actId="1582"/>
          <ac:picMkLst>
            <pc:docMk/>
            <pc:sldMk cId="2514325506" sldId="1167"/>
            <ac:picMk id="23" creationId="{DE855217-744D-40B4-88B6-C04562A2A211}"/>
          </ac:picMkLst>
        </pc:picChg>
        <pc:picChg chg="add">
          <ac:chgData name="LAMIAE BEZZAZ" userId="f9bc3cc0-8e1c-4944-afa8-b4b36bbf20e1" providerId="ADAL" clId="{9E5BCBA7-D9C1-4888-A63E-B9F47A402253}" dt="2026-04-10T10:32:09.298" v="243"/>
          <ac:picMkLst>
            <pc:docMk/>
            <pc:sldMk cId="2514325506" sldId="1167"/>
            <ac:picMk id="24" creationId="{A524BC9C-1ACB-4920-B0EF-C32808C3D206}"/>
          </ac:picMkLst>
        </pc:picChg>
      </pc:sldChg>
      <pc:sldChg chg="addSp delSp modSp">
        <pc:chgData name="LAMIAE BEZZAZ" userId="f9bc3cc0-8e1c-4944-afa8-b4b36bbf20e1" providerId="ADAL" clId="{9E5BCBA7-D9C1-4888-A63E-B9F47A402253}" dt="2026-04-15T08:58:09.922" v="1224" actId="1076"/>
        <pc:sldMkLst>
          <pc:docMk/>
          <pc:sldMk cId="2448685570" sldId="1231"/>
        </pc:sldMkLst>
        <pc:picChg chg="add del mod">
          <ac:chgData name="LAMIAE BEZZAZ" userId="f9bc3cc0-8e1c-4944-afa8-b4b36bbf20e1" providerId="ADAL" clId="{9E5BCBA7-D9C1-4888-A63E-B9F47A402253}" dt="2026-04-15T08:56:35.425" v="1156" actId="478"/>
          <ac:picMkLst>
            <pc:docMk/>
            <pc:sldMk cId="2448685570" sldId="1231"/>
            <ac:picMk id="12" creationId="{D52D4EBA-5701-4C08-AAD8-0A4B443730AB}"/>
          </ac:picMkLst>
        </pc:picChg>
        <pc:picChg chg="add mod">
          <ac:chgData name="LAMIAE BEZZAZ" userId="f9bc3cc0-8e1c-4944-afa8-b4b36bbf20e1" providerId="ADAL" clId="{9E5BCBA7-D9C1-4888-A63E-B9F47A402253}" dt="2026-04-15T08:57:45.279" v="1219" actId="14100"/>
          <ac:picMkLst>
            <pc:docMk/>
            <pc:sldMk cId="2448685570" sldId="1231"/>
            <ac:picMk id="17" creationId="{50B7F0DE-DE23-4FEC-830F-D8EA2B5B1D8E}"/>
          </ac:picMkLst>
        </pc:picChg>
        <pc:picChg chg="add mod">
          <ac:chgData name="LAMIAE BEZZAZ" userId="f9bc3cc0-8e1c-4944-afa8-b4b36bbf20e1" providerId="ADAL" clId="{9E5BCBA7-D9C1-4888-A63E-B9F47A402253}" dt="2026-04-15T08:57:52.241" v="1220" actId="1076"/>
          <ac:picMkLst>
            <pc:docMk/>
            <pc:sldMk cId="2448685570" sldId="1231"/>
            <ac:picMk id="18" creationId="{67ABE1F4-ED87-4A8E-AE7D-8029130A78D6}"/>
          </ac:picMkLst>
        </pc:picChg>
        <pc:picChg chg="add mod">
          <ac:chgData name="LAMIAE BEZZAZ" userId="f9bc3cc0-8e1c-4944-afa8-b4b36bbf20e1" providerId="ADAL" clId="{9E5BCBA7-D9C1-4888-A63E-B9F47A402253}" dt="2026-04-15T08:57:55.841" v="1221" actId="1076"/>
          <ac:picMkLst>
            <pc:docMk/>
            <pc:sldMk cId="2448685570" sldId="1231"/>
            <ac:picMk id="19" creationId="{AC836EDF-1921-47F9-9698-85C2C9870B04}"/>
          </ac:picMkLst>
        </pc:picChg>
        <pc:picChg chg="add mod">
          <ac:chgData name="LAMIAE BEZZAZ" userId="f9bc3cc0-8e1c-4944-afa8-b4b36bbf20e1" providerId="ADAL" clId="{9E5BCBA7-D9C1-4888-A63E-B9F47A402253}" dt="2026-04-15T08:58:09.922" v="1224" actId="1076"/>
          <ac:picMkLst>
            <pc:docMk/>
            <pc:sldMk cId="2448685570" sldId="1231"/>
            <ac:picMk id="20" creationId="{1BBC28CE-3FA1-48A4-8363-70091BAC4707}"/>
          </ac:picMkLst>
        </pc:picChg>
        <pc:picChg chg="add mod">
          <ac:chgData name="LAMIAE BEZZAZ" userId="f9bc3cc0-8e1c-4944-afa8-b4b36bbf20e1" providerId="ADAL" clId="{9E5BCBA7-D9C1-4888-A63E-B9F47A402253}" dt="2026-04-15T08:58:07.306" v="1223" actId="1076"/>
          <ac:picMkLst>
            <pc:docMk/>
            <pc:sldMk cId="2448685570" sldId="1231"/>
            <ac:picMk id="21" creationId="{103C3FAB-FE56-4836-BAF0-A8C311065EF5}"/>
          </ac:picMkLst>
        </pc:picChg>
        <pc:picChg chg="del">
          <ac:chgData name="LAMIAE BEZZAZ" userId="f9bc3cc0-8e1c-4944-afa8-b4b36bbf20e1" providerId="ADAL" clId="{9E5BCBA7-D9C1-4888-A63E-B9F47A402253}" dt="2026-04-15T08:56:22.312" v="1153" actId="478"/>
          <ac:picMkLst>
            <pc:docMk/>
            <pc:sldMk cId="2448685570" sldId="1231"/>
            <ac:picMk id="27" creationId="{299A901A-8A82-427C-93EB-4F88AC47AE46}"/>
          </ac:picMkLst>
        </pc:picChg>
        <pc:picChg chg="del">
          <ac:chgData name="LAMIAE BEZZAZ" userId="f9bc3cc0-8e1c-4944-afa8-b4b36bbf20e1" providerId="ADAL" clId="{9E5BCBA7-D9C1-4888-A63E-B9F47A402253}" dt="2026-04-15T08:55:56.142" v="1149" actId="478"/>
          <ac:picMkLst>
            <pc:docMk/>
            <pc:sldMk cId="2448685570" sldId="1231"/>
            <ac:picMk id="28" creationId="{BA45D305-1A40-4E45-B297-7DA23D91FE4B}"/>
          </ac:picMkLst>
        </pc:picChg>
        <pc:picChg chg="del">
          <ac:chgData name="LAMIAE BEZZAZ" userId="f9bc3cc0-8e1c-4944-afa8-b4b36bbf20e1" providerId="ADAL" clId="{9E5BCBA7-D9C1-4888-A63E-B9F47A402253}" dt="2026-04-15T08:56:55.013" v="1159" actId="478"/>
          <ac:picMkLst>
            <pc:docMk/>
            <pc:sldMk cId="2448685570" sldId="1231"/>
            <ac:picMk id="30" creationId="{9CDD4EBE-0F90-4637-8B20-FF662D6AFF72}"/>
          </ac:picMkLst>
        </pc:picChg>
        <pc:picChg chg="del">
          <ac:chgData name="LAMIAE BEZZAZ" userId="f9bc3cc0-8e1c-4944-afa8-b4b36bbf20e1" providerId="ADAL" clId="{9E5BCBA7-D9C1-4888-A63E-B9F47A402253}" dt="2026-04-15T08:57:25.685" v="1163" actId="478"/>
          <ac:picMkLst>
            <pc:docMk/>
            <pc:sldMk cId="2448685570" sldId="1231"/>
            <ac:picMk id="32" creationId="{1C1775D3-7526-456D-9A21-DC98630A14D2}"/>
          </ac:picMkLst>
        </pc:picChg>
        <pc:picChg chg="del">
          <ac:chgData name="LAMIAE BEZZAZ" userId="f9bc3cc0-8e1c-4944-afa8-b4b36bbf20e1" providerId="ADAL" clId="{9E5BCBA7-D9C1-4888-A63E-B9F47A402253}" dt="2026-04-15T08:57:25.685" v="1163" actId="478"/>
          <ac:picMkLst>
            <pc:docMk/>
            <pc:sldMk cId="2448685570" sldId="1231"/>
            <ac:picMk id="34" creationId="{C8EABC21-9CAE-4900-9294-1164210BA11F}"/>
          </ac:picMkLst>
        </pc:picChg>
      </pc:sldChg>
      <pc:sldChg chg="addSp delSp modSp">
        <pc:chgData name="LAMIAE BEZZAZ" userId="f9bc3cc0-8e1c-4944-afa8-b4b36bbf20e1" providerId="ADAL" clId="{9E5BCBA7-D9C1-4888-A63E-B9F47A402253}" dt="2026-04-15T09:03:31.294" v="1300" actId="1076"/>
        <pc:sldMkLst>
          <pc:docMk/>
          <pc:sldMk cId="155981778" sldId="1232"/>
        </pc:sldMkLst>
        <pc:picChg chg="add mod">
          <ac:chgData name="LAMIAE BEZZAZ" userId="f9bc3cc0-8e1c-4944-afa8-b4b36bbf20e1" providerId="ADAL" clId="{9E5BCBA7-D9C1-4888-A63E-B9F47A402253}" dt="2026-04-15T09:03:23.760" v="1298" actId="408"/>
          <ac:picMkLst>
            <pc:docMk/>
            <pc:sldMk cId="155981778" sldId="1232"/>
            <ac:picMk id="12" creationId="{5FD27CD4-5275-418C-9493-162508B82C8A}"/>
          </ac:picMkLst>
        </pc:picChg>
        <pc:picChg chg="add mod">
          <ac:chgData name="LAMIAE BEZZAZ" userId="f9bc3cc0-8e1c-4944-afa8-b4b36bbf20e1" providerId="ADAL" clId="{9E5BCBA7-D9C1-4888-A63E-B9F47A402253}" dt="2026-04-15T09:03:23.760" v="1298" actId="408"/>
          <ac:picMkLst>
            <pc:docMk/>
            <pc:sldMk cId="155981778" sldId="1232"/>
            <ac:picMk id="13" creationId="{BC9993F0-B4A1-454F-B5A8-5328DC464E87}"/>
          </ac:picMkLst>
        </pc:picChg>
        <pc:picChg chg="add mod">
          <ac:chgData name="LAMIAE BEZZAZ" userId="f9bc3cc0-8e1c-4944-afa8-b4b36bbf20e1" providerId="ADAL" clId="{9E5BCBA7-D9C1-4888-A63E-B9F47A402253}" dt="2026-04-15T09:03:23.760" v="1298" actId="408"/>
          <ac:picMkLst>
            <pc:docMk/>
            <pc:sldMk cId="155981778" sldId="1232"/>
            <ac:picMk id="15" creationId="{0DD8C49C-806A-4256-948D-AB7BDF0C7F19}"/>
          </ac:picMkLst>
        </pc:picChg>
        <pc:picChg chg="add mod">
          <ac:chgData name="LAMIAE BEZZAZ" userId="f9bc3cc0-8e1c-4944-afa8-b4b36bbf20e1" providerId="ADAL" clId="{9E5BCBA7-D9C1-4888-A63E-B9F47A402253}" dt="2026-04-15T09:03:31.294" v="1300" actId="1076"/>
          <ac:picMkLst>
            <pc:docMk/>
            <pc:sldMk cId="155981778" sldId="1232"/>
            <ac:picMk id="17" creationId="{05EF7900-9E64-4C33-8375-D6EC1D976C8D}"/>
          </ac:picMkLst>
        </pc:picChg>
        <pc:picChg chg="add mod">
          <ac:chgData name="LAMIAE BEZZAZ" userId="f9bc3cc0-8e1c-4944-afa8-b4b36bbf20e1" providerId="ADAL" clId="{9E5BCBA7-D9C1-4888-A63E-B9F47A402253}" dt="2026-04-15T09:03:28.256" v="1299" actId="1076"/>
          <ac:picMkLst>
            <pc:docMk/>
            <pc:sldMk cId="155981778" sldId="1232"/>
            <ac:picMk id="18" creationId="{5366B573-A209-40B1-92AB-064C7B4E8E7C}"/>
          </ac:picMkLst>
        </pc:picChg>
        <pc:picChg chg="del">
          <ac:chgData name="LAMIAE BEZZAZ" userId="f9bc3cc0-8e1c-4944-afa8-b4b36bbf20e1" providerId="ADAL" clId="{9E5BCBA7-D9C1-4888-A63E-B9F47A402253}" dt="2026-04-15T09:01:35.299" v="1228" actId="478"/>
          <ac:picMkLst>
            <pc:docMk/>
            <pc:sldMk cId="155981778" sldId="1232"/>
            <ac:picMk id="27" creationId="{7B13126A-184C-41AE-8A7A-61B85410BBA6}"/>
          </ac:picMkLst>
        </pc:picChg>
        <pc:picChg chg="del">
          <ac:chgData name="LAMIAE BEZZAZ" userId="f9bc3cc0-8e1c-4944-afa8-b4b36bbf20e1" providerId="ADAL" clId="{9E5BCBA7-D9C1-4888-A63E-B9F47A402253}" dt="2026-04-15T09:01:50.486" v="1232" actId="478"/>
          <ac:picMkLst>
            <pc:docMk/>
            <pc:sldMk cId="155981778" sldId="1232"/>
            <ac:picMk id="29" creationId="{E7972A26-3261-4E37-9C18-CAED961BAA56}"/>
          </ac:picMkLst>
        </pc:picChg>
        <pc:picChg chg="del">
          <ac:chgData name="LAMIAE BEZZAZ" userId="f9bc3cc0-8e1c-4944-afa8-b4b36bbf20e1" providerId="ADAL" clId="{9E5BCBA7-D9C1-4888-A63E-B9F47A402253}" dt="2026-04-15T09:01:55.298" v="1235" actId="478"/>
          <ac:picMkLst>
            <pc:docMk/>
            <pc:sldMk cId="155981778" sldId="1232"/>
            <ac:picMk id="30" creationId="{3412E01B-7560-470F-B184-FC9640249033}"/>
          </ac:picMkLst>
        </pc:picChg>
        <pc:picChg chg="del">
          <ac:chgData name="LAMIAE BEZZAZ" userId="f9bc3cc0-8e1c-4944-afa8-b4b36bbf20e1" providerId="ADAL" clId="{9E5BCBA7-D9C1-4888-A63E-B9F47A402253}" dt="2026-04-15T09:01:48.989" v="1231" actId="478"/>
          <ac:picMkLst>
            <pc:docMk/>
            <pc:sldMk cId="155981778" sldId="1232"/>
            <ac:picMk id="31" creationId="{3044E645-879D-46A2-B83C-B83B13E8138F}"/>
          </ac:picMkLst>
        </pc:picChg>
        <pc:picChg chg="del">
          <ac:chgData name="LAMIAE BEZZAZ" userId="f9bc3cc0-8e1c-4944-afa8-b4b36bbf20e1" providerId="ADAL" clId="{9E5BCBA7-D9C1-4888-A63E-B9F47A402253}" dt="2026-04-15T09:01:22.716" v="1225" actId="478"/>
          <ac:picMkLst>
            <pc:docMk/>
            <pc:sldMk cId="155981778" sldId="1232"/>
            <ac:picMk id="32" creationId="{D93EC0E0-DF03-41DA-8A41-D7967853AB89}"/>
          </ac:picMkLst>
        </pc:picChg>
      </pc:sldChg>
      <pc:sldChg chg="addSp delSp modSp">
        <pc:chgData name="LAMIAE BEZZAZ" userId="f9bc3cc0-8e1c-4944-afa8-b4b36bbf20e1" providerId="ADAL" clId="{9E5BCBA7-D9C1-4888-A63E-B9F47A402253}" dt="2026-04-15T09:25:53.752" v="1547" actId="1076"/>
        <pc:sldMkLst>
          <pc:docMk/>
          <pc:sldMk cId="1336974588" sldId="1233"/>
        </pc:sldMkLst>
        <pc:spChg chg="add del">
          <ac:chgData name="LAMIAE BEZZAZ" userId="f9bc3cc0-8e1c-4944-afa8-b4b36bbf20e1" providerId="ADAL" clId="{9E5BCBA7-D9C1-4888-A63E-B9F47A402253}" dt="2026-04-15T09:25:33.693" v="1544" actId="478"/>
          <ac:spMkLst>
            <pc:docMk/>
            <pc:sldMk cId="1336974588" sldId="1233"/>
            <ac:spMk id="3" creationId="{49733C4B-091A-49F2-811A-91CBD23D8B2F}"/>
          </ac:spMkLst>
        </pc:spChg>
        <pc:spChg chg="mod">
          <ac:chgData name="LAMIAE BEZZAZ" userId="f9bc3cc0-8e1c-4944-afa8-b4b36bbf20e1" providerId="ADAL" clId="{9E5BCBA7-D9C1-4888-A63E-B9F47A402253}" dt="2026-04-15T09:18:08.639" v="1541" actId="20577"/>
          <ac:spMkLst>
            <pc:docMk/>
            <pc:sldMk cId="1336974588" sldId="1233"/>
            <ac:spMk id="16" creationId="{5AE8B19C-F9BD-C41B-5519-216C3062AD85}"/>
          </ac:spMkLst>
        </pc:spChg>
        <pc:picChg chg="add mod">
          <ac:chgData name="LAMIAE BEZZAZ" userId="f9bc3cc0-8e1c-4944-afa8-b4b36bbf20e1" providerId="ADAL" clId="{9E5BCBA7-D9C1-4888-A63E-B9F47A402253}" dt="2026-04-15T09:25:53.752" v="1547" actId="1076"/>
          <ac:picMkLst>
            <pc:docMk/>
            <pc:sldMk cId="1336974588" sldId="1233"/>
            <ac:picMk id="6" creationId="{A4D4595B-35F0-4EBC-B4F1-ED5A2CB566D9}"/>
          </ac:picMkLst>
        </pc:picChg>
        <pc:picChg chg="del">
          <ac:chgData name="LAMIAE BEZZAZ" userId="f9bc3cc0-8e1c-4944-afa8-b4b36bbf20e1" providerId="ADAL" clId="{9E5BCBA7-D9C1-4888-A63E-B9F47A402253}" dt="2026-04-15T09:17:55.013" v="1511" actId="478"/>
          <ac:picMkLst>
            <pc:docMk/>
            <pc:sldMk cId="1336974588" sldId="1233"/>
            <ac:picMk id="8" creationId="{6C8A6329-8437-46CD-8A42-070232005C43}"/>
          </ac:picMkLst>
        </pc:picChg>
      </pc:sldChg>
      <pc:sldChg chg="modSp">
        <pc:chgData name="LAMIAE BEZZAZ" userId="f9bc3cc0-8e1c-4944-afa8-b4b36bbf20e1" providerId="ADAL" clId="{9E5BCBA7-D9C1-4888-A63E-B9F47A402253}" dt="2026-04-15T09:29:30.699" v="1573" actId="20577"/>
        <pc:sldMkLst>
          <pc:docMk/>
          <pc:sldMk cId="4011736690" sldId="1235"/>
        </pc:sldMkLst>
        <pc:spChg chg="mod">
          <ac:chgData name="LAMIAE BEZZAZ" userId="f9bc3cc0-8e1c-4944-afa8-b4b36bbf20e1" providerId="ADAL" clId="{9E5BCBA7-D9C1-4888-A63E-B9F47A402253}" dt="2026-04-15T09:27:47.663" v="1553" actId="20577"/>
          <ac:spMkLst>
            <pc:docMk/>
            <pc:sldMk cId="4011736690" sldId="1235"/>
            <ac:spMk id="4" creationId="{CE8506C9-7DE4-5B26-01EB-FDD6121FC0A7}"/>
          </ac:spMkLst>
        </pc:spChg>
        <pc:spChg chg="mod">
          <ac:chgData name="LAMIAE BEZZAZ" userId="f9bc3cc0-8e1c-4944-afa8-b4b36bbf20e1" providerId="ADAL" clId="{9E5BCBA7-D9C1-4888-A63E-B9F47A402253}" dt="2026-04-15T09:29:30.699" v="1573" actId="20577"/>
          <ac:spMkLst>
            <pc:docMk/>
            <pc:sldMk cId="4011736690" sldId="1235"/>
            <ac:spMk id="11" creationId="{3A5ADF8C-768A-C2A3-6C0E-A018A5076886}"/>
          </ac:spMkLst>
        </pc:spChg>
        <pc:graphicFrameChg chg="modGraphic">
          <ac:chgData name="LAMIAE BEZZAZ" userId="f9bc3cc0-8e1c-4944-afa8-b4b36bbf20e1" providerId="ADAL" clId="{9E5BCBA7-D9C1-4888-A63E-B9F47A402253}" dt="2026-04-15T09:28:21.199" v="1562" actId="20577"/>
          <ac:graphicFrameMkLst>
            <pc:docMk/>
            <pc:sldMk cId="4011736690" sldId="1235"/>
            <ac:graphicFrameMk id="9" creationId="{E16C654B-A151-A52F-C88F-47F9052ACE59}"/>
          </ac:graphicFrameMkLst>
        </pc:graphicFrameChg>
      </pc:sldChg>
      <pc:sldChg chg="modSp">
        <pc:chgData name="LAMIAE BEZZAZ" userId="f9bc3cc0-8e1c-4944-afa8-b4b36bbf20e1" providerId="ADAL" clId="{9E5BCBA7-D9C1-4888-A63E-B9F47A402253}" dt="2026-04-15T08:48:14.121" v="1060" actId="20577"/>
        <pc:sldMkLst>
          <pc:docMk/>
          <pc:sldMk cId="1722573797" sldId="1241"/>
        </pc:sldMkLst>
        <pc:spChg chg="mod">
          <ac:chgData name="LAMIAE BEZZAZ" userId="f9bc3cc0-8e1c-4944-afa8-b4b36bbf20e1" providerId="ADAL" clId="{9E5BCBA7-D9C1-4888-A63E-B9F47A402253}" dt="2026-04-15T08:48:14.121" v="1060" actId="20577"/>
          <ac:spMkLst>
            <pc:docMk/>
            <pc:sldMk cId="1722573797" sldId="1241"/>
            <ac:spMk id="36" creationId="{CAC6E55D-1A9B-DEE8-363C-14673FA4DB74}"/>
          </ac:spMkLst>
        </pc:spChg>
      </pc:sldChg>
      <pc:sldChg chg="addSp delSp modSp">
        <pc:chgData name="LAMIAE BEZZAZ" userId="f9bc3cc0-8e1c-4944-afa8-b4b36bbf20e1" providerId="ADAL" clId="{9E5BCBA7-D9C1-4888-A63E-B9F47A402253}" dt="2026-04-10T12:08:27.176" v="687" actId="14100"/>
        <pc:sldMkLst>
          <pc:docMk/>
          <pc:sldMk cId="4218265226" sldId="1244"/>
        </pc:sldMkLst>
        <pc:spChg chg="mod">
          <ac:chgData name="LAMIAE BEZZAZ" userId="f9bc3cc0-8e1c-4944-afa8-b4b36bbf20e1" providerId="ADAL" clId="{9E5BCBA7-D9C1-4888-A63E-B9F47A402253}" dt="2026-04-10T12:08:06.517" v="671" actId="20577"/>
          <ac:spMkLst>
            <pc:docMk/>
            <pc:sldMk cId="4218265226" sldId="1244"/>
            <ac:spMk id="11" creationId="{904BE18F-654F-4342-8468-5A0CB0F9D505}"/>
          </ac:spMkLst>
        </pc:spChg>
        <pc:spChg chg="mod">
          <ac:chgData name="LAMIAE BEZZAZ" userId="f9bc3cc0-8e1c-4944-afa8-b4b36bbf20e1" providerId="ADAL" clId="{9E5BCBA7-D9C1-4888-A63E-B9F47A402253}" dt="2026-04-10T12:08:27.176" v="687" actId="14100"/>
          <ac:spMkLst>
            <pc:docMk/>
            <pc:sldMk cId="4218265226" sldId="1244"/>
            <ac:spMk id="15" creationId="{F55E30A8-9801-4920-BF0B-AEA098B1DE0B}"/>
          </ac:spMkLst>
        </pc:spChg>
        <pc:spChg chg="del">
          <ac:chgData name="LAMIAE BEZZAZ" userId="f9bc3cc0-8e1c-4944-afa8-b4b36bbf20e1" providerId="ADAL" clId="{9E5BCBA7-D9C1-4888-A63E-B9F47A402253}" dt="2026-04-10T12:07:46.682" v="659" actId="478"/>
          <ac:spMkLst>
            <pc:docMk/>
            <pc:sldMk cId="4218265226" sldId="1244"/>
            <ac:spMk id="19" creationId="{619643A4-F12A-434D-AFE5-F957A631BED4}"/>
          </ac:spMkLst>
        </pc:spChg>
        <pc:picChg chg="add mod">
          <ac:chgData name="LAMIAE BEZZAZ" userId="f9bc3cc0-8e1c-4944-afa8-b4b36bbf20e1" providerId="ADAL" clId="{9E5BCBA7-D9C1-4888-A63E-B9F47A402253}" dt="2026-04-10T12:07:31.295" v="657" actId="1076"/>
          <ac:picMkLst>
            <pc:docMk/>
            <pc:sldMk cId="4218265226" sldId="1244"/>
            <ac:picMk id="10" creationId="{DF242AC7-097C-4A88-A534-874F7F28D634}"/>
          </ac:picMkLst>
        </pc:picChg>
        <pc:picChg chg="add mod">
          <ac:chgData name="LAMIAE BEZZAZ" userId="f9bc3cc0-8e1c-4944-afa8-b4b36bbf20e1" providerId="ADAL" clId="{9E5BCBA7-D9C1-4888-A63E-B9F47A402253}" dt="2026-04-10T12:07:31.295" v="657" actId="1076"/>
          <ac:picMkLst>
            <pc:docMk/>
            <pc:sldMk cId="4218265226" sldId="1244"/>
            <ac:picMk id="12" creationId="{C8A28B88-88B7-4BC7-8BD5-BB694CAD16BA}"/>
          </ac:picMkLst>
        </pc:picChg>
        <pc:picChg chg="del">
          <ac:chgData name="LAMIAE BEZZAZ" userId="f9bc3cc0-8e1c-4944-afa8-b4b36bbf20e1" providerId="ADAL" clId="{9E5BCBA7-D9C1-4888-A63E-B9F47A402253}" dt="2026-04-10T12:07:04.119" v="649" actId="478"/>
          <ac:picMkLst>
            <pc:docMk/>
            <pc:sldMk cId="4218265226" sldId="1244"/>
            <ac:picMk id="18" creationId="{553A1E2D-EB2E-4B25-8FAF-EA836E671043}"/>
          </ac:picMkLst>
        </pc:picChg>
        <pc:picChg chg="del">
          <ac:chgData name="LAMIAE BEZZAZ" userId="f9bc3cc0-8e1c-4944-afa8-b4b36bbf20e1" providerId="ADAL" clId="{9E5BCBA7-D9C1-4888-A63E-B9F47A402253}" dt="2026-04-10T12:07:04.119" v="649" actId="478"/>
          <ac:picMkLst>
            <pc:docMk/>
            <pc:sldMk cId="4218265226" sldId="1244"/>
            <ac:picMk id="21" creationId="{97C0BE35-6205-401A-8396-914C0A5735CC}"/>
          </ac:picMkLst>
        </pc:picChg>
        <pc:picChg chg="del">
          <ac:chgData name="LAMIAE BEZZAZ" userId="f9bc3cc0-8e1c-4944-afa8-b4b36bbf20e1" providerId="ADAL" clId="{9E5BCBA7-D9C1-4888-A63E-B9F47A402253}" dt="2026-04-10T12:07:04.119" v="649" actId="478"/>
          <ac:picMkLst>
            <pc:docMk/>
            <pc:sldMk cId="4218265226" sldId="1244"/>
            <ac:picMk id="22" creationId="{C35D95DA-79E8-4A73-985C-C39244FBB0CC}"/>
          </ac:picMkLst>
        </pc:picChg>
      </pc:sldChg>
      <pc:sldChg chg="addSp delSp modSp">
        <pc:chgData name="LAMIAE BEZZAZ" userId="f9bc3cc0-8e1c-4944-afa8-b4b36bbf20e1" providerId="ADAL" clId="{9E5BCBA7-D9C1-4888-A63E-B9F47A402253}" dt="2026-04-10T12:09:24.302" v="726"/>
        <pc:sldMkLst>
          <pc:docMk/>
          <pc:sldMk cId="3864662747" sldId="1245"/>
        </pc:sldMkLst>
        <pc:spChg chg="mod">
          <ac:chgData name="LAMIAE BEZZAZ" userId="f9bc3cc0-8e1c-4944-afa8-b4b36bbf20e1" providerId="ADAL" clId="{9E5BCBA7-D9C1-4888-A63E-B9F47A402253}" dt="2026-04-10T12:09:24.302" v="726"/>
          <ac:spMkLst>
            <pc:docMk/>
            <pc:sldMk cId="3864662747" sldId="1245"/>
            <ac:spMk id="5" creationId="{BFA2B842-7EA7-6B0C-D227-090B2B970DD2}"/>
          </ac:spMkLst>
        </pc:spChg>
        <pc:spChg chg="mod">
          <ac:chgData name="LAMIAE BEZZAZ" userId="f9bc3cc0-8e1c-4944-afa8-b4b36bbf20e1" providerId="ADAL" clId="{9E5BCBA7-D9C1-4888-A63E-B9F47A402253}" dt="2026-04-10T12:09:11.799" v="725" actId="1076"/>
          <ac:spMkLst>
            <pc:docMk/>
            <pc:sldMk cId="3864662747" sldId="1245"/>
            <ac:spMk id="11" creationId="{904BE18F-654F-4342-8468-5A0CB0F9D505}"/>
          </ac:spMkLst>
        </pc:spChg>
        <pc:picChg chg="add">
          <ac:chgData name="LAMIAE BEZZAZ" userId="f9bc3cc0-8e1c-4944-afa8-b4b36bbf20e1" providerId="ADAL" clId="{9E5BCBA7-D9C1-4888-A63E-B9F47A402253}" dt="2026-04-10T12:08:39.503" v="690"/>
          <ac:picMkLst>
            <pc:docMk/>
            <pc:sldMk cId="3864662747" sldId="1245"/>
            <ac:picMk id="13" creationId="{EB760972-A366-4FD9-975F-F2FAE4EFA24C}"/>
          </ac:picMkLst>
        </pc:picChg>
        <pc:picChg chg="add">
          <ac:chgData name="LAMIAE BEZZAZ" userId="f9bc3cc0-8e1c-4944-afa8-b4b36bbf20e1" providerId="ADAL" clId="{9E5BCBA7-D9C1-4888-A63E-B9F47A402253}" dt="2026-04-10T12:08:39.503" v="690"/>
          <ac:picMkLst>
            <pc:docMk/>
            <pc:sldMk cId="3864662747" sldId="1245"/>
            <ac:picMk id="14" creationId="{5D7B8167-19E0-4A8B-B595-68DE858D9D32}"/>
          </ac:picMkLst>
        </pc:picChg>
        <pc:picChg chg="del">
          <ac:chgData name="LAMIAE BEZZAZ" userId="f9bc3cc0-8e1c-4944-afa8-b4b36bbf20e1" providerId="ADAL" clId="{9E5BCBA7-D9C1-4888-A63E-B9F47A402253}" dt="2026-04-10T12:08:37.065" v="688" actId="478"/>
          <ac:picMkLst>
            <pc:docMk/>
            <pc:sldMk cId="3864662747" sldId="1245"/>
            <ac:picMk id="16" creationId="{5E677B05-9EF6-4EF3-B56C-770C4A889028}"/>
          </ac:picMkLst>
        </pc:picChg>
        <pc:picChg chg="del">
          <ac:chgData name="LAMIAE BEZZAZ" userId="f9bc3cc0-8e1c-4944-afa8-b4b36bbf20e1" providerId="ADAL" clId="{9E5BCBA7-D9C1-4888-A63E-B9F47A402253}" dt="2026-04-10T12:08:38.957" v="689" actId="478"/>
          <ac:picMkLst>
            <pc:docMk/>
            <pc:sldMk cId="3864662747" sldId="1245"/>
            <ac:picMk id="17" creationId="{08B249C1-96BE-43FF-A0D6-293B1824D9E5}"/>
          </ac:picMkLst>
        </pc:picChg>
        <pc:picChg chg="del">
          <ac:chgData name="LAMIAE BEZZAZ" userId="f9bc3cc0-8e1c-4944-afa8-b4b36bbf20e1" providerId="ADAL" clId="{9E5BCBA7-D9C1-4888-A63E-B9F47A402253}" dt="2026-04-10T12:08:37.065" v="688" actId="478"/>
          <ac:picMkLst>
            <pc:docMk/>
            <pc:sldMk cId="3864662747" sldId="1245"/>
            <ac:picMk id="18" creationId="{C7C39279-873B-4982-8B24-CCFFE638B107}"/>
          </ac:picMkLst>
        </pc:picChg>
        <pc:picChg chg="del">
          <ac:chgData name="LAMIAE BEZZAZ" userId="f9bc3cc0-8e1c-4944-afa8-b4b36bbf20e1" providerId="ADAL" clId="{9E5BCBA7-D9C1-4888-A63E-B9F47A402253}" dt="2026-04-10T12:08:37.065" v="688" actId="478"/>
          <ac:picMkLst>
            <pc:docMk/>
            <pc:sldMk cId="3864662747" sldId="1245"/>
            <ac:picMk id="19" creationId="{C451D899-852E-4CF3-AFEB-397E1C9215C6}"/>
          </ac:picMkLst>
        </pc:picChg>
      </pc:sldChg>
      <pc:sldChg chg="addSp delSp modSp">
        <pc:chgData name="LAMIAE BEZZAZ" userId="f9bc3cc0-8e1c-4944-afa8-b4b36bbf20e1" providerId="ADAL" clId="{9E5BCBA7-D9C1-4888-A63E-B9F47A402253}" dt="2026-04-10T12:19:00.031" v="861" actId="20577"/>
        <pc:sldMkLst>
          <pc:docMk/>
          <pc:sldMk cId="2344169305" sldId="1252"/>
        </pc:sldMkLst>
        <pc:spChg chg="mod">
          <ac:chgData name="LAMIAE BEZZAZ" userId="f9bc3cc0-8e1c-4944-afa8-b4b36bbf20e1" providerId="ADAL" clId="{9E5BCBA7-D9C1-4888-A63E-B9F47A402253}" dt="2026-04-10T12:18:54.050" v="855" actId="20577"/>
          <ac:spMkLst>
            <pc:docMk/>
            <pc:sldMk cId="2344169305" sldId="1252"/>
            <ac:spMk id="9" creationId="{103DCF0D-FDBF-48BC-A534-0BC62CA5C7B4}"/>
          </ac:spMkLst>
        </pc:spChg>
        <pc:spChg chg="mod">
          <ac:chgData name="LAMIAE BEZZAZ" userId="f9bc3cc0-8e1c-4944-afa8-b4b36bbf20e1" providerId="ADAL" clId="{9E5BCBA7-D9C1-4888-A63E-B9F47A402253}" dt="2026-04-10T12:19:00.031" v="861" actId="20577"/>
          <ac:spMkLst>
            <pc:docMk/>
            <pc:sldMk cId="2344169305" sldId="1252"/>
            <ac:spMk id="14" creationId="{A0A71E6A-E8F6-4859-9B5D-B51432280423}"/>
          </ac:spMkLst>
        </pc:spChg>
        <pc:spChg chg="del">
          <ac:chgData name="LAMIAE BEZZAZ" userId="f9bc3cc0-8e1c-4944-afa8-b4b36bbf20e1" providerId="ADAL" clId="{9E5BCBA7-D9C1-4888-A63E-B9F47A402253}" dt="2026-04-10T12:18:28.187" v="841" actId="478"/>
          <ac:spMkLst>
            <pc:docMk/>
            <pc:sldMk cId="2344169305" sldId="1252"/>
            <ac:spMk id="19" creationId="{619643A4-F12A-434D-AFE5-F957A631BED4}"/>
          </ac:spMkLst>
        </pc:spChg>
        <pc:picChg chg="add mod">
          <ac:chgData name="LAMIAE BEZZAZ" userId="f9bc3cc0-8e1c-4944-afa8-b4b36bbf20e1" providerId="ADAL" clId="{9E5BCBA7-D9C1-4888-A63E-B9F47A402253}" dt="2026-04-10T12:18:44.339" v="845" actId="1076"/>
          <ac:picMkLst>
            <pc:docMk/>
            <pc:sldMk cId="2344169305" sldId="1252"/>
            <ac:picMk id="10" creationId="{C0833299-9B6D-4944-8853-01D9D60E5D8F}"/>
          </ac:picMkLst>
        </pc:picChg>
        <pc:picChg chg="add mod">
          <ac:chgData name="LAMIAE BEZZAZ" userId="f9bc3cc0-8e1c-4944-afa8-b4b36bbf20e1" providerId="ADAL" clId="{9E5BCBA7-D9C1-4888-A63E-B9F47A402253}" dt="2026-04-10T12:18:47.221" v="846" actId="1076"/>
          <ac:picMkLst>
            <pc:docMk/>
            <pc:sldMk cId="2344169305" sldId="1252"/>
            <ac:picMk id="11" creationId="{1752BC7F-3258-40AF-8EB8-4E46967D3609}"/>
          </ac:picMkLst>
        </pc:picChg>
        <pc:picChg chg="del">
          <ac:chgData name="LAMIAE BEZZAZ" userId="f9bc3cc0-8e1c-4944-afa8-b4b36bbf20e1" providerId="ADAL" clId="{9E5BCBA7-D9C1-4888-A63E-B9F47A402253}" dt="2026-04-10T12:14:16.228" v="832" actId="478"/>
          <ac:picMkLst>
            <pc:docMk/>
            <pc:sldMk cId="2344169305" sldId="1252"/>
            <ac:picMk id="12" creationId="{97EDC0DA-C12A-4990-8F7F-652C1BB2562B}"/>
          </ac:picMkLst>
        </pc:picChg>
        <pc:picChg chg="del">
          <ac:chgData name="LAMIAE BEZZAZ" userId="f9bc3cc0-8e1c-4944-afa8-b4b36bbf20e1" providerId="ADAL" clId="{9E5BCBA7-D9C1-4888-A63E-B9F47A402253}" dt="2026-04-10T12:14:16.228" v="832" actId="478"/>
          <ac:picMkLst>
            <pc:docMk/>
            <pc:sldMk cId="2344169305" sldId="1252"/>
            <ac:picMk id="13" creationId="{ED15D185-34AF-4DB7-8ACF-93C959A5C37D}"/>
          </ac:picMkLst>
        </pc:picChg>
        <pc:picChg chg="del">
          <ac:chgData name="LAMIAE BEZZAZ" userId="f9bc3cc0-8e1c-4944-afa8-b4b36bbf20e1" providerId="ADAL" clId="{9E5BCBA7-D9C1-4888-A63E-B9F47A402253}" dt="2026-04-10T12:14:16.228" v="832" actId="478"/>
          <ac:picMkLst>
            <pc:docMk/>
            <pc:sldMk cId="2344169305" sldId="1252"/>
            <ac:picMk id="16" creationId="{1B11C241-4A57-46D9-9D9A-F96A047D6FF6}"/>
          </ac:picMkLst>
        </pc:picChg>
      </pc:sldChg>
      <pc:sldChg chg="addSp delSp modSp">
        <pc:chgData name="LAMIAE BEZZAZ" userId="f9bc3cc0-8e1c-4944-afa8-b4b36bbf20e1" providerId="ADAL" clId="{9E5BCBA7-D9C1-4888-A63E-B9F47A402253}" dt="2026-04-10T12:22:47.386" v="914" actId="20577"/>
        <pc:sldMkLst>
          <pc:docMk/>
          <pc:sldMk cId="45731651" sldId="1253"/>
        </pc:sldMkLst>
        <pc:spChg chg="mod">
          <ac:chgData name="LAMIAE BEZZAZ" userId="f9bc3cc0-8e1c-4944-afa8-b4b36bbf20e1" providerId="ADAL" clId="{9E5BCBA7-D9C1-4888-A63E-B9F47A402253}" dt="2026-04-10T12:22:47.386" v="914" actId="20577"/>
          <ac:spMkLst>
            <pc:docMk/>
            <pc:sldMk cId="45731651" sldId="1253"/>
            <ac:spMk id="5" creationId="{BFA2B842-7EA7-6B0C-D227-090B2B970DD2}"/>
          </ac:spMkLst>
        </pc:spChg>
        <pc:spChg chg="mod">
          <ac:chgData name="LAMIAE BEZZAZ" userId="f9bc3cc0-8e1c-4944-afa8-b4b36bbf20e1" providerId="ADAL" clId="{9E5BCBA7-D9C1-4888-A63E-B9F47A402253}" dt="2026-04-10T12:22:30.056" v="912" actId="20577"/>
          <ac:spMkLst>
            <pc:docMk/>
            <pc:sldMk cId="45731651" sldId="1253"/>
            <ac:spMk id="9" creationId="{103DCF0D-FDBF-48BC-A534-0BC62CA5C7B4}"/>
          </ac:spMkLst>
        </pc:spChg>
        <pc:picChg chg="del">
          <ac:chgData name="LAMIAE BEZZAZ" userId="f9bc3cc0-8e1c-4944-afa8-b4b36bbf20e1" providerId="ADAL" clId="{9E5BCBA7-D9C1-4888-A63E-B9F47A402253}" dt="2026-04-10T12:19:14.312" v="862" actId="478"/>
          <ac:picMkLst>
            <pc:docMk/>
            <pc:sldMk cId="45731651" sldId="1253"/>
            <ac:picMk id="12" creationId="{F4F43F87-236C-40BE-91AE-9DA4D26B1C61}"/>
          </ac:picMkLst>
        </pc:picChg>
        <pc:picChg chg="add">
          <ac:chgData name="LAMIAE BEZZAZ" userId="f9bc3cc0-8e1c-4944-afa8-b4b36bbf20e1" providerId="ADAL" clId="{9E5BCBA7-D9C1-4888-A63E-B9F47A402253}" dt="2026-04-10T12:19:14.970" v="863"/>
          <ac:picMkLst>
            <pc:docMk/>
            <pc:sldMk cId="45731651" sldId="1253"/>
            <ac:picMk id="13" creationId="{D0E76258-8C9C-4933-BE2A-027A7E313339}"/>
          </ac:picMkLst>
        </pc:picChg>
        <pc:picChg chg="del">
          <ac:chgData name="LAMIAE BEZZAZ" userId="f9bc3cc0-8e1c-4944-afa8-b4b36bbf20e1" providerId="ADAL" clId="{9E5BCBA7-D9C1-4888-A63E-B9F47A402253}" dt="2026-04-10T12:19:14.312" v="862" actId="478"/>
          <ac:picMkLst>
            <pc:docMk/>
            <pc:sldMk cId="45731651" sldId="1253"/>
            <ac:picMk id="14" creationId="{47253F5A-4A08-4D54-B65B-E313C4298E1C}"/>
          </ac:picMkLst>
        </pc:picChg>
        <pc:picChg chg="del">
          <ac:chgData name="LAMIAE BEZZAZ" userId="f9bc3cc0-8e1c-4944-afa8-b4b36bbf20e1" providerId="ADAL" clId="{9E5BCBA7-D9C1-4888-A63E-B9F47A402253}" dt="2026-04-10T12:19:14.312" v="862" actId="478"/>
          <ac:picMkLst>
            <pc:docMk/>
            <pc:sldMk cId="45731651" sldId="1253"/>
            <ac:picMk id="15" creationId="{DE9EFDE2-7ADC-4F59-AC53-3BEC0C42C8E0}"/>
          </ac:picMkLst>
        </pc:picChg>
        <pc:picChg chg="add">
          <ac:chgData name="LAMIAE BEZZAZ" userId="f9bc3cc0-8e1c-4944-afa8-b4b36bbf20e1" providerId="ADAL" clId="{9E5BCBA7-D9C1-4888-A63E-B9F47A402253}" dt="2026-04-10T12:19:14.970" v="863"/>
          <ac:picMkLst>
            <pc:docMk/>
            <pc:sldMk cId="45731651" sldId="1253"/>
            <ac:picMk id="16" creationId="{EDCFB8C9-0CB3-4387-90D3-9D6E94D522BA}"/>
          </ac:picMkLst>
        </pc:picChg>
      </pc:sldChg>
      <pc:sldChg chg="addSp delSp modSp">
        <pc:chgData name="LAMIAE BEZZAZ" userId="f9bc3cc0-8e1c-4944-afa8-b4b36bbf20e1" providerId="ADAL" clId="{9E5BCBA7-D9C1-4888-A63E-B9F47A402253}" dt="2026-04-10T12:26:26.778" v="957" actId="1076"/>
        <pc:sldMkLst>
          <pc:docMk/>
          <pc:sldMk cId="314842366" sldId="1254"/>
        </pc:sldMkLst>
        <pc:spChg chg="mod">
          <ac:chgData name="LAMIAE BEZZAZ" userId="f9bc3cc0-8e1c-4944-afa8-b4b36bbf20e1" providerId="ADAL" clId="{9E5BCBA7-D9C1-4888-A63E-B9F47A402253}" dt="2026-04-10T12:26:00.418" v="931" actId="20577"/>
          <ac:spMkLst>
            <pc:docMk/>
            <pc:sldMk cId="314842366" sldId="1254"/>
            <ac:spMk id="9" creationId="{103DCF0D-FDBF-48BC-A534-0BC62CA5C7B4}"/>
          </ac:spMkLst>
        </pc:spChg>
        <pc:spChg chg="mod">
          <ac:chgData name="LAMIAE BEZZAZ" userId="f9bc3cc0-8e1c-4944-afa8-b4b36bbf20e1" providerId="ADAL" clId="{9E5BCBA7-D9C1-4888-A63E-B9F47A402253}" dt="2026-04-10T12:26:26.778" v="957" actId="1076"/>
          <ac:spMkLst>
            <pc:docMk/>
            <pc:sldMk cId="314842366" sldId="1254"/>
            <ac:spMk id="14" creationId="{A0A71E6A-E8F6-4859-9B5D-B51432280423}"/>
          </ac:spMkLst>
        </pc:spChg>
        <pc:picChg chg="add mod">
          <ac:chgData name="LAMIAE BEZZAZ" userId="f9bc3cc0-8e1c-4944-afa8-b4b36bbf20e1" providerId="ADAL" clId="{9E5BCBA7-D9C1-4888-A63E-B9F47A402253}" dt="2026-04-10T12:25:48.153" v="925" actId="1076"/>
          <ac:picMkLst>
            <pc:docMk/>
            <pc:sldMk cId="314842366" sldId="1254"/>
            <ac:picMk id="8" creationId="{49BF0102-F18D-4112-A20C-66E1978C0D8B}"/>
          </ac:picMkLst>
        </pc:picChg>
        <pc:picChg chg="del">
          <ac:chgData name="LAMIAE BEZZAZ" userId="f9bc3cc0-8e1c-4944-afa8-b4b36bbf20e1" providerId="ADAL" clId="{9E5BCBA7-D9C1-4888-A63E-B9F47A402253}" dt="2026-04-10T12:25:13.525" v="915" actId="478"/>
          <ac:picMkLst>
            <pc:docMk/>
            <pc:sldMk cId="314842366" sldId="1254"/>
            <ac:picMk id="10" creationId="{F32ADB87-C2FA-4744-BD00-63EED226F83B}"/>
          </ac:picMkLst>
        </pc:picChg>
        <pc:picChg chg="del">
          <ac:chgData name="LAMIAE BEZZAZ" userId="f9bc3cc0-8e1c-4944-afa8-b4b36bbf20e1" providerId="ADAL" clId="{9E5BCBA7-D9C1-4888-A63E-B9F47A402253}" dt="2026-04-10T12:25:13.525" v="915" actId="478"/>
          <ac:picMkLst>
            <pc:docMk/>
            <pc:sldMk cId="314842366" sldId="1254"/>
            <ac:picMk id="11" creationId="{05EC773C-1BE5-413D-9C34-72501871B016}"/>
          </ac:picMkLst>
        </pc:picChg>
        <pc:picChg chg="add mod">
          <ac:chgData name="LAMIAE BEZZAZ" userId="f9bc3cc0-8e1c-4944-afa8-b4b36bbf20e1" providerId="ADAL" clId="{9E5BCBA7-D9C1-4888-A63E-B9F47A402253}" dt="2026-04-10T12:25:51.912" v="926" actId="1076"/>
          <ac:picMkLst>
            <pc:docMk/>
            <pc:sldMk cId="314842366" sldId="1254"/>
            <ac:picMk id="12" creationId="{E91CC015-274A-4BC1-A54A-1AAE28D8ED88}"/>
          </ac:picMkLst>
        </pc:picChg>
      </pc:sldChg>
      <pc:sldChg chg="addSp delSp modSp">
        <pc:chgData name="LAMIAE BEZZAZ" userId="f9bc3cc0-8e1c-4944-afa8-b4b36bbf20e1" providerId="ADAL" clId="{9E5BCBA7-D9C1-4888-A63E-B9F47A402253}" dt="2026-04-10T12:27:48.238" v="1018" actId="20577"/>
        <pc:sldMkLst>
          <pc:docMk/>
          <pc:sldMk cId="3618478035" sldId="1255"/>
        </pc:sldMkLst>
        <pc:spChg chg="mod">
          <ac:chgData name="LAMIAE BEZZAZ" userId="f9bc3cc0-8e1c-4944-afa8-b4b36bbf20e1" providerId="ADAL" clId="{9E5BCBA7-D9C1-4888-A63E-B9F47A402253}" dt="2026-04-10T12:27:48.238" v="1018" actId="20577"/>
          <ac:spMkLst>
            <pc:docMk/>
            <pc:sldMk cId="3618478035" sldId="1255"/>
            <ac:spMk id="5" creationId="{BFA2B842-7EA7-6B0C-D227-090B2B970DD2}"/>
          </ac:spMkLst>
        </pc:spChg>
        <pc:spChg chg="mod">
          <ac:chgData name="LAMIAE BEZZAZ" userId="f9bc3cc0-8e1c-4944-afa8-b4b36bbf20e1" providerId="ADAL" clId="{9E5BCBA7-D9C1-4888-A63E-B9F47A402253}" dt="2026-04-10T12:27:35.331" v="1016" actId="14100"/>
          <ac:spMkLst>
            <pc:docMk/>
            <pc:sldMk cId="3618478035" sldId="1255"/>
            <ac:spMk id="9" creationId="{103DCF0D-FDBF-48BC-A534-0BC62CA5C7B4}"/>
          </ac:spMkLst>
        </pc:spChg>
        <pc:picChg chg="add">
          <ac:chgData name="LAMIAE BEZZAZ" userId="f9bc3cc0-8e1c-4944-afa8-b4b36bbf20e1" providerId="ADAL" clId="{9E5BCBA7-D9C1-4888-A63E-B9F47A402253}" dt="2026-04-10T12:26:37.882" v="959"/>
          <ac:picMkLst>
            <pc:docMk/>
            <pc:sldMk cId="3618478035" sldId="1255"/>
            <ac:picMk id="12" creationId="{AD2AC242-5699-452E-9B0E-EF7B6DF92224}"/>
          </ac:picMkLst>
        </pc:picChg>
        <pc:picChg chg="del">
          <ac:chgData name="LAMIAE BEZZAZ" userId="f9bc3cc0-8e1c-4944-afa8-b4b36bbf20e1" providerId="ADAL" clId="{9E5BCBA7-D9C1-4888-A63E-B9F47A402253}" dt="2026-04-10T12:26:37.256" v="958" actId="478"/>
          <ac:picMkLst>
            <pc:docMk/>
            <pc:sldMk cId="3618478035" sldId="1255"/>
            <ac:picMk id="13" creationId="{E8ED54DF-6AE0-4635-9B04-B7CEE7B2112F}"/>
          </ac:picMkLst>
        </pc:picChg>
        <pc:picChg chg="add">
          <ac:chgData name="LAMIAE BEZZAZ" userId="f9bc3cc0-8e1c-4944-afa8-b4b36bbf20e1" providerId="ADAL" clId="{9E5BCBA7-D9C1-4888-A63E-B9F47A402253}" dt="2026-04-10T12:26:37.882" v="959"/>
          <ac:picMkLst>
            <pc:docMk/>
            <pc:sldMk cId="3618478035" sldId="1255"/>
            <ac:picMk id="14" creationId="{8058F6D7-4E84-4A6E-B1A7-EA38A62A9B7A}"/>
          </ac:picMkLst>
        </pc:picChg>
        <pc:picChg chg="del">
          <ac:chgData name="LAMIAE BEZZAZ" userId="f9bc3cc0-8e1c-4944-afa8-b4b36bbf20e1" providerId="ADAL" clId="{9E5BCBA7-D9C1-4888-A63E-B9F47A402253}" dt="2026-04-10T12:26:37.256" v="958" actId="478"/>
          <ac:picMkLst>
            <pc:docMk/>
            <pc:sldMk cId="3618478035" sldId="1255"/>
            <ac:picMk id="16" creationId="{7E9EA54F-CD73-4E94-9FEE-648C04DDB11A}"/>
          </ac:picMkLst>
        </pc:picChg>
      </pc:sldChg>
      <pc:sldChg chg="modSp">
        <pc:chgData name="LAMIAE BEZZAZ" userId="f9bc3cc0-8e1c-4944-afa8-b4b36bbf20e1" providerId="ADAL" clId="{9E5BCBA7-D9C1-4888-A63E-B9F47A402253}" dt="2026-04-15T08:48:41.418" v="1061" actId="20577"/>
        <pc:sldMkLst>
          <pc:docMk/>
          <pc:sldMk cId="2382207662" sldId="1256"/>
        </pc:sldMkLst>
        <pc:spChg chg="mod">
          <ac:chgData name="LAMIAE BEZZAZ" userId="f9bc3cc0-8e1c-4944-afa8-b4b36bbf20e1" providerId="ADAL" clId="{9E5BCBA7-D9C1-4888-A63E-B9F47A402253}" dt="2026-04-15T08:48:41.418" v="1061" actId="20577"/>
          <ac:spMkLst>
            <pc:docMk/>
            <pc:sldMk cId="2382207662" sldId="1256"/>
            <ac:spMk id="55" creationId="{B761553D-2FE4-9121-D8B8-6D3E8CDA1A53}"/>
          </ac:spMkLst>
        </pc:spChg>
      </pc:sldChg>
      <pc:sldChg chg="modSp">
        <pc:chgData name="LAMIAE BEZZAZ" userId="f9bc3cc0-8e1c-4944-afa8-b4b36bbf20e1" providerId="ADAL" clId="{9E5BCBA7-D9C1-4888-A63E-B9F47A402253}" dt="2026-04-15T08:50:20.281" v="1094" actId="20577"/>
        <pc:sldMkLst>
          <pc:docMk/>
          <pc:sldMk cId="1350923796" sldId="1269"/>
        </pc:sldMkLst>
        <pc:spChg chg="mod">
          <ac:chgData name="LAMIAE BEZZAZ" userId="f9bc3cc0-8e1c-4944-afa8-b4b36bbf20e1" providerId="ADAL" clId="{9E5BCBA7-D9C1-4888-A63E-B9F47A402253}" dt="2026-04-15T08:50:20.281" v="1094" actId="20577"/>
          <ac:spMkLst>
            <pc:docMk/>
            <pc:sldMk cId="1350923796" sldId="1269"/>
            <ac:spMk id="3" creationId="{A48854FD-AAD0-BC61-5DB6-723DDF2B8418}"/>
          </ac:spMkLst>
        </pc:spChg>
      </pc:sldChg>
      <pc:sldChg chg="addSp delSp modSp">
        <pc:chgData name="LAMIAE BEZZAZ" userId="f9bc3cc0-8e1c-4944-afa8-b4b36bbf20e1" providerId="ADAL" clId="{9E5BCBA7-D9C1-4888-A63E-B9F47A402253}" dt="2026-04-15T09:11:46.117" v="1510"/>
        <pc:sldMkLst>
          <pc:docMk/>
          <pc:sldMk cId="1932069011" sldId="1273"/>
        </pc:sldMkLst>
        <pc:spChg chg="mod">
          <ac:chgData name="LAMIAE BEZZAZ" userId="f9bc3cc0-8e1c-4944-afa8-b4b36bbf20e1" providerId="ADAL" clId="{9E5BCBA7-D9C1-4888-A63E-B9F47A402253}" dt="2026-04-15T09:11:46.117" v="1510"/>
          <ac:spMkLst>
            <pc:docMk/>
            <pc:sldMk cId="1932069011" sldId="1273"/>
            <ac:spMk id="16" creationId="{5AE8B19C-F9BD-C41B-5519-216C3062AD85}"/>
          </ac:spMkLst>
        </pc:spChg>
        <pc:picChg chg="add mod modCrop">
          <ac:chgData name="LAMIAE BEZZAZ" userId="f9bc3cc0-8e1c-4944-afa8-b4b36bbf20e1" providerId="ADAL" clId="{9E5BCBA7-D9C1-4888-A63E-B9F47A402253}" dt="2026-04-15T09:09:32.807" v="1310" actId="14100"/>
          <ac:picMkLst>
            <pc:docMk/>
            <pc:sldMk cId="1932069011" sldId="1273"/>
            <ac:picMk id="3" creationId="{97A27056-12F0-462A-ADF3-EDBF601D6C74}"/>
          </ac:picMkLst>
        </pc:picChg>
        <pc:picChg chg="del">
          <ac:chgData name="LAMIAE BEZZAZ" userId="f9bc3cc0-8e1c-4944-afa8-b4b36bbf20e1" providerId="ADAL" clId="{9E5BCBA7-D9C1-4888-A63E-B9F47A402253}" dt="2026-04-15T09:08:58.507" v="1301" actId="478"/>
          <ac:picMkLst>
            <pc:docMk/>
            <pc:sldMk cId="1932069011" sldId="1273"/>
            <ac:picMk id="5" creationId="{1185A31E-CBE4-49E7-954C-81C3ED5CA32B}"/>
          </ac:picMkLst>
        </pc:picChg>
      </pc:sldChg>
      <pc:sldChg chg="modSp">
        <pc:chgData name="LAMIAE BEZZAZ" userId="f9bc3cc0-8e1c-4944-afa8-b4b36bbf20e1" providerId="ADAL" clId="{9E5BCBA7-D9C1-4888-A63E-B9F47A402253}" dt="2026-04-15T09:19:37.382" v="1542"/>
        <pc:sldMkLst>
          <pc:docMk/>
          <pc:sldMk cId="3051769598" sldId="1276"/>
        </pc:sldMkLst>
        <pc:spChg chg="mod">
          <ac:chgData name="LAMIAE BEZZAZ" userId="f9bc3cc0-8e1c-4944-afa8-b4b36bbf20e1" providerId="ADAL" clId="{9E5BCBA7-D9C1-4888-A63E-B9F47A402253}" dt="2026-04-15T09:19:37.382" v="1542"/>
          <ac:spMkLst>
            <pc:docMk/>
            <pc:sldMk cId="3051769598" sldId="1276"/>
            <ac:spMk id="23" creationId="{8ED6E5E3-C4F1-19B3-0CA3-D422FF67D944}"/>
          </ac:spMkLst>
        </pc:spChg>
      </pc:sldChg>
      <pc:sldChg chg="modSp">
        <pc:chgData name="LAMIAE BEZZAZ" userId="f9bc3cc0-8e1c-4944-afa8-b4b36bbf20e1" providerId="ADAL" clId="{9E5BCBA7-D9C1-4888-A63E-B9F47A402253}" dt="2026-04-15T09:30:51.446" v="1628" actId="20577"/>
        <pc:sldMkLst>
          <pc:docMk/>
          <pc:sldMk cId="2485555159" sldId="1282"/>
        </pc:sldMkLst>
        <pc:spChg chg="mod">
          <ac:chgData name="LAMIAE BEZZAZ" userId="f9bc3cc0-8e1c-4944-afa8-b4b36bbf20e1" providerId="ADAL" clId="{9E5BCBA7-D9C1-4888-A63E-B9F47A402253}" dt="2026-04-15T09:30:51.446" v="1628" actId="20577"/>
          <ac:spMkLst>
            <pc:docMk/>
            <pc:sldMk cId="2485555159" sldId="1282"/>
            <ac:spMk id="23" creationId="{8ED6E5E3-C4F1-19B3-0CA3-D422FF67D944}"/>
          </ac:spMkLst>
        </pc:spChg>
      </pc:sldChg>
      <pc:sldChg chg="addSp delSp modSp">
        <pc:chgData name="LAMIAE BEZZAZ" userId="f9bc3cc0-8e1c-4944-afa8-b4b36bbf20e1" providerId="ADAL" clId="{9E5BCBA7-D9C1-4888-A63E-B9F47A402253}" dt="2026-04-15T08:54:43.499" v="1148" actId="313"/>
        <pc:sldMkLst>
          <pc:docMk/>
          <pc:sldMk cId="2978975811" sldId="1289"/>
        </pc:sldMkLst>
        <pc:spChg chg="mod">
          <ac:chgData name="LAMIAE BEZZAZ" userId="f9bc3cc0-8e1c-4944-afa8-b4b36bbf20e1" providerId="ADAL" clId="{9E5BCBA7-D9C1-4888-A63E-B9F47A402253}" dt="2026-04-15T08:54:43.499" v="1148" actId="313"/>
          <ac:spMkLst>
            <pc:docMk/>
            <pc:sldMk cId="2978975811" sldId="1289"/>
            <ac:spMk id="7" creationId="{926954AF-F1E1-39EA-0347-22DD6224C885}"/>
          </ac:spMkLst>
        </pc:spChg>
        <pc:picChg chg="add mod">
          <ac:chgData name="LAMIAE BEZZAZ" userId="f9bc3cc0-8e1c-4944-afa8-b4b36bbf20e1" providerId="ADAL" clId="{9E5BCBA7-D9C1-4888-A63E-B9F47A402253}" dt="2026-04-15T08:52:14.254" v="1100" actId="1076"/>
          <ac:picMkLst>
            <pc:docMk/>
            <pc:sldMk cId="2978975811" sldId="1289"/>
            <ac:picMk id="8" creationId="{4FCD75DC-E39D-4A84-A5D3-53B4029EDC2E}"/>
          </ac:picMkLst>
        </pc:picChg>
        <pc:picChg chg="del">
          <ac:chgData name="LAMIAE BEZZAZ" userId="f9bc3cc0-8e1c-4944-afa8-b4b36bbf20e1" providerId="ADAL" clId="{9E5BCBA7-D9C1-4888-A63E-B9F47A402253}" dt="2026-04-15T08:51:58.567" v="1095" actId="478"/>
          <ac:picMkLst>
            <pc:docMk/>
            <pc:sldMk cId="2978975811" sldId="1289"/>
            <ac:picMk id="9" creationId="{82E760B7-07F6-4E70-8215-75D9B5DD38D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9357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509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205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57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909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797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02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06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69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673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418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703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2385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150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12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9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9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7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6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5.xml"/><Relationship Id="rId4" Type="http://schemas.openxmlformats.org/officeDocument/2006/relationships/slideLayout" Target="../slideLayouts/slideLayout94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0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1.xml"/><Relationship Id="rId9" Type="http://schemas.openxmlformats.org/officeDocument/2006/relationships/image" Target="../media/image12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theme" Target="../theme/theme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83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8649A4B-3581-4679-9BC0-3CD8DE7FF7E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3" y="134988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2" r:id="rId8"/>
    <p:sldLayoutId id="2147483763" r:id="rId9"/>
    <p:sldLayoutId id="2147483764" r:id="rId10"/>
    <p:sldLayoutId id="2147483765" r:id="rId11"/>
    <p:sldLayoutId id="2147483784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0851" y="12509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098851" y="115210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1732" y="134988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4400176" y="12509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72B12C0-F0D6-441F-B4B7-C4B2E36EC9E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0852" y="115210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052446E-FA67-4FEA-A410-68C19898576E}"/>
              </a:ext>
            </a:extLst>
          </p:cNvPr>
          <p:cNvSpPr txBox="1"/>
          <p:nvPr userDrawn="1"/>
        </p:nvSpPr>
        <p:spPr>
          <a:xfrm>
            <a:off x="6828201" y="108989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AFC812D-B2FA-4496-B487-D5F9F4A16BD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7501" y="133498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342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4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0.jpg"/><Relationship Id="rId7" Type="http://schemas.openxmlformats.org/officeDocument/2006/relationships/image" Target="../media/image35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43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6.jpg"/><Relationship Id="rId7" Type="http://schemas.openxmlformats.org/officeDocument/2006/relationships/image" Target="../media/image35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49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4.png"/><Relationship Id="rId5" Type="http://schemas.openxmlformats.org/officeDocument/2006/relationships/image" Target="../media/image53.jpg"/><Relationship Id="rId4" Type="http://schemas.openxmlformats.org/officeDocument/2006/relationships/image" Target="../media/image52.png"/><Relationship Id="rId9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3.jp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3.jpg"/><Relationship Id="rId7" Type="http://schemas.openxmlformats.org/officeDocument/2006/relationships/image" Target="../media/image36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5.png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7" Type="http://schemas.openxmlformats.org/officeDocument/2006/relationships/image" Target="../media/image6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8.jpg"/><Relationship Id="rId7" Type="http://schemas.openxmlformats.org/officeDocument/2006/relationships/image" Target="../media/image35.pn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1.jpg"/><Relationship Id="rId5" Type="http://schemas.openxmlformats.org/officeDocument/2006/relationships/image" Target="../media/image70.jpg"/><Relationship Id="rId4" Type="http://schemas.openxmlformats.org/officeDocument/2006/relationships/image" Target="../media/image6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7" Type="http://schemas.openxmlformats.org/officeDocument/2006/relationships/image" Target="../media/image71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0.jpg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73.jpg"/><Relationship Id="rId7" Type="http://schemas.openxmlformats.org/officeDocument/2006/relationships/image" Target="../media/image35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6.jpg"/><Relationship Id="rId5" Type="http://schemas.openxmlformats.org/officeDocument/2006/relationships/image" Target="../media/image75.jpg"/><Relationship Id="rId4" Type="http://schemas.openxmlformats.org/officeDocument/2006/relationships/image" Target="../media/image7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7" Type="http://schemas.openxmlformats.org/officeDocument/2006/relationships/image" Target="../media/image75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6.jpg"/><Relationship Id="rId5" Type="http://schemas.openxmlformats.org/officeDocument/2006/relationships/image" Target="../media/image74.jpg"/><Relationship Id="rId4" Type="http://schemas.openxmlformats.org/officeDocument/2006/relationships/image" Target="../media/image73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78.jpg"/><Relationship Id="rId7" Type="http://schemas.openxmlformats.org/officeDocument/2006/relationships/image" Target="../media/image35.pn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1.jpg"/><Relationship Id="rId5" Type="http://schemas.openxmlformats.org/officeDocument/2006/relationships/image" Target="../media/image80.jpg"/><Relationship Id="rId4" Type="http://schemas.openxmlformats.org/officeDocument/2006/relationships/image" Target="../media/image7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7" Type="http://schemas.openxmlformats.org/officeDocument/2006/relationships/image" Target="../media/image79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1.jpg"/><Relationship Id="rId5" Type="http://schemas.openxmlformats.org/officeDocument/2006/relationships/image" Target="../media/image80.jpg"/><Relationship Id="rId4" Type="http://schemas.openxmlformats.org/officeDocument/2006/relationships/image" Target="../media/image7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4" Type="http://schemas.openxmlformats.org/officeDocument/2006/relationships/image" Target="../media/image8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g"/><Relationship Id="rId3" Type="http://schemas.openxmlformats.org/officeDocument/2006/relationships/image" Target="../media/image40.jpg"/><Relationship Id="rId7" Type="http://schemas.openxmlformats.org/officeDocument/2006/relationships/image" Target="../media/image72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4.png"/><Relationship Id="rId5" Type="http://schemas.openxmlformats.org/officeDocument/2006/relationships/image" Target="../media/image72.jpg"/><Relationship Id="rId4" Type="http://schemas.openxmlformats.org/officeDocument/2006/relationships/image" Target="../media/image43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g"/><Relationship Id="rId3" Type="http://schemas.openxmlformats.org/officeDocument/2006/relationships/image" Target="../media/image40.jpg"/><Relationship Id="rId7" Type="http://schemas.openxmlformats.org/officeDocument/2006/relationships/image" Target="../media/image72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9.jpg"/><Relationship Id="rId7" Type="http://schemas.openxmlformats.org/officeDocument/2006/relationships/image" Target="../media/image62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0.png"/><Relationship Id="rId5" Type="http://schemas.openxmlformats.org/officeDocument/2006/relationships/image" Target="../media/image58.png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55.png"/><Relationship Id="rId7" Type="http://schemas.openxmlformats.org/officeDocument/2006/relationships/image" Target="../media/image6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2.jpg"/><Relationship Id="rId5" Type="http://schemas.openxmlformats.org/officeDocument/2006/relationships/image" Target="../media/image60.png"/><Relationship Id="rId4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55.png"/><Relationship Id="rId7" Type="http://schemas.openxmlformats.org/officeDocument/2006/relationships/image" Target="../media/image6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2.jpg"/><Relationship Id="rId5" Type="http://schemas.openxmlformats.org/officeDocument/2006/relationships/image" Target="../media/image60.png"/><Relationship Id="rId4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34.png"/><Relationship Id="rId4" Type="http://schemas.openxmlformats.org/officeDocument/2006/relationships/image" Target="../media/image8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0.jpg"/><Relationship Id="rId4" Type="http://schemas.openxmlformats.org/officeDocument/2006/relationships/image" Target="../media/image41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0.jpg"/><Relationship Id="rId5" Type="http://schemas.openxmlformats.org/officeDocument/2006/relationships/image" Target="../media/image41.jpg"/><Relationship Id="rId4" Type="http://schemas.openxmlformats.org/officeDocument/2006/relationships/image" Target="../media/image39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2.png"/><Relationship Id="rId5" Type="http://schemas.openxmlformats.org/officeDocument/2006/relationships/image" Target="../media/image50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5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65.jpg"/><Relationship Id="rId4" Type="http://schemas.openxmlformats.org/officeDocument/2006/relationships/image" Target="../media/image62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8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67.jpg"/><Relationship Id="rId4" Type="http://schemas.openxmlformats.org/officeDocument/2006/relationships/image" Target="../media/image68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5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75.jpg"/><Relationship Id="rId4" Type="http://schemas.openxmlformats.org/officeDocument/2006/relationships/image" Target="../media/image73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6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76.jpg"/><Relationship Id="rId4" Type="http://schemas.openxmlformats.org/officeDocument/2006/relationships/image" Target="../media/image74.jpg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34.png"/><Relationship Id="rId5" Type="http://schemas.openxmlformats.org/officeDocument/2006/relationships/image" Target="../media/image31.png"/><Relationship Id="rId4" Type="http://schemas.openxmlformats.org/officeDocument/2006/relationships/image" Target="../media/image8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0.xml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00.xml"/><Relationship Id="rId4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8.png"/><Relationship Id="rId5" Type="http://schemas.openxmlformats.org/officeDocument/2006/relationships/slideLayout" Target="../slideLayouts/slideLayout98.xml"/><Relationship Id="rId4" Type="http://schemas.openxmlformats.org/officeDocument/2006/relationships/video" Target="../media/media2.mp4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89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3" Type="http://schemas.openxmlformats.org/officeDocument/2006/relationships/image" Target="../media/image35.png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113.xml"/><Relationship Id="rId1" Type="http://schemas.openxmlformats.org/officeDocument/2006/relationships/tags" Target="../tags/tag7.xml"/><Relationship Id="rId6" Type="http://schemas.openxmlformats.org/officeDocument/2006/relationships/image" Target="../media/image40.jpg"/><Relationship Id="rId5" Type="http://schemas.openxmlformats.org/officeDocument/2006/relationships/image" Target="../media/image49.jpg"/><Relationship Id="rId4" Type="http://schemas.openxmlformats.org/officeDocument/2006/relationships/image" Target="../media/image36.png"/><Relationship Id="rId9" Type="http://schemas.openxmlformats.org/officeDocument/2006/relationships/image" Target="../media/image68.jp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5.png"/><Relationship Id="rId7" Type="http://schemas.openxmlformats.org/officeDocument/2006/relationships/image" Target="../media/image80.jpg"/><Relationship Id="rId2" Type="http://schemas.openxmlformats.org/officeDocument/2006/relationships/slideLayout" Target="../slideLayouts/slideLayout113.xml"/><Relationship Id="rId1" Type="http://schemas.openxmlformats.org/officeDocument/2006/relationships/tags" Target="../tags/tag9.xml"/><Relationship Id="rId6" Type="http://schemas.openxmlformats.org/officeDocument/2006/relationships/image" Target="../media/image73.jpg"/><Relationship Id="rId5" Type="http://schemas.openxmlformats.org/officeDocument/2006/relationships/image" Target="../media/image74.jpg"/><Relationship Id="rId4" Type="http://schemas.openxmlformats.org/officeDocument/2006/relationships/image" Target="../media/image36.png"/><Relationship Id="rId9" Type="http://schemas.openxmlformats.org/officeDocument/2006/relationships/image" Target="../media/image5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8.png"/><Relationship Id="rId5" Type="http://schemas.openxmlformats.org/officeDocument/2006/relationships/slideLayout" Target="../slideLayouts/slideLayout114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B2E8BCB-ABA0-4DDC-BC2F-8808E81FB3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3C58671-8BAF-40E3-BDAA-6CA716692D28}"/>
              </a:ext>
            </a:extLst>
          </p:cNvPr>
          <p:cNvGrpSpPr/>
          <p:nvPr/>
        </p:nvGrpSpPr>
        <p:grpSpPr>
          <a:xfrm>
            <a:off x="4572000" y="2368764"/>
            <a:ext cx="4215600" cy="3600000"/>
            <a:chOff x="1759481" y="182880"/>
            <a:chExt cx="8896742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033BBE3-6187-48DC-9E46-2A7B7FEAC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5155" y="182880"/>
              <a:ext cx="4471068" cy="6858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2962F37-6E0D-4F6D-98BF-5A24BC433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9481" y="182880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649C772-C6C4-48BE-B44D-ECED966C00B7}"/>
              </a:ext>
            </a:extLst>
          </p:cNvPr>
          <p:cNvGrpSpPr/>
          <p:nvPr/>
        </p:nvGrpSpPr>
        <p:grpSpPr>
          <a:xfrm>
            <a:off x="311084" y="2368764"/>
            <a:ext cx="4215600" cy="3600000"/>
            <a:chOff x="-2210763" y="0"/>
            <a:chExt cx="8896742" cy="6858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3BC6BCD-82A2-4C7F-8741-522119507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210763" y="0"/>
              <a:ext cx="4471068" cy="6858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B52E3ED-81C8-4265-9BBB-AF2F6960B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4911" y="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275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26338" y="201550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42338" y="176350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3267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689267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653267" y="515004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73533" y="22086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310935"/>
            <a:ext cx="383142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613533" y="34625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4829533" y="3210514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4793533" y="36913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</a:t>
            </a:r>
            <a:r>
              <a:rPr kumimoji="0" lang="fr-MA" sz="1200" b="0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4CECC421-D51D-492D-8772-DC0D0AB622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217" y="1841437"/>
            <a:ext cx="1673565" cy="183089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8919500-3198-483C-B6FC-B260B1D23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484" y="1841437"/>
            <a:ext cx="1618596" cy="177075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00B2123-01D4-4899-8D4F-DD5C8F241C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434" y="1841437"/>
            <a:ext cx="1673565" cy="183089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E4F8FB-950E-4C09-9101-A955D3F0DE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782" y="4337256"/>
            <a:ext cx="1613102" cy="176474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B39BCF5-8D03-47A5-BFC5-11FABA8D4A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883" y="4337256"/>
            <a:ext cx="1613102" cy="176474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467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Se réveiller – Le petit-déjeuner – Se laver – S’habiller – Préparer.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Se réveiller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58678" y="3751922"/>
            <a:ext cx="2426644" cy="28943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petit-déjeuner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Se laver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5235646" y="610200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Préparer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880779" y="6129167"/>
            <a:ext cx="2330824" cy="342703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S’habiller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14B3411-ED9F-4640-91B9-22FEADBBF57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3C3C31-A40C-4AA8-96EF-65FCDADF9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A4E8E00-4562-4155-87BE-3A46E5F5C6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335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3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54E97F-5537-467E-BFFA-A62BBF1409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5B2A61-416C-4F86-955D-60F712A5A9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217" y="1841437"/>
            <a:ext cx="1673565" cy="183089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7B7B4F6-DCCF-4F0A-9CCC-1FB16FB65F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484" y="1841437"/>
            <a:ext cx="1618596" cy="177075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8812009-D133-4272-A2B2-FB2A7DAFA3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434" y="1841437"/>
            <a:ext cx="1673565" cy="183089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8FE21B3-EFA7-4FEE-B9FC-2CBAA27DC7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782" y="4337256"/>
            <a:ext cx="1613102" cy="176474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330280D-4BF7-4ADA-9029-D230D0129A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883" y="4337256"/>
            <a:ext cx="1613102" cy="1764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47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3DFC8ED-C7FE-4429-A0FD-7469E8E626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046" y="1918701"/>
            <a:ext cx="1666990" cy="18236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91433A5-1741-4EA0-AF74-2ABB6F34E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980" y="4361072"/>
            <a:ext cx="1666990" cy="182369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C69C69F-0C14-4ED6-A122-5EFE5978D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503" y="1918700"/>
            <a:ext cx="1666990" cy="182369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2015227-E36D-4D6F-B765-C424ADF39E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247" y="4361071"/>
            <a:ext cx="1666990" cy="182369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C49A4C7-A678-4E89-9694-E83E82F8D4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589" y="1918701"/>
            <a:ext cx="1666990" cy="1823699"/>
          </a:xfrm>
          <a:prstGeom prst="rect">
            <a:avLst/>
          </a:prstGeom>
        </p:spPr>
      </p:pic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route – Une poubelle - Un ours – La loupe - Une souris.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E02467"/>
                </a:solidFill>
              </a:rPr>
              <a:t>La </a:t>
            </a:r>
            <a:r>
              <a:rPr lang="fr-MA" sz="2400" dirty="0"/>
              <a:t>route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84392" y="3756757"/>
            <a:ext cx="2004865" cy="360000"/>
          </a:xfrm>
        </p:spPr>
        <p:txBody>
          <a:bodyPr/>
          <a:lstStyle/>
          <a:p>
            <a:r>
              <a:rPr lang="fr-MA" sz="2400" dirty="0">
                <a:solidFill>
                  <a:srgbClr val="E02467"/>
                </a:solidFill>
              </a:rPr>
              <a:t> Une </a:t>
            </a:r>
            <a:r>
              <a:rPr lang="fr-MA" sz="2400" dirty="0">
                <a:solidFill>
                  <a:srgbClr val="424D7B"/>
                </a:solidFill>
              </a:rPr>
              <a:t>poubelle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54008" y="3742400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/>
              <a:t> </a:t>
            </a:r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ours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224084" y="6170414"/>
            <a:ext cx="1703886" cy="360000"/>
          </a:xfrm>
        </p:spPr>
        <p:txBody>
          <a:bodyPr/>
          <a:lstStyle/>
          <a:p>
            <a:r>
              <a:rPr lang="fr-MA" sz="2400" dirty="0">
                <a:solidFill>
                  <a:srgbClr val="E02467"/>
                </a:solidFill>
              </a:rPr>
              <a:t>La</a:t>
            </a:r>
            <a:r>
              <a:rPr lang="fr-MA" sz="2400" dirty="0"/>
              <a:t> loupe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5216032" y="6170414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E024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souris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6BA85B2-0E62-4D27-938E-395F07F57A0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50D4D6D-89C0-4257-A010-BA7D938605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D304F97-91B2-4049-82AA-4179F204CE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334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3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54E97F-5537-467E-BFFA-A62BBF1409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EDEDAAA-5307-4D99-8C82-FB9C4B38C4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046" y="1918701"/>
            <a:ext cx="1666990" cy="182369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614DE0-A393-4E76-B04C-3AB32C3888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980" y="4361072"/>
            <a:ext cx="1666990" cy="182369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A4AB656-7122-4D20-967D-F7AFD4E138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503" y="1918700"/>
            <a:ext cx="1666990" cy="18236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9051C52-8B75-41FD-BBCE-818CEFBEC5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247" y="4361071"/>
            <a:ext cx="1666990" cy="182369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85497EF-90EA-4F60-8E83-B0F3162F63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589" y="1918701"/>
            <a:ext cx="1666990" cy="18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84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FF375D0E-8610-4D43-A480-E02981AFC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4080481"/>
            <a:ext cx="1875870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86545FD-3098-49E4-8986-F996EBCB7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316" y="4103274"/>
            <a:ext cx="1875870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6E125FC-A4AE-413B-91FA-B9DAB30B36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5" y="1789285"/>
            <a:ext cx="1875870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BD22526-F384-42CF-9B94-6C7AA4918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402" y="1789285"/>
            <a:ext cx="1875699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BD3DF42-0CA8-46BD-95AD-53B98801EE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1789285"/>
            <a:ext cx="1875870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Lire - Dessiner - Écrire - Chanter - La récréation - Colorier.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Lire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41761" y="3760571"/>
            <a:ext cx="1800000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Dessiner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/>
              <a:t>Écrire 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3704236" y="5993743"/>
            <a:ext cx="189758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FB0D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récréation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11422" y="5993743"/>
            <a:ext cx="2330824" cy="342703"/>
          </a:xfrm>
        </p:spPr>
        <p:txBody>
          <a:bodyPr/>
          <a:lstStyle/>
          <a:p>
            <a:r>
              <a:rPr lang="fr-FR" dirty="0"/>
              <a:t>Chanter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DF2D191F-6F6A-44AC-9337-204317B9193E}"/>
              </a:ext>
            </a:extLst>
          </p:cNvPr>
          <p:cNvSpPr txBox="1">
            <a:spLocks/>
          </p:cNvSpPr>
          <p:nvPr/>
        </p:nvSpPr>
        <p:spPr>
          <a:xfrm>
            <a:off x="6007512" y="5976446"/>
            <a:ext cx="189758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Colorier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68C225-A5A0-452E-8461-BB46B4AE24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72" y="4080481"/>
            <a:ext cx="1875863" cy="205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B4978B75-73AC-4F7D-9674-1E718A80246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2BADE7B-F304-4734-B444-DAC4DBBD4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22CA966-9412-41B8-814A-595D53C6E5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847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3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54E97F-5537-467E-BFFA-A62BBF1409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F375499-CE26-4C31-B772-9493CAB00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4080481"/>
            <a:ext cx="1875870" cy="205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FFAE0C9-D244-4E30-87F2-B91AF9FFD9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316" y="4103274"/>
            <a:ext cx="1875870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5D2CA44-3ABD-405D-B91B-C6E5D2E94D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5" y="1789285"/>
            <a:ext cx="1875870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FDD9862-D35C-4F53-9D6A-2346AB47A2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402" y="1789285"/>
            <a:ext cx="1875699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9D2E66B-4F99-4093-9BE1-07C70C581E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1789285"/>
            <a:ext cx="1875870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9654EAA-8C6B-422E-AB14-6EFA9624CF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72" y="4080481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391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A259C4E9-7608-4C57-A796-04945C731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4249445"/>
            <a:ext cx="1883850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4FD73A4-1236-4848-B1C0-FE24251271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9" y="1742267"/>
            <a:ext cx="1883850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753A78F-8CD4-48DD-AD27-A1354E7653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871" y="1742267"/>
            <a:ext cx="1883850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F83F75F-0A22-429C-A0A7-3D044B5DC7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1743303"/>
            <a:ext cx="1883850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88B20F7-D69C-4A53-90BE-91513E151D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9" y="4249445"/>
            <a:ext cx="1778058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C1CFB0-5843-4B9F-83DB-DE2C0E1178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807" y="4249445"/>
            <a:ext cx="1875870" cy="2052000"/>
          </a:xfrm>
          <a:prstGeom prst="rect">
            <a:avLst/>
          </a:prstGeom>
        </p:spPr>
      </p:pic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nid - Une note - Neuf - Des lunettes - Le canard - Des sardines.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/>
              <a:t> nid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23742" y="3816761"/>
            <a:ext cx="1696515" cy="360000"/>
          </a:xfrm>
        </p:spPr>
        <p:txBody>
          <a:bodyPr/>
          <a:lstStyle/>
          <a:p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FB0DBD"/>
                </a:solidFill>
              </a:rPr>
              <a:t>Une</a:t>
            </a:r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note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905971" y="3756757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>
                <a:solidFill>
                  <a:srgbClr val="424D7B"/>
                </a:solidFill>
              </a:rPr>
              <a:t>Neuf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189532" y="6167682"/>
            <a:ext cx="1855551" cy="427205"/>
          </a:xfrm>
        </p:spPr>
        <p:txBody>
          <a:bodyPr/>
          <a:lstStyle/>
          <a:p>
            <a:r>
              <a:rPr lang="fr-MA" sz="2400" dirty="0"/>
              <a:t>Des lunettes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3761999" y="6201285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canard</a:t>
            </a: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9F79E589-D8E9-46E7-8328-62083ADB7F1B}"/>
              </a:ext>
            </a:extLst>
          </p:cNvPr>
          <p:cNvSpPr txBox="1">
            <a:spLocks/>
          </p:cNvSpPr>
          <p:nvPr/>
        </p:nvSpPr>
        <p:spPr>
          <a:xfrm>
            <a:off x="5955927" y="6201285"/>
            <a:ext cx="200975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Des sardines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F379C54-7CED-4435-98F4-E1614083580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1594806-88D4-4B85-B199-367E3F258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1B6849-671A-4229-9B85-DC4173B6A4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257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3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54E97F-5537-467E-BFFA-A62BBF1409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67C5D32-400F-4463-894A-B047A3BD33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4249445"/>
            <a:ext cx="1883850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8D8C5F2-E7AF-415A-90EF-0F843E5AE2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9" y="1742267"/>
            <a:ext cx="1883850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673F861-307C-4CB9-8244-ECD3B86E29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871" y="1742267"/>
            <a:ext cx="1883850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9EB2B81-5E76-4824-9434-FECED2523B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1743303"/>
            <a:ext cx="1883850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DB92D86-E7E4-46F1-BAE8-FE8BB09FC8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9" y="4249445"/>
            <a:ext cx="1778058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ABDFFCD-5021-4BCF-B01F-7A6D3173F8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807" y="4249445"/>
            <a:ext cx="187587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52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591E4311-6493-4734-A1D7-11DA2D961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264" y="4276504"/>
            <a:ext cx="1776953" cy="1944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9EC5696-C9C4-43CB-B858-E698D59B73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714" y="4276504"/>
            <a:ext cx="1776953" cy="1944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1D86AEB-696F-4AB9-B803-1360AC1A48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822" y="1822520"/>
            <a:ext cx="1776953" cy="1944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9D0A55B-5BE9-4773-AA6F-6BBE6471D4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072" y="1828080"/>
            <a:ext cx="1776953" cy="1944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goûter – Des dessins animés – Le parc de jeux – Des billes – Cache-cache.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goûter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92615" y="3760571"/>
            <a:ext cx="3034461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Des dessins animés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Le</a:t>
            </a:r>
            <a:r>
              <a:rPr lang="fr-FR" dirty="0"/>
              <a:t> parc de jeux  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880779" y="6151904"/>
            <a:ext cx="2330824" cy="342703"/>
          </a:xfrm>
        </p:spPr>
        <p:txBody>
          <a:bodyPr/>
          <a:lstStyle/>
          <a:p>
            <a:r>
              <a:rPr lang="fr-FR" dirty="0"/>
              <a:t>Des billes 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DF2D191F-6F6A-44AC-9337-204317B9193E}"/>
              </a:ext>
            </a:extLst>
          </p:cNvPr>
          <p:cNvSpPr txBox="1">
            <a:spLocks/>
          </p:cNvSpPr>
          <p:nvPr/>
        </p:nvSpPr>
        <p:spPr>
          <a:xfrm>
            <a:off x="5080960" y="6134607"/>
            <a:ext cx="189758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424D7B"/>
                </a:solidFill>
              </a:rPr>
              <a:t>Cache-cache </a:t>
            </a:r>
            <a:endParaRPr lang="fr-MA" dirty="0">
              <a:solidFill>
                <a:srgbClr val="424D7B"/>
              </a:solidFill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041A7FC-9366-48F4-9C95-2C9854EFBA7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AD3EDDC-D71B-4320-8E26-EC50F17F6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57E754-3DCA-4F96-909C-44C579A006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AC290137-FEA3-4FE6-827E-B1ADC2796C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9138" y="1822520"/>
            <a:ext cx="1817151" cy="181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30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3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54E97F-5537-467E-BFFA-A62BBF1409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875D9C-0DD8-4A5B-9A73-5C07D3FB4A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264" y="4276504"/>
            <a:ext cx="1776953" cy="1944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AA2BD0E-A3B9-4A96-A7B7-F0CBD18E9A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714" y="4276504"/>
            <a:ext cx="1776953" cy="1944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2C0601F-3B17-4D33-8682-35649741BD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822" y="1822520"/>
            <a:ext cx="1776953" cy="1944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B897A3E-3A87-4003-83D0-6F8C31E530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072" y="1828080"/>
            <a:ext cx="1776953" cy="1944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D49202A-C7A3-4F84-846D-7D4897BF9C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138" y="1822520"/>
            <a:ext cx="1817151" cy="181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603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Le dos – Un domino – Le malade –Mardi – Des radis.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/>
              <a:t> dos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23742" y="3816761"/>
            <a:ext cx="1696515" cy="360000"/>
          </a:xfrm>
        </p:spPr>
        <p:txBody>
          <a:bodyPr/>
          <a:lstStyle/>
          <a:p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domino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69768" y="3753561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>
                <a:solidFill>
                  <a:srgbClr val="424D7B"/>
                </a:solidFill>
              </a:rPr>
              <a:t> malade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458141" y="6152242"/>
            <a:ext cx="1855551" cy="427205"/>
          </a:xfrm>
        </p:spPr>
        <p:txBody>
          <a:bodyPr/>
          <a:lstStyle/>
          <a:p>
            <a:r>
              <a:rPr lang="fr-MA" sz="2400" dirty="0"/>
              <a:t>Mardi</a:t>
            </a: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9F79E589-D8E9-46E7-8328-62083ADB7F1B}"/>
              </a:ext>
            </a:extLst>
          </p:cNvPr>
          <p:cNvSpPr txBox="1">
            <a:spLocks/>
          </p:cNvSpPr>
          <p:nvPr/>
        </p:nvSpPr>
        <p:spPr>
          <a:xfrm>
            <a:off x="4981753" y="6201284"/>
            <a:ext cx="200975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400" dirty="0"/>
              <a:t>Des radis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F046C43-BF28-483C-9D8B-1C397A3B1E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926" y="1792238"/>
            <a:ext cx="1776953" cy="1944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D9C8452-8D99-4859-B608-4119FDE14C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07" y="1793397"/>
            <a:ext cx="1776953" cy="1944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82FE394-3B4D-48F1-8D1B-8E94A9A6DC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766" y="1792238"/>
            <a:ext cx="1776953" cy="1944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50F41AF-A8ED-4C20-8678-D12CEC7A53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151" y="4257284"/>
            <a:ext cx="1776953" cy="1944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4563E24-3799-408B-9E7B-2815BF4B64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439" y="4257284"/>
            <a:ext cx="1776953" cy="194400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16A637E1-967D-42CD-B3DB-757DE1EA70B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9C0EF163-0620-407D-A06B-CFB6C4AF58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02A2DE0-26C5-4A62-8D21-1E0293C87B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29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3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54E97F-5537-467E-BFFA-A62BBF1409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E938237-6F9B-4EA6-86B7-15F47361DD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926" y="1792238"/>
            <a:ext cx="1776953" cy="1944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C266D74-C6BE-4C04-A1E0-50656B123E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07" y="1793397"/>
            <a:ext cx="1776953" cy="1944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085392D-4B47-4715-9BA1-F8C4971D03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766" y="1792238"/>
            <a:ext cx="1776953" cy="1944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9F3C365-9487-4590-B2FB-40AC52B599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151" y="4257284"/>
            <a:ext cx="1776953" cy="1944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E41FEF1-7197-4487-80EA-3381DE1C6D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439" y="4257284"/>
            <a:ext cx="1776953" cy="19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31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Dormir – Le dîner – Les devoirs – Se brosser les dents – Un pyjama.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Dormir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31820" y="3760571"/>
            <a:ext cx="1800000" cy="34270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dîner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17448" y="3743274"/>
            <a:ext cx="2189485" cy="360000"/>
          </a:xfrm>
        </p:spPr>
        <p:txBody>
          <a:bodyPr/>
          <a:lstStyle/>
          <a:p>
            <a:r>
              <a:rPr lang="fr-FR" dirty="0"/>
              <a:t>Les devoirs 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22216" y="6153143"/>
            <a:ext cx="2708436" cy="342703"/>
          </a:xfrm>
        </p:spPr>
        <p:txBody>
          <a:bodyPr/>
          <a:lstStyle/>
          <a:p>
            <a:r>
              <a:rPr lang="fr-FR" dirty="0"/>
              <a:t>Se brosser les dents 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DF2D191F-6F6A-44AC-9337-204317B9193E}"/>
              </a:ext>
            </a:extLst>
          </p:cNvPr>
          <p:cNvSpPr txBox="1">
            <a:spLocks/>
          </p:cNvSpPr>
          <p:nvPr/>
        </p:nvSpPr>
        <p:spPr>
          <a:xfrm>
            <a:off x="5180181" y="6144494"/>
            <a:ext cx="189758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</a:rPr>
              <a:t>Un</a:t>
            </a:r>
            <a:r>
              <a:rPr lang="fr-FR" dirty="0">
                <a:solidFill>
                  <a:srgbClr val="424D7B"/>
                </a:solidFill>
              </a:rPr>
              <a:t> pyjama 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E8659AD-3486-415B-B4C8-C68B57233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715" y="1816571"/>
            <a:ext cx="1776953" cy="1944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0C04DD-79A0-4618-A949-B915060F11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831" y="4214384"/>
            <a:ext cx="1776953" cy="1944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9C8AD86-CB6F-4293-AD94-EE1568BA74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538" y="1816571"/>
            <a:ext cx="1776953" cy="1944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A96E15-3AC3-470B-9820-135C3AB58B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360" y="1816571"/>
            <a:ext cx="1776953" cy="1944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7FB4C3-82C8-437C-9A44-39FB70AC24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982" y="4209143"/>
            <a:ext cx="1776953" cy="1944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6AA50801-A232-444E-9F43-8B13C68B3B7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8826400-A483-46B7-BD04-B8B8AFD2CF8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A7E2CFC-9D24-4988-9BCE-8EE631141E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59AB0E4C-BAD5-45AF-A837-7AE8A69A56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373" y="1816571"/>
            <a:ext cx="1776953" cy="19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71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0C24173-71E2-4B2A-A091-C024FEB4E8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715" y="1816571"/>
            <a:ext cx="1776953" cy="1944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5FBE6EE-C7BA-4E60-AF00-8E24B514DF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831" y="4214384"/>
            <a:ext cx="1776953" cy="1944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420214E-DE60-4E8C-ACDE-B5CC58F6B2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538" y="1816571"/>
            <a:ext cx="1776953" cy="1944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0DE3BDA-F45D-4722-9A39-B1A37A6ACE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982" y="4209143"/>
            <a:ext cx="1776953" cy="1944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AAF4E12-594B-43D7-825B-F60F36F8DF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373" y="1816571"/>
            <a:ext cx="1776953" cy="19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07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FB3654FB-17BF-4847-AF1F-C9F74CAA0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881" y="1750415"/>
            <a:ext cx="1776953" cy="1944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A701545-196E-45BE-942F-404B202539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140" y="1750415"/>
            <a:ext cx="1776953" cy="1944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FA8866E-86A9-472B-BD50-A6B05AF603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623" y="1750415"/>
            <a:ext cx="1776953" cy="1944000"/>
          </a:xfrm>
          <a:prstGeom prst="rect">
            <a:avLst/>
          </a:prstGeom>
        </p:spPr>
      </p:pic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chemise – Des chaussettes – Des babouches – Une machine – La bouche.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5247" y="3640253"/>
            <a:ext cx="1855551" cy="427205"/>
          </a:xfrm>
        </p:spPr>
        <p:txBody>
          <a:bodyPr/>
          <a:lstStyle/>
          <a:p>
            <a:r>
              <a:rPr lang="fr-MA" sz="2400" dirty="0">
                <a:solidFill>
                  <a:srgbClr val="FB0DBD"/>
                </a:solidFill>
              </a:rPr>
              <a:t>Une</a:t>
            </a:r>
            <a:r>
              <a:rPr lang="fr-MA" sz="2400" dirty="0"/>
              <a:t> chemise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85916" y="3530952"/>
            <a:ext cx="2428518" cy="645809"/>
          </a:xfrm>
        </p:spPr>
        <p:txBody>
          <a:bodyPr/>
          <a:lstStyle/>
          <a:p>
            <a:r>
              <a:rPr lang="fr-MA" sz="2400" dirty="0">
                <a:solidFill>
                  <a:srgbClr val="424D7B"/>
                </a:solidFill>
              </a:rPr>
              <a:t>Des chaussettes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81268" y="3616794"/>
            <a:ext cx="2220470" cy="474122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>
                <a:solidFill>
                  <a:srgbClr val="424D7B"/>
                </a:solidFill>
              </a:rPr>
              <a:t>Des babouches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458141" y="6152242"/>
            <a:ext cx="1855551" cy="427205"/>
          </a:xfrm>
        </p:spPr>
        <p:txBody>
          <a:bodyPr/>
          <a:lstStyle/>
          <a:p>
            <a:r>
              <a:rPr lang="fr-MA" sz="2400" dirty="0">
                <a:solidFill>
                  <a:srgbClr val="FB0DBD"/>
                </a:solidFill>
              </a:rPr>
              <a:t>Une</a:t>
            </a:r>
            <a:r>
              <a:rPr lang="fr-MA" sz="2400" dirty="0"/>
              <a:t> machine </a:t>
            </a: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9F79E589-D8E9-46E7-8328-62083ADB7F1B}"/>
              </a:ext>
            </a:extLst>
          </p:cNvPr>
          <p:cNvSpPr txBox="1">
            <a:spLocks/>
          </p:cNvSpPr>
          <p:nvPr/>
        </p:nvSpPr>
        <p:spPr>
          <a:xfrm>
            <a:off x="4981753" y="6201284"/>
            <a:ext cx="200975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400" dirty="0">
                <a:solidFill>
                  <a:srgbClr val="FB0DBD"/>
                </a:solidFill>
              </a:rPr>
              <a:t>La</a:t>
            </a:r>
            <a:r>
              <a:rPr lang="fr-MA" sz="2400" dirty="0"/>
              <a:t> bouche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568F68F-EB80-44B5-8EB6-067DBB6F2E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151" y="4246232"/>
            <a:ext cx="1776953" cy="1944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1128B9B-45E2-411D-8C72-9D44286194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141" y="4246232"/>
            <a:ext cx="1776953" cy="194400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5E41E5BE-2D61-43B3-A393-714FCA93B7CC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B505AB3-8873-44BA-ABDF-B6FF275D8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2FCA820-FFDC-44EA-A55C-64C82C500D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EF631CC4-3728-41AA-A3A0-7DF5B69ED8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907" y="1750415"/>
            <a:ext cx="1776953" cy="19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792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C696D1-34B1-415E-9A85-EC063B1833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881" y="1750415"/>
            <a:ext cx="1776953" cy="1944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F965FB2-5C15-4B4F-AE1F-08EA2F4172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140" y="1750415"/>
            <a:ext cx="1776953" cy="1944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5A9E8CA-5B68-4646-9204-F0696AE3F9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151" y="4246232"/>
            <a:ext cx="1776953" cy="1944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8E3042-942C-45A3-AA42-3606B5456E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141" y="4246232"/>
            <a:ext cx="1776953" cy="1944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E297EBC-6437-46C3-BAAE-8F47D154DC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907" y="1750415"/>
            <a:ext cx="1776953" cy="19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36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A7E8FC-2769-D856-300A-959277253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1C5BD-9A4E-92E0-91A6-BD9C00394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9F9F4-1414-4260-2AF7-D9C51BFD9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Qui veut expliquer la consigne dans sa langue ?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B86931-8532-2D26-B925-095861A9B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814D604-7C42-4C00-A374-51F4A73386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459" y="1841437"/>
            <a:ext cx="1744071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A236427-552E-4C00-AB35-993863643B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354" y="1841437"/>
            <a:ext cx="1744071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D3D9A13-F9F9-421E-9FE9-51E8FE12B6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406" y="1841437"/>
            <a:ext cx="1744071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99ABAF9-90CB-4369-926E-2E44BBEB0F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206" y="4106164"/>
            <a:ext cx="1744071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80F93B-D969-489B-9188-9868BAD33E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406" y="4106164"/>
            <a:ext cx="1744046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240B121-DCAF-424D-8CAD-9B5A30D969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379" y="4106164"/>
            <a:ext cx="1744046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22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1C5BD-9A4E-92E0-91A6-BD9C00394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4B478F90-C27F-4A97-86B2-3CE300E6CA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459" y="1841437"/>
            <a:ext cx="1744071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CDED03-DB50-4539-B4F5-ECCF750B01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354" y="1841437"/>
            <a:ext cx="1744071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B99E949-0D98-4BA3-AC96-CFBD64CD2B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206" y="4106164"/>
            <a:ext cx="1744071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07B760C-AB7A-472C-BD5C-E7053661BE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406" y="4106164"/>
            <a:ext cx="1744046" cy="190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559F9F4-1414-4260-2AF7-D9C51BFD9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manques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B86931-8532-2D26-B925-095861A9B5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E2A0EA0-83A5-498D-A15F-24C468CBF03E}"/>
              </a:ext>
            </a:extLst>
          </p:cNvPr>
          <p:cNvSpPr txBox="1"/>
          <p:nvPr/>
        </p:nvSpPr>
        <p:spPr>
          <a:xfrm>
            <a:off x="4170669" y="1685694"/>
            <a:ext cx="110293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b="1" dirty="0">
                <a:solidFill>
                  <a:schemeClr val="accent2">
                    <a:lumMod val="75000"/>
                  </a:schemeClr>
                </a:solidFill>
                <a:latin typeface="Dosis "/>
              </a:rPr>
              <a:t>?</a:t>
            </a:r>
            <a:endParaRPr lang="fr-FR" b="1" dirty="0">
              <a:solidFill>
                <a:schemeClr val="accent2">
                  <a:lumMod val="75000"/>
                </a:schemeClr>
              </a:solidFill>
              <a:latin typeface="Dosis 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212010B-4C70-471D-86AF-C9A1602FDED8}"/>
              </a:ext>
            </a:extLst>
          </p:cNvPr>
          <p:cNvSpPr txBox="1"/>
          <p:nvPr/>
        </p:nvSpPr>
        <p:spPr>
          <a:xfrm>
            <a:off x="6417620" y="3972342"/>
            <a:ext cx="110293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b="1" dirty="0">
                <a:solidFill>
                  <a:schemeClr val="accent2">
                    <a:lumMod val="75000"/>
                  </a:schemeClr>
                </a:solidFill>
                <a:latin typeface="Dosis "/>
              </a:rPr>
              <a:t>?</a:t>
            </a:r>
            <a:endParaRPr lang="fr-FR" b="1" dirty="0">
              <a:solidFill>
                <a:schemeClr val="accent2">
                  <a:lumMod val="75000"/>
                </a:schemeClr>
              </a:solidFill>
              <a:latin typeface="Dosis "/>
            </a:endParaRPr>
          </a:p>
        </p:txBody>
      </p:sp>
    </p:spTree>
    <p:extLst>
      <p:ext uri="{BB962C8B-B14F-4D97-AF65-F5344CB8AC3E}">
        <p14:creationId xmlns:p14="http://schemas.microsoft.com/office/powerpoint/2010/main" val="368042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1C5BD-9A4E-92E0-91A6-BD9C00394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9F9F4-1414-4260-2AF7-D9C51BFD9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Bravo ! Les images qui manquent sont : « S’habiller » et « Dormir ».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B86931-8532-2D26-B925-095861A9B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DB44268-14D6-4C64-B2B0-0EEBE712A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459" y="1841437"/>
            <a:ext cx="1744071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7C0BFC4-414C-4CAB-8AB0-746E703DDE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354" y="1841437"/>
            <a:ext cx="1744071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2FA8D38-0445-4787-AB6B-036B71EBE3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406" y="1841437"/>
            <a:ext cx="1744071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4EB6B29-B718-47B0-939A-2F4E59B314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206" y="4106164"/>
            <a:ext cx="1744071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17A73A-7F50-489F-8B2A-E07423668B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406" y="4106164"/>
            <a:ext cx="1744046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F009A57-1EF8-444C-A8BD-DC01872004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379" y="4106164"/>
            <a:ext cx="1744046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4800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CFCA61A8-5417-444D-A35C-CF0EC523157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97F9211-2F9C-405C-91FF-CE7FBD76A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83E818-090C-44A8-B40F-0A55F54B4B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3912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Qui veut expliquer la consigne dans sa langue ?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948DEF-3EC6-5725-2EFD-32B18D15E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EEED66B-EE41-40A8-950A-66CA74E310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237" y="2090153"/>
            <a:ext cx="1764000" cy="192981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1832D49-C051-4E41-8B05-A6AE22AF8F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292" y="2086061"/>
            <a:ext cx="1764000" cy="192962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D7007D-2D2A-4E3A-BA82-BF8B09A1D5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347" y="2090153"/>
            <a:ext cx="1764000" cy="192143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0202C1B-A82C-4970-832C-DC01960EEC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237" y="4496937"/>
            <a:ext cx="1764000" cy="203575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3FA1192-AFFB-44D5-A60E-B166FB8951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347" y="4496937"/>
            <a:ext cx="1764000" cy="192981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E465ED2-8815-4A97-8BA3-3CD83491E4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1292" y="4496937"/>
            <a:ext cx="1764000" cy="1764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857A942-3A73-4D31-A868-4A7AA83458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237" y="2086061"/>
            <a:ext cx="1764000" cy="192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7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deux images qui ont bougé ?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948DEF-3EC6-5725-2EFD-32B18D15E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14DB180-4AE9-42CC-B71D-6406448D95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292" y="4496937"/>
            <a:ext cx="1764000" cy="192962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8527893-6EB7-4FCF-A958-1839CF0118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347" y="2090153"/>
            <a:ext cx="1764000" cy="192143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621C08F-4CC2-429B-A279-5521DEE9BA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237" y="4496937"/>
            <a:ext cx="1764000" cy="203575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749624C-4BDF-4C84-A667-97FFBCE45A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347" y="4496937"/>
            <a:ext cx="1764000" cy="192981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FB91DF2-5333-4542-AC7E-A918CA6E34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1292" y="2086061"/>
            <a:ext cx="1764000" cy="1764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F50E34-4186-4BDB-9AC4-B04C7A47A4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237" y="2086061"/>
            <a:ext cx="1764000" cy="192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4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« Le goûter » et « La récréation ».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948DEF-3EC6-5725-2EFD-32B18D15E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3C76CC3-7FA4-4A45-87FC-B45A91B51E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83"/>
          <a:stretch/>
        </p:blipFill>
        <p:spPr>
          <a:xfrm>
            <a:off x="3771292" y="4496937"/>
            <a:ext cx="1764000" cy="1764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C4C0642-296A-4E1F-AEBC-61AED0164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347" y="2090153"/>
            <a:ext cx="1764000" cy="192143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DFE268C-0C92-4BF2-84EB-F0964CB50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237" y="4496937"/>
            <a:ext cx="1764000" cy="203575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8668D28-2E0D-4CE6-ABAD-E2D94B2C86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347" y="4496937"/>
            <a:ext cx="1764000" cy="1929816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E855217-744D-40B4-88B6-C04562A2A2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1292" y="2086061"/>
            <a:ext cx="1764000" cy="1764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524BC9C-1ACB-4920-B0EF-C32808C3D2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237" y="2086061"/>
            <a:ext cx="1764000" cy="192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32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C2E864-3E31-04A9-7CDA-53B6877602C9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6A8755-6521-5811-7375-C03FA79CE19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ADBBB-D76F-93CC-0465-9C0ABFF7DDD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57790C-4BF4-034D-8795-646D1348D30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053D8E5-D156-FD0C-63D7-BDC453CFC5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F4DBBEB-EC55-3EAF-07AF-03CE2EEC4D97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6C70EA21-A023-48D3-A0F8-862CB5477D53}"/>
              </a:ext>
            </a:extLst>
          </p:cNvPr>
          <p:cNvSpPr txBox="1">
            <a:spLocks/>
          </p:cNvSpPr>
          <p:nvPr/>
        </p:nvSpPr>
        <p:spPr>
          <a:xfrm>
            <a:off x="1026990" y="4215288"/>
            <a:ext cx="2231181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24D7B"/>
                </a:solidFill>
                <a:latin typeface="Dosis "/>
              </a:rPr>
              <a:t>Se réveiller</a:t>
            </a:r>
            <a:endParaRPr lang="fr-MA" sz="2400" b="1" dirty="0">
              <a:solidFill>
                <a:srgbClr val="424D7B"/>
              </a:solidFill>
              <a:latin typeface="Dosis "/>
            </a:endParaRP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601B1D-68F7-446B-B0F7-08D883E3E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0F58A310-9DAD-4E6E-8063-5CB156BDFDBA}"/>
              </a:ext>
            </a:extLst>
          </p:cNvPr>
          <p:cNvSpPr txBox="1">
            <a:spLocks/>
          </p:cNvSpPr>
          <p:nvPr/>
        </p:nvSpPr>
        <p:spPr>
          <a:xfrm>
            <a:off x="5717547" y="4215288"/>
            <a:ext cx="2473295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24D7B"/>
                </a:solidFill>
                <a:latin typeface="Dosis "/>
              </a:rPr>
              <a:t>Le petit-déjeuner</a:t>
            </a:r>
            <a:endParaRPr lang="fr-MA" sz="2400" b="1" dirty="0">
              <a:solidFill>
                <a:srgbClr val="424D7B"/>
              </a:solidFill>
              <a:latin typeface="Dosis 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79B7CD8-8600-4024-94E8-582098D6F3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008" y="2176265"/>
            <a:ext cx="1744071" cy="190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EC086CD-5254-4D79-8EAC-CCF337F225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277" y="2176265"/>
            <a:ext cx="1744071" cy="1908000"/>
          </a:xfrm>
          <a:prstGeom prst="rect">
            <a:avLst/>
          </a:prstGeom>
        </p:spPr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A84AA13A-F9F1-4C42-B174-E1FC28339A71}"/>
              </a:ext>
            </a:extLst>
          </p:cNvPr>
          <p:cNvSpPr txBox="1">
            <a:spLocks/>
          </p:cNvSpPr>
          <p:nvPr/>
        </p:nvSpPr>
        <p:spPr>
          <a:xfrm>
            <a:off x="3373368" y="4215288"/>
            <a:ext cx="2231181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24D7B"/>
                </a:solidFill>
                <a:latin typeface="Dosis "/>
              </a:rPr>
              <a:t>Se laver</a:t>
            </a:r>
            <a:endParaRPr lang="fr-MA" sz="2400" b="1" dirty="0">
              <a:solidFill>
                <a:srgbClr val="424D7B"/>
              </a:solidFill>
              <a:latin typeface="Dosis 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5A57E08-4124-4E74-A010-2A7293D588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546" y="2176265"/>
            <a:ext cx="1744071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68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 matin, je me réveille, je me lave et je prends mon petit-déjeuner.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59E1CD6-B1DB-4F18-B94A-BD5330AEB02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AA9E529-3C66-4623-B647-C21EB3726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72BC1E3-2117-49FD-AD7E-D8475E8889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111D5D6-A5CC-4097-9FD2-9F87A1D9FEF3}"/>
              </a:ext>
            </a:extLst>
          </p:cNvPr>
          <p:cNvSpPr txBox="1">
            <a:spLocks/>
          </p:cNvSpPr>
          <p:nvPr/>
        </p:nvSpPr>
        <p:spPr>
          <a:xfrm>
            <a:off x="904974" y="4514171"/>
            <a:ext cx="7277492" cy="474688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Le matin, je me réveille, je me lave et je prends mon petit-déjeuner.</a:t>
            </a:r>
            <a:endParaRPr lang="fr-MA" sz="28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2C59262-C2C5-4825-B8AB-284A4DDCD8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008" y="2176265"/>
            <a:ext cx="1744071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A91760D-2EFE-4844-8CDA-3F2967BB00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277" y="2176265"/>
            <a:ext cx="1744071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CA41458-7D6E-4BE1-9DC3-8C00D8B65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546" y="2176265"/>
            <a:ext cx="1744071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94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31C585-0003-C182-6060-36F193D2C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391D5910-92AC-482C-9DF1-AC0D089F72F7}"/>
              </a:ext>
            </a:extLst>
          </p:cNvPr>
          <p:cNvSpPr txBox="1">
            <a:spLocks/>
          </p:cNvSpPr>
          <p:nvPr/>
        </p:nvSpPr>
        <p:spPr>
          <a:xfrm>
            <a:off x="1817002" y="4400721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24D7B"/>
                </a:solidFill>
                <a:latin typeface="Dosis "/>
              </a:rPr>
              <a:t>Chanter</a:t>
            </a:r>
          </a:p>
        </p:txBody>
      </p:sp>
      <p:sp>
        <p:nvSpPr>
          <p:cNvPr id="16" name="Espace réservé du texte 10">
            <a:extLst>
              <a:ext uri="{FF2B5EF4-FFF2-40B4-BE49-F238E27FC236}">
                <a16:creationId xmlns:a16="http://schemas.microsoft.com/office/drawing/2014/main" id="{EE10BD53-C2AA-4FB1-8A5D-9D4125A05109}"/>
              </a:ext>
            </a:extLst>
          </p:cNvPr>
          <p:cNvSpPr txBox="1">
            <a:spLocks/>
          </p:cNvSpPr>
          <p:nvPr/>
        </p:nvSpPr>
        <p:spPr>
          <a:xfrm>
            <a:off x="4657306" y="4400721"/>
            <a:ext cx="1974735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24D7B"/>
                </a:solidFill>
                <a:latin typeface="Dosis "/>
              </a:rPr>
              <a:t>Dessiner</a:t>
            </a:r>
            <a:endParaRPr lang="fr-MA" sz="2400" b="1" dirty="0">
              <a:solidFill>
                <a:srgbClr val="424D7B"/>
              </a:solidFill>
              <a:latin typeface="Dosis 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D0C4BDB-1C34-4440-ABC6-1E2EF63830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002" y="2276721"/>
            <a:ext cx="1941690" cy="2124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6F71A94-B5D0-406C-9585-62B6E1DB07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106" y="2276721"/>
            <a:ext cx="1941690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60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Après l’école, j’aime chanter et dessiner.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31C585-0003-C182-6060-36F193D2C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21" name="Espace réservé du texte 10">
            <a:extLst>
              <a:ext uri="{FF2B5EF4-FFF2-40B4-BE49-F238E27FC236}">
                <a16:creationId xmlns:a16="http://schemas.microsoft.com/office/drawing/2014/main" id="{E638C323-B8A6-4204-8635-DC2DD3CA9299}"/>
              </a:ext>
            </a:extLst>
          </p:cNvPr>
          <p:cNvSpPr txBox="1">
            <a:spLocks/>
          </p:cNvSpPr>
          <p:nvPr/>
        </p:nvSpPr>
        <p:spPr>
          <a:xfrm>
            <a:off x="789710" y="4558313"/>
            <a:ext cx="7564580" cy="689915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Après l’école, j’aime chanter et dessiner.</a:t>
            </a:r>
            <a:endParaRPr lang="fr-MA" sz="28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06324C6-A723-4037-B7DB-83BA06C778A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2C5EC26-FF64-4418-AD52-60881AE49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059F3E-F446-45B7-A0BA-04E514E8FD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9B9E79B8-F2AF-4FC4-A468-EDF4138B50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002" y="2276721"/>
            <a:ext cx="1941690" cy="2124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6380F41-C60A-4179-8E13-534689B6BC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106" y="2276721"/>
            <a:ext cx="1941690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31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904BE18F-654F-4342-8468-5A0CB0F9D505}"/>
              </a:ext>
            </a:extLst>
          </p:cNvPr>
          <p:cNvSpPr txBox="1">
            <a:spLocks/>
          </p:cNvSpPr>
          <p:nvPr/>
        </p:nvSpPr>
        <p:spPr>
          <a:xfrm>
            <a:off x="2294292" y="4320870"/>
            <a:ext cx="197797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24D7B"/>
                </a:solidFill>
                <a:latin typeface="Dosis "/>
              </a:rPr>
              <a:t>Cache-cache</a:t>
            </a:r>
          </a:p>
        </p:txBody>
      </p:sp>
      <p:pic>
        <p:nvPicPr>
          <p:cNvPr id="2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3EC731-2EA4-4D57-B07B-B0D422638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F55E30A8-9801-4920-BF0B-AEA098B1DE0B}"/>
              </a:ext>
            </a:extLst>
          </p:cNvPr>
          <p:cNvSpPr txBox="1">
            <a:spLocks/>
          </p:cNvSpPr>
          <p:nvPr/>
        </p:nvSpPr>
        <p:spPr>
          <a:xfrm>
            <a:off x="4871737" y="4320870"/>
            <a:ext cx="2094895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24D7B"/>
                </a:solidFill>
                <a:latin typeface="Dosis "/>
              </a:rPr>
              <a:t>Le parc de jeux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F242AC7-097C-4A88-A534-874F7F28D6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591" y="2160302"/>
            <a:ext cx="1875674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8A28B88-88B7-4BC7-8BD5-BB694CAD1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809" y="2160302"/>
            <a:ext cx="1875674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6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Je joue à cache-cache dans le parc de jeux.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904BE18F-654F-4342-8468-5A0CB0F9D505}"/>
              </a:ext>
            </a:extLst>
          </p:cNvPr>
          <p:cNvSpPr txBox="1">
            <a:spLocks/>
          </p:cNvSpPr>
          <p:nvPr/>
        </p:nvSpPr>
        <p:spPr>
          <a:xfrm>
            <a:off x="1041847" y="4558395"/>
            <a:ext cx="7060306" cy="892417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SemiBold" pitchFamily="2" charset="0"/>
              </a:rPr>
              <a:t>Je joue à cache-cache dans le parc de jeux.</a:t>
            </a:r>
          </a:p>
          <a:p>
            <a:pPr marL="0" indent="0" algn="ctr">
              <a:buNone/>
            </a:pPr>
            <a:endParaRPr lang="fr-MA" sz="20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1AEA608-C6DD-4451-900D-8FA3A9FD10B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A5BDCCE-563A-41D5-9E57-FBAA8EFAC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88BD88-7420-43E1-9DA5-577AADA827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EB760972-A366-4FD9-975F-F2FAE4EFA2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591" y="2160302"/>
            <a:ext cx="1875674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D7B8167-19E0-4A8B-B595-68DE858D9D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809" y="2160302"/>
            <a:ext cx="1875674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66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3EC731-2EA4-4D57-B07B-B0D422638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2421168" y="4292606"/>
            <a:ext cx="1800000" cy="294647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Le dos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A0A71E6A-E8F6-4859-9B5D-B51432280423}"/>
              </a:ext>
            </a:extLst>
          </p:cNvPr>
          <p:cNvSpPr txBox="1">
            <a:spLocks/>
          </p:cNvSpPr>
          <p:nvPr/>
        </p:nvSpPr>
        <p:spPr>
          <a:xfrm>
            <a:off x="5090438" y="4292606"/>
            <a:ext cx="221088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Le malade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B7D5771-90D0-4652-A4F2-C7619AB71D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083" y="2240606"/>
            <a:ext cx="1875674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F2FF645-96A5-4301-A7B2-30E4774FD3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168" y="2240606"/>
            <a:ext cx="1875674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2424C49-8FE5-43A3-86DF-01F4BB9189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042" y="2240606"/>
            <a:ext cx="1875674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49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 malade a mal au dos.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1118212" y="4701357"/>
            <a:ext cx="6628288" cy="61200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SemiBold" pitchFamily="2" charset="0"/>
              </a:rPr>
              <a:t>Le malade a mal au dos.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1023E83-F418-42C1-AADC-13DB6CBB42C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AB06391-4112-4D48-9185-64568761F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D1B45F-037C-4890-8200-14BE8F51B2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A1406E9B-77B5-4932-AFB9-D408419A15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470" y="2136687"/>
            <a:ext cx="1875674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19F199D-AAE1-4564-B7E2-25414F924F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469" y="2136687"/>
            <a:ext cx="1875674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98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3EC731-2EA4-4D57-B07B-B0D422638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2204206" y="4187030"/>
            <a:ext cx="1800000" cy="294647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Un pyjama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A0A71E6A-E8F6-4859-9B5D-B51432280423}"/>
              </a:ext>
            </a:extLst>
          </p:cNvPr>
          <p:cNvSpPr txBox="1">
            <a:spLocks/>
          </p:cNvSpPr>
          <p:nvPr/>
        </p:nvSpPr>
        <p:spPr>
          <a:xfrm>
            <a:off x="4728911" y="4187030"/>
            <a:ext cx="221088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Dormir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0833299-9B6D-4944-8853-01D9D60E5D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206" y="1942525"/>
            <a:ext cx="1875674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752BC7F-3258-40AF-8EB8-4E46967D36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120" y="1942525"/>
            <a:ext cx="1875674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16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 soir, je mets mon pyjama et je dors.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1692000" y="4098039"/>
            <a:ext cx="6382775" cy="61200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SemiBold" pitchFamily="2" charset="0"/>
              </a:rPr>
              <a:t>Le soir, je mets mon pyjama et je dors.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1023E83-F418-42C1-AADC-13DB6CBB42C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AB06391-4112-4D48-9185-64568761F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D1B45F-037C-4890-8200-14BE8F51B2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0E76258-8C9C-4933-BE2A-027A7E3133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206" y="1942525"/>
            <a:ext cx="1875674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DCFB8C9-0CB3-4387-90D3-9D6E94D522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120" y="1942525"/>
            <a:ext cx="1875674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3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3EC731-2EA4-4D57-B07B-B0D422638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2242043" y="4292606"/>
            <a:ext cx="1800000" cy="294647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Le dîner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A0A71E6A-E8F6-4859-9B5D-B51432280423}"/>
              </a:ext>
            </a:extLst>
          </p:cNvPr>
          <p:cNvSpPr txBox="1">
            <a:spLocks/>
          </p:cNvSpPr>
          <p:nvPr/>
        </p:nvSpPr>
        <p:spPr>
          <a:xfrm>
            <a:off x="4342158" y="4292606"/>
            <a:ext cx="3249768" cy="612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Se brosser les dents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9BF0102-F18D-4112-A20C-66E1978C0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044" y="2240606"/>
            <a:ext cx="1875674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91CC015-274A-4BC1-A54A-1AAE28D8ED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2240606"/>
            <a:ext cx="1875674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4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 soir, je prends le dîner et je me brosse les dents.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830180" y="4728899"/>
            <a:ext cx="7507704" cy="61200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SemiBold" pitchFamily="2" charset="0"/>
              </a:rPr>
              <a:t>Le soir, je prends le dîner et je me brosse les dents.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1023E83-F418-42C1-AADC-13DB6CBB42C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AB06391-4112-4D48-9185-64568761F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D1B45F-037C-4890-8200-14BE8F51B2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AD2AC242-5699-452E-9B0E-EF7B6DF922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044" y="2240606"/>
            <a:ext cx="1875674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058F6D7-4E84-4A6E-B1A7-EA38A62A9B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2240606"/>
            <a:ext cx="1875674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47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FA448DEE-9E7F-488E-BD21-C460038B0D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833" y="1624017"/>
            <a:ext cx="3384138" cy="51908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98.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076F6D-3158-2FDD-D437-0EBA03D37DD8}"/>
              </a:ext>
            </a:extLst>
          </p:cNvPr>
          <p:cNvSpPr/>
          <p:nvPr/>
        </p:nvSpPr>
        <p:spPr>
          <a:xfrm>
            <a:off x="3061086" y="2414954"/>
            <a:ext cx="3182371" cy="387272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484D9AC-8910-9B88-AC75-456863E02BD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55F9B0B-0E88-987A-E2C7-FA41A37E6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5939E-28D0-F151-F79E-92B85DE457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00ED3A1-118B-D386-57BC-0F0B313A8B1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04729FE-180E-98F7-71D2-27ECF86B1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83E5992-0373-6F96-6190-F5E040DAC6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Évaluer les acquis de la période 4</a:t>
            </a:r>
          </a:p>
        </p:txBody>
      </p:sp>
    </p:spTree>
    <p:extLst>
      <p:ext uri="{BB962C8B-B14F-4D97-AF65-F5344CB8AC3E}">
        <p14:creationId xmlns:p14="http://schemas.microsoft.com/office/powerpoint/2010/main" val="238220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19110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48854FD-AAD0-BC61-5DB6-723DDF2B8418}"/>
              </a:ext>
            </a:extLst>
          </p:cNvPr>
          <p:cNvSpPr txBox="1"/>
          <p:nvPr/>
        </p:nvSpPr>
        <p:spPr>
          <a:xfrm>
            <a:off x="597222" y="1863192"/>
            <a:ext cx="7815905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paroles étudiés.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ma journée et de mes activités.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lettres, des syllabes et des mots contenant les lettres étudiées.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135092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</a:t>
            </a:r>
            <a:r>
              <a:rPr lang="fr-FR" sz="1600" b="1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séance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CO1  et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PO1.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102 et faire l’activité 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FCD75DC-E39D-4A84-A5D3-53B4029EDC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415" y="1280637"/>
            <a:ext cx="3473473" cy="5327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5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0B7F0DE-DE23-4FEC-830F-D8EA2B5B1D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709" y="1775080"/>
            <a:ext cx="1744071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7ABE1F4-ED87-4A8E-AE7D-8029130A78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014" y="1775080"/>
            <a:ext cx="1744071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836EDF-1921-47F9-9698-85C2C9870B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404" y="1775080"/>
            <a:ext cx="1751650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BBC28CE-3FA1-48A4-8363-70091BAC47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368" y="3862234"/>
            <a:ext cx="1744071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03C3FAB-FE56-4836-BAF0-A8C311065E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049" y="3862234"/>
            <a:ext cx="1744071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16043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FD27CD4-5275-418C-9493-162508B82C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1917503"/>
            <a:ext cx="1744071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C9993F0-B4A1-454F-B5A8-5328DC464E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253" y="1917503"/>
            <a:ext cx="1744071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DD8C49C-806A-4256-948D-AB7BDF0C7F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376" y="1917503"/>
            <a:ext cx="1744071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EF7900-9E64-4C33-8375-D6EC1D976C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058" y="4194001"/>
            <a:ext cx="1744230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366B573-A209-40B1-92AB-064C7B4E8E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534" y="4194001"/>
            <a:ext cx="174423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3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80F8CA-9E32-43B4-9801-C9178885702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DFD3FAE-2136-4DD8-B397-E52F55A3D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5B195F7-641D-4167-80D4-1B9CF897B5C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8117</TotalTime>
  <Words>1509</Words>
  <Application>Microsoft Office PowerPoint</Application>
  <PresentationFormat>Affichage à l'écran (4:3)</PresentationFormat>
  <Paragraphs>206</Paragraphs>
  <Slides>60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60</vt:i4>
      </vt:variant>
    </vt:vector>
  </HeadingPairs>
  <TitlesOfParts>
    <vt:vector size="86" baseType="lpstr">
      <vt:lpstr>Aptos Display</vt:lpstr>
      <vt:lpstr>Dosis Medium</vt:lpstr>
      <vt:lpstr>Mistral</vt:lpstr>
      <vt:lpstr>Dosis SemiBold</vt:lpstr>
      <vt:lpstr>Aptos</vt:lpstr>
      <vt:lpstr>Dosis</vt:lpstr>
      <vt:lpstr>Dosis </vt:lpstr>
      <vt:lpstr>Wingdings</vt:lpstr>
      <vt:lpstr>Arial</vt:lpstr>
      <vt:lpstr>Dosis ExtraBold</vt:lpstr>
      <vt:lpstr>Calibri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1_Révision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Se réveiller – Le petit-déjeuner – Se laver – S’habiller – Préparer.</vt:lpstr>
      <vt:lpstr>Pour chaque image, je vais désigner un élève pour dire le mot. C’est quel mot ? </vt:lpstr>
      <vt:lpstr>Répétons ensemble : La route – Une poubelle - Un ours – La loupe - Une souris. </vt:lpstr>
      <vt:lpstr>Pour chaque image, je vais désigner un élève pour dire le mot. C’est quel mot ? </vt:lpstr>
      <vt:lpstr>Répétons ensemble : Lire - Dessiner - Écrire - Chanter - La récréation - Colorier.</vt:lpstr>
      <vt:lpstr>Pour chaque image, je vais désigner un élève pour dire le mot. C’est quel mot ? </vt:lpstr>
      <vt:lpstr>Répétons ensemble : Le nid - Une note - Neuf - Des lunettes - Le canard - Des sardines. </vt:lpstr>
      <vt:lpstr>Pour chaque image, je vais désigner un élève pour dire le mot. C’est quel mot ? </vt:lpstr>
      <vt:lpstr>Répétons ensemble : Le goûter – Des dessins animés – Le parc de jeux – Des billes – Cache-cache.</vt:lpstr>
      <vt:lpstr>Pour chaque image, je vais désigner un élève pour dire le mot. C’est quel mot ? </vt:lpstr>
      <vt:lpstr>Répétons ensemble : Le dos – Un domino – Le malade –Mardi – Des radis. </vt:lpstr>
      <vt:lpstr>Pour chaque image, je vais désigner un élève pour dire le mot. C’est quel mot ? </vt:lpstr>
      <vt:lpstr>Répétons ensemble : Dormir – Le dîner – Les devoirs – Se brosser les dents – Un pyjama.</vt:lpstr>
      <vt:lpstr>Pour chaque image, je vais désigner un élève pour dire le mot. C’est quel mot ? </vt:lpstr>
      <vt:lpstr>Répétons ensemble : Une chemise – Des chaussettes – Des babouches – Une machine – La bouche. </vt:lpstr>
      <vt:lpstr>Pour chaque image, je vais désigner un élève pour dire le mot. C’est quel mot ? </vt:lpstr>
      <vt:lpstr>Nous allons jouer au jeu des mots invisibles. </vt:lpstr>
      <vt:lpstr>Observez bien les images. Je vais masquer deux images. Qui veut expliquer la consigne dans sa langue ? </vt:lpstr>
      <vt:lpstr>Quelles sont les images qui manques ?</vt:lpstr>
      <vt:lpstr>Bravo ! Les images qui manquent sont : « S’habiller » et « Dormir ».</vt:lpstr>
      <vt:lpstr>Nous allons jouer au jeu des mots qui bougent. </vt:lpstr>
      <vt:lpstr>Observez bien. Je vais faire bouger 2 images. Qui veut expliquer la consigne dans sa langue ? </vt:lpstr>
      <vt:lpstr>Quelles sont les deux images qui ont bougé ? </vt:lpstr>
      <vt:lpstr>Les deux images qui ont bougé sont : « Le goûter » et « La récréation ».</vt:lpstr>
      <vt:lpstr>Plan de la séance</vt:lpstr>
      <vt:lpstr>Maintenant, on va faire des phrases avec les mots de vocabulaire. Observez ces images. Qui veut dire une phrase ? </vt:lpstr>
      <vt:lpstr>Voici une phrase correcte : Le matin, je me réveille, je me lave et je prends mon petit-déjeuner.</vt:lpstr>
      <vt:lpstr>Observez ces images. Qui veut dire une phrase ? </vt:lpstr>
      <vt:lpstr>Voici une phrase correcte : Après l’école, j’aime chanter et dessiner.</vt:lpstr>
      <vt:lpstr>Observez ces images. Qui veut dire une phrase ? </vt:lpstr>
      <vt:lpstr>Voici une phrase correcte : Je joue à cache-cache dans le parc de jeux.</vt:lpstr>
      <vt:lpstr>Observez ces images. Qui veut dire une phrase ? </vt:lpstr>
      <vt:lpstr>Voici une phrase correcte : Le malade a mal au dos.</vt:lpstr>
      <vt:lpstr>Observez ces images. Qui veut dire une phrase ? </vt:lpstr>
      <vt:lpstr>Voici une phrase correcte : Le soir, je mets mon pyjama et je dors.</vt:lpstr>
      <vt:lpstr>Observez ces images. Qui veut dire une phrase ? </vt:lpstr>
      <vt:lpstr>Voici une phrase correcte : Le soir, je prends le dîner et je me brosse les dents.</vt:lpstr>
      <vt:lpstr>Plan de la séance</vt:lpstr>
      <vt:lpstr>Ouvrez le livret à la page 98. Vous allez faire cette activité à l’oral avec votre camarade. </vt:lpstr>
      <vt:lpstr>À tour de rôle : l’un montre une image, l’autre dit le mot. Je passe entre les rangs pour vous aider.</vt:lpstr>
      <vt:lpstr>La séance d’aujourd’hui est terminée.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correspondent.</vt:lpstr>
      <vt:lpstr>Présentation PowerPoint</vt:lpstr>
      <vt:lpstr>Mets ton doigt sur chaque image et dis-moi le mot en français.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52</cp:revision>
  <cp:lastPrinted>2025-08-13T10:11:39Z</cp:lastPrinted>
  <dcterms:created xsi:type="dcterms:W3CDTF">2025-08-01T12:31:49Z</dcterms:created>
  <dcterms:modified xsi:type="dcterms:W3CDTF">2026-04-19T16:13:59Z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