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5"/>
  </p:notesMasterIdLst>
  <p:handoutMasterIdLst>
    <p:handoutMasterId r:id="rId56"/>
  </p:handoutMasterIdLst>
  <p:sldIdLst>
    <p:sldId id="256" r:id="rId14"/>
    <p:sldId id="1043" r:id="rId15"/>
    <p:sldId id="1044" r:id="rId16"/>
    <p:sldId id="847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46" r:id="rId34"/>
    <p:sldId id="846" r:id="rId35"/>
    <p:sldId id="1121" r:id="rId36"/>
    <p:sldId id="1142" r:id="rId37"/>
    <p:sldId id="1143" r:id="rId38"/>
    <p:sldId id="1069" r:id="rId39"/>
    <p:sldId id="866" r:id="rId40"/>
    <p:sldId id="1125" r:id="rId41"/>
    <p:sldId id="1127" r:id="rId42"/>
    <p:sldId id="1145" r:id="rId43"/>
    <p:sldId id="645" r:id="rId44"/>
    <p:sldId id="862" r:id="rId45"/>
    <p:sldId id="825" r:id="rId46"/>
    <p:sldId id="653" r:id="rId47"/>
    <p:sldId id="1090" r:id="rId48"/>
    <p:sldId id="1134" r:id="rId49"/>
    <p:sldId id="1041" r:id="rId50"/>
    <p:sldId id="837" r:id="rId51"/>
    <p:sldId id="838" r:id="rId52"/>
    <p:sldId id="840" r:id="rId53"/>
    <p:sldId id="1135" r:id="rId54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57"/>
      <p:bold r:id="rId58"/>
      <p:italic r:id="rId59"/>
      <p:boldItalic r:id="rId60"/>
    </p:embeddedFon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  <p:bold r:id="rId65"/>
    </p:embeddedFont>
    <p:embeddedFont>
      <p:font typeface="Dosis SemiBold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424D7A"/>
    <a:srgbClr val="565F88"/>
    <a:srgbClr val="C7C7C7"/>
    <a:srgbClr val="757575"/>
    <a:srgbClr val="474F71"/>
    <a:srgbClr val="F2F2F2"/>
    <a:srgbClr val="EAF8FE"/>
    <a:srgbClr val="E7E6E6"/>
    <a:srgbClr val="9EE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6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97E5D60C-E797-48EF-BB70-297ABE4EAED0}"/>
    <pc:docChg chg="undo redo custSel addSld delSld modSld">
      <pc:chgData name="LAMIAE BEZZAZ" userId="f9bc3cc0-8e1c-4944-afa8-b4b36bbf20e1" providerId="ADAL" clId="{97E5D60C-E797-48EF-BB70-297ABE4EAED0}" dt="2026-04-03T11:18:22.494" v="479" actId="20577"/>
      <pc:docMkLst>
        <pc:docMk/>
      </pc:docMkLst>
      <pc:sldChg chg="addSp delSp modSp">
        <pc:chgData name="LAMIAE BEZZAZ" userId="f9bc3cc0-8e1c-4944-afa8-b4b36bbf20e1" providerId="ADAL" clId="{97E5D60C-E797-48EF-BB70-297ABE4EAED0}" dt="2026-04-03T10:46:37.595" v="50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97E5D60C-E797-48EF-BB70-297ABE4EAED0}" dt="2026-04-03T10:46:37.595" v="50" actId="14100"/>
          <ac:picMkLst>
            <pc:docMk/>
            <pc:sldMk cId="1056749084" sldId="256"/>
            <ac:picMk id="3" creationId="{8A358C6E-8E90-42F3-9F97-F4F003ABD7BD}"/>
          </ac:picMkLst>
        </pc:picChg>
        <pc:picChg chg="del">
          <ac:chgData name="LAMIAE BEZZAZ" userId="f9bc3cc0-8e1c-4944-afa8-b4b36bbf20e1" providerId="ADAL" clId="{97E5D60C-E797-48EF-BB70-297ABE4EAED0}" dt="2026-03-29T19:09:42.733" v="0" actId="478"/>
          <ac:picMkLst>
            <pc:docMk/>
            <pc:sldMk cId="1056749084" sldId="256"/>
            <ac:picMk id="4" creationId="{1F010F53-F997-4B2A-A258-A1E9C22AC4EB}"/>
          </ac:picMkLst>
        </pc:picChg>
      </pc:sldChg>
      <pc:sldChg chg="addSp delSp modSp">
        <pc:chgData name="LAMIAE BEZZAZ" userId="f9bc3cc0-8e1c-4944-afa8-b4b36bbf20e1" providerId="ADAL" clId="{97E5D60C-E797-48EF-BB70-297ABE4EAED0}" dt="2026-04-03T11:11:29.125" v="366" actId="20577"/>
        <pc:sldMkLst>
          <pc:docMk/>
          <pc:sldMk cId="613695729" sldId="645"/>
        </pc:sldMkLst>
        <pc:spChg chg="mod">
          <ac:chgData name="LAMIAE BEZZAZ" userId="f9bc3cc0-8e1c-4944-afa8-b4b36bbf20e1" providerId="ADAL" clId="{97E5D60C-E797-48EF-BB70-297ABE4EAED0}" dt="2026-04-03T11:11:29.125" v="366" actId="20577"/>
          <ac:spMkLst>
            <pc:docMk/>
            <pc:sldMk cId="613695729" sldId="645"/>
            <ac:spMk id="2" creationId="{3C57744B-8346-4FC3-BADA-54A0FBB7CCD0}"/>
          </ac:spMkLst>
        </pc:spChg>
        <pc:picChg chg="add mod ord">
          <ac:chgData name="LAMIAE BEZZAZ" userId="f9bc3cc0-8e1c-4944-afa8-b4b36bbf20e1" providerId="ADAL" clId="{97E5D60C-E797-48EF-BB70-297ABE4EAED0}" dt="2026-04-03T11:11:24.184" v="364" actId="171"/>
          <ac:picMkLst>
            <pc:docMk/>
            <pc:sldMk cId="613695729" sldId="645"/>
            <ac:picMk id="5" creationId="{198469D9-00A9-445C-969B-A81885C5422D}"/>
          </ac:picMkLst>
        </pc:picChg>
        <pc:picChg chg="del">
          <ac:chgData name="LAMIAE BEZZAZ" userId="f9bc3cc0-8e1c-4944-afa8-b4b36bbf20e1" providerId="ADAL" clId="{97E5D60C-E797-48EF-BB70-297ABE4EAED0}" dt="2026-04-03T11:10:53.501" v="359" actId="478"/>
          <ac:picMkLst>
            <pc:docMk/>
            <pc:sldMk cId="613695729" sldId="645"/>
            <ac:picMk id="7" creationId="{E6D4150C-3682-4A85-9EEE-32AE4CD37CB0}"/>
          </ac:picMkLst>
        </pc:picChg>
      </pc:sldChg>
      <pc:sldChg chg="modSp">
        <pc:chgData name="LAMIAE BEZZAZ" userId="f9bc3cc0-8e1c-4944-afa8-b4b36bbf20e1" providerId="ADAL" clId="{97E5D60C-E797-48EF-BB70-297ABE4EAED0}" dt="2026-03-29T19:10:56.411" v="4"/>
        <pc:sldMkLst>
          <pc:docMk/>
          <pc:sldMk cId="3703491735" sldId="653"/>
        </pc:sldMkLst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3703491735" sldId="653"/>
            <ac:spMk id="6" creationId="{9EBA7426-5DCB-54A5-FABE-A5835849FC4C}"/>
          </ac:spMkLst>
        </pc:spChg>
      </pc:sldChg>
      <pc:sldChg chg="modSp">
        <pc:chgData name="LAMIAE BEZZAZ" userId="f9bc3cc0-8e1c-4944-afa8-b4b36bbf20e1" providerId="ADAL" clId="{97E5D60C-E797-48EF-BB70-297ABE4EAED0}" dt="2026-03-29T19:11:34.204" v="45" actId="20577"/>
        <pc:sldMkLst>
          <pc:docMk/>
          <pc:sldMk cId="1552006823" sldId="780"/>
        </pc:sldMkLst>
        <pc:spChg chg="mod">
          <ac:chgData name="LAMIAE BEZZAZ" userId="f9bc3cc0-8e1c-4944-afa8-b4b36bbf20e1" providerId="ADAL" clId="{97E5D60C-E797-48EF-BB70-297ABE4EAED0}" dt="2026-03-29T19:11:34.204" v="45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97E5D60C-E797-48EF-BB70-297ABE4EAED0}" dt="2026-04-03T10:54:13.232" v="56" actId="1076"/>
        <pc:sldMkLst>
          <pc:docMk/>
          <pc:sldMk cId="927543826" sldId="784"/>
        </pc:sldMkLst>
        <pc:picChg chg="add mod">
          <ac:chgData name="LAMIAE BEZZAZ" userId="f9bc3cc0-8e1c-4944-afa8-b4b36bbf20e1" providerId="ADAL" clId="{97E5D60C-E797-48EF-BB70-297ABE4EAED0}" dt="2026-04-03T10:54:13.232" v="56" actId="1076"/>
          <ac:picMkLst>
            <pc:docMk/>
            <pc:sldMk cId="927543826" sldId="784"/>
            <ac:picMk id="2" creationId="{A6407AEB-0661-4887-A7A6-A096DF6F32BA}"/>
          </ac:picMkLst>
        </pc:picChg>
        <pc:picChg chg="del">
          <ac:chgData name="LAMIAE BEZZAZ" userId="f9bc3cc0-8e1c-4944-afa8-b4b36bbf20e1" providerId="ADAL" clId="{97E5D60C-E797-48EF-BB70-297ABE4EAED0}" dt="2026-03-29T19:11:51.928" v="46" actId="478"/>
          <ac:picMkLst>
            <pc:docMk/>
            <pc:sldMk cId="927543826" sldId="784"/>
            <ac:picMk id="3" creationId="{6DEF7159-DAFF-48D7-881B-599A9967EFE9}"/>
          </ac:picMkLst>
        </pc:picChg>
      </pc:sldChg>
      <pc:sldChg chg="modSp">
        <pc:chgData name="LAMIAE BEZZAZ" userId="f9bc3cc0-8e1c-4944-afa8-b4b36bbf20e1" providerId="ADAL" clId="{97E5D60C-E797-48EF-BB70-297ABE4EAED0}" dt="2026-03-29T19:10:56.411" v="4"/>
        <pc:sldMkLst>
          <pc:docMk/>
          <pc:sldMk cId="4104159078" sldId="814"/>
        </pc:sldMkLst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4104159078" sldId="814"/>
            <ac:spMk id="14" creationId="{516F0179-3CB0-BDC7-0565-AE10D8CF1805}"/>
          </ac:spMkLst>
        </pc:spChg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4104159078" sldId="814"/>
            <ac:spMk id="17" creationId="{147ED9BD-C99B-11DB-4E09-9646AAF91999}"/>
          </ac:spMkLst>
        </pc:spChg>
      </pc:sldChg>
      <pc:sldChg chg="modSp">
        <pc:chgData name="LAMIAE BEZZAZ" userId="f9bc3cc0-8e1c-4944-afa8-b4b36bbf20e1" providerId="ADAL" clId="{97E5D60C-E797-48EF-BB70-297ABE4EAED0}" dt="2026-03-29T19:10:56.411" v="4"/>
        <pc:sldMkLst>
          <pc:docMk/>
          <pc:sldMk cId="3798910299" sldId="825"/>
        </pc:sldMkLst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379891029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3798910299" sldId="825"/>
            <ac:spMk id="17" creationId="{3E7890C4-1984-3C72-CFF0-D6ABFAACD064}"/>
          </ac:spMkLst>
        </pc:spChg>
      </pc:sldChg>
      <pc:sldChg chg="addSp delSp modSp">
        <pc:chgData name="LAMIAE BEZZAZ" userId="f9bc3cc0-8e1c-4944-afa8-b4b36bbf20e1" providerId="ADAL" clId="{97E5D60C-E797-48EF-BB70-297ABE4EAED0}" dt="2026-04-03T11:18:05.769" v="471" actId="20577"/>
        <pc:sldMkLst>
          <pc:docMk/>
          <pc:sldMk cId="3770607208" sldId="837"/>
        </pc:sldMkLst>
        <pc:spChg chg="mod">
          <ac:chgData name="LAMIAE BEZZAZ" userId="f9bc3cc0-8e1c-4944-afa8-b4b36bbf20e1" providerId="ADAL" clId="{97E5D60C-E797-48EF-BB70-297ABE4EAED0}" dt="2026-04-03T11:14:55.733" v="427" actId="14100"/>
          <ac:spMkLst>
            <pc:docMk/>
            <pc:sldMk cId="3770607208" sldId="837"/>
            <ac:spMk id="10" creationId="{94EED909-5B74-4AB5-AD1A-87F8BA883475}"/>
          </ac:spMkLst>
        </pc:spChg>
        <pc:spChg chg="mod">
          <ac:chgData name="LAMIAE BEZZAZ" userId="f9bc3cc0-8e1c-4944-afa8-b4b36bbf20e1" providerId="ADAL" clId="{97E5D60C-E797-48EF-BB70-297ABE4EAED0}" dt="2026-04-03T11:18:05.769" v="471" actId="20577"/>
          <ac:spMkLst>
            <pc:docMk/>
            <pc:sldMk cId="3770607208" sldId="837"/>
            <ac:spMk id="13" creationId="{4CDD66ED-4C95-FB1D-57A1-15D932035699}"/>
          </ac:spMkLst>
        </pc:spChg>
        <pc:picChg chg="del">
          <ac:chgData name="LAMIAE BEZZAZ" userId="f9bc3cc0-8e1c-4944-afa8-b4b36bbf20e1" providerId="ADAL" clId="{97E5D60C-E797-48EF-BB70-297ABE4EAED0}" dt="2026-04-03T11:14:28.184" v="417" actId="478"/>
          <ac:picMkLst>
            <pc:docMk/>
            <pc:sldMk cId="3770607208" sldId="837"/>
            <ac:picMk id="4" creationId="{928539DA-D0F1-4E55-BA2B-A3488FC7BE07}"/>
          </ac:picMkLst>
        </pc:picChg>
        <pc:picChg chg="add mod ord">
          <ac:chgData name="LAMIAE BEZZAZ" userId="f9bc3cc0-8e1c-4944-afa8-b4b36bbf20e1" providerId="ADAL" clId="{97E5D60C-E797-48EF-BB70-297ABE4EAED0}" dt="2026-04-03T11:14:51.167" v="426" actId="171"/>
          <ac:picMkLst>
            <pc:docMk/>
            <pc:sldMk cId="3770607208" sldId="837"/>
            <ac:picMk id="5" creationId="{C1BCB795-3741-4D15-A01F-41B796682FBD}"/>
          </ac:picMkLst>
        </pc:picChg>
      </pc:sldChg>
      <pc:sldChg chg="addSp delSp modSp">
        <pc:chgData name="LAMIAE BEZZAZ" userId="f9bc3cc0-8e1c-4944-afa8-b4b36bbf20e1" providerId="ADAL" clId="{97E5D60C-E797-48EF-BB70-297ABE4EAED0}" dt="2026-04-03T11:16:34.733" v="448" actId="14100"/>
        <pc:sldMkLst>
          <pc:docMk/>
          <pc:sldMk cId="2523018488" sldId="838"/>
        </pc:sldMkLst>
        <pc:picChg chg="del">
          <ac:chgData name="LAMIAE BEZZAZ" userId="f9bc3cc0-8e1c-4944-afa8-b4b36bbf20e1" providerId="ADAL" clId="{97E5D60C-E797-48EF-BB70-297ABE4EAED0}" dt="2026-04-03T11:15:14.900" v="433" actId="478"/>
          <ac:picMkLst>
            <pc:docMk/>
            <pc:sldMk cId="2523018488" sldId="838"/>
            <ac:picMk id="3" creationId="{B6C7607A-1B00-4C73-9B96-FF2A0F407C0C}"/>
          </ac:picMkLst>
        </pc:picChg>
        <pc:picChg chg="add mod ord modCrop">
          <ac:chgData name="LAMIAE BEZZAZ" userId="f9bc3cc0-8e1c-4944-afa8-b4b36bbf20e1" providerId="ADAL" clId="{97E5D60C-E797-48EF-BB70-297ABE4EAED0}" dt="2026-04-03T11:16:34.733" v="448" actId="14100"/>
          <ac:picMkLst>
            <pc:docMk/>
            <pc:sldMk cId="2523018488" sldId="838"/>
            <ac:picMk id="5" creationId="{CE2933AC-12B1-4740-9375-33EE75186E8C}"/>
          </ac:picMkLst>
        </pc:picChg>
      </pc:sldChg>
      <pc:sldChg chg="addSp delSp modSp">
        <pc:chgData name="LAMIAE BEZZAZ" userId="f9bc3cc0-8e1c-4944-afa8-b4b36bbf20e1" providerId="ADAL" clId="{97E5D60C-E797-48EF-BB70-297ABE4EAED0}" dt="2026-04-03T11:17:53.451" v="470" actId="20577"/>
        <pc:sldMkLst>
          <pc:docMk/>
          <pc:sldMk cId="3477044608" sldId="840"/>
        </pc:sldMkLst>
        <pc:spChg chg="mod">
          <ac:chgData name="LAMIAE BEZZAZ" userId="f9bc3cc0-8e1c-4944-afa8-b4b36bbf20e1" providerId="ADAL" clId="{97E5D60C-E797-48EF-BB70-297ABE4EAED0}" dt="2026-04-03T11:17:53.451" v="470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97E5D60C-E797-48EF-BB70-297ABE4EAED0}" dt="2026-04-03T11:17:30.583" v="465" actId="1076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97E5D60C-E797-48EF-BB70-297ABE4EAED0}" dt="2026-04-03T11:17:34.283" v="466" actId="14100"/>
          <ac:spMkLst>
            <pc:docMk/>
            <pc:sldMk cId="3477044608" sldId="840"/>
            <ac:spMk id="18" creationId="{25FEC6B1-258E-430C-A3BF-36C29E759353}"/>
          </ac:spMkLst>
        </pc:spChg>
        <pc:grpChg chg="add mod ord">
          <ac:chgData name="LAMIAE BEZZAZ" userId="f9bc3cc0-8e1c-4944-afa8-b4b36bbf20e1" providerId="ADAL" clId="{97E5D60C-E797-48EF-BB70-297ABE4EAED0}" dt="2026-04-03T11:17:22.907" v="463" actId="171"/>
          <ac:grpSpMkLst>
            <pc:docMk/>
            <pc:sldMk cId="3477044608" sldId="840"/>
            <ac:grpSpMk id="8" creationId="{C03D3C1F-64AD-453F-AEC8-8AFAC120EE3F}"/>
          </ac:grpSpMkLst>
        </pc:grpChg>
        <pc:grpChg chg="del">
          <ac:chgData name="LAMIAE BEZZAZ" userId="f9bc3cc0-8e1c-4944-afa8-b4b36bbf20e1" providerId="ADAL" clId="{97E5D60C-E797-48EF-BB70-297ABE4EAED0}" dt="2026-04-03T11:16:40.466" v="449" actId="478"/>
          <ac:grpSpMkLst>
            <pc:docMk/>
            <pc:sldMk cId="3477044608" sldId="840"/>
            <ac:grpSpMk id="10" creationId="{D0DDB40A-EBD1-471F-AB4A-C5FE2EEA7E0F}"/>
          </ac:grpSpMkLst>
        </pc:grpChg>
        <pc:picChg chg="add mod">
          <ac:chgData name="LAMIAE BEZZAZ" userId="f9bc3cc0-8e1c-4944-afa8-b4b36bbf20e1" providerId="ADAL" clId="{97E5D60C-E797-48EF-BB70-297ABE4EAED0}" dt="2026-04-03T11:17:15.285" v="457" actId="164"/>
          <ac:picMkLst>
            <pc:docMk/>
            <pc:sldMk cId="3477044608" sldId="840"/>
            <ac:picMk id="5" creationId="{6B39C71A-11F2-470B-9966-345767AB71DB}"/>
          </ac:picMkLst>
        </pc:picChg>
        <pc:picChg chg="add mod">
          <ac:chgData name="LAMIAE BEZZAZ" userId="f9bc3cc0-8e1c-4944-afa8-b4b36bbf20e1" providerId="ADAL" clId="{97E5D60C-E797-48EF-BB70-297ABE4EAED0}" dt="2026-04-03T11:17:15.285" v="457" actId="164"/>
          <ac:picMkLst>
            <pc:docMk/>
            <pc:sldMk cId="3477044608" sldId="840"/>
            <ac:picMk id="7" creationId="{4474CCD4-3827-4E75-BCC3-147FBCEDD0D1}"/>
          </ac:picMkLst>
        </pc:picChg>
      </pc:sldChg>
      <pc:sldChg chg="add">
        <pc:chgData name="LAMIAE BEZZAZ" userId="f9bc3cc0-8e1c-4944-afa8-b4b36bbf20e1" providerId="ADAL" clId="{97E5D60C-E797-48EF-BB70-297ABE4EAED0}" dt="2026-04-03T10:53:33.194" v="51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97E5D60C-E797-48EF-BB70-297ABE4EAED0}" dt="2026-04-03T10:59:52.930" v="191" actId="20577"/>
        <pc:sldMkLst>
          <pc:docMk/>
          <pc:sldMk cId="2684671923" sldId="859"/>
        </pc:sldMkLst>
        <pc:spChg chg="mod">
          <ac:chgData name="LAMIAE BEZZAZ" userId="f9bc3cc0-8e1c-4944-afa8-b4b36bbf20e1" providerId="ADAL" clId="{97E5D60C-E797-48EF-BB70-297ABE4EAED0}" dt="2026-04-03T10:59:52.930" v="191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modSp">
        <pc:chgData name="LAMIAE BEZZAZ" userId="f9bc3cc0-8e1c-4944-afa8-b4b36bbf20e1" providerId="ADAL" clId="{97E5D60C-E797-48EF-BB70-297ABE4EAED0}" dt="2026-04-03T11:00:19.869" v="200" actId="1076"/>
        <pc:sldMkLst>
          <pc:docMk/>
          <pc:sldMk cId="487590819" sldId="860"/>
        </pc:sldMkLst>
        <pc:spChg chg="mod">
          <ac:chgData name="LAMIAE BEZZAZ" userId="f9bc3cc0-8e1c-4944-afa8-b4b36bbf20e1" providerId="ADAL" clId="{97E5D60C-E797-48EF-BB70-297ABE4EAED0}" dt="2026-04-03T11:00:15.304" v="199" actId="20577"/>
          <ac:spMkLst>
            <pc:docMk/>
            <pc:sldMk cId="487590819" sldId="860"/>
            <ac:spMk id="11" creationId="{04A1011D-0EBA-457C-B748-55FC602B16F3}"/>
          </ac:spMkLst>
        </pc:spChg>
        <pc:spChg chg="mod">
          <ac:chgData name="LAMIAE BEZZAZ" userId="f9bc3cc0-8e1c-4944-afa8-b4b36bbf20e1" providerId="ADAL" clId="{97E5D60C-E797-48EF-BB70-297ABE4EAED0}" dt="2026-04-03T10:59:57.832" v="192" actId="20577"/>
          <ac:spMkLst>
            <pc:docMk/>
            <pc:sldMk cId="487590819" sldId="860"/>
            <ac:spMk id="14" creationId="{210EACB8-928C-476C-AEB2-0805828F99D7}"/>
          </ac:spMkLst>
        </pc:spChg>
        <pc:spChg chg="mod">
          <ac:chgData name="LAMIAE BEZZAZ" userId="f9bc3cc0-8e1c-4944-afa8-b4b36bbf20e1" providerId="ADAL" clId="{97E5D60C-E797-48EF-BB70-297ABE4EAED0}" dt="2026-04-03T11:00:07.208" v="196" actId="20577"/>
          <ac:spMkLst>
            <pc:docMk/>
            <pc:sldMk cId="487590819" sldId="860"/>
            <ac:spMk id="15" creationId="{1E64D147-7CF3-434D-8B54-3E02E3B431A3}"/>
          </ac:spMkLst>
        </pc:spChg>
        <pc:spChg chg="mod">
          <ac:chgData name="LAMIAE BEZZAZ" userId="f9bc3cc0-8e1c-4944-afa8-b4b36bbf20e1" providerId="ADAL" clId="{97E5D60C-E797-48EF-BB70-297ABE4EAED0}" dt="2026-04-03T11:00:09.968" v="197" actId="20577"/>
          <ac:spMkLst>
            <pc:docMk/>
            <pc:sldMk cId="487590819" sldId="860"/>
            <ac:spMk id="17" creationId="{8AA422BF-BFB0-45F2-96B8-48621E67196A}"/>
          </ac:spMkLst>
        </pc:spChg>
        <pc:spChg chg="mod">
          <ac:chgData name="LAMIAE BEZZAZ" userId="f9bc3cc0-8e1c-4944-afa8-b4b36bbf20e1" providerId="ADAL" clId="{97E5D60C-E797-48EF-BB70-297ABE4EAED0}" dt="2026-04-03T11:00:00.392" v="193" actId="20577"/>
          <ac:spMkLst>
            <pc:docMk/>
            <pc:sldMk cId="487590819" sldId="860"/>
            <ac:spMk id="18" creationId="{20CD0AA2-647D-465B-BC7F-9E126DC48806}"/>
          </ac:spMkLst>
        </pc:spChg>
        <pc:spChg chg="mod">
          <ac:chgData name="LAMIAE BEZZAZ" userId="f9bc3cc0-8e1c-4944-afa8-b4b36bbf20e1" providerId="ADAL" clId="{97E5D60C-E797-48EF-BB70-297ABE4EAED0}" dt="2026-04-03T11:00:12.448" v="198" actId="20577"/>
          <ac:spMkLst>
            <pc:docMk/>
            <pc:sldMk cId="487590819" sldId="860"/>
            <ac:spMk id="19" creationId="{9BB72F64-5F3E-47B1-BDAC-1935C45BED5C}"/>
          </ac:spMkLst>
        </pc:spChg>
        <pc:spChg chg="mod">
          <ac:chgData name="LAMIAE BEZZAZ" userId="f9bc3cc0-8e1c-4944-afa8-b4b36bbf20e1" providerId="ADAL" clId="{97E5D60C-E797-48EF-BB70-297ABE4EAED0}" dt="2026-04-03T11:00:04.770" v="195" actId="20577"/>
          <ac:spMkLst>
            <pc:docMk/>
            <pc:sldMk cId="487590819" sldId="860"/>
            <ac:spMk id="20" creationId="{D1293ECA-2DAF-4E4F-A86C-D30DBD1A131D}"/>
          </ac:spMkLst>
        </pc:spChg>
        <pc:grpChg chg="mod">
          <ac:chgData name="LAMIAE BEZZAZ" userId="f9bc3cc0-8e1c-4944-afa8-b4b36bbf20e1" providerId="ADAL" clId="{97E5D60C-E797-48EF-BB70-297ABE4EAED0}" dt="2026-04-03T11:00:19.869" v="200" actId="1076"/>
          <ac:grpSpMkLst>
            <pc:docMk/>
            <pc:sldMk cId="487590819" sldId="860"/>
            <ac:grpSpMk id="5" creationId="{B93B5728-8A1C-48A0-A75A-4DB59E5F277C}"/>
          </ac:grpSpMkLst>
        </pc:grpChg>
      </pc:sldChg>
      <pc:sldChg chg="addSp delSp modSp">
        <pc:chgData name="LAMIAE BEZZAZ" userId="f9bc3cc0-8e1c-4944-afa8-b4b36bbf20e1" providerId="ADAL" clId="{97E5D60C-E797-48EF-BB70-297ABE4EAED0}" dt="2026-04-03T11:12:15.817" v="378"/>
        <pc:sldMkLst>
          <pc:docMk/>
          <pc:sldMk cId="3542612934" sldId="862"/>
        </pc:sldMkLst>
        <pc:picChg chg="del">
          <ac:chgData name="LAMIAE BEZZAZ" userId="f9bc3cc0-8e1c-4944-afa8-b4b36bbf20e1" providerId="ADAL" clId="{97E5D60C-E797-48EF-BB70-297ABE4EAED0}" dt="2026-04-03T11:11:35.286" v="367" actId="478"/>
          <ac:picMkLst>
            <pc:docMk/>
            <pc:sldMk cId="3542612934" sldId="862"/>
            <ac:picMk id="5" creationId="{2E0D43B8-74D0-4A38-AFBA-5AF6EB46EF6D}"/>
          </ac:picMkLst>
        </pc:picChg>
        <pc:picChg chg="add mod modCrop">
          <ac:chgData name="LAMIAE BEZZAZ" userId="f9bc3cc0-8e1c-4944-afa8-b4b36bbf20e1" providerId="ADAL" clId="{97E5D60C-E797-48EF-BB70-297ABE4EAED0}" dt="2026-04-03T11:12:15.817" v="378"/>
          <ac:picMkLst>
            <pc:docMk/>
            <pc:sldMk cId="3542612934" sldId="862"/>
            <ac:picMk id="6" creationId="{CD89C1BE-EADE-49E2-8050-7435D281A699}"/>
          </ac:picMkLst>
        </pc:picChg>
      </pc:sldChg>
      <pc:sldChg chg="addSp delSp">
        <pc:chgData name="LAMIAE BEZZAZ" userId="f9bc3cc0-8e1c-4944-afa8-b4b36bbf20e1" providerId="ADAL" clId="{97E5D60C-E797-48EF-BB70-297ABE4EAED0}" dt="2026-04-03T11:05:10.562" v="232"/>
        <pc:sldMkLst>
          <pc:docMk/>
          <pc:sldMk cId="0" sldId="866"/>
        </pc:sldMkLst>
        <pc:spChg chg="del">
          <ac:chgData name="LAMIAE BEZZAZ" userId="f9bc3cc0-8e1c-4944-afa8-b4b36bbf20e1" providerId="ADAL" clId="{97E5D60C-E797-48EF-BB70-297ABE4EAED0}" dt="2026-04-03T11:05:09.957" v="231" actId="478"/>
          <ac:spMkLst>
            <pc:docMk/>
            <pc:sldMk cId="0" sldId="866"/>
            <ac:spMk id="6" creationId="{3E2C0D48-1FD0-4601-B815-90BC542B73D2}"/>
          </ac:spMkLst>
        </pc:spChg>
        <pc:spChg chg="add">
          <ac:chgData name="LAMIAE BEZZAZ" userId="f9bc3cc0-8e1c-4944-afa8-b4b36bbf20e1" providerId="ADAL" clId="{97E5D60C-E797-48EF-BB70-297ABE4EAED0}" dt="2026-04-03T11:05:10.562" v="232"/>
          <ac:spMkLst>
            <pc:docMk/>
            <pc:sldMk cId="0" sldId="866"/>
            <ac:spMk id="7" creationId="{2E638ADD-8055-4062-9C09-55D40AA808A1}"/>
          </ac:spMkLst>
        </pc:spChg>
      </pc:sldChg>
      <pc:sldChg chg="modSp">
        <pc:chgData name="LAMIAE BEZZAZ" userId="f9bc3cc0-8e1c-4944-afa8-b4b36bbf20e1" providerId="ADAL" clId="{97E5D60C-E797-48EF-BB70-297ABE4EAED0}" dt="2026-04-03T10:59:42.790" v="189" actId="20577"/>
        <pc:sldMkLst>
          <pc:docMk/>
          <pc:sldMk cId="3450752851" sldId="955"/>
        </pc:sldMkLst>
        <pc:spChg chg="mod">
          <ac:chgData name="LAMIAE BEZZAZ" userId="f9bc3cc0-8e1c-4944-afa8-b4b36bbf20e1" providerId="ADAL" clId="{97E5D60C-E797-48EF-BB70-297ABE4EAED0}" dt="2026-04-03T10:59:42.790" v="189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97E5D60C-E797-48EF-BB70-297ABE4EAED0}" dt="2026-03-29T19:10:56.411" v="4"/>
        <pc:sldMkLst>
          <pc:docMk/>
          <pc:sldMk cId="3274119449" sldId="1030"/>
        </pc:sldMkLst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3274119449" sldId="1030"/>
            <ac:spMk id="13" creationId="{AC6BF3D7-556E-448C-F085-3C1582824A2B}"/>
          </ac:spMkLst>
        </pc:spChg>
        <pc:spChg chg="mod">
          <ac:chgData name="LAMIAE BEZZAZ" userId="f9bc3cc0-8e1c-4944-afa8-b4b36bbf20e1" providerId="ADAL" clId="{97E5D60C-E797-48EF-BB70-297ABE4EAED0}" dt="2026-03-29T19:10:56.411" v="4"/>
          <ac:spMkLst>
            <pc:docMk/>
            <pc:sldMk cId="3274119449" sldId="1030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97E5D60C-E797-48EF-BB70-297ABE4EAED0}" dt="2026-04-03T10:57:07.768" v="58"/>
        <pc:sldMkLst>
          <pc:docMk/>
          <pc:sldMk cId="4223267053" sldId="1032"/>
        </pc:sldMkLst>
        <pc:spChg chg="mod">
          <ac:chgData name="LAMIAE BEZZAZ" userId="f9bc3cc0-8e1c-4944-afa8-b4b36bbf20e1" providerId="ADAL" clId="{97E5D60C-E797-48EF-BB70-297ABE4EAED0}" dt="2026-04-03T10:57:07.768" v="58"/>
          <ac:spMkLst>
            <pc:docMk/>
            <pc:sldMk cId="4223267053" sldId="1032"/>
            <ac:spMk id="4" creationId="{F5F58E59-5520-C4C4-25CC-4DA75C52FBA6}"/>
          </ac:spMkLst>
        </pc:spChg>
      </pc:sldChg>
      <pc:sldChg chg="modSp">
        <pc:chgData name="LAMIAE BEZZAZ" userId="f9bc3cc0-8e1c-4944-afa8-b4b36bbf20e1" providerId="ADAL" clId="{97E5D60C-E797-48EF-BB70-297ABE4EAED0}" dt="2026-04-03T11:18:22.494" v="479" actId="20577"/>
        <pc:sldMkLst>
          <pc:docMk/>
          <pc:sldMk cId="997152735" sldId="1041"/>
        </pc:sldMkLst>
        <pc:spChg chg="mod">
          <ac:chgData name="LAMIAE BEZZAZ" userId="f9bc3cc0-8e1c-4944-afa8-b4b36bbf20e1" providerId="ADAL" clId="{97E5D60C-E797-48EF-BB70-297ABE4EAED0}" dt="2026-04-03T11:14:22.628" v="416" actId="20577"/>
          <ac:spMkLst>
            <pc:docMk/>
            <pc:sldMk cId="997152735" sldId="1041"/>
            <ac:spMk id="12" creationId="{23CD8A66-830E-4857-B6D4-FE4D06A44CF7}"/>
          </ac:spMkLst>
        </pc:spChg>
        <pc:spChg chg="mod">
          <ac:chgData name="LAMIAE BEZZAZ" userId="f9bc3cc0-8e1c-4944-afa8-b4b36bbf20e1" providerId="ADAL" clId="{97E5D60C-E797-48EF-BB70-297ABE4EAED0}" dt="2026-04-03T11:18:22.494" v="479" actId="20577"/>
          <ac:spMkLst>
            <pc:docMk/>
            <pc:sldMk cId="997152735" sldId="1041"/>
            <ac:spMk id="14" creationId="{8E7DA5ED-B7C3-DE75-614A-6DD3D92A1478}"/>
          </ac:spMkLst>
        </pc:spChg>
        <pc:grpChg chg="mod">
          <ac:chgData name="LAMIAE BEZZAZ" userId="f9bc3cc0-8e1c-4944-afa8-b4b36bbf20e1" providerId="ADAL" clId="{97E5D60C-E797-48EF-BB70-297ABE4EAED0}" dt="2026-04-03T11:14:08.120" v="411" actId="14100"/>
          <ac:grpSpMkLst>
            <pc:docMk/>
            <pc:sldMk cId="997152735" sldId="1041"/>
            <ac:grpSpMk id="7" creationId="{73BE8E11-F4A8-406D-B467-6885B5DCEBFD}"/>
          </ac:grpSpMkLst>
        </pc:grpChg>
      </pc:sldChg>
      <pc:sldChg chg="modSp">
        <pc:chgData name="LAMIAE BEZZAZ" userId="f9bc3cc0-8e1c-4944-afa8-b4b36bbf20e1" providerId="ADAL" clId="{97E5D60C-E797-48EF-BB70-297ABE4EAED0}" dt="2026-04-03T10:58:41.630" v="100"/>
        <pc:sldMkLst>
          <pc:docMk/>
          <pc:sldMk cId="1186904655" sldId="1048"/>
        </pc:sldMkLst>
        <pc:spChg chg="mod">
          <ac:chgData name="LAMIAE BEZZAZ" userId="f9bc3cc0-8e1c-4944-afa8-b4b36bbf20e1" providerId="ADAL" clId="{97E5D60C-E797-48EF-BB70-297ABE4EAED0}" dt="2026-04-03T10:58:41.630" v="100"/>
          <ac:spMkLst>
            <pc:docMk/>
            <pc:sldMk cId="1186904655" sldId="1048"/>
            <ac:spMk id="14" creationId="{79778C06-0DCF-F609-FE8F-815B3399E2E9}"/>
          </ac:spMkLst>
        </pc:spChg>
      </pc:sldChg>
      <pc:sldChg chg="modSp">
        <pc:chgData name="LAMIAE BEZZAZ" userId="f9bc3cc0-8e1c-4944-afa8-b4b36bbf20e1" providerId="ADAL" clId="{97E5D60C-E797-48EF-BB70-297ABE4EAED0}" dt="2026-04-03T10:58:49.048" v="101"/>
        <pc:sldMkLst>
          <pc:docMk/>
          <pc:sldMk cId="2298700374" sldId="1049"/>
        </pc:sldMkLst>
        <pc:spChg chg="mod">
          <ac:chgData name="LAMIAE BEZZAZ" userId="f9bc3cc0-8e1c-4944-afa8-b4b36bbf20e1" providerId="ADAL" clId="{97E5D60C-E797-48EF-BB70-297ABE4EAED0}" dt="2026-04-03T10:58:49.048" v="101"/>
          <ac:spMkLst>
            <pc:docMk/>
            <pc:sldMk cId="2298700374" sldId="1049"/>
            <ac:spMk id="19" creationId="{0516557A-96BD-4C28-8FF9-BEC7685EAEA8}"/>
          </ac:spMkLst>
        </pc:spChg>
      </pc:sldChg>
      <pc:sldChg chg="modSp">
        <pc:chgData name="LAMIAE BEZZAZ" userId="f9bc3cc0-8e1c-4944-afa8-b4b36bbf20e1" providerId="ADAL" clId="{97E5D60C-E797-48EF-BB70-297ABE4EAED0}" dt="2026-04-03T10:59:22.251" v="154" actId="14100"/>
        <pc:sldMkLst>
          <pc:docMk/>
          <pc:sldMk cId="3082638665" sldId="1050"/>
        </pc:sldMkLst>
        <pc:spChg chg="mod">
          <ac:chgData name="LAMIAE BEZZAZ" userId="f9bc3cc0-8e1c-4944-afa8-b4b36bbf20e1" providerId="ADAL" clId="{97E5D60C-E797-48EF-BB70-297ABE4EAED0}" dt="2026-04-03T10:59:22.251" v="154" actId="14100"/>
          <ac:spMkLst>
            <pc:docMk/>
            <pc:sldMk cId="3082638665" sldId="1050"/>
            <ac:spMk id="19" creationId="{B72426CF-FCA6-26B8-B0DA-AB1132B32623}"/>
          </ac:spMkLst>
        </pc:spChg>
        <pc:spChg chg="mod">
          <ac:chgData name="LAMIAE BEZZAZ" userId="f9bc3cc0-8e1c-4944-afa8-b4b36bbf20e1" providerId="ADAL" clId="{97E5D60C-E797-48EF-BB70-297ABE4EAED0}" dt="2026-04-03T10:59:18.453" v="153" actId="20577"/>
          <ac:spMkLst>
            <pc:docMk/>
            <pc:sldMk cId="3082638665" sldId="1050"/>
            <ac:spMk id="20" creationId="{06FEABF5-47E1-2866-E663-64A878BA50E5}"/>
          </ac:spMkLst>
        </pc:spChg>
      </pc:sldChg>
      <pc:sldChg chg="modSp">
        <pc:chgData name="LAMIAE BEZZAZ" userId="f9bc3cc0-8e1c-4944-afa8-b4b36bbf20e1" providerId="ADAL" clId="{97E5D60C-E797-48EF-BB70-297ABE4EAED0}" dt="2026-03-29T19:10:26.919" v="3"/>
        <pc:sldMkLst>
          <pc:docMk/>
          <pc:sldMk cId="719573920" sldId="1056"/>
        </pc:sldMkLst>
        <pc:spChg chg="mod">
          <ac:chgData name="LAMIAE BEZZAZ" userId="f9bc3cc0-8e1c-4944-afa8-b4b36bbf20e1" providerId="ADAL" clId="{97E5D60C-E797-48EF-BB70-297ABE4EAED0}" dt="2026-03-29T19:10:26.919" v="3"/>
          <ac:spMkLst>
            <pc:docMk/>
            <pc:sldMk cId="719573920" sldId="1056"/>
            <ac:spMk id="3" creationId="{0018BFEA-5391-DF2D-65A5-7815BAF0E488}"/>
          </ac:spMkLst>
        </pc:spChg>
        <pc:spChg chg="mod">
          <ac:chgData name="LAMIAE BEZZAZ" userId="f9bc3cc0-8e1c-4944-afa8-b4b36bbf20e1" providerId="ADAL" clId="{97E5D60C-E797-48EF-BB70-297ABE4EAED0}" dt="2026-03-29T19:10:26.919" v="3"/>
          <ac:spMkLst>
            <pc:docMk/>
            <pc:sldMk cId="719573920" sldId="1056"/>
            <ac:spMk id="5" creationId="{F4C33C7C-984C-F250-FB5E-05D2C11BE132}"/>
          </ac:spMkLst>
        </pc:spChg>
        <pc:spChg chg="mod">
          <ac:chgData name="LAMIAE BEZZAZ" userId="f9bc3cc0-8e1c-4944-afa8-b4b36bbf20e1" providerId="ADAL" clId="{97E5D60C-E797-48EF-BB70-297ABE4EAED0}" dt="2026-03-29T19:10:26.919" v="3"/>
          <ac:spMkLst>
            <pc:docMk/>
            <pc:sldMk cId="719573920" sldId="1056"/>
            <ac:spMk id="58" creationId="{83C28088-0DA7-C997-EDDA-2D9D922584DF}"/>
          </ac:spMkLst>
        </pc:spChg>
        <pc:spChg chg="mod">
          <ac:chgData name="LAMIAE BEZZAZ" userId="f9bc3cc0-8e1c-4944-afa8-b4b36bbf20e1" providerId="ADAL" clId="{97E5D60C-E797-48EF-BB70-297ABE4EAED0}" dt="2026-03-29T19:10:26.919" v="3"/>
          <ac:spMkLst>
            <pc:docMk/>
            <pc:sldMk cId="719573920" sldId="1056"/>
            <ac:spMk id="60" creationId="{E01761FA-4738-FF05-AF27-755A5F25938D}"/>
          </ac:spMkLst>
        </pc:spChg>
      </pc:sldChg>
      <pc:sldChg chg="modSp">
        <pc:chgData name="LAMIAE BEZZAZ" userId="f9bc3cc0-8e1c-4944-afa8-b4b36bbf20e1" providerId="ADAL" clId="{97E5D60C-E797-48EF-BB70-297ABE4EAED0}" dt="2026-04-03T11:04:57.553" v="230" actId="207"/>
        <pc:sldMkLst>
          <pc:docMk/>
          <pc:sldMk cId="0" sldId="1069"/>
        </pc:sldMkLst>
        <pc:spChg chg="mod">
          <ac:chgData name="LAMIAE BEZZAZ" userId="f9bc3cc0-8e1c-4944-afa8-b4b36bbf20e1" providerId="ADAL" clId="{97E5D60C-E797-48EF-BB70-297ABE4EAED0}" dt="2026-04-03T11:04:57.553" v="230" actId="207"/>
          <ac:spMkLst>
            <pc:docMk/>
            <pc:sldMk cId="0" sldId="1069"/>
            <ac:spMk id="3" creationId="{67F43704-5D76-9B91-6F9C-B1211B5FF3B9}"/>
          </ac:spMkLst>
        </pc:spChg>
      </pc:sldChg>
      <pc:sldChg chg="addSp delSp">
        <pc:chgData name="LAMIAE BEZZAZ" userId="f9bc3cc0-8e1c-4944-afa8-b4b36bbf20e1" providerId="ADAL" clId="{97E5D60C-E797-48EF-BB70-297ABE4EAED0}" dt="2026-04-03T11:00:24.488" v="202"/>
        <pc:sldMkLst>
          <pc:docMk/>
          <pc:sldMk cId="2751032243" sldId="1079"/>
        </pc:sldMkLst>
        <pc:grpChg chg="del">
          <ac:chgData name="LAMIAE BEZZAZ" userId="f9bc3cc0-8e1c-4944-afa8-b4b36bbf20e1" providerId="ADAL" clId="{97E5D60C-E797-48EF-BB70-297ABE4EAED0}" dt="2026-04-03T11:00:23.776" v="201" actId="478"/>
          <ac:grpSpMkLst>
            <pc:docMk/>
            <pc:sldMk cId="2751032243" sldId="1079"/>
            <ac:grpSpMk id="12" creationId="{82ED0B61-52BC-43B0-B0EE-99BBAA9A50F6}"/>
          </ac:grpSpMkLst>
        </pc:grpChg>
        <pc:grpChg chg="add">
          <ac:chgData name="LAMIAE BEZZAZ" userId="f9bc3cc0-8e1c-4944-afa8-b4b36bbf20e1" providerId="ADAL" clId="{97E5D60C-E797-48EF-BB70-297ABE4EAED0}" dt="2026-04-03T11:00:24.488" v="202"/>
          <ac:grpSpMkLst>
            <pc:docMk/>
            <pc:sldMk cId="2751032243" sldId="1079"/>
            <ac:grpSpMk id="13" creationId="{3FB53453-99AE-41D8-95A4-CDD14F1331A2}"/>
          </ac:grpSpMkLst>
        </pc:grpChg>
      </pc:sldChg>
      <pc:sldChg chg="delSp modSp">
        <pc:chgData name="LAMIAE BEZZAZ" userId="f9bc3cc0-8e1c-4944-afa8-b4b36bbf20e1" providerId="ADAL" clId="{97E5D60C-E797-48EF-BB70-297ABE4EAED0}" dt="2026-04-03T11:13:13.937" v="402" actId="1076"/>
        <pc:sldMkLst>
          <pc:docMk/>
          <pc:sldMk cId="1013917613" sldId="1090"/>
        </pc:sldMkLst>
        <pc:spChg chg="mod">
          <ac:chgData name="LAMIAE BEZZAZ" userId="f9bc3cc0-8e1c-4944-afa8-b4b36bbf20e1" providerId="ADAL" clId="{97E5D60C-E797-48EF-BB70-297ABE4EAED0}" dt="2026-04-03T11:13:13.937" v="402" actId="1076"/>
          <ac:spMkLst>
            <pc:docMk/>
            <pc:sldMk cId="1013917613" sldId="1090"/>
            <ac:spMk id="2" creationId="{F60D66DA-973C-5B76-09A4-4F0875457C9E}"/>
          </ac:spMkLst>
        </pc:spChg>
        <pc:spChg chg="del">
          <ac:chgData name="LAMIAE BEZZAZ" userId="f9bc3cc0-8e1c-4944-afa8-b4b36bbf20e1" providerId="ADAL" clId="{97E5D60C-E797-48EF-BB70-297ABE4EAED0}" dt="2026-04-03T11:13:09.853" v="401" actId="478"/>
          <ac:spMkLst>
            <pc:docMk/>
            <pc:sldMk cId="1013917613" sldId="1090"/>
            <ac:spMk id="4" creationId="{E7F2D465-F3BE-CEF1-C83B-1BD8559E2E7D}"/>
          </ac:spMkLst>
        </pc:spChg>
        <pc:spChg chg="mod">
          <ac:chgData name="LAMIAE BEZZAZ" userId="f9bc3cc0-8e1c-4944-afa8-b4b36bbf20e1" providerId="ADAL" clId="{97E5D60C-E797-48EF-BB70-297ABE4EAED0}" dt="2026-04-03T11:13:08.136" v="400" actId="1076"/>
          <ac:spMkLst>
            <pc:docMk/>
            <pc:sldMk cId="1013917613" sldId="1090"/>
            <ac:spMk id="13" creationId="{DE42D780-8A9D-4352-8704-DC87A65F0531}"/>
          </ac:spMkLst>
        </pc:spChg>
        <pc:spChg chg="mod">
          <ac:chgData name="LAMIAE BEZZAZ" userId="f9bc3cc0-8e1c-4944-afa8-b4b36bbf20e1" providerId="ADAL" clId="{97E5D60C-E797-48EF-BB70-297ABE4EAED0}" dt="2026-04-03T11:12:58.920" v="398" actId="20577"/>
          <ac:spMkLst>
            <pc:docMk/>
            <pc:sldMk cId="1013917613" sldId="1090"/>
            <ac:spMk id="16" creationId="{CF2717AE-0544-49D8-961E-B9455C91FCB7}"/>
          </ac:spMkLst>
        </pc:spChg>
      </pc:sldChg>
      <pc:sldChg chg="delSp modSp">
        <pc:chgData name="LAMIAE BEZZAZ" userId="f9bc3cc0-8e1c-4944-afa8-b4b36bbf20e1" providerId="ADAL" clId="{97E5D60C-E797-48EF-BB70-297ABE4EAED0}" dt="2026-04-03T11:06:33.966" v="257" actId="14100"/>
        <pc:sldMkLst>
          <pc:docMk/>
          <pc:sldMk cId="2853849696" sldId="1106"/>
        </pc:sldMkLst>
        <pc:spChg chg="del">
          <ac:chgData name="LAMIAE BEZZAZ" userId="f9bc3cc0-8e1c-4944-afa8-b4b36bbf20e1" providerId="ADAL" clId="{97E5D60C-E797-48EF-BB70-297ABE4EAED0}" dt="2026-04-03T11:05:45.572" v="243" actId="478"/>
          <ac:spMkLst>
            <pc:docMk/>
            <pc:sldMk cId="2853849696" sldId="1106"/>
            <ac:spMk id="3" creationId="{E5EEB8EC-DD00-1126-2DA5-CDF4DB73DB60}"/>
          </ac:spMkLst>
        </pc:spChg>
        <pc:spChg chg="del">
          <ac:chgData name="LAMIAE BEZZAZ" userId="f9bc3cc0-8e1c-4944-afa8-b4b36bbf20e1" providerId="ADAL" clId="{97E5D60C-E797-48EF-BB70-297ABE4EAED0}" dt="2026-04-03T11:05:48.474" v="244" actId="478"/>
          <ac:spMkLst>
            <pc:docMk/>
            <pc:sldMk cId="2853849696" sldId="1106"/>
            <ac:spMk id="5" creationId="{81CD15DE-969C-B895-3CD8-C2F1556B7545}"/>
          </ac:spMkLst>
        </pc:spChg>
        <pc:spChg chg="mod">
          <ac:chgData name="LAMIAE BEZZAZ" userId="f9bc3cc0-8e1c-4944-afa8-b4b36bbf20e1" providerId="ADAL" clId="{97E5D60C-E797-48EF-BB70-297ABE4EAED0}" dt="2026-04-03T11:05:59.491" v="247" actId="20577"/>
          <ac:spMkLst>
            <pc:docMk/>
            <pc:sldMk cId="2853849696" sldId="1106"/>
            <ac:spMk id="6" creationId="{36345E05-BB1F-4198-A083-2157E9106835}"/>
          </ac:spMkLst>
        </pc:spChg>
        <pc:spChg chg="mod">
          <ac:chgData name="LAMIAE BEZZAZ" userId="f9bc3cc0-8e1c-4944-afa8-b4b36bbf20e1" providerId="ADAL" clId="{97E5D60C-E797-48EF-BB70-297ABE4EAED0}" dt="2026-04-03T11:06:10.042" v="250" actId="14100"/>
          <ac:spMkLst>
            <pc:docMk/>
            <pc:sldMk cId="2853849696" sldId="1106"/>
            <ac:spMk id="8" creationId="{765A9A91-A6D8-41E4-8BBF-8456ABF26E9D}"/>
          </ac:spMkLst>
        </pc:spChg>
        <pc:spChg chg="mod">
          <ac:chgData name="LAMIAE BEZZAZ" userId="f9bc3cc0-8e1c-4944-afa8-b4b36bbf20e1" providerId="ADAL" clId="{97E5D60C-E797-48EF-BB70-297ABE4EAED0}" dt="2026-04-03T11:06:17.367" v="252" actId="14100"/>
          <ac:spMkLst>
            <pc:docMk/>
            <pc:sldMk cId="2853849696" sldId="1106"/>
            <ac:spMk id="10" creationId="{82FC1167-696E-438F-9F9D-AD021596B8FC}"/>
          </ac:spMkLst>
        </pc:spChg>
        <pc:spChg chg="mod">
          <ac:chgData name="LAMIAE BEZZAZ" userId="f9bc3cc0-8e1c-4944-afa8-b4b36bbf20e1" providerId="ADAL" clId="{97E5D60C-E797-48EF-BB70-297ABE4EAED0}" dt="2026-04-03T11:06:33.966" v="257" actId="14100"/>
          <ac:spMkLst>
            <pc:docMk/>
            <pc:sldMk cId="2853849696" sldId="1106"/>
            <ac:spMk id="11" creationId="{AA7E44DD-83DC-4835-9635-B3303CA7A846}"/>
          </ac:spMkLst>
        </pc:spChg>
        <pc:spChg chg="del">
          <ac:chgData name="LAMIAE BEZZAZ" userId="f9bc3cc0-8e1c-4944-afa8-b4b36bbf20e1" providerId="ADAL" clId="{97E5D60C-E797-48EF-BB70-297ABE4EAED0}" dt="2026-04-03T11:06:20.820" v="254" actId="478"/>
          <ac:spMkLst>
            <pc:docMk/>
            <pc:sldMk cId="2853849696" sldId="1106"/>
            <ac:spMk id="12" creationId="{59CDF768-726D-4B2B-85AD-923CDF929FE2}"/>
          </ac:spMkLst>
        </pc:spChg>
        <pc:spChg chg="del">
          <ac:chgData name="LAMIAE BEZZAZ" userId="f9bc3cc0-8e1c-4944-afa8-b4b36bbf20e1" providerId="ADAL" clId="{97E5D60C-E797-48EF-BB70-297ABE4EAED0}" dt="2026-04-03T11:06:19.140" v="253" actId="478"/>
          <ac:spMkLst>
            <pc:docMk/>
            <pc:sldMk cId="2853849696" sldId="1106"/>
            <ac:spMk id="14" creationId="{D491AB85-B859-47B2-9A4D-41BC47690039}"/>
          </ac:spMkLst>
        </pc:spChg>
        <pc:spChg chg="mod">
          <ac:chgData name="LAMIAE BEZZAZ" userId="f9bc3cc0-8e1c-4944-afa8-b4b36bbf20e1" providerId="ADAL" clId="{97E5D60C-E797-48EF-BB70-297ABE4EAED0}" dt="2026-04-03T11:06:05.199" v="248" actId="1076"/>
          <ac:spMkLst>
            <pc:docMk/>
            <pc:sldMk cId="2853849696" sldId="1106"/>
            <ac:spMk id="15" creationId="{C75F2EDE-38F9-480D-B35A-D9E1545CDE68}"/>
          </ac:spMkLst>
        </pc:spChg>
      </pc:sldChg>
      <pc:sldChg chg="modSp">
        <pc:chgData name="LAMIAE BEZZAZ" userId="f9bc3cc0-8e1c-4944-afa8-b4b36bbf20e1" providerId="ADAL" clId="{97E5D60C-E797-48EF-BB70-297ABE4EAED0}" dt="2026-04-03T11:01:17.825" v="203"/>
        <pc:sldMkLst>
          <pc:docMk/>
          <pc:sldMk cId="2598201988" sldId="1119"/>
        </pc:sldMkLst>
        <pc:spChg chg="mod">
          <ac:chgData name="LAMIAE BEZZAZ" userId="f9bc3cc0-8e1c-4944-afa8-b4b36bbf20e1" providerId="ADAL" clId="{97E5D60C-E797-48EF-BB70-297ABE4EAED0}" dt="2026-04-03T11:01:17.825" v="203"/>
          <ac:spMkLst>
            <pc:docMk/>
            <pc:sldMk cId="2598201988" sldId="1119"/>
            <ac:spMk id="12" creationId="{CDCC5C29-84A4-489E-9154-627994EADF37}"/>
          </ac:spMkLst>
        </pc:spChg>
      </pc:sldChg>
      <pc:sldChg chg="modSp">
        <pc:chgData name="LAMIAE BEZZAZ" userId="f9bc3cc0-8e1c-4944-afa8-b4b36bbf20e1" providerId="ADAL" clId="{97E5D60C-E797-48EF-BB70-297ABE4EAED0}" dt="2026-04-03T11:06:42.946" v="258"/>
        <pc:sldMkLst>
          <pc:docMk/>
          <pc:sldMk cId="4137703339" sldId="1125"/>
        </pc:sldMkLst>
        <pc:spChg chg="mod">
          <ac:chgData name="LAMIAE BEZZAZ" userId="f9bc3cc0-8e1c-4944-afa8-b4b36bbf20e1" providerId="ADAL" clId="{97E5D60C-E797-48EF-BB70-297ABE4EAED0}" dt="2026-04-03T11:06:42.946" v="258"/>
          <ac:spMkLst>
            <pc:docMk/>
            <pc:sldMk cId="4137703339" sldId="1125"/>
            <ac:spMk id="6" creationId="{36345E05-BB1F-4198-A083-2157E9106835}"/>
          </ac:spMkLst>
        </pc:spChg>
      </pc:sldChg>
      <pc:sldChg chg="modSp">
        <pc:chgData name="LAMIAE BEZZAZ" userId="f9bc3cc0-8e1c-4944-afa8-b4b36bbf20e1" providerId="ADAL" clId="{97E5D60C-E797-48EF-BB70-297ABE4EAED0}" dt="2026-04-03T11:08:21.144" v="281" actId="122"/>
        <pc:sldMkLst>
          <pc:docMk/>
          <pc:sldMk cId="396100008" sldId="1127"/>
        </pc:sldMkLst>
        <pc:spChg chg="mod">
          <ac:chgData name="LAMIAE BEZZAZ" userId="f9bc3cc0-8e1c-4944-afa8-b4b36bbf20e1" providerId="ADAL" clId="{97E5D60C-E797-48EF-BB70-297ABE4EAED0}" dt="2026-04-03T11:08:21.144" v="281" actId="122"/>
          <ac:spMkLst>
            <pc:docMk/>
            <pc:sldMk cId="396100008" sldId="1127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97E5D60C-E797-48EF-BB70-297ABE4EAED0}" dt="2026-04-03T11:08:06.746" v="279" actId="14100"/>
        <pc:sldMkLst>
          <pc:docMk/>
          <pc:sldMk cId="1487536508" sldId="1138"/>
        </pc:sldMkLst>
        <pc:spChg chg="mod">
          <ac:chgData name="LAMIAE BEZZAZ" userId="f9bc3cc0-8e1c-4944-afa8-b4b36bbf20e1" providerId="ADAL" clId="{97E5D60C-E797-48EF-BB70-297ABE4EAED0}" dt="2026-04-03T11:07:07.200" v="262" actId="14100"/>
          <ac:spMkLst>
            <pc:docMk/>
            <pc:sldMk cId="1487536508" sldId="1138"/>
            <ac:spMk id="3" creationId="{E5EEB8EC-DD00-1126-2DA5-CDF4DB73DB60}"/>
          </ac:spMkLst>
        </pc:spChg>
        <pc:spChg chg="mod">
          <ac:chgData name="LAMIAE BEZZAZ" userId="f9bc3cc0-8e1c-4944-afa8-b4b36bbf20e1" providerId="ADAL" clId="{97E5D60C-E797-48EF-BB70-297ABE4EAED0}" dt="2026-04-03T11:07:00.485" v="260" actId="12"/>
          <ac:spMkLst>
            <pc:docMk/>
            <pc:sldMk cId="1487536508" sldId="1138"/>
            <ac:spMk id="6" creationId="{36345E05-BB1F-4198-A083-2157E9106835}"/>
          </ac:spMkLst>
        </pc:spChg>
        <pc:spChg chg="del">
          <ac:chgData name="LAMIAE BEZZAZ" userId="f9bc3cc0-8e1c-4944-afa8-b4b36bbf20e1" providerId="ADAL" clId="{97E5D60C-E797-48EF-BB70-297ABE4EAED0}" dt="2026-04-03T11:07:11.361" v="264" actId="478"/>
          <ac:spMkLst>
            <pc:docMk/>
            <pc:sldMk cId="1487536508" sldId="1138"/>
            <ac:spMk id="8" creationId="{765A9A91-A6D8-41E4-8BBF-8456ABF26E9D}"/>
          </ac:spMkLst>
        </pc:spChg>
        <pc:spChg chg="mod">
          <ac:chgData name="LAMIAE BEZZAZ" userId="f9bc3cc0-8e1c-4944-afa8-b4b36bbf20e1" providerId="ADAL" clId="{97E5D60C-E797-48EF-BB70-297ABE4EAED0}" dt="2026-04-03T11:07:24.139" v="266" actId="1076"/>
          <ac:spMkLst>
            <pc:docMk/>
            <pc:sldMk cId="1487536508" sldId="1138"/>
            <ac:spMk id="10" creationId="{501D9280-6E8F-49F2-8456-4FC9DBF31907}"/>
          </ac:spMkLst>
        </pc:spChg>
        <pc:spChg chg="mod">
          <ac:chgData name="LAMIAE BEZZAZ" userId="f9bc3cc0-8e1c-4944-afa8-b4b36bbf20e1" providerId="ADAL" clId="{97E5D60C-E797-48EF-BB70-297ABE4EAED0}" dt="2026-04-03T11:07:30.297" v="268" actId="14100"/>
          <ac:spMkLst>
            <pc:docMk/>
            <pc:sldMk cId="1487536508" sldId="1138"/>
            <ac:spMk id="11" creationId="{AA7E44DD-83DC-4835-9635-B3303CA7A846}"/>
          </ac:spMkLst>
        </pc:spChg>
        <pc:spChg chg="mod">
          <ac:chgData name="LAMIAE BEZZAZ" userId="f9bc3cc0-8e1c-4944-afa8-b4b36bbf20e1" providerId="ADAL" clId="{97E5D60C-E797-48EF-BB70-297ABE4EAED0}" dt="2026-04-03T11:07:37.057" v="270" actId="14100"/>
          <ac:spMkLst>
            <pc:docMk/>
            <pc:sldMk cId="1487536508" sldId="1138"/>
            <ac:spMk id="12" creationId="{59CDF768-726D-4B2B-85AD-923CDF929FE2}"/>
          </ac:spMkLst>
        </pc:spChg>
        <pc:spChg chg="mod">
          <ac:chgData name="LAMIAE BEZZAZ" userId="f9bc3cc0-8e1c-4944-afa8-b4b36bbf20e1" providerId="ADAL" clId="{97E5D60C-E797-48EF-BB70-297ABE4EAED0}" dt="2026-04-03T11:07:49.686" v="274" actId="14100"/>
          <ac:spMkLst>
            <pc:docMk/>
            <pc:sldMk cId="1487536508" sldId="1138"/>
            <ac:spMk id="14" creationId="{B4CC47EB-9860-4479-BD85-5A227C639FFB}"/>
          </ac:spMkLst>
        </pc:spChg>
        <pc:spChg chg="mod">
          <ac:chgData name="LAMIAE BEZZAZ" userId="f9bc3cc0-8e1c-4944-afa8-b4b36bbf20e1" providerId="ADAL" clId="{97E5D60C-E797-48EF-BB70-297ABE4EAED0}" dt="2026-04-03T11:07:55.086" v="275" actId="14100"/>
          <ac:spMkLst>
            <pc:docMk/>
            <pc:sldMk cId="1487536508" sldId="1138"/>
            <ac:spMk id="15" creationId="{473B2FE5-8219-41A6-A19F-E903F972D85F}"/>
          </ac:spMkLst>
        </pc:spChg>
        <pc:spChg chg="add mod">
          <ac:chgData name="LAMIAE BEZZAZ" userId="f9bc3cc0-8e1c-4944-afa8-b4b36bbf20e1" providerId="ADAL" clId="{97E5D60C-E797-48EF-BB70-297ABE4EAED0}" dt="2026-04-03T11:07:42.733" v="272" actId="1076"/>
          <ac:spMkLst>
            <pc:docMk/>
            <pc:sldMk cId="1487536508" sldId="1138"/>
            <ac:spMk id="16" creationId="{071BAC7D-672F-4462-ABDB-E2C1AA908A79}"/>
          </ac:spMkLst>
        </pc:spChg>
        <pc:spChg chg="add mod">
          <ac:chgData name="LAMIAE BEZZAZ" userId="f9bc3cc0-8e1c-4944-afa8-b4b36bbf20e1" providerId="ADAL" clId="{97E5D60C-E797-48EF-BB70-297ABE4EAED0}" dt="2026-04-03T11:08:06.746" v="279" actId="14100"/>
          <ac:spMkLst>
            <pc:docMk/>
            <pc:sldMk cId="1487536508" sldId="1138"/>
            <ac:spMk id="17" creationId="{B424A777-3F87-4680-9F34-47A92F325533}"/>
          </ac:spMkLst>
        </pc:spChg>
      </pc:sldChg>
      <pc:sldChg chg="delSp del">
        <pc:chgData name="LAMIAE BEZZAZ" userId="f9bc3cc0-8e1c-4944-afa8-b4b36bbf20e1" providerId="ADAL" clId="{97E5D60C-E797-48EF-BB70-297ABE4EAED0}" dt="2026-04-03T10:53:34.985" v="52" actId="47"/>
        <pc:sldMkLst>
          <pc:docMk/>
          <pc:sldMk cId="2070443210" sldId="1140"/>
        </pc:sldMkLst>
        <pc:grpChg chg="del">
          <ac:chgData name="LAMIAE BEZZAZ" userId="f9bc3cc0-8e1c-4944-afa8-b4b36bbf20e1" providerId="ADAL" clId="{97E5D60C-E797-48EF-BB70-297ABE4EAED0}" dt="2026-03-29T19:09:49.987" v="2" actId="478"/>
          <ac:grpSpMkLst>
            <pc:docMk/>
            <pc:sldMk cId="2070443210" sldId="1140"/>
            <ac:grpSpMk id="20" creationId="{EE9A7DA2-947D-4935-AE17-CBEBEC5B2225}"/>
          </ac:grpSpMkLst>
        </pc:grpChg>
        <pc:grpChg chg="del">
          <ac:chgData name="LAMIAE BEZZAZ" userId="f9bc3cc0-8e1c-4944-afa8-b4b36bbf20e1" providerId="ADAL" clId="{97E5D60C-E797-48EF-BB70-297ABE4EAED0}" dt="2026-03-29T19:09:47.613" v="1" actId="478"/>
          <ac:grpSpMkLst>
            <pc:docMk/>
            <pc:sldMk cId="2070443210" sldId="1140"/>
            <ac:grpSpMk id="23" creationId="{2ED9507A-3A0F-4666-8B21-E96999FB02CF}"/>
          </ac:grpSpMkLst>
        </pc:grpChg>
      </pc:sldChg>
      <pc:sldChg chg="del">
        <pc:chgData name="LAMIAE BEZZAZ" userId="f9bc3cc0-8e1c-4944-afa8-b4b36bbf20e1" providerId="ADAL" clId="{97E5D60C-E797-48EF-BB70-297ABE4EAED0}" dt="2026-04-03T11:02:03.560" v="208" actId="47"/>
        <pc:sldMkLst>
          <pc:docMk/>
          <pc:sldMk cId="1823551225" sldId="1141"/>
        </pc:sldMkLst>
      </pc:sldChg>
      <pc:sldChg chg="addSp delSp modSp">
        <pc:chgData name="LAMIAE BEZZAZ" userId="f9bc3cc0-8e1c-4944-afa8-b4b36bbf20e1" providerId="ADAL" clId="{97E5D60C-E797-48EF-BB70-297ABE4EAED0}" dt="2026-04-03T11:10:27.422" v="352" actId="14100"/>
        <pc:sldMkLst>
          <pc:docMk/>
          <pc:sldMk cId="1517277014" sldId="1144"/>
        </pc:sldMkLst>
        <pc:spChg chg="mod">
          <ac:chgData name="LAMIAE BEZZAZ" userId="f9bc3cc0-8e1c-4944-afa8-b4b36bbf20e1" providerId="ADAL" clId="{97E5D60C-E797-48EF-BB70-297ABE4EAED0}" dt="2026-04-03T11:10:27.422" v="352" actId="14100"/>
          <ac:spMkLst>
            <pc:docMk/>
            <pc:sldMk cId="1517277014" sldId="1144"/>
            <ac:spMk id="3" creationId="{E5EEB8EC-DD00-1126-2DA5-CDF4DB73DB60}"/>
          </ac:spMkLst>
        </pc:spChg>
        <pc:spChg chg="mod">
          <ac:chgData name="LAMIAE BEZZAZ" userId="f9bc3cc0-8e1c-4944-afa8-b4b36bbf20e1" providerId="ADAL" clId="{97E5D60C-E797-48EF-BB70-297ABE4EAED0}" dt="2026-04-03T11:08:56.266" v="289" actId="1076"/>
          <ac:spMkLst>
            <pc:docMk/>
            <pc:sldMk cId="1517277014" sldId="1144"/>
            <ac:spMk id="6" creationId="{36345E05-BB1F-4198-A083-2157E9106835}"/>
          </ac:spMkLst>
        </pc:spChg>
        <pc:spChg chg="del mod">
          <ac:chgData name="LAMIAE BEZZAZ" userId="f9bc3cc0-8e1c-4944-afa8-b4b36bbf20e1" providerId="ADAL" clId="{97E5D60C-E797-48EF-BB70-297ABE4EAED0}" dt="2026-04-03T11:09:09.989" v="293" actId="478"/>
          <ac:spMkLst>
            <pc:docMk/>
            <pc:sldMk cId="1517277014" sldId="1144"/>
            <ac:spMk id="8" creationId="{765A9A91-A6D8-41E4-8BBF-8456ABF26E9D}"/>
          </ac:spMkLst>
        </pc:spChg>
        <pc:spChg chg="mod">
          <ac:chgData name="LAMIAE BEZZAZ" userId="f9bc3cc0-8e1c-4944-afa8-b4b36bbf20e1" providerId="ADAL" clId="{97E5D60C-E797-48EF-BB70-297ABE4EAED0}" dt="2026-04-03T11:10:27.422" v="352" actId="14100"/>
          <ac:spMkLst>
            <pc:docMk/>
            <pc:sldMk cId="1517277014" sldId="1144"/>
            <ac:spMk id="10" creationId="{501D9280-6E8F-49F2-8456-4FC9DBF31907}"/>
          </ac:spMkLst>
        </pc:spChg>
        <pc:spChg chg="mod">
          <ac:chgData name="LAMIAE BEZZAZ" userId="f9bc3cc0-8e1c-4944-afa8-b4b36bbf20e1" providerId="ADAL" clId="{97E5D60C-E797-48EF-BB70-297ABE4EAED0}" dt="2026-04-03T11:10:27.422" v="352" actId="14100"/>
          <ac:spMkLst>
            <pc:docMk/>
            <pc:sldMk cId="1517277014" sldId="1144"/>
            <ac:spMk id="11" creationId="{AA7E44DD-83DC-4835-9635-B3303CA7A846}"/>
          </ac:spMkLst>
        </pc:spChg>
        <pc:spChg chg="mod">
          <ac:chgData name="LAMIAE BEZZAZ" userId="f9bc3cc0-8e1c-4944-afa8-b4b36bbf20e1" providerId="ADAL" clId="{97E5D60C-E797-48EF-BB70-297ABE4EAED0}" dt="2026-04-03T11:10:27.422" v="352" actId="14100"/>
          <ac:spMkLst>
            <pc:docMk/>
            <pc:sldMk cId="1517277014" sldId="1144"/>
            <ac:spMk id="12" creationId="{59CDF768-726D-4B2B-85AD-923CDF929FE2}"/>
          </ac:spMkLst>
        </pc:spChg>
        <pc:spChg chg="add mod">
          <ac:chgData name="LAMIAE BEZZAZ" userId="f9bc3cc0-8e1c-4944-afa8-b4b36bbf20e1" providerId="ADAL" clId="{97E5D60C-E797-48EF-BB70-297ABE4EAED0}" dt="2026-04-03T11:10:27.422" v="352" actId="14100"/>
          <ac:spMkLst>
            <pc:docMk/>
            <pc:sldMk cId="1517277014" sldId="1144"/>
            <ac:spMk id="14" creationId="{BC06B8E2-ADE6-4D72-A713-FC1953BFA110}"/>
          </ac:spMkLst>
        </pc:spChg>
        <pc:spChg chg="mod">
          <ac:chgData name="LAMIAE BEZZAZ" userId="f9bc3cc0-8e1c-4944-afa8-b4b36bbf20e1" providerId="ADAL" clId="{97E5D60C-E797-48EF-BB70-297ABE4EAED0}" dt="2026-04-03T11:10:27.422" v="352" actId="14100"/>
          <ac:spMkLst>
            <pc:docMk/>
            <pc:sldMk cId="1517277014" sldId="1144"/>
            <ac:spMk id="15" creationId="{473B2FE5-8219-41A6-A19F-E903F972D85F}"/>
          </ac:spMkLst>
        </pc:spChg>
      </pc:sldChg>
      <pc:sldChg chg="addSp delSp modSp">
        <pc:chgData name="LAMIAE BEZZAZ" userId="f9bc3cc0-8e1c-4944-afa8-b4b36bbf20e1" providerId="ADAL" clId="{97E5D60C-E797-48EF-BB70-297ABE4EAED0}" dt="2026-04-03T11:10:50.127" v="358" actId="1076"/>
        <pc:sldMkLst>
          <pc:docMk/>
          <pc:sldMk cId="591397682" sldId="1145"/>
        </pc:sldMkLst>
        <pc:spChg chg="mod">
          <ac:chgData name="LAMIAE BEZZAZ" userId="f9bc3cc0-8e1c-4944-afa8-b4b36bbf20e1" providerId="ADAL" clId="{97E5D60C-E797-48EF-BB70-297ABE4EAED0}" dt="2026-04-03T11:10:50.127" v="358" actId="1076"/>
          <ac:spMkLst>
            <pc:docMk/>
            <pc:sldMk cId="591397682" sldId="1145"/>
            <ac:spMk id="6" creationId="{36345E05-BB1F-4198-A083-2157E9106835}"/>
          </ac:spMkLst>
        </pc:spChg>
        <pc:spChg chg="add del">
          <ac:chgData name="LAMIAE BEZZAZ" userId="f9bc3cc0-8e1c-4944-afa8-b4b36bbf20e1" providerId="ADAL" clId="{97E5D60C-E797-48EF-BB70-297ABE4EAED0}" dt="2026-04-03T11:10:33.413" v="354" actId="478"/>
          <ac:spMkLst>
            <pc:docMk/>
            <pc:sldMk cId="591397682" sldId="1145"/>
            <ac:spMk id="7" creationId="{4D785BA1-0747-40A1-83C7-79970077FE4B}"/>
          </ac:spMkLst>
        </pc:spChg>
      </pc:sldChg>
      <pc:sldChg chg="addSp delSp modSp add">
        <pc:chgData name="LAMIAE BEZZAZ" userId="f9bc3cc0-8e1c-4944-afa8-b4b36bbf20e1" providerId="ADAL" clId="{97E5D60C-E797-48EF-BB70-297ABE4EAED0}" dt="2026-04-03T11:02:12.659" v="209" actId="108"/>
        <pc:sldMkLst>
          <pc:docMk/>
          <pc:sldMk cId="3069578761" sldId="1146"/>
        </pc:sldMkLst>
        <pc:spChg chg="mod">
          <ac:chgData name="LAMIAE BEZZAZ" userId="f9bc3cc0-8e1c-4944-afa8-b4b36bbf20e1" providerId="ADAL" clId="{97E5D60C-E797-48EF-BB70-297ABE4EAED0}" dt="2026-04-03T11:02:12.659" v="209" actId="108"/>
          <ac:spMkLst>
            <pc:docMk/>
            <pc:sldMk cId="3069578761" sldId="1146"/>
            <ac:spMk id="22" creationId="{EE0A8628-0467-4138-B4CD-A9FD4542AFED}"/>
          </ac:spMkLst>
        </pc:spChg>
        <pc:grpChg chg="del mod">
          <ac:chgData name="LAMIAE BEZZAZ" userId="f9bc3cc0-8e1c-4944-afa8-b4b36bbf20e1" providerId="ADAL" clId="{97E5D60C-E797-48EF-BB70-297ABE4EAED0}" dt="2026-04-03T11:01:59.204" v="206" actId="478"/>
          <ac:grpSpMkLst>
            <pc:docMk/>
            <pc:sldMk cId="3069578761" sldId="1146"/>
            <ac:grpSpMk id="6" creationId="{BD10F024-D99B-4F4F-99CD-82EA0153D4A5}"/>
          </ac:grpSpMkLst>
        </pc:grpChg>
        <pc:picChg chg="add">
          <ac:chgData name="LAMIAE BEZZAZ" userId="f9bc3cc0-8e1c-4944-afa8-b4b36bbf20e1" providerId="ADAL" clId="{97E5D60C-E797-48EF-BB70-297ABE4EAED0}" dt="2026-04-03T11:01:59.948" v="207"/>
          <ac:picMkLst>
            <pc:docMk/>
            <pc:sldMk cId="3069578761" sldId="1146"/>
            <ac:picMk id="33" creationId="{60DE9067-C4E5-43A1-A8A4-DF36477AFAB6}"/>
          </ac:picMkLst>
        </pc:picChg>
      </pc:sldChg>
      <pc:sldChg chg="add del">
        <pc:chgData name="LAMIAE BEZZAZ" userId="f9bc3cc0-8e1c-4944-afa8-b4b36bbf20e1" providerId="ADAL" clId="{97E5D60C-E797-48EF-BB70-297ABE4EAED0}" dt="2026-04-03T11:13:37.334" v="405" actId="2890"/>
        <pc:sldMkLst>
          <pc:docMk/>
          <pc:sldMk cId="291836919" sldId="1147"/>
        </pc:sldMkLst>
      </pc:sldChg>
      <pc:sldChg chg="add del replId">
        <pc:chgData name="LAMIAE BEZZAZ" userId="f9bc3cc0-8e1c-4944-afa8-b4b36bbf20e1" providerId="ADAL" clId="{97E5D60C-E797-48EF-BB70-297ABE4EAED0}" dt="2026-04-03T11:13:37.334" v="405" actId="2890"/>
        <pc:sldMkLst>
          <pc:docMk/>
          <pc:sldMk cId="4170449537" sldId="1148"/>
        </pc:sldMkLst>
      </pc:sldChg>
    </pc:docChg>
  </pc:docChgLst>
  <pc:docChgLst>
    <pc:chgData name="LAMIAE BEZZAZ" userId="f9bc3cc0-8e1c-4944-afa8-b4b36bbf20e1" providerId="ADAL" clId="{5DB4BAAA-094B-4435-A591-5C4EA4AFFA5D}"/>
    <pc:docChg chg="custSel modSld">
      <pc:chgData name="LAMIAE BEZZAZ" userId="f9bc3cc0-8e1c-4944-afa8-b4b36bbf20e1" providerId="ADAL" clId="{5DB4BAAA-094B-4435-A591-5C4EA4AFFA5D}" dt="2026-03-24T15:02:38.168" v="17"/>
      <pc:docMkLst>
        <pc:docMk/>
      </pc:docMkLst>
      <pc:sldChg chg="addSp delSp modSp">
        <pc:chgData name="LAMIAE BEZZAZ" userId="f9bc3cc0-8e1c-4944-afa8-b4b36bbf20e1" providerId="ADAL" clId="{5DB4BAAA-094B-4435-A591-5C4EA4AFFA5D}" dt="2026-03-24T15:02:29.044" v="15" actId="20577"/>
        <pc:sldMkLst>
          <pc:docMk/>
          <pc:sldMk cId="487590819" sldId="860"/>
        </pc:sldMkLst>
        <pc:spChg chg="add mod">
          <ac:chgData name="LAMIAE BEZZAZ" userId="f9bc3cc0-8e1c-4944-afa8-b4b36bbf20e1" providerId="ADAL" clId="{5DB4BAAA-094B-4435-A591-5C4EA4AFFA5D}" dt="2026-03-24T15:02:29.044" v="15" actId="20577"/>
          <ac:spMkLst>
            <pc:docMk/>
            <pc:sldMk cId="487590819" sldId="860"/>
            <ac:spMk id="11" creationId="{04A1011D-0EBA-457C-B748-55FC602B16F3}"/>
          </ac:spMkLst>
        </pc:spChg>
        <pc:spChg chg="mod topLvl">
          <ac:chgData name="LAMIAE BEZZAZ" userId="f9bc3cc0-8e1c-4944-afa8-b4b36bbf20e1" providerId="ADAL" clId="{5DB4BAAA-094B-4435-A591-5C4EA4AFFA5D}" dt="2026-03-24T15:02:04.415" v="14" actId="164"/>
          <ac:spMkLst>
            <pc:docMk/>
            <pc:sldMk cId="487590819" sldId="860"/>
            <ac:spMk id="14" creationId="{210EACB8-928C-476C-AEB2-0805828F99D7}"/>
          </ac:spMkLst>
        </pc:spChg>
        <pc:spChg chg="mod topLvl">
          <ac:chgData name="LAMIAE BEZZAZ" userId="f9bc3cc0-8e1c-4944-afa8-b4b36bbf20e1" providerId="ADAL" clId="{5DB4BAAA-094B-4435-A591-5C4EA4AFFA5D}" dt="2026-03-24T15:02:04.415" v="14" actId="164"/>
          <ac:spMkLst>
            <pc:docMk/>
            <pc:sldMk cId="487590819" sldId="860"/>
            <ac:spMk id="15" creationId="{1E64D147-7CF3-434D-8B54-3E02E3B431A3}"/>
          </ac:spMkLst>
        </pc:spChg>
        <pc:spChg chg="mod topLvl">
          <ac:chgData name="LAMIAE BEZZAZ" userId="f9bc3cc0-8e1c-4944-afa8-b4b36bbf20e1" providerId="ADAL" clId="{5DB4BAAA-094B-4435-A591-5C4EA4AFFA5D}" dt="2026-03-24T15:02:04.415" v="14" actId="164"/>
          <ac:spMkLst>
            <pc:docMk/>
            <pc:sldMk cId="487590819" sldId="860"/>
            <ac:spMk id="17" creationId="{8AA422BF-BFB0-45F2-96B8-48621E67196A}"/>
          </ac:spMkLst>
        </pc:spChg>
        <pc:spChg chg="mod topLvl">
          <ac:chgData name="LAMIAE BEZZAZ" userId="f9bc3cc0-8e1c-4944-afa8-b4b36bbf20e1" providerId="ADAL" clId="{5DB4BAAA-094B-4435-A591-5C4EA4AFFA5D}" dt="2026-03-24T15:02:04.415" v="14" actId="164"/>
          <ac:spMkLst>
            <pc:docMk/>
            <pc:sldMk cId="487590819" sldId="860"/>
            <ac:spMk id="18" creationId="{20CD0AA2-647D-465B-BC7F-9E126DC48806}"/>
          </ac:spMkLst>
        </pc:spChg>
        <pc:spChg chg="mod topLvl">
          <ac:chgData name="LAMIAE BEZZAZ" userId="f9bc3cc0-8e1c-4944-afa8-b4b36bbf20e1" providerId="ADAL" clId="{5DB4BAAA-094B-4435-A591-5C4EA4AFFA5D}" dt="2026-03-24T15:02:04.415" v="14" actId="164"/>
          <ac:spMkLst>
            <pc:docMk/>
            <pc:sldMk cId="487590819" sldId="860"/>
            <ac:spMk id="19" creationId="{9BB72F64-5F3E-47B1-BDAC-1935C45BED5C}"/>
          </ac:spMkLst>
        </pc:spChg>
        <pc:spChg chg="mod topLvl">
          <ac:chgData name="LAMIAE BEZZAZ" userId="f9bc3cc0-8e1c-4944-afa8-b4b36bbf20e1" providerId="ADAL" clId="{5DB4BAAA-094B-4435-A591-5C4EA4AFFA5D}" dt="2026-03-24T15:02:04.415" v="14" actId="164"/>
          <ac:spMkLst>
            <pc:docMk/>
            <pc:sldMk cId="487590819" sldId="860"/>
            <ac:spMk id="20" creationId="{D1293ECA-2DAF-4E4F-A86C-D30DBD1A131D}"/>
          </ac:spMkLst>
        </pc:spChg>
        <pc:grpChg chg="add mod">
          <ac:chgData name="LAMIAE BEZZAZ" userId="f9bc3cc0-8e1c-4944-afa8-b4b36bbf20e1" providerId="ADAL" clId="{5DB4BAAA-094B-4435-A591-5C4EA4AFFA5D}" dt="2026-03-24T15:02:01.075" v="13" actId="338"/>
          <ac:grpSpMkLst>
            <pc:docMk/>
            <pc:sldMk cId="487590819" sldId="860"/>
            <ac:grpSpMk id="4" creationId="{15B7BF56-BD3A-4C78-BE98-AA236434F928}"/>
          </ac:grpSpMkLst>
        </pc:grpChg>
        <pc:grpChg chg="add mod">
          <ac:chgData name="LAMIAE BEZZAZ" userId="f9bc3cc0-8e1c-4944-afa8-b4b36bbf20e1" providerId="ADAL" clId="{5DB4BAAA-094B-4435-A591-5C4EA4AFFA5D}" dt="2026-03-24T15:02:04.415" v="14" actId="164"/>
          <ac:grpSpMkLst>
            <pc:docMk/>
            <pc:sldMk cId="487590819" sldId="860"/>
            <ac:grpSpMk id="5" creationId="{B93B5728-8A1C-48A0-A75A-4DB59E5F277C}"/>
          </ac:grpSpMkLst>
        </pc:grpChg>
        <pc:grpChg chg="del">
          <ac:chgData name="LAMIAE BEZZAZ" userId="f9bc3cc0-8e1c-4944-afa8-b4b36bbf20e1" providerId="ADAL" clId="{5DB4BAAA-094B-4435-A591-5C4EA4AFFA5D}" dt="2026-03-24T15:01:10.760" v="2" actId="165"/>
          <ac:grpSpMkLst>
            <pc:docMk/>
            <pc:sldMk cId="487590819" sldId="860"/>
            <ac:grpSpMk id="12" creationId="{E4BCFAD2-B6E9-4BEB-97D9-13F08E6ED6B7}"/>
          </ac:grpSpMkLst>
        </pc:grpChg>
      </pc:sldChg>
      <pc:sldChg chg="addSp delSp">
        <pc:chgData name="LAMIAE BEZZAZ" userId="f9bc3cc0-8e1c-4944-afa8-b4b36bbf20e1" providerId="ADAL" clId="{5DB4BAAA-094B-4435-A591-5C4EA4AFFA5D}" dt="2026-03-24T15:02:38.168" v="17"/>
        <pc:sldMkLst>
          <pc:docMk/>
          <pc:sldMk cId="2751032243" sldId="1079"/>
        </pc:sldMkLst>
        <pc:grpChg chg="del">
          <ac:chgData name="LAMIAE BEZZAZ" userId="f9bc3cc0-8e1c-4944-afa8-b4b36bbf20e1" providerId="ADAL" clId="{5DB4BAAA-094B-4435-A591-5C4EA4AFFA5D}" dt="2026-03-24T15:02:37.594" v="16" actId="478"/>
          <ac:grpSpMkLst>
            <pc:docMk/>
            <pc:sldMk cId="2751032243" sldId="1079"/>
            <ac:grpSpMk id="11" creationId="{9A17FF4E-76FA-4D25-8CCB-A3A555883160}"/>
          </ac:grpSpMkLst>
        </pc:grpChg>
        <pc:grpChg chg="add">
          <ac:chgData name="LAMIAE BEZZAZ" userId="f9bc3cc0-8e1c-4944-afa8-b4b36bbf20e1" providerId="ADAL" clId="{5DB4BAAA-094B-4435-A591-5C4EA4AFFA5D}" dt="2026-03-24T15:02:38.168" v="17"/>
          <ac:grpSpMkLst>
            <pc:docMk/>
            <pc:sldMk cId="2751032243" sldId="1079"/>
            <ac:grpSpMk id="12" creationId="{82ED0B61-52BC-43B0-B0EE-99BBAA9A50F6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Relationship Id="rId5" Type="http://schemas.microsoft.com/office/2007/relationships/hdphoto" Target="../media/hdphoto6.wdp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358C6E-8E90-42F3-9F97-F4F003ABD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4E348A0-4B09-442C-9529-F82C6720B033}"/>
              </a:ext>
            </a:extLst>
          </p:cNvPr>
          <p:cNvGrpSpPr/>
          <p:nvPr/>
        </p:nvGrpSpPr>
        <p:grpSpPr>
          <a:xfrm>
            <a:off x="4629755" y="2341846"/>
            <a:ext cx="4176000" cy="3564000"/>
            <a:chOff x="-378661" y="36576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AF494B6-734C-4C77-834D-D3EB2B28D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8661" y="36576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04A2E78-1467-4E1F-9FDB-DF5A1D461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407" y="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11B3413-99AD-4BE0-A600-45C678ABBB5A}"/>
              </a:ext>
            </a:extLst>
          </p:cNvPr>
          <p:cNvGrpSpPr/>
          <p:nvPr/>
        </p:nvGrpSpPr>
        <p:grpSpPr>
          <a:xfrm>
            <a:off x="338247" y="2341846"/>
            <a:ext cx="4176000" cy="3564000"/>
            <a:chOff x="-4966551" y="-113121"/>
            <a:chExt cx="8884383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3383DFC-F016-45E1-A185-A8341ACF6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66551" y="-113121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42AE91A-3691-436B-8C1A-75B8B1FAD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3236" y="-11312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D - d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D - d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D - d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D - d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D - d</a:t>
            </a:r>
          </a:p>
          <a:p>
            <a:pPr marL="269875" indent="-269875"/>
            <a:r>
              <a:rPr lang="fr-FR" dirty="0"/>
              <a:t>Écriture - Lettre D - d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D - d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D - d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d.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d.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en réutilisant les actes de parole enseignés.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879123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présenter, à parler de ce que nous faisons le matin et à dire ce que nous aimons faire à l’école et ce que nous faisons après l’école.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2_SEM3_S5 (oral)">
            <a:hlinkClick r:id="" action="ppaction://media"/>
            <a:extLst>
              <a:ext uri="{FF2B5EF4-FFF2-40B4-BE49-F238E27FC236}">
                <a16:creationId xmlns:a16="http://schemas.microsoft.com/office/drawing/2014/main" id="{A6407AEB-0661-4887-A7A6-A096DF6F32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7328" y="2259988"/>
            <a:ext cx="8069344" cy="384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98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6000"/>
            <a:ext cx="737488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parler de ce que nous faisons le matin et à dire ce que nous aimons faire à l’école et ce que nous faisons après l’école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370989" y="2200130"/>
            <a:ext cx="6402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matin. Dis ce que tu aimes faire à l’école et ce que tu fais après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516557A-96BD-4C28-8FF9-BEC7685EAEA8}"/>
              </a:ext>
            </a:extLst>
          </p:cNvPr>
          <p:cNvSpPr txBox="1"/>
          <p:nvPr/>
        </p:nvSpPr>
        <p:spPr>
          <a:xfrm>
            <a:off x="1281569" y="2139196"/>
            <a:ext cx="631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matin. Dis ce que tu aimes faire à l’école et ce que tu fais après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2615133"/>
            <a:ext cx="4182491" cy="339916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2762281"/>
            <a:ext cx="3976731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_________, je __________ et je 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j’aime ___________et _____________.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 et je _____________.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parle de ce qu’il fait le matin et dit ce qu’il aime faire à l’école et ce qu’il fait après l’école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d.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en réutilisant les actes de parole enseignés 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d.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d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D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3B5728-8A1C-48A0-A75A-4DB59E5F277C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0EACB8-928C-476C-AEB2-0805828F99D7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E64D147-7CF3-434D-8B54-3E02E3B431A3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AA422BF-BFB0-45F2-96B8-48621E67196A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0CD0AA2-647D-465B-BC7F-9E126DC48806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BB72F64-5F3E-47B1-BDAC-1935C45BED5C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1293ECA-2DAF-4E4F-A86C-D30DBD1A131D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4A1011D-0EBA-457C-B748-55FC602B16F3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FB53453-99AE-41D8-95A4-CDD14F1331A2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5633C75-0833-4A5F-BA5A-1C3CE8A9544F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CD71873-3E2F-4995-9230-966324F73930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AC2FEBD-608C-429F-A5B3-D06A89F62675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DFC44C3-7CC1-4D0F-A219-577109DED2C1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A02A38A-401B-4D46-8CB0-6DB70CFA0175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999A2E1-77A4-4637-AD0D-1FE077B4F862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7A04EFD-B334-41F2-9B51-E7A4D2E4AE84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67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dat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domino     radi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duré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debou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malad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dépar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dou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351302" y="1846864"/>
            <a:ext cx="8555164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dat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domino     radi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duré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debou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malad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dépar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dou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x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0DE9067-C4E5-43A1-A8A4-DF36477AF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1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2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818708" y="2174117"/>
            <a:ext cx="7713292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alila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 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Moura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a un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omino.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Na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 port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une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oun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E638ADD-8055-4062-9C09-55D40AA808A1}"/>
              </a:ext>
            </a:extLst>
          </p:cNvPr>
          <p:cNvSpPr txBox="1"/>
          <p:nvPr/>
        </p:nvSpPr>
        <p:spPr>
          <a:xfrm>
            <a:off x="818708" y="2174117"/>
            <a:ext cx="7713292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alila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 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Moura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a un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omino.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Na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 port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une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oun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phrase N1 SEM S5">
            <a:hlinkClick r:id="" action="ppaction://media"/>
            <a:extLst>
              <a:ext uri="{FF2B5EF4-FFF2-40B4-BE49-F238E27FC236}">
                <a16:creationId xmlns:a16="http://schemas.microsoft.com/office/drawing/2014/main" id="{D35B9DF4-B246-1A28-F0E7-361C7FA58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5730" y="926268"/>
            <a:ext cx="271462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alila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7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  <a:endParaRPr lang="fr-FR" sz="7200" b="1" dirty="0">
              <a:solidFill>
                <a:srgbClr val="2DC7D3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Moura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 a un 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omino.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73741" y="2837492"/>
            <a:ext cx="7996518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Na</a:t>
            </a:r>
            <a:r>
              <a:rPr lang="fr-FR" sz="54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a port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 une </a:t>
            </a:r>
            <a:r>
              <a:rPr lang="fr-FR" sz="54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ou</a:t>
            </a:r>
            <a:r>
              <a:rPr lang="fr-FR" sz="5400" b="1" dirty="0">
                <a:solidFill>
                  <a:srgbClr val="2DC7D3"/>
                </a:solidFill>
                <a:latin typeface="Dosis SemiBold" pitchFamily="2" charset="0"/>
              </a:rPr>
              <a:t>d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oun</a:t>
            </a:r>
            <a:r>
              <a:rPr lang="fr-FR" sz="5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92.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8469D9-00A9-445C-969B-A81885C54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7" y="1809946"/>
            <a:ext cx="3162013" cy="485009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75977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89C1BE-EADE-49E2-8050-7435D281A6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82199" r="6567" b="9740"/>
          <a:stretch/>
        </p:blipFill>
        <p:spPr>
          <a:xfrm>
            <a:off x="705446" y="3439052"/>
            <a:ext cx="4479295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d.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d.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en réutilisant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d.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8"/>
            <a:ext cx="4158866" cy="1919574"/>
            <a:chOff x="969698" y="2524436"/>
            <a:chExt cx="5253053" cy="1919574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6"/>
              <a:ext cx="5253053" cy="1919574"/>
              <a:chOff x="-188008" y="2588604"/>
              <a:chExt cx="5253053" cy="1919574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4"/>
                <a:ext cx="5001868" cy="1919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036273"/>
                <a:ext cx="5201982" cy="1304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M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ourad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   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prépare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    une    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salade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4333155" y="3551556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419042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Mourad prépare une salade.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B0B1ADD-8E78-66D9-1AD6-2DD535D9AA65}"/>
              </a:ext>
            </a:extLst>
          </p:cNvPr>
          <p:cNvGrpSpPr/>
          <p:nvPr/>
        </p:nvGrpSpPr>
        <p:grpSpPr>
          <a:xfrm>
            <a:off x="829559" y="2623136"/>
            <a:ext cx="7595431" cy="2310699"/>
            <a:chOff x="829559" y="2623136"/>
            <a:chExt cx="7595431" cy="2310699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BE8E11-F4A8-406D-B467-6885B5DCEBFD}"/>
                </a:ext>
              </a:extLst>
            </p:cNvPr>
            <p:cNvGrpSpPr/>
            <p:nvPr/>
          </p:nvGrpSpPr>
          <p:grpSpPr>
            <a:xfrm>
              <a:off x="829559" y="2623136"/>
              <a:ext cx="7595431" cy="2310699"/>
              <a:chOff x="246227" y="2552834"/>
              <a:chExt cx="6711859" cy="2310699"/>
            </a:xfrm>
          </p:grpSpPr>
          <p:pic>
            <p:nvPicPr>
              <p:cNvPr id="11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CDC3E821-02A3-45E9-8548-79527BA062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2" t="22418" r="25770" b="32446"/>
              <a:stretch>
                <a:fillRect/>
              </a:stretch>
            </p:blipFill>
            <p:spPr bwMode="auto">
              <a:xfrm>
                <a:off x="246227" y="2552834"/>
                <a:ext cx="6711859" cy="23106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CD8A66-830E-4857-B6D4-FE4D06A44CF7}"/>
                  </a:ext>
                </a:extLst>
              </p:cNvPr>
              <p:cNvSpPr txBox="1"/>
              <p:nvPr/>
            </p:nvSpPr>
            <p:spPr>
              <a:xfrm>
                <a:off x="1206976" y="3057848"/>
                <a:ext cx="5647036" cy="8194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3600" b="1" dirty="0">
                    <a:solidFill>
                      <a:srgbClr val="00ACA4"/>
                    </a:solidFill>
                    <a:latin typeface="Dosis SemiBold" pitchFamily="2" charset="0"/>
                  </a:rPr>
                  <a:t>M</a:t>
                </a:r>
                <a:r>
                  <a:rPr lang="fr-FR" sz="32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ourad</a:t>
                </a:r>
                <a:r>
                  <a:rPr lang="fr-FR" sz="3600" b="1" dirty="0">
                    <a:solidFill>
                      <a:srgbClr val="565F88"/>
                    </a:solidFill>
                    <a:latin typeface="Dosis SemiBold" pitchFamily="2" charset="0"/>
                  </a:rPr>
                  <a:t>   </a:t>
                </a:r>
                <a:r>
                  <a:rPr lang="fr-FR" sz="32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prépare</a:t>
                </a:r>
                <a:r>
                  <a:rPr lang="fr-FR" sz="3600" b="1" dirty="0">
                    <a:solidFill>
                      <a:srgbClr val="565F88"/>
                    </a:solidFill>
                    <a:latin typeface="Dosis SemiBold" pitchFamily="2" charset="0"/>
                  </a:rPr>
                  <a:t>  une  </a:t>
                </a:r>
                <a:r>
                  <a:rPr lang="fr-FR" sz="32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salade</a:t>
                </a:r>
                <a:r>
                  <a:rPr lang="fr-FR" sz="36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BDD443B6-3807-C7BA-05BB-414E3BD5FD0C}"/>
                </a:ext>
              </a:extLst>
            </p:cNvPr>
            <p:cNvCxnSpPr/>
            <p:nvPr/>
          </p:nvCxnSpPr>
          <p:spPr>
            <a:xfrm>
              <a:off x="3822852" y="3844885"/>
              <a:ext cx="0" cy="124752"/>
            </a:xfrm>
            <a:prstGeom prst="line">
              <a:avLst/>
            </a:prstGeom>
            <a:ln w="57150">
              <a:solidFill>
                <a:srgbClr val="424D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1403BB4D-7F82-F8A7-A426-D5FE1321C149}"/>
                </a:ext>
              </a:extLst>
            </p:cNvPr>
            <p:cNvCxnSpPr/>
            <p:nvPr/>
          </p:nvCxnSpPr>
          <p:spPr>
            <a:xfrm>
              <a:off x="4482030" y="3854072"/>
              <a:ext cx="0" cy="124752"/>
            </a:xfrm>
            <a:prstGeom prst="line">
              <a:avLst/>
            </a:prstGeom>
            <a:ln w="57150">
              <a:solidFill>
                <a:srgbClr val="424D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1BCB795-3741-4D15-A01F-41B796682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27" y="1527142"/>
            <a:ext cx="3364824" cy="5161175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165889"/>
            <a:ext cx="3095046" cy="8865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93. On va faire l’activité 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2933AC-12B1-4740-9375-33EE75186E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7" t="70241" r="8464" b="11304"/>
          <a:stretch/>
        </p:blipFill>
        <p:spPr>
          <a:xfrm>
            <a:off x="876693" y="3094320"/>
            <a:ext cx="4468306" cy="184360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03D3C1F-64AD-453F-AEC8-8AFAC120EE3F}"/>
              </a:ext>
            </a:extLst>
          </p:cNvPr>
          <p:cNvGrpSpPr/>
          <p:nvPr/>
        </p:nvGrpSpPr>
        <p:grpSpPr>
          <a:xfrm>
            <a:off x="1748070" y="1941922"/>
            <a:ext cx="5647860" cy="4642702"/>
            <a:chOff x="966639" y="17911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B39C71A-11F2-470B-9966-345767AB7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639" y="17911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74CCD4-3827-4E75-BCC3-147FBCEDD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7707" y="179110"/>
              <a:ext cx="4471068" cy="6858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4, page 93, sur votre cahier et relire les phrases de l’activité 5, page 92.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871248" y="5715501"/>
            <a:ext cx="2577575" cy="3864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12569" y="5241303"/>
            <a:ext cx="2512357" cy="8606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C1784-CEC1-4814-9363-B9C06DC60399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0534ec5-868f-4ce6-85c7-99f0612daa52"/>
    <ds:schemaRef ds:uri="202b3bc9-e036-45c7-aea0-06aec8cd7a4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9843</TotalTime>
  <Words>933</Words>
  <Application>Microsoft Office PowerPoint</Application>
  <PresentationFormat>Affichage à l'écran (4:3)</PresentationFormat>
  <Paragraphs>132</Paragraphs>
  <Slides>41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41</vt:i4>
      </vt:variant>
    </vt:vector>
  </HeadingPairs>
  <TitlesOfParts>
    <vt:vector size="61" baseType="lpstr">
      <vt:lpstr>Dosis ExtraBold</vt:lpstr>
      <vt:lpstr>Aptos Display</vt:lpstr>
      <vt:lpstr>Aptos</vt:lpstr>
      <vt:lpstr>Dosis Medium</vt:lpstr>
      <vt:lpstr>Wingdings</vt:lpstr>
      <vt:lpstr>Calibri</vt:lpstr>
      <vt:lpstr>Arial</vt:lpstr>
      <vt:lpstr>Dosis</vt:lpstr>
      <vt:lpstr>Dosis SemiBold</vt:lpstr>
      <vt:lpstr>Century Gothic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le matin et à dire ce que nous aimons faire à l’école et ce que nous faisons après l’école. Écoutez bien.</vt:lpstr>
      <vt:lpstr>Lecture de la vidéo.</vt:lpstr>
      <vt:lpstr>Maintenant, nous allons apprendre à parler de ce que nous faisons le matin et à dire ce que nous aimons faire à l’école et ce que nous faisons après l’école.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parle de ce qu’il fait le matin et dit ce qu’il aime faire à l’école et ce qu’il fait après l’école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un. </vt:lpstr>
      <vt:lpstr>Répétons ensemble : un. </vt:lpstr>
      <vt:lpstr>C’est le mot : une. </vt:lpstr>
      <vt:lpstr>Répétons ensemble : une. </vt:lpstr>
      <vt:lpstr>Lisez ces phrases en silence. Après, on va écouter un audio. </vt:lpstr>
      <vt:lpstr>Lecture de l’audio.  </vt:lpstr>
      <vt:lpstr>Qui veut lire ?</vt:lpstr>
      <vt:lpstr>Qui veut lire ?</vt:lpstr>
      <vt:lpstr>Qui veut lire ?</vt:lpstr>
      <vt:lpstr>Prenez le livret à la page 92. </vt:lpstr>
      <vt:lpstr>Présentation PowerPoint</vt:lpstr>
      <vt:lpstr>Plan de la séance 5</vt:lpstr>
      <vt:lpstr>Maintenant, nous allons apprendre à écrire des phrases contenant la lettre d.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Mourad prépare une salade.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4, page 93, sur votre cahier et relire les phrases de l’activité 5, page 92.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78</cp:revision>
  <cp:lastPrinted>2025-08-13T10:11:39Z</cp:lastPrinted>
  <dcterms:created xsi:type="dcterms:W3CDTF">2025-08-01T12:31:49Z</dcterms:created>
  <dcterms:modified xsi:type="dcterms:W3CDTF">2026-04-08T19:47:35Z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