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8.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9.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1.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4.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15.xml" ContentType="application/vnd.openxmlformats-officedocument.theme+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16.xml" ContentType="application/vnd.openxmlformats-officedocument.theme+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17.xml" ContentType="application/vnd.openxmlformats-officedocument.theme+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18.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19.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1" r:id="rId2"/>
    <p:sldMasterId id="2147483689" r:id="rId3"/>
    <p:sldMasterId id="2147483694" r:id="rId4"/>
    <p:sldMasterId id="2147483705" r:id="rId5"/>
    <p:sldMasterId id="2147483714" r:id="rId6"/>
    <p:sldMasterId id="2147483809" r:id="rId7"/>
    <p:sldMasterId id="2147483753" r:id="rId8"/>
    <p:sldMasterId id="2147483764" r:id="rId9"/>
    <p:sldMasterId id="2147483775" r:id="rId10"/>
    <p:sldMasterId id="2147483860" r:id="rId11"/>
    <p:sldMasterId id="2147483786" r:id="rId12"/>
    <p:sldMasterId id="2147483820" r:id="rId13"/>
    <p:sldMasterId id="2147483843" r:id="rId14"/>
    <p:sldMasterId id="2147483878" r:id="rId15"/>
    <p:sldMasterId id="2147483901" r:id="rId16"/>
    <p:sldMasterId id="2147483924" r:id="rId17"/>
    <p:sldMasterId id="2147483947" r:id="rId18"/>
    <p:sldMasterId id="2147483741" r:id="rId19"/>
    <p:sldMasterId id="2147483686" r:id="rId20"/>
  </p:sldMasterIdLst>
  <p:notesMasterIdLst>
    <p:notesMasterId r:id="rId40"/>
  </p:notesMasterIdLst>
  <p:handoutMasterIdLst>
    <p:handoutMasterId r:id="rId41"/>
  </p:handoutMasterIdLst>
  <p:sldIdLst>
    <p:sldId id="2147482625" r:id="rId21"/>
    <p:sldId id="2147482845" r:id="rId22"/>
    <p:sldId id="2147482790" r:id="rId23"/>
    <p:sldId id="2147482740" r:id="rId24"/>
    <p:sldId id="2147482829" r:id="rId25"/>
    <p:sldId id="2147482877" r:id="rId26"/>
    <p:sldId id="2147482859" r:id="rId27"/>
    <p:sldId id="2147482910" r:id="rId28"/>
    <p:sldId id="2147482916" r:id="rId29"/>
    <p:sldId id="2147482878" r:id="rId30"/>
    <p:sldId id="2147482904" r:id="rId31"/>
    <p:sldId id="2147482905" r:id="rId32"/>
    <p:sldId id="2147482911" r:id="rId33"/>
    <p:sldId id="2147482912" r:id="rId34"/>
    <p:sldId id="2147482913" r:id="rId35"/>
    <p:sldId id="2147482752" r:id="rId36"/>
    <p:sldId id="2147482707" r:id="rId37"/>
    <p:sldId id="2147482917" r:id="rId38"/>
    <p:sldId id="2147482909"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B2DC"/>
    <a:srgbClr val="56B64A"/>
    <a:srgbClr val="D0CECE"/>
    <a:srgbClr val="B1EDEA"/>
    <a:srgbClr val="565F88"/>
    <a:srgbClr val="CC0000"/>
    <a:srgbClr val="B5EEF2"/>
    <a:srgbClr val="9CA3C0"/>
    <a:srgbClr val="94E4EA"/>
    <a:srgbClr val="0097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30" autoAdjust="0"/>
    <p:restoredTop sz="86433"/>
  </p:normalViewPr>
  <p:slideViewPr>
    <p:cSldViewPr snapToGrid="0">
      <p:cViewPr varScale="1">
        <p:scale>
          <a:sx n="69" d="100"/>
          <a:sy n="69" d="100"/>
        </p:scale>
        <p:origin x="1548" y="60"/>
      </p:cViewPr>
      <p:guideLst/>
    </p:cSldViewPr>
  </p:slideViewPr>
  <p:outlineViewPr>
    <p:cViewPr>
      <p:scale>
        <a:sx n="33" d="100"/>
        <a:sy n="33" d="100"/>
      </p:scale>
      <p:origin x="0" y="-23664"/>
    </p:cViewPr>
  </p:outlineViewPr>
  <p:notesTextViewPr>
    <p:cViewPr>
      <p:scale>
        <a:sx n="3" d="2"/>
        <a:sy n="3" d="2"/>
      </p:scale>
      <p:origin x="0" y="0"/>
    </p:cViewPr>
  </p:notesTextViewPr>
  <p:notesViewPr>
    <p:cSldViewPr snapToGrid="0">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6.xml"/><Relationship Id="rId39" Type="http://schemas.openxmlformats.org/officeDocument/2006/relationships/slide" Target="slides/slide19.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1.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20" Type="http://schemas.openxmlformats.org/officeDocument/2006/relationships/slideMaster" Target="slideMasters/slideMaster20.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1B2E286-5E95-8978-5B40-9D0192F79B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90544521-AD86-2D1C-EFE9-E8EF5A9B94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27B0EF-1A52-4AB5-9630-8D2879398148}" type="datetimeFigureOut">
              <a:rPr lang="fr-MA" smtClean="0"/>
              <a:t>28/04/2026</a:t>
            </a:fld>
            <a:endParaRPr lang="fr-MA"/>
          </a:p>
        </p:txBody>
      </p:sp>
      <p:sp>
        <p:nvSpPr>
          <p:cNvPr id="4" name="Espace réservé du pied de page 3">
            <a:extLst>
              <a:ext uri="{FF2B5EF4-FFF2-40B4-BE49-F238E27FC236}">
                <a16:creationId xmlns:a16="http://schemas.microsoft.com/office/drawing/2014/main" id="{A44AD019-FE9C-4264-A328-02B7419FD9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A2A5E8EA-8DDF-8BEB-CCBB-31E6416AEAB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95E3FE-4EA0-4BBD-8AFE-D3F03DCA6120}" type="slidenum">
              <a:rPr lang="fr-MA" smtClean="0"/>
              <a:t>‹N°›</a:t>
            </a:fld>
            <a:endParaRPr lang="fr-MA"/>
          </a:p>
        </p:txBody>
      </p:sp>
    </p:spTree>
    <p:extLst>
      <p:ext uri="{BB962C8B-B14F-4D97-AF65-F5344CB8AC3E}">
        <p14:creationId xmlns:p14="http://schemas.microsoft.com/office/powerpoint/2010/main" val="31106499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28/04/2026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3.xml"/><Relationship Id="rId4" Type="http://schemas.openxmlformats.org/officeDocument/2006/relationships/image" Target="../media/image18.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5.xml"/><Relationship Id="rId4" Type="http://schemas.openxmlformats.org/officeDocument/2006/relationships/image" Target="../media/image18.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6.xml"/><Relationship Id="rId4" Type="http://schemas.openxmlformats.org/officeDocument/2006/relationships/image" Target="../media/image18.png"/></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7.xml"/><Relationship Id="rId4" Type="http://schemas.openxmlformats.org/officeDocument/2006/relationships/image" Target="../media/image18.png"/></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8.xml"/><Relationship Id="rId4" Type="http://schemas.openxmlformats.org/officeDocument/2006/relationships/image" Target="../media/image18.png"/></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8.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531496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11528778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3053963547"/>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272003449"/>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8562103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Tree>
    <p:extLst>
      <p:ext uri="{BB962C8B-B14F-4D97-AF65-F5344CB8AC3E}">
        <p14:creationId xmlns:p14="http://schemas.microsoft.com/office/powerpoint/2010/main" val="112072141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صرف وتحويل </a:t>
            </a:r>
          </a:p>
        </p:txBody>
      </p:sp>
    </p:spTree>
    <p:extLst>
      <p:ext uri="{BB962C8B-B14F-4D97-AF65-F5344CB8AC3E}">
        <p14:creationId xmlns:p14="http://schemas.microsoft.com/office/powerpoint/2010/main" val="306938276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99119054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مراجعة وتوليف  </a:t>
            </a:r>
          </a:p>
        </p:txBody>
      </p:sp>
    </p:spTree>
    <p:extLst>
      <p:ext uri="{BB962C8B-B14F-4D97-AF65-F5344CB8AC3E}">
        <p14:creationId xmlns:p14="http://schemas.microsoft.com/office/powerpoint/2010/main" val="54748623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99913760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78199918"/>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8422191"/>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9445793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9787349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752328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6674816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23651440"/>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3772462"/>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33913536"/>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88456483"/>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359141889"/>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1014146852"/>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52618186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49790839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858257430"/>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8207379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3" name="Espace réservé du texte 3">
            <a:extLst>
              <a:ext uri="{FF2B5EF4-FFF2-40B4-BE49-F238E27FC236}">
                <a16:creationId xmlns:a16="http://schemas.microsoft.com/office/drawing/2014/main" id="{42AA95B1-5491-4975-F445-F499BD3C411E}"/>
              </a:ext>
            </a:extLst>
          </p:cNvPr>
          <p:cNvSpPr>
            <a:spLocks noGrp="1"/>
          </p:cNvSpPr>
          <p:nvPr>
            <p:ph type="body" sz="quarter" idx="13"/>
          </p:nvPr>
        </p:nvSpPr>
        <p:spPr>
          <a:xfrm>
            <a:off x="611999" y="1575854"/>
            <a:ext cx="6840001" cy="612000"/>
          </a:xfrm>
          <a:prstGeom prst="rect">
            <a:avLst/>
          </a:prstGeom>
          <a:noFill/>
        </p:spPr>
        <p:txBody>
          <a:bodyPr anchor="ctr"/>
          <a:lstStyle>
            <a:lvl1pPr marL="0" indent="0" algn="ctr" rtl="1">
              <a:buNone/>
              <a:defRPr sz="36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293480366"/>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858494010"/>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695138116"/>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186178253"/>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344468121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93522370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355661585"/>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759286596"/>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482037477"/>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821610980"/>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375592099"/>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259614"/>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38000"/>
            <a:ext cx="6840000" cy="612000"/>
          </a:xfrm>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13385930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48325755"/>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949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80453391"/>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876444720"/>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756322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02938404"/>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88777489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488892052"/>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798786060"/>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512823329"/>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039595161"/>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797975786"/>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057953177"/>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078728721"/>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286529793"/>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423940178"/>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1590398932"/>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512471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73949272"/>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94346647"/>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43663717"/>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639984101"/>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15772621"/>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19145658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4307357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1643717676"/>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3324373390"/>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254639444"/>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773975838"/>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871855670"/>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68371438"/>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35698051"/>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412341586"/>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099478156"/>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2270974074"/>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85160422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8539674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03763180"/>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96632375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549302795"/>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32671973"/>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0959741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446743191"/>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101300685"/>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053576959"/>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404969697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680094450"/>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021167873"/>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915615698"/>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524028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53093328"/>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94077201"/>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68024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93043942"/>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0819512"/>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37272054"/>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62759409"/>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61027037"/>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716824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48202036"/>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0742850"/>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897157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9919333"/>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19544032"/>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6711075"/>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05214548"/>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131093905"/>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374501781"/>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911583698"/>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5938557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668449"/>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845244198"/>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570022363"/>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315498206"/>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611185442"/>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4362376"/>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32815556"/>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89410234"/>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76094209"/>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962182"/>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4365953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21488633"/>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78702572"/>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70489944"/>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508145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555315924"/>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5581924"/>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8035041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62223632"/>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22678338"/>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6258466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59374122"/>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1425458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55162880"/>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56134216"/>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07947954"/>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6190709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55096969"/>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10013989"/>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63965354"/>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extLst>
      <p:ext uri="{BB962C8B-B14F-4D97-AF65-F5344CB8AC3E}">
        <p14:creationId xmlns:p14="http://schemas.microsoft.com/office/powerpoint/2010/main" val="2498229033"/>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96085839"/>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27455891"/>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71350082"/>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7843355"/>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0604362"/>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extLst>
      <p:ext uri="{BB962C8B-B14F-4D97-AF65-F5344CB8AC3E}">
        <p14:creationId xmlns:p14="http://schemas.microsoft.com/office/powerpoint/2010/main" val="122916550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11878473"/>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17470395"/>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20522911"/>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0974157"/>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60430696"/>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3337563"/>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26369508"/>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11986683"/>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69173180"/>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7849673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08024455"/>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52356088"/>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6438138"/>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8797867"/>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9130265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532722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595872823"/>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1015790"/>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36916987"/>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35255339"/>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51466440"/>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2738250"/>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3411257"/>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53087371"/>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8432885"/>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0639893"/>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18879562"/>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78729840"/>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85983900"/>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87578935"/>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594394885"/>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86073871"/>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95679218"/>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29974961"/>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0183184"/>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5806133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388245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9925952"/>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34755382"/>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2701681"/>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4096420709"/>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6588000"/>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3183346"/>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78650540"/>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426296"/>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5458596"/>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00185985"/>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15213540"/>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06689198"/>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13694531"/>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84941452"/>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88210795"/>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70085714"/>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95396967"/>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74722806"/>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00465162"/>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53123323"/>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25513348"/>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3477927"/>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17361329"/>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9308837"/>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04664736"/>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3574252591"/>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78046030"/>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0907639"/>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34581053"/>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6653912"/>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02585722"/>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64009846"/>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87394268"/>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18382288"/>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10180215"/>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05838842"/>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72026997"/>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411149"/>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24471286"/>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85314325"/>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594099"/>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97487184"/>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5150122"/>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09253553"/>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4448693"/>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25464665"/>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6702264"/>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3571206498"/>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04230241"/>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88855073"/>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89172695"/>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5148796"/>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22346033"/>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04756428"/>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38094802"/>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49810151"/>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40329852"/>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54033148"/>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71644554"/>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3708009"/>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8D51B-DFAF-3743-C725-525184A50D9C}"/>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3D9E917-BD93-D5A4-2408-4C1D3C9CDD6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992DDAF-6675-904B-2E7C-6344470C4E29}"/>
              </a:ext>
            </a:extLst>
          </p:cNvPr>
          <p:cNvSpPr>
            <a:spLocks noGrp="1"/>
          </p:cNvSpPr>
          <p:nvPr>
            <p:ph type="dt" sz="half" idx="10"/>
          </p:nvPr>
        </p:nvSpPr>
        <p:spPr/>
        <p:txBody>
          <a:bodyPr/>
          <a:lstStyle/>
          <a:p>
            <a:fld id="{6196CE0A-8990-4755-8532-77D8833A784F}" type="datetimeFigureOut">
              <a:rPr lang="fr-FR" smtClean="0"/>
              <a:t>28/04/2026</a:t>
            </a:fld>
            <a:endParaRPr lang="fr-FR"/>
          </a:p>
        </p:txBody>
      </p:sp>
      <p:sp>
        <p:nvSpPr>
          <p:cNvPr id="5" name="Espace réservé du pied de page 4">
            <a:extLst>
              <a:ext uri="{FF2B5EF4-FFF2-40B4-BE49-F238E27FC236}">
                <a16:creationId xmlns:a16="http://schemas.microsoft.com/office/drawing/2014/main" id="{EFED7634-73BC-E4E8-5359-29B51A5254A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AAF4D63-896B-AE76-F7D2-F3247C4EA163}"/>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15283509"/>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770A24-B470-1A8A-1A1C-63F2C2EA2AF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AB1951-15A0-41C8-87F6-F8F07D9786F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6A7E44C-9E3A-1921-65EE-9C3ECCE0F0D8}"/>
              </a:ext>
            </a:extLst>
          </p:cNvPr>
          <p:cNvSpPr>
            <a:spLocks noGrp="1"/>
          </p:cNvSpPr>
          <p:nvPr>
            <p:ph type="dt" sz="half" idx="10"/>
          </p:nvPr>
        </p:nvSpPr>
        <p:spPr/>
        <p:txBody>
          <a:bodyPr/>
          <a:lstStyle/>
          <a:p>
            <a:fld id="{6196CE0A-8990-4755-8532-77D8833A784F}" type="datetimeFigureOut">
              <a:rPr lang="fr-FR" smtClean="0"/>
              <a:t>28/04/2026</a:t>
            </a:fld>
            <a:endParaRPr lang="fr-FR"/>
          </a:p>
        </p:txBody>
      </p:sp>
      <p:sp>
        <p:nvSpPr>
          <p:cNvPr id="5" name="Espace réservé du pied de page 4">
            <a:extLst>
              <a:ext uri="{FF2B5EF4-FFF2-40B4-BE49-F238E27FC236}">
                <a16:creationId xmlns:a16="http://schemas.microsoft.com/office/drawing/2014/main" id="{E9DEE22A-624C-090C-039B-E5B0210A0D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29C0BA7-B9B8-8121-75F3-8530875AEA44}"/>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143802043"/>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46D81D-1B2B-3900-E5F8-51DA8C973EBA}"/>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67521C7-5D95-FEC4-4148-A29C9FB1D804}"/>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7D0A58-2BE5-02CC-EEC8-BC5154F44269}"/>
              </a:ext>
            </a:extLst>
          </p:cNvPr>
          <p:cNvSpPr>
            <a:spLocks noGrp="1"/>
          </p:cNvSpPr>
          <p:nvPr>
            <p:ph type="dt" sz="half" idx="10"/>
          </p:nvPr>
        </p:nvSpPr>
        <p:spPr/>
        <p:txBody>
          <a:bodyPr/>
          <a:lstStyle/>
          <a:p>
            <a:fld id="{6196CE0A-8990-4755-8532-77D8833A784F}" type="datetimeFigureOut">
              <a:rPr lang="fr-FR" smtClean="0"/>
              <a:t>28/04/2026</a:t>
            </a:fld>
            <a:endParaRPr lang="fr-FR"/>
          </a:p>
        </p:txBody>
      </p:sp>
      <p:sp>
        <p:nvSpPr>
          <p:cNvPr id="5" name="Espace réservé du pied de page 4">
            <a:extLst>
              <a:ext uri="{FF2B5EF4-FFF2-40B4-BE49-F238E27FC236}">
                <a16:creationId xmlns:a16="http://schemas.microsoft.com/office/drawing/2014/main" id="{7C922A69-ADBB-8BB1-52E8-B5EEAD6B85D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E759BB-8B7E-5B52-F321-D698DDEEE1A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716373702"/>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82738-8FBB-4F3C-47F7-FF7B26226D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0A47FCF-944D-3FB0-C22D-A84F0FEDAB87}"/>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B22073C-529C-5DE2-3BA6-56BF70A5DF07}"/>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FD9C1E4-2E42-128F-FF69-DD63C905844B}"/>
              </a:ext>
            </a:extLst>
          </p:cNvPr>
          <p:cNvSpPr>
            <a:spLocks noGrp="1"/>
          </p:cNvSpPr>
          <p:nvPr>
            <p:ph type="dt" sz="half" idx="10"/>
          </p:nvPr>
        </p:nvSpPr>
        <p:spPr/>
        <p:txBody>
          <a:bodyPr/>
          <a:lstStyle/>
          <a:p>
            <a:fld id="{6196CE0A-8990-4755-8532-77D8833A784F}" type="datetimeFigureOut">
              <a:rPr lang="fr-FR" smtClean="0"/>
              <a:t>28/04/2026</a:t>
            </a:fld>
            <a:endParaRPr lang="fr-FR"/>
          </a:p>
        </p:txBody>
      </p:sp>
      <p:sp>
        <p:nvSpPr>
          <p:cNvPr id="6" name="Espace réservé du pied de page 5">
            <a:extLst>
              <a:ext uri="{FF2B5EF4-FFF2-40B4-BE49-F238E27FC236}">
                <a16:creationId xmlns:a16="http://schemas.microsoft.com/office/drawing/2014/main" id="{A7A7A5A7-F5D2-4CD8-48DB-103148356F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8450E0C-C18F-ADE0-D58A-8647AC1ACD0B}"/>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65197399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8F2E98-A9C4-3C1D-D4BE-78C8C4848749}"/>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F561CA1-4184-E444-585E-083FEE86933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2D0BE03-3EF9-85FC-981E-A80DE03D5D2F}"/>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DC2D984-5E03-A255-C56C-DEA98B9822E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1F4EBAC-2853-3F10-6761-2AC1438C0106}"/>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7EDA8F7-06DE-E44D-83BD-AFDE45760F4A}"/>
              </a:ext>
            </a:extLst>
          </p:cNvPr>
          <p:cNvSpPr>
            <a:spLocks noGrp="1"/>
          </p:cNvSpPr>
          <p:nvPr>
            <p:ph type="dt" sz="half" idx="10"/>
          </p:nvPr>
        </p:nvSpPr>
        <p:spPr/>
        <p:txBody>
          <a:bodyPr/>
          <a:lstStyle/>
          <a:p>
            <a:fld id="{6196CE0A-8990-4755-8532-77D8833A784F}" type="datetimeFigureOut">
              <a:rPr lang="fr-FR" smtClean="0"/>
              <a:t>28/04/2026</a:t>
            </a:fld>
            <a:endParaRPr lang="fr-FR"/>
          </a:p>
        </p:txBody>
      </p:sp>
      <p:sp>
        <p:nvSpPr>
          <p:cNvPr id="8" name="Espace réservé du pied de page 7">
            <a:extLst>
              <a:ext uri="{FF2B5EF4-FFF2-40B4-BE49-F238E27FC236}">
                <a16:creationId xmlns:a16="http://schemas.microsoft.com/office/drawing/2014/main" id="{E3AE6D69-8A9E-1C76-1539-2C8E96E9FF2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37C5BE3-4EDF-8494-A29C-F1664D5C8BD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44248476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7C1A74-BA69-C56B-393E-1FB84593050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3333F3E-B043-DA65-2E7C-FB3EF2FEE123}"/>
              </a:ext>
            </a:extLst>
          </p:cNvPr>
          <p:cNvSpPr>
            <a:spLocks noGrp="1"/>
          </p:cNvSpPr>
          <p:nvPr>
            <p:ph type="dt" sz="half" idx="10"/>
          </p:nvPr>
        </p:nvSpPr>
        <p:spPr/>
        <p:txBody>
          <a:bodyPr/>
          <a:lstStyle/>
          <a:p>
            <a:fld id="{6196CE0A-8990-4755-8532-77D8833A784F}" type="datetimeFigureOut">
              <a:rPr lang="fr-FR" smtClean="0"/>
              <a:t>28/04/2026</a:t>
            </a:fld>
            <a:endParaRPr lang="fr-FR"/>
          </a:p>
        </p:txBody>
      </p:sp>
      <p:sp>
        <p:nvSpPr>
          <p:cNvPr id="4" name="Espace réservé du pied de page 3">
            <a:extLst>
              <a:ext uri="{FF2B5EF4-FFF2-40B4-BE49-F238E27FC236}">
                <a16:creationId xmlns:a16="http://schemas.microsoft.com/office/drawing/2014/main" id="{51118A55-3B14-302E-773D-3AB5F2EAB4A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9F64F96-8B17-5A5D-2A2F-06389AB3388C}"/>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133224821"/>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8F2BF79-0BD6-8388-A1DE-27A3EBD0A198}"/>
              </a:ext>
            </a:extLst>
          </p:cNvPr>
          <p:cNvSpPr>
            <a:spLocks noGrp="1"/>
          </p:cNvSpPr>
          <p:nvPr>
            <p:ph type="dt" sz="half" idx="10"/>
          </p:nvPr>
        </p:nvSpPr>
        <p:spPr/>
        <p:txBody>
          <a:bodyPr/>
          <a:lstStyle/>
          <a:p>
            <a:fld id="{6196CE0A-8990-4755-8532-77D8833A784F}" type="datetimeFigureOut">
              <a:rPr lang="fr-FR" smtClean="0"/>
              <a:t>28/04/2026</a:t>
            </a:fld>
            <a:endParaRPr lang="fr-FR"/>
          </a:p>
        </p:txBody>
      </p:sp>
      <p:sp>
        <p:nvSpPr>
          <p:cNvPr id="3" name="Espace réservé du pied de page 2">
            <a:extLst>
              <a:ext uri="{FF2B5EF4-FFF2-40B4-BE49-F238E27FC236}">
                <a16:creationId xmlns:a16="http://schemas.microsoft.com/office/drawing/2014/main" id="{65F72B84-9A59-2764-D090-5917F8F7A7B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8694D7D-3F4D-5D29-BF77-1DED5EB10AA5}"/>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090045715"/>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E46FD4-063C-9413-22CC-4B8F49C4191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0B8771E-3366-4E8E-D96B-B60550CA05D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75BE921-8D16-3688-1684-C6F36AC1558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9D133F5-1480-C7EC-3360-7FDB80B8BD52}"/>
              </a:ext>
            </a:extLst>
          </p:cNvPr>
          <p:cNvSpPr>
            <a:spLocks noGrp="1"/>
          </p:cNvSpPr>
          <p:nvPr>
            <p:ph type="dt" sz="half" idx="10"/>
          </p:nvPr>
        </p:nvSpPr>
        <p:spPr/>
        <p:txBody>
          <a:bodyPr/>
          <a:lstStyle/>
          <a:p>
            <a:fld id="{6196CE0A-8990-4755-8532-77D8833A784F}" type="datetimeFigureOut">
              <a:rPr lang="fr-FR" smtClean="0"/>
              <a:t>28/04/2026</a:t>
            </a:fld>
            <a:endParaRPr lang="fr-FR"/>
          </a:p>
        </p:txBody>
      </p:sp>
      <p:sp>
        <p:nvSpPr>
          <p:cNvPr id="6" name="Espace réservé du pied de page 5">
            <a:extLst>
              <a:ext uri="{FF2B5EF4-FFF2-40B4-BE49-F238E27FC236}">
                <a16:creationId xmlns:a16="http://schemas.microsoft.com/office/drawing/2014/main" id="{C3E9C2C2-55D7-19EF-4ECA-23E46B177D8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63F6159-F3C8-E237-3B4A-C4E22B77A617}"/>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546153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721DFB-BA95-E609-243F-6CE510F3AFC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FCE0EF3-EA3D-3ADC-C259-3DF5155CFBF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F454E2C-E0FB-AE0A-075A-EA421F04CBF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8A28029-BA51-7E0F-A0C5-457F04D7D9DC}"/>
              </a:ext>
            </a:extLst>
          </p:cNvPr>
          <p:cNvSpPr>
            <a:spLocks noGrp="1"/>
          </p:cNvSpPr>
          <p:nvPr>
            <p:ph type="dt" sz="half" idx="10"/>
          </p:nvPr>
        </p:nvSpPr>
        <p:spPr/>
        <p:txBody>
          <a:bodyPr/>
          <a:lstStyle/>
          <a:p>
            <a:fld id="{6196CE0A-8990-4755-8532-77D8833A784F}" type="datetimeFigureOut">
              <a:rPr lang="fr-FR" smtClean="0"/>
              <a:t>28/04/2026</a:t>
            </a:fld>
            <a:endParaRPr lang="fr-FR"/>
          </a:p>
        </p:txBody>
      </p:sp>
      <p:sp>
        <p:nvSpPr>
          <p:cNvPr id="6" name="Espace réservé du pied de page 5">
            <a:extLst>
              <a:ext uri="{FF2B5EF4-FFF2-40B4-BE49-F238E27FC236}">
                <a16:creationId xmlns:a16="http://schemas.microsoft.com/office/drawing/2014/main" id="{04A256DC-1B6E-7FC1-DF86-6160C222297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E36B1A1-8B54-D848-74CF-AD2F08838EBE}"/>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51636682"/>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5DF3A4-EA03-3A71-DF01-BF025223AFB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44364F6-6B22-CEDF-384C-8218CFA7B7F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EEA660-53D1-761D-577E-46E77FA6D755}"/>
              </a:ext>
            </a:extLst>
          </p:cNvPr>
          <p:cNvSpPr>
            <a:spLocks noGrp="1"/>
          </p:cNvSpPr>
          <p:nvPr>
            <p:ph type="dt" sz="half" idx="10"/>
          </p:nvPr>
        </p:nvSpPr>
        <p:spPr/>
        <p:txBody>
          <a:bodyPr/>
          <a:lstStyle/>
          <a:p>
            <a:fld id="{6196CE0A-8990-4755-8532-77D8833A784F}" type="datetimeFigureOut">
              <a:rPr lang="fr-FR" smtClean="0"/>
              <a:t>28/04/2026</a:t>
            </a:fld>
            <a:endParaRPr lang="fr-FR"/>
          </a:p>
        </p:txBody>
      </p:sp>
      <p:sp>
        <p:nvSpPr>
          <p:cNvPr id="5" name="Espace réservé du pied de page 4">
            <a:extLst>
              <a:ext uri="{FF2B5EF4-FFF2-40B4-BE49-F238E27FC236}">
                <a16:creationId xmlns:a16="http://schemas.microsoft.com/office/drawing/2014/main" id="{8FB0E1E0-1263-F200-17B6-4227EE3D243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4100B59-6D92-0AC1-4B53-95FE2C7D906A}"/>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702579938"/>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9C84115-D6ED-52B2-0710-39848492EE7F}"/>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609E7F5-98F0-A753-5B7A-68023D552830}"/>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F8C8B0-9B40-209D-87C0-5731A76FA7B0}"/>
              </a:ext>
            </a:extLst>
          </p:cNvPr>
          <p:cNvSpPr>
            <a:spLocks noGrp="1"/>
          </p:cNvSpPr>
          <p:nvPr>
            <p:ph type="dt" sz="half" idx="10"/>
          </p:nvPr>
        </p:nvSpPr>
        <p:spPr/>
        <p:txBody>
          <a:bodyPr/>
          <a:lstStyle/>
          <a:p>
            <a:fld id="{6196CE0A-8990-4755-8532-77D8833A784F}" type="datetimeFigureOut">
              <a:rPr lang="fr-FR" smtClean="0"/>
              <a:t>28/04/2026</a:t>
            </a:fld>
            <a:endParaRPr lang="fr-FR"/>
          </a:p>
        </p:txBody>
      </p:sp>
      <p:sp>
        <p:nvSpPr>
          <p:cNvPr id="5" name="Espace réservé du pied de page 4">
            <a:extLst>
              <a:ext uri="{FF2B5EF4-FFF2-40B4-BE49-F238E27FC236}">
                <a16:creationId xmlns:a16="http://schemas.microsoft.com/office/drawing/2014/main" id="{FD8B666A-8BB7-7EA2-4A6A-D3BEDBAFDF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19B37F-5130-9CF8-2FB1-50F9FDC341F1}"/>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95255591"/>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233311149"/>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56860183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heme" Target="../theme/theme2.xml"/><Relationship Id="rId7" Type="http://schemas.openxmlformats.org/officeDocument/2006/relationships/image" Target="../media/image7.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6.xml"/><Relationship Id="rId7" Type="http://schemas.openxmlformats.org/officeDocument/2006/relationships/image" Target="../media/image4.jpg"/><Relationship Id="rId12" Type="http://schemas.openxmlformats.org/officeDocument/2006/relationships/image" Target="../media/image9.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3.xml"/><Relationship Id="rId11" Type="http://schemas.openxmlformats.org/officeDocument/2006/relationships/image" Target="../media/image8.png"/><Relationship Id="rId5" Type="http://schemas.openxmlformats.org/officeDocument/2006/relationships/slideLayout" Target="../slideLayouts/slideLayout28.xml"/><Relationship Id="rId10" Type="http://schemas.openxmlformats.org/officeDocument/2006/relationships/image" Target="../media/image7.png"/><Relationship Id="rId4" Type="http://schemas.openxmlformats.org/officeDocument/2006/relationships/slideLayout" Target="../slideLayouts/slideLayout27.xml"/><Relationship Id="rId9"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7.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image" Target="../media/image6.pn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image" Target="../media/image5.png"/><Relationship Id="rId5" Type="http://schemas.openxmlformats.org/officeDocument/2006/relationships/slideLayout" Target="../slideLayouts/slideLayout33.xml"/><Relationship Id="rId15" Type="http://schemas.openxmlformats.org/officeDocument/2006/relationships/image" Target="../media/image9.png"/><Relationship Id="rId10" Type="http://schemas.openxmlformats.org/officeDocument/2006/relationships/image" Target="../media/image4.jpg"/><Relationship Id="rId4" Type="http://schemas.openxmlformats.org/officeDocument/2006/relationships/slideLayout" Target="../slideLayouts/slideLayout32.xml"/><Relationship Id="rId9" Type="http://schemas.openxmlformats.org/officeDocument/2006/relationships/theme" Target="../theme/theme4.xml"/><Relationship Id="rId14"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image" Target="../media/image7.png"/><Relationship Id="rId3" Type="http://schemas.openxmlformats.org/officeDocument/2006/relationships/slideLayout" Target="../slideLayouts/slideLayout39.xml"/><Relationship Id="rId7" Type="http://schemas.openxmlformats.org/officeDocument/2006/relationships/theme" Target="../theme/theme5.xml"/><Relationship Id="rId12" Type="http://schemas.openxmlformats.org/officeDocument/2006/relationships/image" Target="../media/image5.pn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image" Target="../media/image9.png"/><Relationship Id="rId5" Type="http://schemas.openxmlformats.org/officeDocument/2006/relationships/slideLayout" Target="../slideLayouts/slideLayout41.xml"/><Relationship Id="rId10" Type="http://schemas.openxmlformats.org/officeDocument/2006/relationships/image" Target="../media/image8.png"/><Relationship Id="rId4" Type="http://schemas.openxmlformats.org/officeDocument/2006/relationships/slideLayout" Target="../slideLayouts/slideLayout40.xml"/><Relationship Id="rId9"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image" Target="../media/image7.pn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image" Target="../media/image6.png"/><Relationship Id="rId2" Type="http://schemas.openxmlformats.org/officeDocument/2006/relationships/slideLayout" Target="../slideLayouts/slideLayout44.xml"/><Relationship Id="rId16" Type="http://schemas.openxmlformats.org/officeDocument/2006/relationships/image" Target="../media/image9.png"/><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image" Target="../media/image4.jpg"/><Relationship Id="rId5" Type="http://schemas.openxmlformats.org/officeDocument/2006/relationships/slideLayout" Target="../slideLayouts/slideLayout47.xml"/><Relationship Id="rId15" Type="http://schemas.openxmlformats.org/officeDocument/2006/relationships/image" Target="../media/image5.png"/><Relationship Id="rId10" Type="http://schemas.openxmlformats.org/officeDocument/2006/relationships/theme" Target="../theme/theme6.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image" Target="../media/image8.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7.pn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image" Target="../media/image6.png"/><Relationship Id="rId2" Type="http://schemas.openxmlformats.org/officeDocument/2006/relationships/slideLayout" Target="../slideLayouts/slideLayout53.xml"/><Relationship Id="rId16" Type="http://schemas.openxmlformats.org/officeDocument/2006/relationships/image" Target="../media/image9.png"/><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image" Target="../media/image4.jpg"/><Relationship Id="rId5" Type="http://schemas.openxmlformats.org/officeDocument/2006/relationships/slideLayout" Target="../slideLayouts/slideLayout56.xml"/><Relationship Id="rId15" Type="http://schemas.openxmlformats.org/officeDocument/2006/relationships/image" Target="../media/image5.png"/><Relationship Id="rId10" Type="http://schemas.openxmlformats.org/officeDocument/2006/relationships/theme" Target="../theme/theme7.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image" Target="../media/image8.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8.png"/><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image" Target="../media/image7.png"/><Relationship Id="rId2" Type="http://schemas.openxmlformats.org/officeDocument/2006/relationships/slideLayout" Target="../slideLayouts/slideLayout62.xml"/><Relationship Id="rId16" Type="http://schemas.openxmlformats.org/officeDocument/2006/relationships/image" Target="../media/image5.png"/><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image" Target="../media/image4.jpg"/><Relationship Id="rId5" Type="http://schemas.openxmlformats.org/officeDocument/2006/relationships/slideLayout" Target="../slideLayouts/slideLayout65.xml"/><Relationship Id="rId15" Type="http://schemas.openxmlformats.org/officeDocument/2006/relationships/image" Target="../media/image9.png"/><Relationship Id="rId10" Type="http://schemas.openxmlformats.org/officeDocument/2006/relationships/theme" Target="../theme/theme8.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6.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8.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image" Target="../media/image6.png"/><Relationship Id="rId2" Type="http://schemas.openxmlformats.org/officeDocument/2006/relationships/slideLayout" Target="../slideLayouts/slideLayout71.xml"/><Relationship Id="rId16" Type="http://schemas.openxmlformats.org/officeDocument/2006/relationships/image" Target="../media/image5.png"/><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image" Target="../media/image4.jpg"/><Relationship Id="rId5" Type="http://schemas.openxmlformats.org/officeDocument/2006/relationships/slideLayout" Target="../slideLayouts/slideLayout74.xml"/><Relationship Id="rId15" Type="http://schemas.openxmlformats.org/officeDocument/2006/relationships/image" Target="../media/image9.png"/><Relationship Id="rId10" Type="http://schemas.openxmlformats.org/officeDocument/2006/relationships/theme" Target="../theme/theme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image" Target="../media/image7.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image" Target="../media/image7.png"/><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image" Target="../media/image6.png"/><Relationship Id="rId2" Type="http://schemas.openxmlformats.org/officeDocument/2006/relationships/slideLayout" Target="../slideLayouts/slideLayout80.xml"/><Relationship Id="rId16" Type="http://schemas.openxmlformats.org/officeDocument/2006/relationships/image" Target="../media/image5.png"/><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image" Target="../media/image4.jpg"/><Relationship Id="rId5" Type="http://schemas.openxmlformats.org/officeDocument/2006/relationships/slideLayout" Target="../slideLayouts/slideLayout83.xml"/><Relationship Id="rId15" Type="http://schemas.openxmlformats.org/officeDocument/2006/relationships/image" Target="../media/image9.png"/><Relationship Id="rId10" Type="http://schemas.openxmlformats.org/officeDocument/2006/relationships/theme" Target="../theme/theme10.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image" Target="../media/image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theme" Target="../theme/theme11.xml"/><Relationship Id="rId3" Type="http://schemas.openxmlformats.org/officeDocument/2006/relationships/slideLayout" Target="../slideLayouts/slideLayout90.xml"/><Relationship Id="rId21" Type="http://schemas.openxmlformats.org/officeDocument/2006/relationships/image" Target="../media/image12.png"/><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image" Target="../media/image11.png"/><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24" Type="http://schemas.openxmlformats.org/officeDocument/2006/relationships/image" Target="../media/image15.png"/><Relationship Id="rId5" Type="http://schemas.openxmlformats.org/officeDocument/2006/relationships/slideLayout" Target="../slideLayouts/slideLayout92.xml"/><Relationship Id="rId15" Type="http://schemas.openxmlformats.org/officeDocument/2006/relationships/slideLayout" Target="../slideLayouts/slideLayout102.xml"/><Relationship Id="rId23" Type="http://schemas.openxmlformats.org/officeDocument/2006/relationships/image" Target="../media/image14.png"/><Relationship Id="rId10" Type="http://schemas.openxmlformats.org/officeDocument/2006/relationships/slideLayout" Target="../slideLayouts/slideLayout97.xml"/><Relationship Id="rId19" Type="http://schemas.openxmlformats.org/officeDocument/2006/relationships/image" Target="../media/image10.bin"/><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 Id="rId22" Type="http://schemas.openxmlformats.org/officeDocument/2006/relationships/image" Target="../media/image13.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image" Target="../media/image7.png"/><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image" Target="../media/image6.png"/><Relationship Id="rId2" Type="http://schemas.openxmlformats.org/officeDocument/2006/relationships/slideLayout" Target="../slideLayouts/slideLayout106.xml"/><Relationship Id="rId16" Type="http://schemas.openxmlformats.org/officeDocument/2006/relationships/image" Target="../media/image9.png"/><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image" Target="../media/image4.jpg"/><Relationship Id="rId5" Type="http://schemas.openxmlformats.org/officeDocument/2006/relationships/slideLayout" Target="../slideLayouts/slideLayout109.xml"/><Relationship Id="rId15" Type="http://schemas.openxmlformats.org/officeDocument/2006/relationships/image" Target="../media/image5.png"/><Relationship Id="rId10" Type="http://schemas.openxmlformats.org/officeDocument/2006/relationships/theme" Target="../theme/theme12.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image" Target="../media/image8.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slideLayout" Target="../slideLayouts/slideLayout131.xml"/><Relationship Id="rId26" Type="http://schemas.openxmlformats.org/officeDocument/2006/relationships/image" Target="../media/image12.png"/><Relationship Id="rId3" Type="http://schemas.openxmlformats.org/officeDocument/2006/relationships/slideLayout" Target="../slideLayouts/slideLayout116.xml"/><Relationship Id="rId21" Type="http://schemas.openxmlformats.org/officeDocument/2006/relationships/slideLayout" Target="../slideLayouts/slideLayout134.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5" Type="http://schemas.openxmlformats.org/officeDocument/2006/relationships/image" Target="../media/image11.png"/><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slideLayout" Target="../slideLayouts/slideLayout133.xml"/><Relationship Id="rId29" Type="http://schemas.openxmlformats.org/officeDocument/2006/relationships/image" Target="../media/image15.png"/><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24" Type="http://schemas.openxmlformats.org/officeDocument/2006/relationships/image" Target="../media/image10.bin"/><Relationship Id="rId5" Type="http://schemas.openxmlformats.org/officeDocument/2006/relationships/slideLayout" Target="../slideLayouts/slideLayout118.xml"/><Relationship Id="rId15" Type="http://schemas.openxmlformats.org/officeDocument/2006/relationships/slideLayout" Target="../slideLayouts/slideLayout128.xml"/><Relationship Id="rId23" Type="http://schemas.openxmlformats.org/officeDocument/2006/relationships/theme" Target="../theme/theme13.xml"/><Relationship Id="rId28" Type="http://schemas.openxmlformats.org/officeDocument/2006/relationships/image" Target="../media/image14.png"/><Relationship Id="rId10" Type="http://schemas.openxmlformats.org/officeDocument/2006/relationships/slideLayout" Target="../slideLayouts/slideLayout123.xml"/><Relationship Id="rId19" Type="http://schemas.openxmlformats.org/officeDocument/2006/relationships/slideLayout" Target="../slideLayouts/slideLayout132.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slideLayout" Target="../slideLayouts/slideLayout135.xml"/><Relationship Id="rId27" Type="http://schemas.openxmlformats.org/officeDocument/2006/relationships/image" Target="../media/image13.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18" Type="http://schemas.openxmlformats.org/officeDocument/2006/relationships/image" Target="../media/image10.bin"/><Relationship Id="rId3" Type="http://schemas.openxmlformats.org/officeDocument/2006/relationships/slideLayout" Target="../slideLayouts/slideLayout138.xml"/><Relationship Id="rId21" Type="http://schemas.openxmlformats.org/officeDocument/2006/relationships/image" Target="../media/image13.png"/><Relationship Id="rId7" Type="http://schemas.openxmlformats.org/officeDocument/2006/relationships/slideLayout" Target="../slideLayouts/slideLayout142.xml"/><Relationship Id="rId12" Type="http://schemas.openxmlformats.org/officeDocument/2006/relationships/slideLayout" Target="../slideLayouts/slideLayout147.xml"/><Relationship Id="rId17" Type="http://schemas.openxmlformats.org/officeDocument/2006/relationships/theme" Target="../theme/theme14.xml"/><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0" Type="http://schemas.openxmlformats.org/officeDocument/2006/relationships/image" Target="../media/image12.png"/><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5" Type="http://schemas.openxmlformats.org/officeDocument/2006/relationships/slideLayout" Target="../slideLayouts/slideLayout150.xml"/><Relationship Id="rId23" Type="http://schemas.openxmlformats.org/officeDocument/2006/relationships/image" Target="../media/image15.png"/><Relationship Id="rId10" Type="http://schemas.openxmlformats.org/officeDocument/2006/relationships/slideLayout" Target="../slideLayouts/slideLayout145.xml"/><Relationship Id="rId19" Type="http://schemas.openxmlformats.org/officeDocument/2006/relationships/image" Target="../media/image11.png"/><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 Id="rId22" Type="http://schemas.openxmlformats.org/officeDocument/2006/relationships/image" Target="../media/image14.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slideLayout" Target="../slideLayouts/slideLayout169.xml"/><Relationship Id="rId26" Type="http://schemas.openxmlformats.org/officeDocument/2006/relationships/image" Target="../media/image10.bin"/><Relationship Id="rId3" Type="http://schemas.openxmlformats.org/officeDocument/2006/relationships/slideLayout" Target="../slideLayouts/slideLayout154.xml"/><Relationship Id="rId21" Type="http://schemas.openxmlformats.org/officeDocument/2006/relationships/slideLayout" Target="../slideLayouts/slideLayout172.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slideLayout" Target="../slideLayouts/slideLayout168.xml"/><Relationship Id="rId25" Type="http://schemas.openxmlformats.org/officeDocument/2006/relationships/theme" Target="../theme/theme15.xml"/><Relationship Id="rId2" Type="http://schemas.openxmlformats.org/officeDocument/2006/relationships/slideLayout" Target="../slideLayouts/slideLayout153.xml"/><Relationship Id="rId16" Type="http://schemas.openxmlformats.org/officeDocument/2006/relationships/slideLayout" Target="../slideLayouts/slideLayout167.xml"/><Relationship Id="rId20" Type="http://schemas.openxmlformats.org/officeDocument/2006/relationships/slideLayout" Target="../slideLayouts/slideLayout171.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24" Type="http://schemas.openxmlformats.org/officeDocument/2006/relationships/slideLayout" Target="../slideLayouts/slideLayout175.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23" Type="http://schemas.openxmlformats.org/officeDocument/2006/relationships/slideLayout" Target="../slideLayouts/slideLayout174.xml"/><Relationship Id="rId10" Type="http://schemas.openxmlformats.org/officeDocument/2006/relationships/slideLayout" Target="../slideLayouts/slideLayout161.xml"/><Relationship Id="rId19" Type="http://schemas.openxmlformats.org/officeDocument/2006/relationships/slideLayout" Target="../slideLayouts/slideLayout170.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 Id="rId22" Type="http://schemas.openxmlformats.org/officeDocument/2006/relationships/slideLayout" Target="../slideLayouts/slideLayout17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3.xml"/><Relationship Id="rId13" Type="http://schemas.openxmlformats.org/officeDocument/2006/relationships/slideLayout" Target="../slideLayouts/slideLayout188.xml"/><Relationship Id="rId18" Type="http://schemas.openxmlformats.org/officeDocument/2006/relationships/slideLayout" Target="../slideLayouts/slideLayout193.xml"/><Relationship Id="rId3" Type="http://schemas.openxmlformats.org/officeDocument/2006/relationships/slideLayout" Target="../slideLayouts/slideLayout178.xml"/><Relationship Id="rId21" Type="http://schemas.openxmlformats.org/officeDocument/2006/relationships/slideLayout" Target="../slideLayouts/slideLayout196.xml"/><Relationship Id="rId7" Type="http://schemas.openxmlformats.org/officeDocument/2006/relationships/slideLayout" Target="../slideLayouts/slideLayout182.xml"/><Relationship Id="rId12" Type="http://schemas.openxmlformats.org/officeDocument/2006/relationships/slideLayout" Target="../slideLayouts/slideLayout187.xml"/><Relationship Id="rId17" Type="http://schemas.openxmlformats.org/officeDocument/2006/relationships/slideLayout" Target="../slideLayouts/slideLayout192.xml"/><Relationship Id="rId2" Type="http://schemas.openxmlformats.org/officeDocument/2006/relationships/slideLayout" Target="../slideLayouts/slideLayout177.xml"/><Relationship Id="rId16" Type="http://schemas.openxmlformats.org/officeDocument/2006/relationships/slideLayout" Target="../slideLayouts/slideLayout191.xml"/><Relationship Id="rId20" Type="http://schemas.openxmlformats.org/officeDocument/2006/relationships/slideLayout" Target="../slideLayouts/slideLayout195.xml"/><Relationship Id="rId1" Type="http://schemas.openxmlformats.org/officeDocument/2006/relationships/slideLayout" Target="../slideLayouts/slideLayout176.xml"/><Relationship Id="rId6" Type="http://schemas.openxmlformats.org/officeDocument/2006/relationships/slideLayout" Target="../slideLayouts/slideLayout181.xml"/><Relationship Id="rId11" Type="http://schemas.openxmlformats.org/officeDocument/2006/relationships/slideLayout" Target="../slideLayouts/slideLayout186.xml"/><Relationship Id="rId24" Type="http://schemas.openxmlformats.org/officeDocument/2006/relationships/image" Target="../media/image10.bin"/><Relationship Id="rId5" Type="http://schemas.openxmlformats.org/officeDocument/2006/relationships/slideLayout" Target="../slideLayouts/slideLayout180.xml"/><Relationship Id="rId15" Type="http://schemas.openxmlformats.org/officeDocument/2006/relationships/slideLayout" Target="../slideLayouts/slideLayout190.xml"/><Relationship Id="rId23" Type="http://schemas.openxmlformats.org/officeDocument/2006/relationships/theme" Target="../theme/theme16.xml"/><Relationship Id="rId10" Type="http://schemas.openxmlformats.org/officeDocument/2006/relationships/slideLayout" Target="../slideLayouts/slideLayout185.xml"/><Relationship Id="rId19" Type="http://schemas.openxmlformats.org/officeDocument/2006/relationships/slideLayout" Target="../slideLayouts/slideLayout194.xml"/><Relationship Id="rId4" Type="http://schemas.openxmlformats.org/officeDocument/2006/relationships/slideLayout" Target="../slideLayouts/slideLayout179.xml"/><Relationship Id="rId9" Type="http://schemas.openxmlformats.org/officeDocument/2006/relationships/slideLayout" Target="../slideLayouts/slideLayout184.xml"/><Relationship Id="rId14" Type="http://schemas.openxmlformats.org/officeDocument/2006/relationships/slideLayout" Target="../slideLayouts/slideLayout189.xml"/><Relationship Id="rId22" Type="http://schemas.openxmlformats.org/officeDocument/2006/relationships/slideLayout" Target="../slideLayouts/slideLayout19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05.xml"/><Relationship Id="rId13" Type="http://schemas.openxmlformats.org/officeDocument/2006/relationships/slideLayout" Target="../slideLayouts/slideLayout210.xml"/><Relationship Id="rId18" Type="http://schemas.openxmlformats.org/officeDocument/2006/relationships/slideLayout" Target="../slideLayouts/slideLayout215.xml"/><Relationship Id="rId3" Type="http://schemas.openxmlformats.org/officeDocument/2006/relationships/slideLayout" Target="../slideLayouts/slideLayout200.xml"/><Relationship Id="rId21" Type="http://schemas.openxmlformats.org/officeDocument/2006/relationships/slideLayout" Target="../slideLayouts/slideLayout218.xml"/><Relationship Id="rId7" Type="http://schemas.openxmlformats.org/officeDocument/2006/relationships/slideLayout" Target="../slideLayouts/slideLayout204.xml"/><Relationship Id="rId12" Type="http://schemas.openxmlformats.org/officeDocument/2006/relationships/slideLayout" Target="../slideLayouts/slideLayout209.xml"/><Relationship Id="rId17" Type="http://schemas.openxmlformats.org/officeDocument/2006/relationships/slideLayout" Target="../slideLayouts/slideLayout214.xml"/><Relationship Id="rId2" Type="http://schemas.openxmlformats.org/officeDocument/2006/relationships/slideLayout" Target="../slideLayouts/slideLayout199.xml"/><Relationship Id="rId16" Type="http://schemas.openxmlformats.org/officeDocument/2006/relationships/slideLayout" Target="../slideLayouts/slideLayout213.xml"/><Relationship Id="rId20" Type="http://schemas.openxmlformats.org/officeDocument/2006/relationships/slideLayout" Target="../slideLayouts/slideLayout217.xml"/><Relationship Id="rId1" Type="http://schemas.openxmlformats.org/officeDocument/2006/relationships/slideLayout" Target="../slideLayouts/slideLayout198.xml"/><Relationship Id="rId6" Type="http://schemas.openxmlformats.org/officeDocument/2006/relationships/slideLayout" Target="../slideLayouts/slideLayout203.xml"/><Relationship Id="rId11" Type="http://schemas.openxmlformats.org/officeDocument/2006/relationships/slideLayout" Target="../slideLayouts/slideLayout208.xml"/><Relationship Id="rId24" Type="http://schemas.openxmlformats.org/officeDocument/2006/relationships/image" Target="../media/image10.bin"/><Relationship Id="rId5" Type="http://schemas.openxmlformats.org/officeDocument/2006/relationships/slideLayout" Target="../slideLayouts/slideLayout202.xml"/><Relationship Id="rId15" Type="http://schemas.openxmlformats.org/officeDocument/2006/relationships/slideLayout" Target="../slideLayouts/slideLayout212.xml"/><Relationship Id="rId23" Type="http://schemas.openxmlformats.org/officeDocument/2006/relationships/theme" Target="../theme/theme17.xml"/><Relationship Id="rId10" Type="http://schemas.openxmlformats.org/officeDocument/2006/relationships/slideLayout" Target="../slideLayouts/slideLayout207.xml"/><Relationship Id="rId19" Type="http://schemas.openxmlformats.org/officeDocument/2006/relationships/slideLayout" Target="../slideLayouts/slideLayout216.xml"/><Relationship Id="rId4" Type="http://schemas.openxmlformats.org/officeDocument/2006/relationships/slideLayout" Target="../slideLayouts/slideLayout201.xml"/><Relationship Id="rId9" Type="http://schemas.openxmlformats.org/officeDocument/2006/relationships/slideLayout" Target="../slideLayouts/slideLayout206.xml"/><Relationship Id="rId14" Type="http://schemas.openxmlformats.org/officeDocument/2006/relationships/slideLayout" Target="../slideLayouts/slideLayout211.xml"/><Relationship Id="rId22" Type="http://schemas.openxmlformats.org/officeDocument/2006/relationships/slideLayout" Target="../slideLayouts/slideLayout219.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27.xml"/><Relationship Id="rId13" Type="http://schemas.openxmlformats.org/officeDocument/2006/relationships/slideLayout" Target="../slideLayouts/slideLayout232.xml"/><Relationship Id="rId18" Type="http://schemas.openxmlformats.org/officeDocument/2006/relationships/slideLayout" Target="../slideLayouts/slideLayout237.xml"/><Relationship Id="rId3" Type="http://schemas.openxmlformats.org/officeDocument/2006/relationships/slideLayout" Target="../slideLayouts/slideLayout222.xml"/><Relationship Id="rId21" Type="http://schemas.openxmlformats.org/officeDocument/2006/relationships/slideLayout" Target="../slideLayouts/slideLayout240.xml"/><Relationship Id="rId7" Type="http://schemas.openxmlformats.org/officeDocument/2006/relationships/slideLayout" Target="../slideLayouts/slideLayout226.xml"/><Relationship Id="rId12" Type="http://schemas.openxmlformats.org/officeDocument/2006/relationships/slideLayout" Target="../slideLayouts/slideLayout231.xml"/><Relationship Id="rId17" Type="http://schemas.openxmlformats.org/officeDocument/2006/relationships/slideLayout" Target="../slideLayouts/slideLayout236.xml"/><Relationship Id="rId25" Type="http://schemas.openxmlformats.org/officeDocument/2006/relationships/image" Target="../media/image10.bin"/><Relationship Id="rId2" Type="http://schemas.openxmlformats.org/officeDocument/2006/relationships/slideLayout" Target="../slideLayouts/slideLayout221.xml"/><Relationship Id="rId16" Type="http://schemas.openxmlformats.org/officeDocument/2006/relationships/slideLayout" Target="../slideLayouts/slideLayout235.xml"/><Relationship Id="rId20" Type="http://schemas.openxmlformats.org/officeDocument/2006/relationships/slideLayout" Target="../slideLayouts/slideLayout239.xml"/><Relationship Id="rId1" Type="http://schemas.openxmlformats.org/officeDocument/2006/relationships/slideLayout" Target="../slideLayouts/slideLayout220.xml"/><Relationship Id="rId6" Type="http://schemas.openxmlformats.org/officeDocument/2006/relationships/slideLayout" Target="../slideLayouts/slideLayout225.xml"/><Relationship Id="rId11" Type="http://schemas.openxmlformats.org/officeDocument/2006/relationships/slideLayout" Target="../slideLayouts/slideLayout230.xml"/><Relationship Id="rId24" Type="http://schemas.openxmlformats.org/officeDocument/2006/relationships/theme" Target="../theme/theme18.xml"/><Relationship Id="rId5" Type="http://schemas.openxmlformats.org/officeDocument/2006/relationships/slideLayout" Target="../slideLayouts/slideLayout224.xml"/><Relationship Id="rId15" Type="http://schemas.openxmlformats.org/officeDocument/2006/relationships/slideLayout" Target="../slideLayouts/slideLayout234.xml"/><Relationship Id="rId23" Type="http://schemas.openxmlformats.org/officeDocument/2006/relationships/slideLayout" Target="../slideLayouts/slideLayout242.xml"/><Relationship Id="rId10" Type="http://schemas.openxmlformats.org/officeDocument/2006/relationships/slideLayout" Target="../slideLayouts/slideLayout229.xml"/><Relationship Id="rId19" Type="http://schemas.openxmlformats.org/officeDocument/2006/relationships/slideLayout" Target="../slideLayouts/slideLayout238.xml"/><Relationship Id="rId4" Type="http://schemas.openxmlformats.org/officeDocument/2006/relationships/slideLayout" Target="../slideLayouts/slideLayout223.xml"/><Relationship Id="rId9" Type="http://schemas.openxmlformats.org/officeDocument/2006/relationships/slideLayout" Target="../slideLayouts/slideLayout228.xml"/><Relationship Id="rId14" Type="http://schemas.openxmlformats.org/officeDocument/2006/relationships/slideLayout" Target="../slideLayouts/slideLayout233.xml"/><Relationship Id="rId22" Type="http://schemas.openxmlformats.org/officeDocument/2006/relationships/slideLayout" Target="../slideLayouts/slideLayout241.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19.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0.xml.rels><?xml version="1.0" encoding="UTF-8" standalone="yes"?>
<Relationships xmlns="http://schemas.openxmlformats.org/package/2006/relationships"><Relationship Id="rId3" Type="http://schemas.openxmlformats.org/officeDocument/2006/relationships/theme" Target="../theme/theme20.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4" Type="http://schemas.openxmlformats.org/officeDocument/2006/relationships/image" Target="../media/image4.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2791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93" r:id="rId3"/>
    <p:sldLayoutId id="2147483721" r:id="rId4"/>
    <p:sldLayoutId id="2147483678" r:id="rId5"/>
    <p:sldLayoutId id="2147483734" r:id="rId6"/>
    <p:sldLayoutId id="2147483735" r:id="rId7"/>
    <p:sldLayoutId id="2147483736" r:id="rId8"/>
    <p:sldLayoutId id="2147483737" r:id="rId9"/>
    <p:sldLayoutId id="2147483685" r:id="rId10"/>
    <p:sldLayoutId id="2147483684" r:id="rId11"/>
    <p:sldLayoutId id="2147483679" r:id="rId12"/>
    <p:sldLayoutId id="2147483731" r:id="rId13"/>
    <p:sldLayoutId id="2147483730" r:id="rId14"/>
    <p:sldLayoutId id="2147483680" r:id="rId15"/>
    <p:sldLayoutId id="2147483732" r:id="rId16"/>
    <p:sldLayoutId id="2147483733" r:id="rId17"/>
    <p:sldLayoutId id="2147483675" r:id="rId18"/>
    <p:sldLayoutId id="2147483676" r:id="rId19"/>
    <p:sldLayoutId id="2147483677" r:id="rId20"/>
    <p:sldLayoutId id="2147483971" r:id="rId2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92627" y="176162"/>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151139" y="176162"/>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616489" y="176162"/>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049356" y="176162"/>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90771" y="176162"/>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432627"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33768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22051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89455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77909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Tree>
    <p:extLst>
      <p:ext uri="{BB962C8B-B14F-4D97-AF65-F5344CB8AC3E}">
        <p14:creationId xmlns:p14="http://schemas.microsoft.com/office/powerpoint/2010/main" val="3168261594"/>
      </p:ext>
    </p:extLst>
  </p:cSld>
  <p:clrMap bg1="lt1" tx1="dk1" bg2="lt2" tx2="dk2" accent1="accent1" accent2="accent2" accent3="accent3" accent4="accent4" accent5="accent5" accent6="accent6" hlink="hlink" folHlink="folHlink"/>
  <p:sldLayoutIdLst>
    <p:sldLayoutId id="2147483682" r:id="rId1"/>
    <p:sldLayoutId id="2147483683"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39279270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9" r:id="rId3"/>
    <p:sldLayoutId id="2147483692" r:id="rId4"/>
    <p:sldLayoutId id="2147483728" r:id="rId5"/>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4" name="Image 3">
            <a:extLst>
              <a:ext uri="{FF2B5EF4-FFF2-40B4-BE49-F238E27FC236}">
                <a16:creationId xmlns:a16="http://schemas.microsoft.com/office/drawing/2014/main" id="{85FF7B44-1932-2617-0EDC-6908863C44DB}"/>
              </a:ext>
            </a:extLst>
          </p:cNvPr>
          <p:cNvPicPr>
            <a:picLocks noChangeAspect="1"/>
          </p:cNvPicPr>
          <p:nvPr userDrawn="1"/>
        </p:nvPicPr>
        <p:blipFill>
          <a:blip r:embed="rId12">
            <a:alphaModFix/>
            <a:extLst>
              <a:ext uri="{28A0092B-C50C-407E-A947-70E740481C1C}">
                <a14:useLocalDpi xmlns:a14="http://schemas.microsoft.com/office/drawing/2010/main" val="0"/>
              </a:ext>
            </a:extLst>
          </a:blip>
          <a:stretch>
            <a:fillRect/>
          </a:stretch>
        </p:blipFill>
        <p:spPr>
          <a:xfrm>
            <a:off x="6332114"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8999429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29" r:id="rId3"/>
    <p:sldLayoutId id="2147483703" r:id="rId4"/>
    <p:sldLayoutId id="2147483704" r:id="rId5"/>
    <p:sldLayoutId id="2147483695" r:id="rId6"/>
    <p:sldLayoutId id="2147483696" r:id="rId7"/>
    <p:sldLayoutId id="2147483697"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3098135" y="156376"/>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382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 name="Image 1">
            <a:extLst>
              <a:ext uri="{FF2B5EF4-FFF2-40B4-BE49-F238E27FC236}">
                <a16:creationId xmlns:a16="http://schemas.microsoft.com/office/drawing/2014/main" id="{7E016904-6F46-09E8-C1C0-78260130546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sp>
        <p:nvSpPr>
          <p:cNvPr id="4" name="Rectangle 3">
            <a:extLst>
              <a:ext uri="{FF2B5EF4-FFF2-40B4-BE49-F238E27FC236}">
                <a16:creationId xmlns:a16="http://schemas.microsoft.com/office/drawing/2014/main" id="{0672C625-EB13-11A3-6F6A-D6FD7C8C046F}"/>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pic>
        <p:nvPicPr>
          <p:cNvPr id="5" name="Image 4">
            <a:extLst>
              <a:ext uri="{FF2B5EF4-FFF2-40B4-BE49-F238E27FC236}">
                <a16:creationId xmlns:a16="http://schemas.microsoft.com/office/drawing/2014/main" id="{A3DD0163-06DF-56BF-33D4-597DEAB73571}"/>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sp>
        <p:nvSpPr>
          <p:cNvPr id="6" name="Rectangle 5">
            <a:extLst>
              <a:ext uri="{FF2B5EF4-FFF2-40B4-BE49-F238E27FC236}">
                <a16:creationId xmlns:a16="http://schemas.microsoft.com/office/drawing/2014/main" id="{6CD619C3-84E1-C72B-7D79-7E9C4B86B28E}"/>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Tree>
    <p:extLst>
      <p:ext uri="{BB962C8B-B14F-4D97-AF65-F5344CB8AC3E}">
        <p14:creationId xmlns:p14="http://schemas.microsoft.com/office/powerpoint/2010/main" val="264216815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1" r:id="rId5"/>
    <p:sldLayoutId id="2147483710" r:id="rId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pic>
        <p:nvPicPr>
          <p:cNvPr id="33" name="Image 32">
            <a:extLst>
              <a:ext uri="{FF2B5EF4-FFF2-40B4-BE49-F238E27FC236}">
                <a16:creationId xmlns:a16="http://schemas.microsoft.com/office/drawing/2014/main" id="{3C2F26A1-D8D2-BF46-AD86-026A04E4CCE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01160" y="154800"/>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44075" y="1759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74106239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23" r:id="rId4"/>
    <p:sldLayoutId id="2147483718" r:id="rId5"/>
    <p:sldLayoutId id="2147483719" r:id="rId6"/>
    <p:sldLayoutId id="2147483724" r:id="rId7"/>
    <p:sldLayoutId id="2147483722" r:id="rId8"/>
    <p:sldLayoutId id="2147483720"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قراءة ح2</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أساليب</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pic>
        <p:nvPicPr>
          <p:cNvPr id="33" name="Image 32">
            <a:extLst>
              <a:ext uri="{FF2B5EF4-FFF2-40B4-BE49-F238E27FC236}">
                <a16:creationId xmlns:a16="http://schemas.microsoft.com/office/drawing/2014/main" id="{3C2F26A1-D8D2-BF46-AD86-026A04E4CCE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01160" y="154800"/>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2" name="Rectangle 1">
            <a:extLst>
              <a:ext uri="{FF2B5EF4-FFF2-40B4-BE49-F238E27FC236}">
                <a16:creationId xmlns:a16="http://schemas.microsoft.com/office/drawing/2014/main" id="{331AE74D-D15D-AD5B-B6D8-C2641A0D1CD0}"/>
              </a:ext>
            </a:extLst>
          </p:cNvPr>
          <p:cNvSpPr>
            <a:spLocks/>
          </p:cNvSpPr>
          <p:nvPr userDrawn="1"/>
        </p:nvSpPr>
        <p:spPr>
          <a:xfrm>
            <a:off x="5282132" y="1915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Tree>
    <p:extLst>
      <p:ext uri="{BB962C8B-B14F-4D97-AF65-F5344CB8AC3E}">
        <p14:creationId xmlns:p14="http://schemas.microsoft.com/office/powerpoint/2010/main" val="2816264281"/>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3" r:id="rId3"/>
    <p:sldLayoutId id="2147483814" r:id="rId4"/>
    <p:sldLayoutId id="2147483815" r:id="rId5"/>
    <p:sldLayoutId id="2147483816" r:id="rId6"/>
    <p:sldLayoutId id="2147483817" r:id="rId7"/>
    <p:sldLayoutId id="2147483818" r:id="rId8"/>
    <p:sldLayoutId id="21474838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2" name="Rectangle 1">
            <a:extLst>
              <a:ext uri="{FF2B5EF4-FFF2-40B4-BE49-F238E27FC236}">
                <a16:creationId xmlns:a16="http://schemas.microsoft.com/office/drawing/2014/main" id="{5B52C542-B97F-9E53-8AD4-B55CA90690B9}"/>
              </a:ext>
            </a:extLst>
          </p:cNvPr>
          <p:cNvSpPr>
            <a:spLocks/>
          </p:cNvSpPr>
          <p:nvPr userDrawn="1"/>
        </p:nvSpPr>
        <p:spPr>
          <a:xfrm>
            <a:off x="5232379" y="18360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4" name="Image 33">
            <a:extLst>
              <a:ext uri="{FF2B5EF4-FFF2-40B4-BE49-F238E27FC236}">
                <a16:creationId xmlns:a16="http://schemas.microsoft.com/office/drawing/2014/main" id="{12851666-CA08-248E-1EC1-74F07D7C1A6B}"/>
              </a:ext>
            </a:extLst>
          </p:cNvPr>
          <p:cNvPicPr>
            <a:picLocks noChangeAspect="1"/>
          </p:cNvPicPr>
          <p:nvPr userDrawn="1"/>
        </p:nvPicPr>
        <p:blipFill>
          <a:blip r:embed="rId14">
            <a:alphaModFix/>
            <a:extLst>
              <a:ext uri="{28A0092B-C50C-407E-A947-70E740481C1C}">
                <a14:useLocalDpi xmlns:a14="http://schemas.microsoft.com/office/drawing/2010/main" val="0"/>
              </a:ext>
            </a:extLst>
          </a:blip>
          <a:stretch>
            <a:fillRect/>
          </a:stretch>
        </p:blipFill>
        <p:spPr>
          <a:xfrm>
            <a:off x="6431394" y="184932"/>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582558867"/>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7" r:id="rId3"/>
    <p:sldLayoutId id="2147483758" r:id="rId4"/>
    <p:sldLayoutId id="2147483759" r:id="rId5"/>
    <p:sldLayoutId id="2147483760" r:id="rId6"/>
    <p:sldLayoutId id="2147483761" r:id="rId7"/>
    <p:sldLayoutId id="2147483762" r:id="rId8"/>
    <p:sldLayoutId id="2147483763"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6" name="Rectangle 5">
            <a:extLst>
              <a:ext uri="{FF2B5EF4-FFF2-40B4-BE49-F238E27FC236}">
                <a16:creationId xmlns:a16="http://schemas.microsoft.com/office/drawing/2014/main" id="{9CAEE67F-0A9F-E980-F405-FA2CDFBFEEE0}"/>
              </a:ext>
            </a:extLst>
          </p:cNvPr>
          <p:cNvSpPr>
            <a:spLocks/>
          </p:cNvSpPr>
          <p:nvPr userDrawn="1"/>
        </p:nvSpPr>
        <p:spPr>
          <a:xfrm>
            <a:off x="3928698" y="1791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معجم </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7" name="Image 36">
            <a:extLst>
              <a:ext uri="{FF2B5EF4-FFF2-40B4-BE49-F238E27FC236}">
                <a16:creationId xmlns:a16="http://schemas.microsoft.com/office/drawing/2014/main" id="{9AA3FC70-CECB-F831-36B3-C2D38F5981F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022917" y="197573"/>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647639510"/>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8" r:id="rId3"/>
    <p:sldLayoutId id="2147483769" r:id="rId4"/>
    <p:sldLayoutId id="2147483770" r:id="rId5"/>
    <p:sldLayoutId id="2147483771" r:id="rId6"/>
    <p:sldLayoutId id="2147483772" r:id="rId7"/>
    <p:sldLayoutId id="2147483773" r:id="rId8"/>
    <p:sldLayoutId id="2147483774"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8" name="Image 37">
            <a:extLst>
              <a:ext uri="{FF2B5EF4-FFF2-40B4-BE49-F238E27FC236}">
                <a16:creationId xmlns:a16="http://schemas.microsoft.com/office/drawing/2014/main" id="{4287C116-D2A2-DC9D-508D-FA53184EE0E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349497" y="188708"/>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2148945" y="16789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استماع وتحدث </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95978446"/>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9" r:id="rId3"/>
    <p:sldLayoutId id="2147483780" r:id="rId4"/>
    <p:sldLayoutId id="2147483781" r:id="rId5"/>
    <p:sldLayoutId id="2147483782" r:id="rId6"/>
    <p:sldLayoutId id="2147483783" r:id="rId7"/>
    <p:sldLayoutId id="2147483784" r:id="rId8"/>
    <p:sldLayoutId id="2147483785"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24" name="Rectangle 23">
            <a:extLst>
              <a:ext uri="{FF2B5EF4-FFF2-40B4-BE49-F238E27FC236}">
                <a16:creationId xmlns:a16="http://schemas.microsoft.com/office/drawing/2014/main" id="{F6952A21-0283-DA83-F4AB-FF301C68E2C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25" name="Rectangle 24">
            <a:extLst>
              <a:ext uri="{FF2B5EF4-FFF2-40B4-BE49-F238E27FC236}">
                <a16:creationId xmlns:a16="http://schemas.microsoft.com/office/drawing/2014/main" id="{782B3F89-CC24-F876-79F8-E276036F8BCF}"/>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استـماع وتحدث</a:t>
            </a:r>
          </a:p>
        </p:txBody>
      </p:sp>
      <p:sp>
        <p:nvSpPr>
          <p:cNvPr id="26" name="Rectangle 25">
            <a:extLst>
              <a:ext uri="{FF2B5EF4-FFF2-40B4-BE49-F238E27FC236}">
                <a16:creationId xmlns:a16="http://schemas.microsoft.com/office/drawing/2014/main" id="{EAB8C590-D8A3-CC27-A0EB-61D88D8F5D1A}"/>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7" name="Rectangle 26">
            <a:extLst>
              <a:ext uri="{FF2B5EF4-FFF2-40B4-BE49-F238E27FC236}">
                <a16:creationId xmlns:a16="http://schemas.microsoft.com/office/drawing/2014/main" id="{C5B19C4A-5FA5-3A8B-FAE6-9CDC0F54077D}"/>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8" name="Rectangle 27">
            <a:extLst>
              <a:ext uri="{FF2B5EF4-FFF2-40B4-BE49-F238E27FC236}">
                <a16:creationId xmlns:a16="http://schemas.microsoft.com/office/drawing/2014/main" id="{1943BB83-4617-CF64-03FC-28D26CFD831A}"/>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 name="Image 1">
            <a:extLst>
              <a:ext uri="{FF2B5EF4-FFF2-40B4-BE49-F238E27FC236}">
                <a16:creationId xmlns:a16="http://schemas.microsoft.com/office/drawing/2014/main" id="{676D7276-9009-A3A8-85E6-E22B47CC9647}"/>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36FD65BC-A39D-B5CB-77C1-9458D2118306}"/>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8B55C830-8825-E728-DDAD-878580BD100D}"/>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5F5ED0BC-9F95-856F-EFDF-E256E5E4A2DE}"/>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6ACF24C4-D435-9C6F-8853-4EB18B09D042}"/>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Tree>
    <p:extLst>
      <p:ext uri="{BB962C8B-B14F-4D97-AF65-F5344CB8AC3E}">
        <p14:creationId xmlns:p14="http://schemas.microsoft.com/office/powerpoint/2010/main" val="1512416359"/>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81889"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1889" y="158426"/>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445736" y="17391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اختتام الحصة </a:t>
            </a:r>
          </a:p>
        </p:txBody>
      </p:sp>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pic>
        <p:nvPicPr>
          <p:cNvPr id="23" name="Image 22">
            <a:extLst>
              <a:ext uri="{FF2B5EF4-FFF2-40B4-BE49-F238E27FC236}">
                <a16:creationId xmlns:a16="http://schemas.microsoft.com/office/drawing/2014/main" id="{7FF7DE59-122C-CDF7-A114-BDE7D7121A8A}"/>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595778" y="167890"/>
            <a:ext cx="278069" cy="288000"/>
          </a:xfrm>
          <a:prstGeom prst="rect">
            <a:avLst/>
          </a:prstGeom>
          <a:ln>
            <a:noFill/>
          </a:ln>
        </p:spPr>
      </p:pic>
    </p:spTree>
    <p:extLst>
      <p:ext uri="{BB962C8B-B14F-4D97-AF65-F5344CB8AC3E}">
        <p14:creationId xmlns:p14="http://schemas.microsoft.com/office/powerpoint/2010/main" val="343160454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90" r:id="rId3"/>
    <p:sldLayoutId id="2147483791" r:id="rId4"/>
    <p:sldLayoutId id="2147483792" r:id="rId5"/>
    <p:sldLayoutId id="2147483793" r:id="rId6"/>
    <p:sldLayoutId id="2147483794" r:id="rId7"/>
    <p:sldLayoutId id="2147483795" r:id="rId8"/>
    <p:sldLayoutId id="2147483796"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11FF2608-4F6C-BB52-8A3C-04CB2DCC8000}"/>
              </a:ext>
            </a:extLst>
          </p:cNvPr>
          <p:cNvPicPr>
            <a:picLocks noChangeAspect="1"/>
          </p:cNvPicPr>
          <p:nvPr userDrawn="1"/>
        </p:nvPicPr>
        <p:blipFill>
          <a:blip r:embed="rId2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7677C2E-1E41-0D9F-5A3C-6ED65F2768AB}"/>
              </a:ext>
            </a:extLst>
          </p:cNvPr>
          <p:cNvPicPr>
            <a:picLocks noChangeAspect="1"/>
          </p:cNvPicPr>
          <p:nvPr userDrawn="1"/>
        </p:nvPicPr>
        <p:blipFill>
          <a:blip r:embed="rId26">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8DA5108C-3DCE-088D-20FE-2B1F4BBDED2F}"/>
              </a:ext>
            </a:extLst>
          </p:cNvPr>
          <p:cNvPicPr>
            <a:picLocks noChangeAspect="1"/>
          </p:cNvPicPr>
          <p:nvPr userDrawn="1"/>
        </p:nvPicPr>
        <p:blipFill>
          <a:blip r:embed="rId27">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604DD6F6-FDA1-18F6-F9B5-0C556C4339F7}"/>
              </a:ext>
            </a:extLst>
          </p:cNvPr>
          <p:cNvPicPr>
            <a:picLocks noChangeAspect="1"/>
          </p:cNvPicPr>
          <p:nvPr userDrawn="1"/>
        </p:nvPicPr>
        <p:blipFill>
          <a:blip r:embed="rId28">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936E378F-61B4-745C-429C-DB2D8C76DD4F}"/>
              </a:ext>
            </a:extLst>
          </p:cNvPr>
          <p:cNvPicPr>
            <a:picLocks noChangeAspect="1"/>
          </p:cNvPicPr>
          <p:nvPr userDrawn="1"/>
        </p:nvPicPr>
        <p:blipFill>
          <a:blip r:embed="rId29">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8" name="Rectangle 7">
            <a:extLst>
              <a:ext uri="{FF2B5EF4-FFF2-40B4-BE49-F238E27FC236}">
                <a16:creationId xmlns:a16="http://schemas.microsoft.com/office/drawing/2014/main" id="{25EF1D0C-E184-2CC7-5850-32716F201A61}"/>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
        <p:nvSpPr>
          <p:cNvPr id="9" name="Rectangle 8">
            <a:extLst>
              <a:ext uri="{FF2B5EF4-FFF2-40B4-BE49-F238E27FC236}">
                <a16:creationId xmlns:a16="http://schemas.microsoft.com/office/drawing/2014/main" id="{2772F4AC-E23C-8D86-4FAB-CA6FCA974596}"/>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BD46C98A-E5C7-8311-F654-3604E5A0DA9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825C6CEB-EB14-95A4-577B-94B6A55E1E09}"/>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12" name="Rectangle 11">
            <a:extLst>
              <a:ext uri="{FF2B5EF4-FFF2-40B4-BE49-F238E27FC236}">
                <a16:creationId xmlns:a16="http://schemas.microsoft.com/office/drawing/2014/main" id="{EBF6CE9F-8B86-6CBF-1FEA-673E4688F292}"/>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7753105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 id="2147483840" r:id="rId20"/>
    <p:sldLayoutId id="2147483841" r:id="rId21"/>
    <p:sldLayoutId id="21474838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14" name="Rectangle 13">
            <a:extLst>
              <a:ext uri="{FF2B5EF4-FFF2-40B4-BE49-F238E27FC236}">
                <a16:creationId xmlns:a16="http://schemas.microsoft.com/office/drawing/2014/main" id="{3183267F-929C-48B9-6665-4C625D98F949}"/>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5" name="Rectangle 14">
            <a:extLst>
              <a:ext uri="{FF2B5EF4-FFF2-40B4-BE49-F238E27FC236}">
                <a16:creationId xmlns:a16="http://schemas.microsoft.com/office/drawing/2014/main" id="{EE099AA5-1E55-7CD9-BDA4-52611AB69DA1}"/>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6" name="Rectangle 15">
            <a:extLst>
              <a:ext uri="{FF2B5EF4-FFF2-40B4-BE49-F238E27FC236}">
                <a16:creationId xmlns:a16="http://schemas.microsoft.com/office/drawing/2014/main" id="{55B879D6-DD8F-9ADE-71B6-EEAF0BD12F30}"/>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7" name="Rectangle 16">
            <a:extLst>
              <a:ext uri="{FF2B5EF4-FFF2-40B4-BE49-F238E27FC236}">
                <a16:creationId xmlns:a16="http://schemas.microsoft.com/office/drawing/2014/main" id="{BD94A887-E24C-8CC4-7077-4472C0BA62C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18" name="Rectangle 17">
            <a:extLst>
              <a:ext uri="{FF2B5EF4-FFF2-40B4-BE49-F238E27FC236}">
                <a16:creationId xmlns:a16="http://schemas.microsoft.com/office/drawing/2014/main" id="{AD114A99-41E1-ACEC-893A-0714AC99D1A5}"/>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3" name="Image 22">
            <a:extLst>
              <a:ext uri="{FF2B5EF4-FFF2-40B4-BE49-F238E27FC236}">
                <a16:creationId xmlns:a16="http://schemas.microsoft.com/office/drawing/2014/main" id="{225ACC60-8B5C-28C3-46B4-957C8075B212}"/>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BF81B862-B674-B048-4938-ACFE9BA03B43}"/>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F9DCEFE3-14F3-9640-1B27-B7A15C0CE121}"/>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25DD9A40-A515-2F93-D5FF-77728696A3C1}"/>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CB6ECC50-043E-F539-E430-491C4F11FE0C}"/>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Tree>
    <p:extLst>
      <p:ext uri="{BB962C8B-B14F-4D97-AF65-F5344CB8AC3E}">
        <p14:creationId xmlns:p14="http://schemas.microsoft.com/office/powerpoint/2010/main" val="2904458051"/>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09987358"/>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 id="2147483899" r:id="rId21"/>
    <p:sldLayoutId id="2147483900" r:id="rId22"/>
    <p:sldLayoutId id="2147483976" r:id="rId23"/>
    <p:sldLayoutId id="2147483977"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9562980"/>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920" r:id="rId19"/>
    <p:sldLayoutId id="2147483921" r:id="rId20"/>
    <p:sldLayoutId id="2147483922" r:id="rId21"/>
    <p:sldLayoutId id="2147483923"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62920202"/>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 id="2147483942" r:id="rId18"/>
    <p:sldLayoutId id="2147483943" r:id="rId19"/>
    <p:sldLayoutId id="2147483944" r:id="rId20"/>
    <p:sldLayoutId id="2147483945" r:id="rId21"/>
    <p:sldLayoutId id="214748394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81788711"/>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 id="2147483960" r:id="rId13"/>
    <p:sldLayoutId id="2147483961" r:id="rId14"/>
    <p:sldLayoutId id="2147483962" r:id="rId15"/>
    <p:sldLayoutId id="2147483963" r:id="rId16"/>
    <p:sldLayoutId id="2147483964" r:id="rId17"/>
    <p:sldLayoutId id="2147483965" r:id="rId18"/>
    <p:sldLayoutId id="2147483966" r:id="rId19"/>
    <p:sldLayoutId id="2147483967" r:id="rId20"/>
    <p:sldLayoutId id="2147483968" r:id="rId21"/>
    <p:sldLayoutId id="2147483969" r:id="rId22"/>
    <p:sldLayoutId id="2147483973"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10CBE1A-C2C9-A7CC-185E-F066375AA93F}"/>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C5F8E6B-18FC-D537-1010-927FA25A79D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8655D9-BA12-5581-E69F-8FAF4ABC47D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96CE0A-8990-4755-8532-77D8833A784F}" type="datetimeFigureOut">
              <a:rPr lang="fr-FR" smtClean="0"/>
              <a:t>28/04/2026</a:t>
            </a:fld>
            <a:endParaRPr lang="fr-FR"/>
          </a:p>
        </p:txBody>
      </p:sp>
      <p:sp>
        <p:nvSpPr>
          <p:cNvPr id="5" name="Espace réservé du pied de page 4">
            <a:extLst>
              <a:ext uri="{FF2B5EF4-FFF2-40B4-BE49-F238E27FC236}">
                <a16:creationId xmlns:a16="http://schemas.microsoft.com/office/drawing/2014/main" id="{0E37E95E-A629-5C44-26EA-10C1DF32710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3971E86-CABA-1FE5-CE3A-642D542BDA4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AE8F81D-9864-47EB-9A82-FCA6CCB95CBF}" type="slidenum">
              <a:rPr lang="fr-FR" smtClean="0"/>
              <a:t>‹N°›</a:t>
            </a:fld>
            <a:endParaRPr lang="fr-FR"/>
          </a:p>
        </p:txBody>
      </p:sp>
    </p:spTree>
    <p:extLst>
      <p:ext uri="{BB962C8B-B14F-4D97-AF65-F5344CB8AC3E}">
        <p14:creationId xmlns:p14="http://schemas.microsoft.com/office/powerpoint/2010/main" val="355422465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942750762"/>
      </p:ext>
    </p:extLst>
  </p:cSld>
  <p:clrMap bg1="lt1" tx1="dk1" bg2="lt2" tx2="dk2" accent1="accent1" accent2="accent2" accent3="accent3" accent4="accent4" accent5="accent5" accent6="accent6" hlink="hlink" folHlink="folHlink"/>
  <p:sldLayoutIdLst>
    <p:sldLayoutId id="2147483687" r:id="rId1"/>
    <p:sldLayoutId id="2147483688"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51.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gif"/><Relationship Id="rId1" Type="http://schemas.openxmlformats.org/officeDocument/2006/relationships/slideLayout" Target="../slideLayouts/slideLayout21.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74.xml"/></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75.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gif"/><Relationship Id="rId1" Type="http://schemas.openxmlformats.org/officeDocument/2006/relationships/slideLayout" Target="../slideLayouts/slideLayout21.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174.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174.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174.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Layout" Target="../slideLayouts/slideLayout174.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7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5.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2.png"/><Relationship Id="rId1" Type="http://schemas.openxmlformats.org/officeDocument/2006/relationships/slideLayout" Target="../slideLayouts/slideLayout174.xml"/><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7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2.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4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24E9F9E-36CB-E5AE-DEBE-D5E1D96E73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49" y="0"/>
            <a:ext cx="9231549" cy="6858000"/>
          </a:xfrm>
          <a:prstGeom prst="rect">
            <a:avLst/>
          </a:prstGeom>
        </p:spPr>
      </p:pic>
      <p:sp>
        <p:nvSpPr>
          <p:cNvPr id="6" name="ZoneTexte 5">
            <a:extLst>
              <a:ext uri="{FF2B5EF4-FFF2-40B4-BE49-F238E27FC236}">
                <a16:creationId xmlns:a16="http://schemas.microsoft.com/office/drawing/2014/main" id="{482E6685-24D5-9EAA-CDFB-4D95C1BFDCA3}"/>
              </a:ext>
            </a:extLst>
          </p:cNvPr>
          <p:cNvSpPr txBox="1"/>
          <p:nvPr/>
        </p:nvSpPr>
        <p:spPr>
          <a:xfrm>
            <a:off x="398835" y="5502108"/>
            <a:ext cx="8064229" cy="707886"/>
          </a:xfrm>
          <a:prstGeom prst="rect">
            <a:avLst/>
          </a:prstGeom>
          <a:solidFill>
            <a:schemeClr val="accent2"/>
          </a:solidFill>
        </p:spPr>
        <p:txBody>
          <a:bodyPr wrap="square" rtlCol="0">
            <a:spAutoFit/>
          </a:bodyPr>
          <a:lstStyle/>
          <a:p>
            <a:pPr algn="ctr"/>
            <a:r>
              <a:rPr lang="ar-MA" sz="4000" dirty="0">
                <a:solidFill>
                  <a:srgbClr val="FFFF00"/>
                </a:solidFill>
                <a:latin typeface="Microsoft Uighur" panose="02000000000000000000" pitchFamily="2" charset="-78"/>
                <a:cs typeface="Microsoft Uighur" panose="02000000000000000000" pitchFamily="2" charset="-78"/>
              </a:rPr>
              <a:t>حصة تمرير الرائز </a:t>
            </a:r>
            <a:endParaRPr lang="fr-FR" sz="4000" dirty="0">
              <a:solidFill>
                <a:srgbClr val="FFFF00"/>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22CC8B4E-AD97-0A21-2DCC-CCECDDC0DDC4}"/>
              </a:ext>
            </a:extLst>
          </p:cNvPr>
          <p:cNvSpPr txBox="1"/>
          <p:nvPr/>
        </p:nvSpPr>
        <p:spPr>
          <a:xfrm>
            <a:off x="3185809" y="4737370"/>
            <a:ext cx="1245140" cy="646986"/>
          </a:xfrm>
          <a:prstGeom prst="roundRect">
            <a:avLst/>
          </a:prstGeom>
          <a:solidFill>
            <a:srgbClr val="FFC000"/>
          </a:solidFill>
        </p:spPr>
        <p:txBody>
          <a:bodyPr wrap="square" rtlCol="0">
            <a:spAutoFit/>
          </a:bodyPr>
          <a:lstStyle/>
          <a:p>
            <a:pPr algn="ctr"/>
            <a:r>
              <a:rPr lang="ar-MA" sz="3200" b="1" dirty="0">
                <a:solidFill>
                  <a:schemeClr val="bg1"/>
                </a:solidFill>
                <a:latin typeface="Microsoft Uighur" panose="02000000000000000000" pitchFamily="2" charset="-78"/>
                <a:cs typeface="Microsoft Uighur" panose="02000000000000000000" pitchFamily="2" charset="-78"/>
              </a:rPr>
              <a:t>السادس</a:t>
            </a:r>
            <a:endParaRPr lang="fr-FR" dirty="0">
              <a:solidFill>
                <a:schemeClr val="bg1"/>
              </a:solidFill>
            </a:endParaRPr>
          </a:p>
        </p:txBody>
      </p:sp>
    </p:spTree>
    <p:extLst>
      <p:ext uri="{BB962C8B-B14F-4D97-AF65-F5344CB8AC3E}">
        <p14:creationId xmlns:p14="http://schemas.microsoft.com/office/powerpoint/2010/main" val="4127813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66F8B-1578-797B-D261-F9283DFE9364}"/>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D4444D9-E070-671D-CB9D-A9574ACFCEB0}"/>
              </a:ext>
            </a:extLst>
          </p:cNvPr>
          <p:cNvSpPr>
            <a:spLocks noGrp="1"/>
          </p:cNvSpPr>
          <p:nvPr>
            <p:ph type="title"/>
          </p:nvPr>
        </p:nvSpPr>
        <p:spPr>
          <a:xfrm>
            <a:off x="941254" y="927854"/>
            <a:ext cx="7886700" cy="720000"/>
          </a:xfrm>
        </p:spPr>
        <p:txBody>
          <a:bodyPr/>
          <a:lstStyle/>
          <a:p>
            <a:r>
              <a:rPr lang="ar-MA" sz="2800" dirty="0"/>
              <a:t>         تمرير الجزء الأول من الرائز</a:t>
            </a:r>
            <a:endParaRPr lang="fr-MA" sz="3200" dirty="0"/>
          </a:p>
        </p:txBody>
      </p:sp>
      <p:pic>
        <p:nvPicPr>
          <p:cNvPr id="28" name="Image 27">
            <a:extLst>
              <a:ext uri="{FF2B5EF4-FFF2-40B4-BE49-F238E27FC236}">
                <a16:creationId xmlns:a16="http://schemas.microsoft.com/office/drawing/2014/main" id="{3395B5B4-87F2-3C42-F0F2-9245C31BB7C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75467"/>
            <a:ext cx="7789894" cy="4824000"/>
          </a:xfrm>
          <a:prstGeom prst="rect">
            <a:avLst/>
          </a:prstGeom>
        </p:spPr>
      </p:pic>
      <p:sp>
        <p:nvSpPr>
          <p:cNvPr id="29" name="Espace réservé du texte 5">
            <a:extLst>
              <a:ext uri="{FF2B5EF4-FFF2-40B4-BE49-F238E27FC236}">
                <a16:creationId xmlns:a16="http://schemas.microsoft.com/office/drawing/2014/main" id="{1379A70B-32F3-CC74-E971-4A80F3F0627C}"/>
              </a:ext>
            </a:extLst>
          </p:cNvPr>
          <p:cNvSpPr txBox="1">
            <a:spLocks/>
          </p:cNvSpPr>
          <p:nvPr/>
        </p:nvSpPr>
        <p:spPr>
          <a:xfrm>
            <a:off x="1300715" y="2570211"/>
            <a:ext cx="5962196" cy="159709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المعجم ؛</a:t>
            </a:r>
          </a:p>
          <a:p>
            <a:pPr algn="r" rtl="1">
              <a:buClr>
                <a:srgbClr val="424D7B"/>
              </a:buClr>
              <a:buSzPct val="50000"/>
            </a:pPr>
            <a:r>
              <a:rPr lang="ar-MA" sz="2800" b="1" dirty="0">
                <a:cs typeface="Microsoft Uighur" panose="02000000000000000000" pitchFamily="2" charset="-78"/>
              </a:rPr>
              <a:t>فهم المقروء؛</a:t>
            </a:r>
          </a:p>
          <a:p>
            <a:pPr algn="r" rtl="1">
              <a:buClr>
                <a:srgbClr val="424D7B"/>
              </a:buClr>
              <a:buSzPct val="50000"/>
            </a:pPr>
            <a:r>
              <a:rPr lang="ar-MA" sz="2800" b="1" dirty="0">
                <a:cs typeface="Microsoft Uighur" panose="02000000000000000000" pitchFamily="2" charset="-78"/>
              </a:rPr>
              <a:t>الظواهر اللغوية.</a:t>
            </a:r>
          </a:p>
        </p:txBody>
      </p:sp>
      <p:pic>
        <p:nvPicPr>
          <p:cNvPr id="31" name="Image 30">
            <a:extLst>
              <a:ext uri="{FF2B5EF4-FFF2-40B4-BE49-F238E27FC236}">
                <a16:creationId xmlns:a16="http://schemas.microsoft.com/office/drawing/2014/main" id="{01DE2514-F696-7246-D84C-08707715C3C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 name="Image 2">
            <a:extLst>
              <a:ext uri="{FF2B5EF4-FFF2-40B4-BE49-F238E27FC236}">
                <a16:creationId xmlns:a16="http://schemas.microsoft.com/office/drawing/2014/main" id="{D7065A5C-6A4E-7B86-CFC6-3C2E1D65FBE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91207" y="991369"/>
            <a:ext cx="547338" cy="547338"/>
          </a:xfrm>
          <a:prstGeom prst="rect">
            <a:avLst/>
          </a:prstGeom>
          <a:ln>
            <a:noFill/>
          </a:ln>
        </p:spPr>
      </p:pic>
    </p:spTree>
    <p:extLst>
      <p:ext uri="{BB962C8B-B14F-4D97-AF65-F5344CB8AC3E}">
        <p14:creationId xmlns:p14="http://schemas.microsoft.com/office/powerpoint/2010/main" val="9681702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31"/>
                                        </p:tgtEl>
                                        <p:attrNameLst>
                                          <p:attrName>style.visibility</p:attrName>
                                        </p:attrNameLst>
                                      </p:cBhvr>
                                      <p:to>
                                        <p:strVal val="visible"/>
                                      </p:to>
                                    </p:set>
                                    <p:animEffect transition="in" filter="fade">
                                      <p:cBhvr>
                                        <p:cTn id="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8912C-3531-A3A1-C2EE-6A060430EC76}"/>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5531E102-F62C-7C1B-E500-671BDC46FD3E}"/>
              </a:ext>
            </a:extLst>
          </p:cNvPr>
          <p:cNvSpPr>
            <a:spLocks noGrp="1"/>
          </p:cNvSpPr>
          <p:nvPr>
            <p:ph type="title"/>
          </p:nvPr>
        </p:nvSpPr>
        <p:spPr>
          <a:xfrm>
            <a:off x="1824001" y="629185"/>
            <a:ext cx="5000016" cy="593387"/>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دليل التمرير</a:t>
            </a:r>
            <a:endParaRPr lang="fr-MA" sz="4400" dirty="0">
              <a:solidFill>
                <a:srgbClr val="424D7B"/>
              </a:solidFill>
              <a:latin typeface="Dosis SemiBold" pitchFamily="2" charset="0"/>
              <a:ea typeface="+mn-ea"/>
              <a:cs typeface="Microsoft Uighur" panose="02000000000000000000" pitchFamily="2" charset="-78"/>
            </a:endParaRPr>
          </a:p>
        </p:txBody>
      </p:sp>
      <p:sp>
        <p:nvSpPr>
          <p:cNvPr id="3" name="Espace réservé du texte 2">
            <a:extLst>
              <a:ext uri="{FF2B5EF4-FFF2-40B4-BE49-F238E27FC236}">
                <a16:creationId xmlns:a16="http://schemas.microsoft.com/office/drawing/2014/main" id="{8E73747F-C127-6AB3-E4A9-F08978F0BC44}"/>
              </a:ext>
            </a:extLst>
          </p:cNvPr>
          <p:cNvSpPr txBox="1">
            <a:spLocks/>
          </p:cNvSpPr>
          <p:nvPr/>
        </p:nvSpPr>
        <p:spPr>
          <a:xfrm>
            <a:off x="243840" y="1222572"/>
            <a:ext cx="8436863" cy="5422068"/>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إنجاز الرائز بشكل فردي على أورق الأسئلة؛</a:t>
            </a:r>
          </a:p>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توزيع الرائز  على التلاميذ ومطالبتهم بالإجابة بخط واضح؛</a:t>
            </a:r>
          </a:p>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احترام مدة التمرير المحددة في</a:t>
            </a:r>
            <a:r>
              <a:rPr lang="fr-FR" sz="2800" b="1" dirty="0">
                <a:solidFill>
                  <a:srgbClr val="424D7B"/>
                </a:solidFill>
                <a:latin typeface="Microsoft Uighur" panose="02000000000000000000" pitchFamily="2" charset="-78"/>
                <a:ea typeface="+mn-ea"/>
                <a:cs typeface="Microsoft Uighur" panose="02000000000000000000" pitchFamily="2" charset="-78"/>
              </a:rPr>
              <a:t>min</a:t>
            </a:r>
            <a:r>
              <a:rPr lang="ar-MA" sz="2800" b="1" dirty="0">
                <a:solidFill>
                  <a:srgbClr val="424D7B"/>
                </a:solidFill>
                <a:latin typeface="Microsoft Uighur" panose="02000000000000000000" pitchFamily="2" charset="-78"/>
                <a:ea typeface="+mn-ea"/>
                <a:cs typeface="Microsoft Uighur" panose="02000000000000000000" pitchFamily="2" charset="-78"/>
              </a:rPr>
              <a:t> </a:t>
            </a:r>
            <a:r>
              <a:rPr lang="fr-FR" sz="2800" b="1" dirty="0">
                <a:solidFill>
                  <a:srgbClr val="424D7B"/>
                </a:solidFill>
                <a:latin typeface="Microsoft Uighur" panose="02000000000000000000" pitchFamily="2" charset="-78"/>
                <a:ea typeface="+mn-ea"/>
                <a:cs typeface="Microsoft Uighur" panose="02000000000000000000" pitchFamily="2" charset="-78"/>
              </a:rPr>
              <a:t>1h:30</a:t>
            </a:r>
            <a:r>
              <a:rPr lang="ar-MA" sz="2800" b="1" dirty="0">
                <a:solidFill>
                  <a:srgbClr val="424D7B"/>
                </a:solidFill>
                <a:latin typeface="Microsoft Uighur" panose="02000000000000000000" pitchFamily="2" charset="-78"/>
                <a:ea typeface="+mn-ea"/>
                <a:cs typeface="Microsoft Uighur" panose="02000000000000000000" pitchFamily="2" charset="-78"/>
              </a:rPr>
              <a:t>؛</a:t>
            </a:r>
          </a:p>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تذكير التلاميذ من حين إلى آخر بالمدة الزمنية المتبقية.</a:t>
            </a:r>
          </a:p>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تذكير التلاميذ بأهمية التركيز واستحضار الإستراتيجيات والقواعد التي تعلموها خلال دروس المرحلة؛ </a:t>
            </a:r>
          </a:p>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تصحيح إنتاجات التلاميذ على ضوء عناصر الإجابة المرفقة بالرائز.</a:t>
            </a:r>
          </a:p>
        </p:txBody>
      </p:sp>
    </p:spTree>
    <p:extLst>
      <p:ext uri="{BB962C8B-B14F-4D97-AF65-F5344CB8AC3E}">
        <p14:creationId xmlns:p14="http://schemas.microsoft.com/office/powerpoint/2010/main" val="521613011"/>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27B8E-4483-4013-406D-07062C74197B}"/>
            </a:ext>
          </a:extLst>
        </p:cNvPr>
        <p:cNvGrpSpPr/>
        <p:nvPr/>
      </p:nvGrpSpPr>
      <p:grpSpPr>
        <a:xfrm>
          <a:off x="0" y="0"/>
          <a:ext cx="0" cy="0"/>
          <a:chOff x="0" y="0"/>
          <a:chExt cx="0" cy="0"/>
        </a:xfrm>
      </p:grpSpPr>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14AD1499-370E-8C85-BEE0-EA02419E3F7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6" name="Titre 1">
            <a:extLst>
              <a:ext uri="{FF2B5EF4-FFF2-40B4-BE49-F238E27FC236}">
                <a16:creationId xmlns:a16="http://schemas.microsoft.com/office/drawing/2014/main" id="{BAFFB2AC-6975-DC2B-6548-D3C99F4114F8}"/>
              </a:ext>
            </a:extLst>
          </p:cNvPr>
          <p:cNvSpPr txBox="1">
            <a:spLocks/>
          </p:cNvSpPr>
          <p:nvPr/>
        </p:nvSpPr>
        <p:spPr>
          <a:xfrm>
            <a:off x="632373"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تذكروا سلوك هذا الأسبوع، واشتغلوا في صمت. </a:t>
            </a:r>
          </a:p>
        </p:txBody>
      </p:sp>
      <p:pic>
        <p:nvPicPr>
          <p:cNvPr id="7" name="Image 6" descr="Une image contenant Animation, dessin humoristique, Dessin animé, illustration&#10;&#10;Le contenu généré par l’IA peut être incorrect.">
            <a:extLst>
              <a:ext uri="{FF2B5EF4-FFF2-40B4-BE49-F238E27FC236}">
                <a16:creationId xmlns:a16="http://schemas.microsoft.com/office/drawing/2014/main" id="{3B0B791F-65DA-A933-ACFC-A945C430A3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4658" y="2968165"/>
            <a:ext cx="1876299" cy="1876299"/>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Espace réservé du texte 2">
            <a:extLst>
              <a:ext uri="{FF2B5EF4-FFF2-40B4-BE49-F238E27FC236}">
                <a16:creationId xmlns:a16="http://schemas.microsoft.com/office/drawing/2014/main" id="{5D9965DA-BD40-9C13-5BA2-98B7C77BDBCF}"/>
              </a:ext>
            </a:extLst>
          </p:cNvPr>
          <p:cNvSpPr txBox="1">
            <a:spLocks/>
          </p:cNvSpPr>
          <p:nvPr/>
        </p:nvSpPr>
        <p:spPr>
          <a:xfrm>
            <a:off x="1237512" y="3564511"/>
            <a:ext cx="4698960" cy="683605"/>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3200" b="1" dirty="0">
                <a:solidFill>
                  <a:srgbClr val="424D7B"/>
                </a:solidFill>
                <a:latin typeface="Microsoft Uighur" panose="02000000000000000000" pitchFamily="2" charset="-78"/>
                <a:ea typeface="+mn-ea"/>
                <a:cs typeface="Microsoft Uighur" panose="02000000000000000000" pitchFamily="2" charset="-78"/>
              </a:rPr>
              <a:t>أَعْتَمِدُ عَلى نَفْسي وَلا أَتَحَدَّثُ مَعَ ٱلْآخَرينَ.</a:t>
            </a:r>
            <a:endParaRPr lang="ar-MA" sz="3200" b="1" dirty="0">
              <a:solidFill>
                <a:srgbClr val="424D7B"/>
              </a:solidFill>
            </a:endParaRPr>
          </a:p>
        </p:txBody>
      </p:sp>
      <p:sp>
        <p:nvSpPr>
          <p:cNvPr id="9" name="ZoneTexte 8">
            <a:extLst>
              <a:ext uri="{FF2B5EF4-FFF2-40B4-BE49-F238E27FC236}">
                <a16:creationId xmlns:a16="http://schemas.microsoft.com/office/drawing/2014/main" id="{990C0E0E-6408-F800-743B-E49662984DFF}"/>
              </a:ext>
            </a:extLst>
          </p:cNvPr>
          <p:cNvSpPr txBox="1"/>
          <p:nvPr/>
        </p:nvSpPr>
        <p:spPr>
          <a:xfrm>
            <a:off x="448853" y="1575854"/>
            <a:ext cx="1447334" cy="369332"/>
          </a:xfrm>
          <a:prstGeom prst="rect">
            <a:avLst/>
          </a:prstGeom>
          <a:solidFill>
            <a:schemeClr val="accent4">
              <a:lumMod val="40000"/>
              <a:lumOff val="60000"/>
            </a:schemeClr>
          </a:solidFill>
          <a:ln>
            <a:solidFill>
              <a:srgbClr val="FF0000"/>
            </a:solidFill>
          </a:ln>
        </p:spPr>
        <p:txBody>
          <a:bodyPr wrap="square" rtlCol="0">
            <a:spAutoFit/>
          </a:bodyPr>
          <a:lstStyle/>
          <a:p>
            <a:pPr algn="ctr"/>
            <a:r>
              <a:rPr lang="fr-FR" dirty="0"/>
              <a:t>1h:30min</a:t>
            </a:r>
          </a:p>
        </p:txBody>
      </p:sp>
    </p:spTree>
    <p:extLst>
      <p:ext uri="{BB962C8B-B14F-4D97-AF65-F5344CB8AC3E}">
        <p14:creationId xmlns:p14="http://schemas.microsoft.com/office/powerpoint/2010/main" val="2870651748"/>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EE179-394F-51F8-C651-B5553955C868}"/>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DD135042-8DCC-8DBE-2ECF-F9F63A103D23}"/>
              </a:ext>
            </a:extLst>
          </p:cNvPr>
          <p:cNvPicPr preferRelativeResize="0">
            <a:picLocks/>
          </p:cNvPicPr>
          <p:nvPr/>
        </p:nvPicPr>
        <p:blipFill>
          <a:blip r:embed="rId2"/>
          <a:stretch>
            <a:fillRect/>
          </a:stretch>
        </p:blipFill>
        <p:spPr>
          <a:xfrm>
            <a:off x="1363820" y="2402732"/>
            <a:ext cx="6696000" cy="2052536"/>
          </a:xfrm>
          <a:prstGeom prst="rect">
            <a:avLst/>
          </a:prstGeom>
        </p:spPr>
      </p:pic>
      <p:sp>
        <p:nvSpPr>
          <p:cNvPr id="5" name="Rectangle 4">
            <a:extLst>
              <a:ext uri="{FF2B5EF4-FFF2-40B4-BE49-F238E27FC236}">
                <a16:creationId xmlns:a16="http://schemas.microsoft.com/office/drawing/2014/main" id="{BF7A78DE-104C-F7D8-E651-0E5072DFF88D}"/>
              </a:ext>
            </a:extLst>
          </p:cNvPr>
          <p:cNvSpPr/>
          <p:nvPr/>
        </p:nvSpPr>
        <p:spPr>
          <a:xfrm>
            <a:off x="1451368" y="3160786"/>
            <a:ext cx="4787153" cy="923330"/>
          </a:xfrm>
          <a:prstGeom prst="rect">
            <a:avLst/>
          </a:prstGeom>
        </p:spPr>
        <p:txBody>
          <a:bodyPr wrap="square">
            <a:spAutoFit/>
          </a:bodyPr>
          <a:lstStyle/>
          <a:p>
            <a:pPr algn="r" rtl="1"/>
            <a:r>
              <a:rPr lang="ar-MA" sz="5400" b="1" kern="1200" dirty="0">
                <a:solidFill>
                  <a:srgbClr val="424D7B"/>
                </a:solidFill>
                <a:latin typeface="Microsoft Uighur" panose="02000000000000000000" pitchFamily="2" charset="-78"/>
                <a:cs typeface="Microsoft Uighur" panose="02000000000000000000" pitchFamily="2" charset="-78"/>
              </a:rPr>
              <a:t>استراحة :10 دقائق</a:t>
            </a:r>
          </a:p>
        </p:txBody>
      </p:sp>
    </p:spTree>
    <p:extLst>
      <p:ext uri="{BB962C8B-B14F-4D97-AF65-F5344CB8AC3E}">
        <p14:creationId xmlns:p14="http://schemas.microsoft.com/office/powerpoint/2010/main" val="1176756112"/>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E4EEE-2744-7068-79FE-FB7A80038D84}"/>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961C0C3-BD31-18F3-B37B-7CC4C7652021}"/>
              </a:ext>
            </a:extLst>
          </p:cNvPr>
          <p:cNvSpPr>
            <a:spLocks noGrp="1"/>
          </p:cNvSpPr>
          <p:nvPr>
            <p:ph type="title"/>
          </p:nvPr>
        </p:nvSpPr>
        <p:spPr>
          <a:xfrm>
            <a:off x="941254" y="927854"/>
            <a:ext cx="7886700" cy="720000"/>
          </a:xfrm>
        </p:spPr>
        <p:txBody>
          <a:bodyPr/>
          <a:lstStyle/>
          <a:p>
            <a:r>
              <a:rPr lang="ar-MA" sz="2800" dirty="0"/>
              <a:t>                      تمرير الجزء الثاني من الرائز </a:t>
            </a:r>
            <a:endParaRPr lang="fr-MA" sz="3200" dirty="0"/>
          </a:p>
        </p:txBody>
      </p:sp>
      <p:pic>
        <p:nvPicPr>
          <p:cNvPr id="28" name="Image 27">
            <a:extLst>
              <a:ext uri="{FF2B5EF4-FFF2-40B4-BE49-F238E27FC236}">
                <a16:creationId xmlns:a16="http://schemas.microsoft.com/office/drawing/2014/main" id="{C81BCB5C-3064-7693-4B10-DA6FDF15DE55}"/>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75467"/>
            <a:ext cx="7789894" cy="4824000"/>
          </a:xfrm>
          <a:prstGeom prst="rect">
            <a:avLst/>
          </a:prstGeom>
        </p:spPr>
      </p:pic>
      <p:sp>
        <p:nvSpPr>
          <p:cNvPr id="29" name="Espace réservé du texte 5">
            <a:extLst>
              <a:ext uri="{FF2B5EF4-FFF2-40B4-BE49-F238E27FC236}">
                <a16:creationId xmlns:a16="http://schemas.microsoft.com/office/drawing/2014/main" id="{D5A5C1C5-C530-37E6-164C-DE23BB0C38DC}"/>
              </a:ext>
            </a:extLst>
          </p:cNvPr>
          <p:cNvSpPr txBox="1">
            <a:spLocks/>
          </p:cNvSpPr>
          <p:nvPr/>
        </p:nvSpPr>
        <p:spPr>
          <a:xfrm>
            <a:off x="1300715" y="2369605"/>
            <a:ext cx="5962196" cy="159709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فهم المسموع؛</a:t>
            </a:r>
          </a:p>
          <a:p>
            <a:pPr algn="r" rtl="1">
              <a:buClr>
                <a:srgbClr val="424D7B"/>
              </a:buClr>
              <a:buSzPct val="50000"/>
            </a:pPr>
            <a:r>
              <a:rPr lang="ar-MA" sz="2800" b="1" dirty="0">
                <a:cs typeface="Microsoft Uighur" panose="02000000000000000000" pitchFamily="2" charset="-78"/>
              </a:rPr>
              <a:t>الإنتاج الكتابي.</a:t>
            </a:r>
          </a:p>
        </p:txBody>
      </p:sp>
      <p:pic>
        <p:nvPicPr>
          <p:cNvPr id="31" name="Image 30">
            <a:extLst>
              <a:ext uri="{FF2B5EF4-FFF2-40B4-BE49-F238E27FC236}">
                <a16:creationId xmlns:a16="http://schemas.microsoft.com/office/drawing/2014/main" id="{9A8BCA61-A543-FA34-2146-BA9E7A60917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4" name="Image 3">
            <a:extLst>
              <a:ext uri="{FF2B5EF4-FFF2-40B4-BE49-F238E27FC236}">
                <a16:creationId xmlns:a16="http://schemas.microsoft.com/office/drawing/2014/main" id="{B8D72541-0FC2-4373-0C87-85FF68BEBC5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665390" y="1020627"/>
            <a:ext cx="436923" cy="436923"/>
          </a:xfrm>
          <a:prstGeom prst="rect">
            <a:avLst/>
          </a:prstGeom>
          <a:ln>
            <a:noFill/>
          </a:ln>
        </p:spPr>
      </p:pic>
    </p:spTree>
    <p:extLst>
      <p:ext uri="{BB962C8B-B14F-4D97-AF65-F5344CB8AC3E}">
        <p14:creationId xmlns:p14="http://schemas.microsoft.com/office/powerpoint/2010/main" val="19236360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31"/>
                                        </p:tgtEl>
                                        <p:attrNameLst>
                                          <p:attrName>style.visibility</p:attrName>
                                        </p:attrNameLst>
                                      </p:cBhvr>
                                      <p:to>
                                        <p:strVal val="visible"/>
                                      </p:to>
                                    </p:set>
                                    <p:animEffect transition="in" filter="fade">
                                      <p:cBhvr>
                                        <p:cTn id="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89607-10DD-6FD4-E5AE-76B897F0751E}"/>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AA13C2BF-EC0E-F584-DD26-D404B87A8863}"/>
              </a:ext>
            </a:extLst>
          </p:cNvPr>
          <p:cNvPicPr preferRelativeResize="0">
            <a:picLocks/>
          </p:cNvPicPr>
          <p:nvPr/>
        </p:nvPicPr>
        <p:blipFill>
          <a:blip r:embed="rId2"/>
          <a:stretch>
            <a:fillRect/>
          </a:stretch>
        </p:blipFill>
        <p:spPr>
          <a:xfrm>
            <a:off x="1363820" y="2402732"/>
            <a:ext cx="6696000" cy="2052536"/>
          </a:xfrm>
          <a:prstGeom prst="rect">
            <a:avLst/>
          </a:prstGeom>
        </p:spPr>
      </p:pic>
      <p:sp>
        <p:nvSpPr>
          <p:cNvPr id="5" name="Rectangle 4">
            <a:extLst>
              <a:ext uri="{FF2B5EF4-FFF2-40B4-BE49-F238E27FC236}">
                <a16:creationId xmlns:a16="http://schemas.microsoft.com/office/drawing/2014/main" id="{D25F090D-A69D-4B28-76A9-3039C7F5AA89}"/>
              </a:ext>
            </a:extLst>
          </p:cNvPr>
          <p:cNvSpPr/>
          <p:nvPr/>
        </p:nvSpPr>
        <p:spPr>
          <a:xfrm>
            <a:off x="1451368" y="3160786"/>
            <a:ext cx="4787153" cy="923330"/>
          </a:xfrm>
          <a:prstGeom prst="rect">
            <a:avLst/>
          </a:prstGeom>
        </p:spPr>
        <p:txBody>
          <a:bodyPr wrap="square">
            <a:spAutoFit/>
          </a:bodyPr>
          <a:lstStyle/>
          <a:p>
            <a:pPr algn="r" rtl="1"/>
            <a:r>
              <a:rPr lang="ar-MA" sz="5400" b="1" kern="1200" dirty="0">
                <a:solidFill>
                  <a:srgbClr val="424D7B"/>
                </a:solidFill>
                <a:latin typeface="Microsoft Uighur" panose="02000000000000000000" pitchFamily="2" charset="-78"/>
                <a:cs typeface="Microsoft Uighur" panose="02000000000000000000" pitchFamily="2" charset="-78"/>
              </a:rPr>
              <a:t>تقويم فهم المسموع </a:t>
            </a:r>
          </a:p>
        </p:txBody>
      </p:sp>
    </p:spTree>
    <p:extLst>
      <p:ext uri="{BB962C8B-B14F-4D97-AF65-F5344CB8AC3E}">
        <p14:creationId xmlns:p14="http://schemas.microsoft.com/office/powerpoint/2010/main" val="301732480"/>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F6868-810B-C2B4-E9B5-6ABE78BE5F57}"/>
            </a:ext>
          </a:extLst>
        </p:cNvPr>
        <p:cNvGrpSpPr/>
        <p:nvPr/>
      </p:nvGrpSpPr>
      <p:grpSpPr>
        <a:xfrm>
          <a:off x="0" y="0"/>
          <a:ext cx="0" cy="0"/>
          <a:chOff x="0" y="0"/>
          <a:chExt cx="0" cy="0"/>
        </a:xfrm>
      </p:grpSpPr>
      <p:sp>
        <p:nvSpPr>
          <p:cNvPr id="5" name="Titre 3">
            <a:extLst>
              <a:ext uri="{FF2B5EF4-FFF2-40B4-BE49-F238E27FC236}">
                <a16:creationId xmlns:a16="http://schemas.microsoft.com/office/drawing/2014/main" id="{EBB1EE20-030A-951B-F1C1-8034C23A91D2}"/>
              </a:ext>
            </a:extLst>
          </p:cNvPr>
          <p:cNvSpPr>
            <a:spLocks noGrp="1"/>
          </p:cNvSpPr>
          <p:nvPr>
            <p:ph type="title"/>
          </p:nvPr>
        </p:nvSpPr>
        <p:spPr>
          <a:xfrm>
            <a:off x="1799617" y="807396"/>
            <a:ext cx="5000016" cy="593387"/>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دليل تمرير رائز فهم المسموع</a:t>
            </a:r>
            <a:endParaRPr lang="fr-MA" sz="4400" dirty="0">
              <a:solidFill>
                <a:srgbClr val="424D7B"/>
              </a:solidFill>
              <a:latin typeface="Dosis SemiBold" pitchFamily="2" charset="0"/>
              <a:ea typeface="+mn-ea"/>
              <a:cs typeface="Microsoft Uighur" panose="02000000000000000000" pitchFamily="2" charset="-78"/>
            </a:endParaRPr>
          </a:p>
        </p:txBody>
      </p:sp>
      <p:sp>
        <p:nvSpPr>
          <p:cNvPr id="6" name="Espace réservé du texte 2">
            <a:extLst>
              <a:ext uri="{FF2B5EF4-FFF2-40B4-BE49-F238E27FC236}">
                <a16:creationId xmlns:a16="http://schemas.microsoft.com/office/drawing/2014/main" id="{047EA696-7B9B-B0A9-5E2B-66DFF684483E}"/>
              </a:ext>
            </a:extLst>
          </p:cNvPr>
          <p:cNvSpPr txBox="1">
            <a:spLocks/>
          </p:cNvSpPr>
          <p:nvPr/>
        </p:nvSpPr>
        <p:spPr>
          <a:xfrm>
            <a:off x="243191" y="1400783"/>
            <a:ext cx="8261215" cy="5068111"/>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إنجاز الرائز بشكل فردي على أوراق  الأسئلة  المستنسخة بعدد التلاميذ؛</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يسجل الأستاذ  النص السماعي( </a:t>
            </a:r>
            <a:r>
              <a:rPr lang="ar-MA" sz="2400" b="1" dirty="0">
                <a:solidFill>
                  <a:srgbClr val="FF0000"/>
                </a:solidFill>
                <a:latin typeface="Microsoft Uighur" panose="02000000000000000000" pitchFamily="2" charset="-78"/>
                <a:ea typeface="+mn-ea"/>
                <a:cs typeface="Microsoft Uighur" panose="02000000000000000000" pitchFamily="2" charset="-78"/>
              </a:rPr>
              <a:t>مدرج في  الشريحة الأخيرة</a:t>
            </a:r>
            <a:r>
              <a:rPr lang="ar-MA" sz="2400" b="1" dirty="0">
                <a:solidFill>
                  <a:srgbClr val="424D7B"/>
                </a:solidFill>
                <a:latin typeface="Microsoft Uighur" panose="02000000000000000000" pitchFamily="2" charset="-78"/>
                <a:ea typeface="+mn-ea"/>
                <a:cs typeface="Microsoft Uighur" panose="02000000000000000000" pitchFamily="2" charset="-78"/>
              </a:rPr>
              <a:t>) على مذكرة قصد تسميعه بشكل معبر؛</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توفير البيئة الآمنة لتسميع النص؛</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مطالبة التلاميذ باستعمال أورق مستقلة لتسجيل معلومات أثناء تسميع النص؛</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بأهمية التركيز أثناء التسميع  قصد التقاط أكبر عدد من المعلومات ؛ </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احترام مدة التمرير المحددة في 15 دقيقة؛</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من حين إلى آخر بالمدة الزمنية المتبقية.</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تصحيح إنتاجات التلاميذ على ضوء عناصر الإجابة المرفقة بالرائز.</a:t>
            </a:r>
          </a:p>
        </p:txBody>
      </p:sp>
    </p:spTree>
    <p:extLst>
      <p:ext uri="{BB962C8B-B14F-4D97-AF65-F5344CB8AC3E}">
        <p14:creationId xmlns:p14="http://schemas.microsoft.com/office/powerpoint/2010/main" val="753131152"/>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F7D18-F2AA-3110-86E6-2E7782B0D4D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8F989B-DDB2-7049-EAC9-AD346B71D1FE}"/>
              </a:ext>
            </a:extLst>
          </p:cNvPr>
          <p:cNvSpPr>
            <a:spLocks noGrp="1"/>
          </p:cNvSpPr>
          <p:nvPr>
            <p:ph type="title"/>
          </p:nvPr>
        </p:nvSpPr>
        <p:spPr>
          <a:xfrm>
            <a:off x="324244" y="756000"/>
            <a:ext cx="729864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الصفحة رقم -</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6</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من الرائز.</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EBE2E15-84AB-9DB8-708B-365A1AEFCD8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82279F8E-CF45-6C11-BB29-FB20B2725743}"/>
              </a:ext>
            </a:extLst>
          </p:cNvPr>
          <p:cNvPicPr>
            <a:picLocks noChangeAspect="1"/>
          </p:cNvPicPr>
          <p:nvPr/>
        </p:nvPicPr>
        <p:blipFill>
          <a:blip r:embed="rId3"/>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647164076"/>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65227-69D6-1C3F-ED4A-A990945E71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11A3E7F-590E-5E8C-BE15-1852C1794472}"/>
              </a:ext>
            </a:extLst>
          </p:cNvPr>
          <p:cNvSpPr>
            <a:spLocks noGrp="1"/>
          </p:cNvSpPr>
          <p:nvPr>
            <p:ph type="title"/>
          </p:nvPr>
        </p:nvSpPr>
        <p:spPr>
          <a:xfrm>
            <a:off x="324244" y="756000"/>
            <a:ext cx="729864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أوراقا مستقلة لتسجيل المعلومات التي يمكنكم التقاطها أثناء تسميع النص.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CA414F15-0718-66F7-A6C5-949A55B5423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F962D1FA-A6AF-A0FB-5B3D-0EF51C48BC09}"/>
              </a:ext>
            </a:extLst>
          </p:cNvPr>
          <p:cNvPicPr>
            <a:picLocks noChangeAspect="1"/>
          </p:cNvPicPr>
          <p:nvPr/>
        </p:nvPicPr>
        <p:blipFill>
          <a:blip r:embed="rId3"/>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534993027"/>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5B938-7639-46CE-F02F-310CF268BFE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7E1CB4-2796-746A-B2CA-169FB0AA4E31}"/>
              </a:ext>
            </a:extLst>
          </p:cNvPr>
          <p:cNvSpPr>
            <a:spLocks noGrp="1"/>
          </p:cNvSpPr>
          <p:nvPr>
            <p:ph type="title"/>
          </p:nvPr>
        </p:nvSpPr>
        <p:spPr>
          <a:xfrm>
            <a:off x="398834" y="756000"/>
            <a:ext cx="7224053" cy="612000"/>
          </a:xfrm>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مستعدون!  سأقرأ  النص. انصتوا جيدا وسجلوا  أهم المعلومات الواردة فيه على  أوراقكم.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تسميع النص الوارد في الشريحة الأخيرة من العرض بعد  فصل الحاسوب عن الشاشة مرتين متتاليتين.</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12F0C799-CB4A-C606-34C7-305CEDDF2A7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AB2D1B01-179D-BB41-07B4-4854AD6E502E}"/>
              </a:ext>
            </a:extLst>
          </p:cNvPr>
          <p:cNvPicPr>
            <a:picLocks noChangeAspect="1"/>
          </p:cNvPicPr>
          <p:nvPr/>
        </p:nvPicPr>
        <p:blipFill>
          <a:blip r:embed="rId3"/>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897100833"/>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E3BA4-C7A0-7446-17E0-F7A224DB52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73C4186-3950-1722-56CE-B5DBD457B904}"/>
              </a:ext>
            </a:extLst>
          </p:cNvPr>
          <p:cNvSpPr>
            <a:spLocks noGrp="1"/>
          </p:cNvSpPr>
          <p:nvPr>
            <p:ph type="title"/>
          </p:nvPr>
        </p:nvSpPr>
        <p:spPr>
          <a:xfrm>
            <a:off x="398834" y="756000"/>
            <a:ext cx="7224053" cy="612000"/>
          </a:xfrm>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استعينوا بما علق في أذهانكم من أفكار حول النص، وبما سجلتموه على الأوراق من معلومات، وأجيبوا عن أسئلة الرائز الخاصة بفهم المسموع.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36F69638-FD16-85AF-AB10-B40BE0BB80C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E714FCD8-7831-8D9A-D4D6-AEC9E18C7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320" y="1062000"/>
            <a:ext cx="1114253" cy="1281976"/>
          </a:xfrm>
          <a:prstGeom prst="rect">
            <a:avLst/>
          </a:prstGeom>
        </p:spPr>
      </p:pic>
      <p:pic>
        <p:nvPicPr>
          <p:cNvPr id="5" name="Image 4">
            <a:extLst>
              <a:ext uri="{FF2B5EF4-FFF2-40B4-BE49-F238E27FC236}">
                <a16:creationId xmlns:a16="http://schemas.microsoft.com/office/drawing/2014/main" id="{08FD6935-67AF-FBBA-9EDC-EB9C74123C9D}"/>
              </a:ext>
            </a:extLst>
          </p:cNvPr>
          <p:cNvPicPr>
            <a:picLocks noChangeAspect="1"/>
          </p:cNvPicPr>
          <p:nvPr/>
        </p:nvPicPr>
        <p:blipFill>
          <a:blip r:embed="rId4"/>
          <a:stretch>
            <a:fillRect/>
          </a:stretch>
        </p:blipFill>
        <p:spPr>
          <a:xfrm>
            <a:off x="1517676" y="2244583"/>
            <a:ext cx="6668078" cy="961105"/>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F9835CDA-C50E-7575-083A-EF155C1A4C51}"/>
              </a:ext>
            </a:extLst>
          </p:cNvPr>
          <p:cNvPicPr>
            <a:picLocks noChangeAspect="1"/>
          </p:cNvPicPr>
          <p:nvPr/>
        </p:nvPicPr>
        <p:blipFill>
          <a:blip r:embed="rId5"/>
          <a:stretch>
            <a:fillRect/>
          </a:stretch>
        </p:blipFill>
        <p:spPr>
          <a:xfrm>
            <a:off x="1441470" y="4285095"/>
            <a:ext cx="6744284" cy="9983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98474"/>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468F2-7A3D-D929-9D95-C14644EA3AC4}"/>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C7AE86C4-BEF2-3B4D-452B-C89CBA1FAD0D}"/>
              </a:ext>
            </a:extLst>
          </p:cNvPr>
          <p:cNvPicPr preferRelativeResize="0">
            <a:picLocks/>
          </p:cNvPicPr>
          <p:nvPr/>
        </p:nvPicPr>
        <p:blipFill>
          <a:blip r:embed="rId2"/>
          <a:stretch>
            <a:fillRect/>
          </a:stretch>
        </p:blipFill>
        <p:spPr>
          <a:xfrm>
            <a:off x="1363820" y="2402732"/>
            <a:ext cx="6696000" cy="2052536"/>
          </a:xfrm>
          <a:prstGeom prst="rect">
            <a:avLst/>
          </a:prstGeom>
        </p:spPr>
      </p:pic>
      <p:sp>
        <p:nvSpPr>
          <p:cNvPr id="5" name="Rectangle 4">
            <a:extLst>
              <a:ext uri="{FF2B5EF4-FFF2-40B4-BE49-F238E27FC236}">
                <a16:creationId xmlns:a16="http://schemas.microsoft.com/office/drawing/2014/main" id="{882A0681-177E-DA8B-1A2B-02E4EE74FCC1}"/>
              </a:ext>
            </a:extLst>
          </p:cNvPr>
          <p:cNvSpPr/>
          <p:nvPr/>
        </p:nvSpPr>
        <p:spPr>
          <a:xfrm>
            <a:off x="1451368" y="3160786"/>
            <a:ext cx="4787153" cy="923330"/>
          </a:xfrm>
          <a:prstGeom prst="rect">
            <a:avLst/>
          </a:prstGeom>
        </p:spPr>
        <p:txBody>
          <a:bodyPr wrap="square">
            <a:spAutoFit/>
          </a:bodyPr>
          <a:lstStyle/>
          <a:p>
            <a:pPr algn="r" rtl="1"/>
            <a:r>
              <a:rPr lang="ar-MA" sz="5400" b="1" kern="1200" dirty="0">
                <a:solidFill>
                  <a:srgbClr val="424D7B"/>
                </a:solidFill>
                <a:latin typeface="Microsoft Uighur" panose="02000000000000000000" pitchFamily="2" charset="-78"/>
                <a:cs typeface="Microsoft Uighur" panose="02000000000000000000" pitchFamily="2" charset="-78"/>
              </a:rPr>
              <a:t>تقويم الإنتاج الكتابي </a:t>
            </a:r>
          </a:p>
        </p:txBody>
      </p:sp>
    </p:spTree>
    <p:extLst>
      <p:ext uri="{BB962C8B-B14F-4D97-AF65-F5344CB8AC3E}">
        <p14:creationId xmlns:p14="http://schemas.microsoft.com/office/powerpoint/2010/main" val="2528435046"/>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0CF28-9FBA-63AF-A30B-0F2DE4E5F5DE}"/>
            </a:ext>
          </a:extLst>
        </p:cNvPr>
        <p:cNvGrpSpPr/>
        <p:nvPr/>
      </p:nvGrpSpPr>
      <p:grpSpPr>
        <a:xfrm>
          <a:off x="0" y="0"/>
          <a:ext cx="0" cy="0"/>
          <a:chOff x="0" y="0"/>
          <a:chExt cx="0" cy="0"/>
        </a:xfrm>
      </p:grpSpPr>
      <p:sp>
        <p:nvSpPr>
          <p:cNvPr id="5" name="Titre 3">
            <a:extLst>
              <a:ext uri="{FF2B5EF4-FFF2-40B4-BE49-F238E27FC236}">
                <a16:creationId xmlns:a16="http://schemas.microsoft.com/office/drawing/2014/main" id="{65EBE267-4566-A204-7900-0E2C8A851627}"/>
              </a:ext>
            </a:extLst>
          </p:cNvPr>
          <p:cNvSpPr>
            <a:spLocks noGrp="1"/>
          </p:cNvSpPr>
          <p:nvPr>
            <p:ph type="title"/>
          </p:nvPr>
        </p:nvSpPr>
        <p:spPr>
          <a:xfrm>
            <a:off x="1799617" y="807396"/>
            <a:ext cx="5000016" cy="593387"/>
          </a:xfrm>
          <a:prstGeom prst="roundRect">
            <a:avLst/>
          </a:prstGeom>
          <a:solidFill>
            <a:schemeClr val="accent6">
              <a:lumMod val="20000"/>
              <a:lumOff val="80000"/>
            </a:schemeClr>
          </a:solidFill>
          <a:ln>
            <a:solidFill>
              <a:schemeClr val="accent6">
                <a:lumMod val="75000"/>
              </a:schemeClr>
            </a:solidFill>
          </a:ln>
        </p:spPr>
        <p:txBody>
          <a:bodyPr>
            <a:normAutofit fontScale="90000"/>
          </a:bodyPr>
          <a:lstStyle/>
          <a:p>
            <a:r>
              <a:rPr lang="ar-MA" sz="4400" dirty="0">
                <a:solidFill>
                  <a:srgbClr val="424D7B"/>
                </a:solidFill>
                <a:latin typeface="Dosis SemiBold" pitchFamily="2" charset="0"/>
                <a:ea typeface="+mn-ea"/>
                <a:cs typeface="Microsoft Uighur" panose="02000000000000000000" pitchFamily="2" charset="-78"/>
              </a:rPr>
              <a:t>دليل تمرير رائز  الإنتاج الكتابي</a:t>
            </a:r>
            <a:endParaRPr lang="fr-MA" sz="4400" dirty="0">
              <a:solidFill>
                <a:srgbClr val="424D7B"/>
              </a:solidFill>
              <a:latin typeface="Dosis SemiBold" pitchFamily="2" charset="0"/>
              <a:ea typeface="+mn-ea"/>
              <a:cs typeface="Microsoft Uighur" panose="02000000000000000000" pitchFamily="2" charset="-78"/>
            </a:endParaRPr>
          </a:p>
        </p:txBody>
      </p:sp>
      <p:sp>
        <p:nvSpPr>
          <p:cNvPr id="6" name="Espace réservé du texte 2">
            <a:extLst>
              <a:ext uri="{FF2B5EF4-FFF2-40B4-BE49-F238E27FC236}">
                <a16:creationId xmlns:a16="http://schemas.microsoft.com/office/drawing/2014/main" id="{E3789156-7106-CA69-63B8-94C419D5B3D4}"/>
              </a:ext>
            </a:extLst>
          </p:cNvPr>
          <p:cNvSpPr txBox="1">
            <a:spLocks/>
          </p:cNvSpPr>
          <p:nvPr/>
        </p:nvSpPr>
        <p:spPr>
          <a:xfrm>
            <a:off x="639594" y="1400783"/>
            <a:ext cx="7864812" cy="5068111"/>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الإجابة عن تعليمة(</a:t>
            </a:r>
            <a:r>
              <a:rPr lang="fr-FR" sz="2400" b="1" dirty="0">
                <a:solidFill>
                  <a:srgbClr val="424D7B"/>
                </a:solidFill>
                <a:latin typeface="Microsoft Uighur" panose="02000000000000000000" pitchFamily="2" charset="-78"/>
                <a:ea typeface="+mn-ea"/>
                <a:cs typeface="Microsoft Uighur" panose="02000000000000000000" pitchFamily="2" charset="-78"/>
              </a:rPr>
              <a:t>PE1</a:t>
            </a:r>
            <a:r>
              <a:rPr lang="ar-MA" sz="2400" b="1" dirty="0">
                <a:solidFill>
                  <a:srgbClr val="424D7B"/>
                </a:solidFill>
                <a:latin typeface="Microsoft Uighur" panose="02000000000000000000" pitchFamily="2" charset="-78"/>
                <a:ea typeface="+mn-ea"/>
                <a:cs typeface="Microsoft Uighur" panose="02000000000000000000" pitchFamily="2" charset="-78"/>
              </a:rPr>
              <a:t>) على ورقة الأسئلة؛ </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الإجابة عن تعليمة ( </a:t>
            </a:r>
            <a:r>
              <a:rPr lang="fr-FR" sz="2400" b="1" dirty="0">
                <a:solidFill>
                  <a:srgbClr val="424D7B"/>
                </a:solidFill>
                <a:latin typeface="Microsoft Uighur" panose="02000000000000000000" pitchFamily="2" charset="-78"/>
                <a:ea typeface="+mn-ea"/>
                <a:cs typeface="Microsoft Uighur" panose="02000000000000000000" pitchFamily="2" charset="-78"/>
              </a:rPr>
              <a:t>PE2</a:t>
            </a:r>
            <a:r>
              <a:rPr lang="ar-MA" sz="2400" b="1" dirty="0">
                <a:solidFill>
                  <a:srgbClr val="424D7B"/>
                </a:solidFill>
                <a:latin typeface="Microsoft Uighur" panose="02000000000000000000" pitchFamily="2" charset="-78"/>
                <a:ea typeface="+mn-ea"/>
                <a:cs typeface="Microsoft Uighur" panose="02000000000000000000" pitchFamily="2" charset="-78"/>
              </a:rPr>
              <a:t>) على ورقة مستقلة ترفق بالرائز.</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بأهمية التركيز وتجنب الأخطاء اللغوية؛ </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توجيه  التلاميذ إلى استعمال أورق التسويد قبل كتابة الموضوع على ورقة التحرير؛</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احترام مدة التمرير المحددة في 40 دقيقة؛</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من حين إلى آخر بالمدة الزمنية المتبقية.</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تصحيح إنتاجات التلاميذ على ضوء عناصر الإجابة المرفقة بالرائز.</a:t>
            </a:r>
          </a:p>
        </p:txBody>
      </p:sp>
    </p:spTree>
    <p:extLst>
      <p:ext uri="{BB962C8B-B14F-4D97-AF65-F5344CB8AC3E}">
        <p14:creationId xmlns:p14="http://schemas.microsoft.com/office/powerpoint/2010/main" val="2207733754"/>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61B28-C908-7DBA-E528-459A5A5EAE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C6909B-3DED-175A-F73D-4C2A68512814}"/>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الرائز. وأجيبوا عن السؤالين المتعلقين بالإنتاج الكتابي.</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DFCCA455-F28A-5362-DBBA-819F3A9125B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8" name="Image 17">
            <a:extLst>
              <a:ext uri="{FF2B5EF4-FFF2-40B4-BE49-F238E27FC236}">
                <a16:creationId xmlns:a16="http://schemas.microsoft.com/office/drawing/2014/main" id="{E767E4CF-DDDD-C344-B44A-FCE127788F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286" y="1374578"/>
            <a:ext cx="1229036" cy="1414862"/>
          </a:xfrm>
          <a:prstGeom prst="rect">
            <a:avLst/>
          </a:prstGeom>
        </p:spPr>
      </p:pic>
      <p:pic>
        <p:nvPicPr>
          <p:cNvPr id="17" name="Image 16">
            <a:extLst>
              <a:ext uri="{FF2B5EF4-FFF2-40B4-BE49-F238E27FC236}">
                <a16:creationId xmlns:a16="http://schemas.microsoft.com/office/drawing/2014/main" id="{C826A5AD-B935-5A37-2FA2-F4A40B0BD2F8}"/>
              </a:ext>
            </a:extLst>
          </p:cNvPr>
          <p:cNvPicPr>
            <a:picLocks noChangeAspect="1"/>
          </p:cNvPicPr>
          <p:nvPr/>
        </p:nvPicPr>
        <p:blipFill>
          <a:blip r:embed="rId4"/>
          <a:stretch>
            <a:fillRect/>
          </a:stretch>
        </p:blipFill>
        <p:spPr>
          <a:xfrm>
            <a:off x="1241804" y="3123599"/>
            <a:ext cx="6690940" cy="944962"/>
          </a:xfrm>
          <a:prstGeom prst="rect">
            <a:avLst/>
          </a:prstGeom>
          <a:ln>
            <a:noFill/>
          </a:ln>
          <a:effectLst>
            <a:outerShdw blurRad="292100" dist="139700" dir="2700000" algn="tl" rotWithShape="0">
              <a:srgbClr val="333333">
                <a:alpha val="65000"/>
              </a:srgbClr>
            </a:outerShdw>
          </a:effectLst>
        </p:spPr>
      </p:pic>
      <p:pic>
        <p:nvPicPr>
          <p:cNvPr id="20" name="Image 19">
            <a:extLst>
              <a:ext uri="{FF2B5EF4-FFF2-40B4-BE49-F238E27FC236}">
                <a16:creationId xmlns:a16="http://schemas.microsoft.com/office/drawing/2014/main" id="{93B93F9C-5607-3984-FA38-3E0B4422A1B0}"/>
              </a:ext>
            </a:extLst>
          </p:cNvPr>
          <p:cNvPicPr>
            <a:picLocks noChangeAspect="1"/>
          </p:cNvPicPr>
          <p:nvPr/>
        </p:nvPicPr>
        <p:blipFill>
          <a:blip r:embed="rId5"/>
          <a:stretch>
            <a:fillRect/>
          </a:stretch>
        </p:blipFill>
        <p:spPr>
          <a:xfrm>
            <a:off x="1249425" y="4656103"/>
            <a:ext cx="6683319" cy="9602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08090812"/>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4A956-1637-C68B-E60E-19D3E2D7145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34E5D2-BF70-0653-E20F-9502D826941A}"/>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EACD1F8E-201E-2661-B5D3-959240AA18A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اختتام الحصة6_1">
            <a:hlinkClick r:id="" action="ppaction://media"/>
            <a:extLst>
              <a:ext uri="{FF2B5EF4-FFF2-40B4-BE49-F238E27FC236}">
                <a16:creationId xmlns:a16="http://schemas.microsoft.com/office/drawing/2014/main" id="{31B6043E-2237-50C4-F6CE-D47B926BE23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512" y="1920227"/>
            <a:ext cx="7038975" cy="3959225"/>
          </a:xfrm>
          <a:prstGeom prst="rect">
            <a:avLst/>
          </a:prstGeom>
        </p:spPr>
      </p:pic>
    </p:spTree>
    <p:extLst>
      <p:ext uri="{BB962C8B-B14F-4D97-AF65-F5344CB8AC3E}">
        <p14:creationId xmlns:p14="http://schemas.microsoft.com/office/powerpoint/2010/main" val="8934627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3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D47C1E3-1B7F-A87E-8B36-0B2CCD4ED51E}"/>
              </a:ext>
            </a:extLst>
          </p:cNvPr>
          <p:cNvSpPr txBox="1"/>
          <p:nvPr/>
        </p:nvSpPr>
        <p:spPr>
          <a:xfrm>
            <a:off x="1292094" y="4058171"/>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يباشر التصحيح مباشرة بعد انتهاء حصة التمرير كلما أمكن ذلك</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651164" y="2839748"/>
            <a:ext cx="8639258" cy="890781"/>
            <a:chOff x="-611713" y="2851205"/>
            <a:chExt cx="8639258"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611713" y="3178847"/>
              <a:ext cx="7126625" cy="52322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800" b="1" dirty="0">
                  <a:solidFill>
                    <a:srgbClr val="FF0000"/>
                  </a:solidFill>
                  <a:latin typeface="Microsoft Uighur" panose="02000000000000000000" pitchFamily="2" charset="-78"/>
                  <a:cs typeface="Microsoft Uighur" panose="02000000000000000000" pitchFamily="2" charset="-78"/>
                </a:rPr>
                <a:t>تحري الدقة والموضوعية أثناء تصحيح إنجازات المتعلمين </a:t>
              </a:r>
              <a:endParaRPr kumimoji="0" lang="ar-MA" sz="28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6C4D8-0FFC-A6CB-4147-DE1E540466AA}"/>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2DFEFC36-3C9F-7541-3041-CE535EFFE002}"/>
              </a:ext>
            </a:extLst>
          </p:cNvPr>
          <p:cNvSpPr txBox="1"/>
          <p:nvPr/>
        </p:nvSpPr>
        <p:spPr>
          <a:xfrm>
            <a:off x="4974077" y="785794"/>
            <a:ext cx="4991916" cy="507985"/>
          </a:xfrm>
          <a:prstGeom prst="rect">
            <a:avLst/>
          </a:prstGeom>
        </p:spPr>
        <p:txBody>
          <a:bodyPr anchor="ctr">
            <a:normAutofit fontScale="85000" lnSpcReduction="20000"/>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0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نص فهم المسموع1</a:t>
            </a:r>
          </a:p>
        </p:txBody>
      </p:sp>
      <p:sp>
        <p:nvSpPr>
          <p:cNvPr id="6" name="TextBox 5">
            <a:extLst>
              <a:ext uri="{FF2B5EF4-FFF2-40B4-BE49-F238E27FC236}">
                <a16:creationId xmlns:a16="http://schemas.microsoft.com/office/drawing/2014/main" id="{A6AABF52-533E-C9C2-1A4E-1D449FBD2E1C}"/>
              </a:ext>
            </a:extLst>
          </p:cNvPr>
          <p:cNvSpPr txBox="1"/>
          <p:nvPr/>
        </p:nvSpPr>
        <p:spPr>
          <a:xfrm>
            <a:off x="496112" y="1293779"/>
            <a:ext cx="7928041" cy="5291847"/>
          </a:xfrm>
          <a:prstGeom prst="rect">
            <a:avLst/>
          </a:prstGeom>
          <a:ln w="38100">
            <a:solidFill>
              <a:schemeClr val="accent1"/>
            </a:solidFill>
          </a:ln>
        </p:spPr>
        <p:txBody>
          <a:bodyPr anchor="ctr">
            <a:no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R="0" lvl="0" indent="360363" defTabSz="914400" rtl="1" eaLnBrk="1" fontAlgn="auto" latinLnBrk="0" hangingPunct="1">
              <a:lnSpc>
                <a:spcPct val="90000"/>
              </a:lnSpc>
              <a:spcBef>
                <a:spcPct val="0"/>
              </a:spcBef>
              <a:spcAft>
                <a:spcPts val="0"/>
              </a:spcAft>
              <a:buClrTx/>
              <a:buSzTx/>
              <a:buFontTx/>
              <a:buNone/>
              <a:tabLst/>
              <a:defRPr/>
            </a:pPr>
            <a:r>
              <a:rPr kumimoji="0" lang="ar-MA" sz="2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الذكاء الاصطناعي</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منذ أن اقتحم الذكاء الاصطناعي حياتنا، صار حاضرا في هواتفنا وحواسيبنا، وحتى في سياراتنا وأجهزتنا المنزلية. والذكاء الاصطناعي هو قدرة الآلات والبرامج على محاكاة ذكاء الإنسان، كفهم الكلام، والتعرف على الصور، وتقديم حلول واقتراحات ذكية. ولذلك، يرى الكثيرون فيه واحدا من أعظم إنجازات عصرنا الحديث.</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    إن لهذا الابتكار فوائد مذهلة إذا أحسنا استغلاله، فهو يفتح للتلميذ أبواب التعلّم والبحث، ويعين الموظفين على إنجاز مهامهم بدقة، كما يخفف عن الناس أعباء كانت تتطلب وقتا وجهدا كبيرين. وبفضله، أصبحت الترجمة وتنظيم المعلومات وإعانة ذوي الاحتياجات الخاصة أمورا أسرع وأسهل من أي وقت مضى.</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    ومع ذلك، لا يخلو هذا "المساعد الرقمي" من مخاطر لا ينبغي تجاهلها، فقد يُستغل في الغش، أو نشر أخبار زائفة وصور مضللة تخدع الآخرين. والأخطر من ذلك، هو أن يعتاد الأطفال الاعتماد عليه كليا، مما قد يضعف قدراتهم على التفكير والاجتهاد الشخصي.</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    لذا، يجب أن نتعامل مع الذكاء الاصطناعي بوعي وحذر، فلا نكشف له أسرارنا، ولا نجعله بديلا عن عقولنا، فمنافعه الحقيقية تتجلى حين نستخدمه في التعلم والخدمة والإبداع.</a:t>
            </a:r>
          </a:p>
        </p:txBody>
      </p:sp>
      <p:sp>
        <p:nvSpPr>
          <p:cNvPr id="2" name="Rectangle 1">
            <a:extLst>
              <a:ext uri="{FF2B5EF4-FFF2-40B4-BE49-F238E27FC236}">
                <a16:creationId xmlns:a16="http://schemas.microsoft.com/office/drawing/2014/main" id="{88E57B34-2B62-630E-2E27-61A6B9FCB391}"/>
              </a:ext>
            </a:extLst>
          </p:cNvPr>
          <p:cNvSpPr/>
          <p:nvPr/>
        </p:nvSpPr>
        <p:spPr>
          <a:xfrm>
            <a:off x="-1250782" y="747731"/>
            <a:ext cx="7126625" cy="52322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800" b="1" dirty="0">
                <a:solidFill>
                  <a:srgbClr val="FF0000"/>
                </a:solidFill>
                <a:latin typeface="Microsoft Uighur" panose="02000000000000000000" pitchFamily="2" charset="-78"/>
                <a:cs typeface="Microsoft Uighur" panose="02000000000000000000" pitchFamily="2" charset="-78"/>
              </a:rPr>
              <a:t>يسمع  الأستاذ النص المسموع المناسب للاختبار المعتمد</a:t>
            </a:r>
            <a:endParaRPr kumimoji="0" lang="ar-MA" sz="28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351071368"/>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6C4D8-0FFC-A6CB-4147-DE1E540466AA}"/>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2DFEFC36-3C9F-7541-3041-CE535EFFE002}"/>
              </a:ext>
            </a:extLst>
          </p:cNvPr>
          <p:cNvSpPr txBox="1"/>
          <p:nvPr/>
        </p:nvSpPr>
        <p:spPr>
          <a:xfrm>
            <a:off x="4987931" y="755349"/>
            <a:ext cx="4991916" cy="507985"/>
          </a:xfrm>
          <a:prstGeom prst="rect">
            <a:avLst/>
          </a:prstGeom>
        </p:spPr>
        <p:txBody>
          <a:bodyPr anchor="ctr">
            <a:normAutofit fontScale="85000" lnSpcReduction="20000"/>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0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نص فهم المسموع</a:t>
            </a:r>
            <a:r>
              <a:rPr lang="ar-MA" sz="4000" dirty="0"/>
              <a:t>2</a:t>
            </a:r>
            <a:endParaRPr kumimoji="0" lang="ar-MA" sz="40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sp>
        <p:nvSpPr>
          <p:cNvPr id="6" name="TextBox 5">
            <a:extLst>
              <a:ext uri="{FF2B5EF4-FFF2-40B4-BE49-F238E27FC236}">
                <a16:creationId xmlns:a16="http://schemas.microsoft.com/office/drawing/2014/main" id="{A6AABF52-533E-C9C2-1A4E-1D449FBD2E1C}"/>
              </a:ext>
            </a:extLst>
          </p:cNvPr>
          <p:cNvSpPr txBox="1"/>
          <p:nvPr/>
        </p:nvSpPr>
        <p:spPr>
          <a:xfrm>
            <a:off x="496112" y="1225685"/>
            <a:ext cx="7976680" cy="5359941"/>
          </a:xfrm>
          <a:prstGeom prst="rect">
            <a:avLst/>
          </a:prstGeom>
          <a:ln w="38100">
            <a:solidFill>
              <a:schemeClr val="accent1"/>
            </a:solidFill>
          </a:ln>
        </p:spPr>
        <p:txBody>
          <a:bodyPr anchor="ctr">
            <a:no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R="0" lvl="0" indent="360363" defTabSz="914400" rtl="1" eaLnBrk="1" fontAlgn="auto" latinLnBrk="0" hangingPunct="1">
              <a:lnSpc>
                <a:spcPct val="90000"/>
              </a:lnSpc>
              <a:spcBef>
                <a:spcPct val="0"/>
              </a:spcBef>
              <a:spcAft>
                <a:spcPts val="0"/>
              </a:spcAft>
              <a:buClrTx/>
              <a:buSzTx/>
              <a:buFontTx/>
              <a:buNone/>
              <a:tabLst/>
              <a:defRPr/>
            </a:pPr>
            <a:r>
              <a:rPr lang="ar-MA" sz="2600" dirty="0"/>
              <a:t>الانتخابات</a:t>
            </a:r>
            <a:endParaRPr kumimoji="0" lang="fr-FR" sz="2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حين يختلف الناس في الاختيار، لا يكون الحل في الخصام، بل في الاحتكام إلى رأي الجماعة بطريقة منظمة وعادلة. ومن هنا جاءت فكرة الانتخابات، وهي وسيلة ديمقراطية يختار بها المواطنون من يمثلهم ويتحمل المسؤولية باسمهم. وتعتمد هذه العملية على حرية التعبير، واحترام القانون، والقبول بما تسفر عنه النتائج. وبذلك يشعر كل فرد أن لصوته قيمة، وأن مشاركته يمكن أن تؤثر في الحياة العامة.</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وتكتسي الانتخابات أهمية كبيرة داخل المجتمع، لأنها تساعد على تنظيم المسؤوليات، وتمنح الناس فرصة المشاركة في اتخاذ القرار. كما تنمي الثقة بين الأفراد، وتُعَلِّمهم معنى الاختيار الواعي، وتحمل المسؤولية، واحترام رأي الأغلبية. ومن خلال الانتخابات يساهم المواطنون في بناء مجتمع منظم، تسوده الشفافية وروح التعاون، وتسند فيه المهام إلى من يقدر على أدائها بإخلاص.</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وتتجلى هذه الصورة الجميلة بوضوح داخل مدارسنا، يوم نجتمع لاختيار مكتب تسيير تعاونية القسم. ففي البداية يترشح </a:t>
            </a:r>
            <a:r>
              <a:rPr kumimoji="0" lang="ar-MA" sz="2600" b="1" i="0" u="none" strike="noStrike" kern="1200" cap="none" spc="0" normalizeH="0" baseline="0" noProof="0">
                <a:ln>
                  <a:noFill/>
                </a:ln>
                <a:solidFill>
                  <a:srgbClr val="565F88"/>
                </a:solidFill>
                <a:effectLst/>
                <a:uLnTx/>
                <a:uFillTx/>
                <a:latin typeface="Microsoft Uighur" panose="02000000000000000000" pitchFamily="2" charset="-78"/>
                <a:ea typeface="+mj-ea"/>
                <a:cs typeface="Microsoft Uighur" panose="02000000000000000000" pitchFamily="2" charset="-78"/>
              </a:rPr>
              <a:t>بعض التلاميذ. </a:t>
            </a:r>
            <a:r>
              <a:rPr kumimoji="0" lang="ar-MA" sz="2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ثم يعرض كل واحد أفكاره أمام زملائه، ويشرح ما ينوي القيام به لخدمة القسم. وبعد ذلك يشارك التلاميذ في التصويت في جو من النظام والاحترام. وفي النهاية يُعلَن الفائزون، فيتعلم الجميع أن الانتخابات وسيلة حضارية لاختيار المسؤولين.</a:t>
            </a:r>
          </a:p>
        </p:txBody>
      </p:sp>
      <p:sp>
        <p:nvSpPr>
          <p:cNvPr id="2" name="Rectangle 1">
            <a:extLst>
              <a:ext uri="{FF2B5EF4-FFF2-40B4-BE49-F238E27FC236}">
                <a16:creationId xmlns:a16="http://schemas.microsoft.com/office/drawing/2014/main" id="{4EBF9B8C-411D-7487-2704-9B01D12DDB9F}"/>
              </a:ext>
            </a:extLst>
          </p:cNvPr>
          <p:cNvSpPr/>
          <p:nvPr/>
        </p:nvSpPr>
        <p:spPr>
          <a:xfrm>
            <a:off x="-1250782" y="747731"/>
            <a:ext cx="7126625" cy="52322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800" b="1" dirty="0">
                <a:solidFill>
                  <a:srgbClr val="FF0000"/>
                </a:solidFill>
                <a:latin typeface="Microsoft Uighur" panose="02000000000000000000" pitchFamily="2" charset="-78"/>
                <a:cs typeface="Microsoft Uighur" panose="02000000000000000000" pitchFamily="2" charset="-78"/>
              </a:rPr>
              <a:t>يسمع  الأستاذ النص المسموع المناسب للاختبار المعتمد</a:t>
            </a:r>
            <a:endParaRPr kumimoji="0" lang="ar-MA" sz="28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175113453"/>
      </p:ext>
    </p:extLst>
  </p:cSld>
  <p:clrMapOvr>
    <a:masterClrMapping/>
  </p:clrMapOvr>
  <p:transition spd="slow">
    <p:fade/>
  </p:transition>
</p:sld>
</file>

<file path=ppt/theme/theme1.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افتتاح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نشاط اعتيادي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معجم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استماع وتحدث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1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0.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18724</TotalTime>
  <Words>816</Words>
  <Application>Microsoft Office PowerPoint</Application>
  <PresentationFormat>Affichage à l'écran (4:3)</PresentationFormat>
  <Paragraphs>60</Paragraphs>
  <Slides>19</Slides>
  <Notes>0</Notes>
  <HiddenSlides>0</HiddenSlides>
  <MMClips>1</MMClips>
  <ScaleCrop>false</ScaleCrop>
  <HeadingPairs>
    <vt:vector size="6" baseType="variant">
      <vt:variant>
        <vt:lpstr>Polices utilisées</vt:lpstr>
      </vt:variant>
      <vt:variant>
        <vt:i4>10</vt:i4>
      </vt:variant>
      <vt:variant>
        <vt:lpstr>Thème</vt:lpstr>
      </vt:variant>
      <vt:variant>
        <vt:i4>20</vt:i4>
      </vt:variant>
      <vt:variant>
        <vt:lpstr>Titres des diapositives</vt:lpstr>
      </vt:variant>
      <vt:variant>
        <vt:i4>19</vt:i4>
      </vt:variant>
    </vt:vector>
  </HeadingPairs>
  <TitlesOfParts>
    <vt:vector size="49" baseType="lpstr">
      <vt:lpstr>Aptos</vt:lpstr>
      <vt:lpstr>Aptos Display</vt:lpstr>
      <vt:lpstr>Arial</vt:lpstr>
      <vt:lpstr>Calibri</vt:lpstr>
      <vt:lpstr>Dosis</vt:lpstr>
      <vt:lpstr>Dosis Medium</vt:lpstr>
      <vt:lpstr>Dosis SemiBold</vt:lpstr>
      <vt:lpstr>Microsoft Uighur</vt:lpstr>
      <vt:lpstr>Modern Love</vt:lpstr>
      <vt:lpstr>Wingdings</vt:lpstr>
      <vt:lpstr>00_Env-Enseignant</vt:lpstr>
      <vt:lpstr>2_Env-Apprenant_Tmplt</vt:lpstr>
      <vt:lpstr>01- نشاط اعتيادي</vt:lpstr>
      <vt:lpstr>02- معــــــــــجم</vt:lpstr>
      <vt:lpstr>03- استماع وتحدث</vt:lpstr>
      <vt:lpstr>04- قراءة/ كتابة</vt:lpstr>
      <vt:lpstr>6_04- قراءة/ كتابة</vt:lpstr>
      <vt:lpstr>1_04- قراءة/ كتابة</vt:lpstr>
      <vt:lpstr>2_04- قراءة/ كتابة</vt:lpstr>
      <vt:lpstr>3_04- قراءة/ كتابة</vt:lpstr>
      <vt:lpstr>1_03- استماع وتحدث</vt:lpstr>
      <vt:lpstr>4_04- قراءة/ كتابة</vt:lpstr>
      <vt:lpstr>1_01- نشاط اعتيادي</vt:lpstr>
      <vt:lpstr>1_02- معــــــــــجم</vt:lpstr>
      <vt:lpstr>افتتاح الحصة nv</vt:lpstr>
      <vt:lpstr>نشاط اعتيادي nv</vt:lpstr>
      <vt:lpstr>معجم nv</vt:lpstr>
      <vt:lpstr>استماع وتحدث nv</vt:lpstr>
      <vt:lpstr>1_Conception personnalisée</vt:lpstr>
      <vt:lpstr>3_Env-Apprenant_Tmplt</vt:lpstr>
      <vt:lpstr>Présentation PowerPoint</vt:lpstr>
      <vt:lpstr>         تمرير الجزء الأول من الرائز</vt:lpstr>
      <vt:lpstr>دليل التمرير</vt:lpstr>
      <vt:lpstr>Présentation PowerPoint</vt:lpstr>
      <vt:lpstr>Présentation PowerPoint</vt:lpstr>
      <vt:lpstr>                      تمرير الجزء الثاني من الرائز </vt:lpstr>
      <vt:lpstr>Présentation PowerPoint</vt:lpstr>
      <vt:lpstr>دليل تمرير رائز فهم المسموع</vt:lpstr>
      <vt:lpstr>خذوا الصفحة رقم -6- من الرائز.</vt:lpstr>
      <vt:lpstr>خذوا أوراقا مستقلة لتسجيل المعلومات التي يمكنكم التقاطها أثناء تسميع النص. </vt:lpstr>
      <vt:lpstr>مستعدون!  سأقرأ  النص. انصتوا جيدا وسجلوا  أهم المعلومات الواردة فيه على  أوراقكم.  تسميع النص الوارد في الشريحة الأخيرة من العرض بعد  فصل الحاسوب عن الشاشة مرتين متتاليتين.</vt:lpstr>
      <vt:lpstr>استعينوا بما علق في أذهانكم من أفكار حول النص، وبما سجلتموه على الأوراق من معلومات، وأجيبوا عن أسئلة الرائز الخاصة بفهم المسموع. </vt:lpstr>
      <vt:lpstr>Présentation PowerPoint</vt:lpstr>
      <vt:lpstr>دليل تمرير رائز  الإنتاج الكتابي</vt:lpstr>
      <vt:lpstr>خذوا الرائز. وأجيبوا عن السؤالين المتعلقين بالإنتاج الكتابي.</vt:lpstr>
      <vt:lpstr>إلى اللقاء في الحصة المقبلة.</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252</cp:revision>
  <dcterms:created xsi:type="dcterms:W3CDTF">2023-09-20T21:35:22Z</dcterms:created>
  <dcterms:modified xsi:type="dcterms:W3CDTF">2026-04-28T07:02:14Z</dcterms:modified>
</cp:coreProperties>
</file>