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5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7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8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9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10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11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2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3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theme/theme14.xml" ContentType="application/vnd.openxmlformats-officedocument.theme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5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6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17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theme/theme18.xml" ContentType="application/vnd.openxmlformats-officedocument.theme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theme/theme19.xml" ContentType="application/vnd.openxmlformats-officedocument.theme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ppt/theme/theme2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1" r:id="rId2"/>
    <p:sldMasterId id="2147483689" r:id="rId3"/>
    <p:sldMasterId id="2147483694" r:id="rId4"/>
    <p:sldMasterId id="2147483705" r:id="rId5"/>
    <p:sldMasterId id="2147483714" r:id="rId6"/>
    <p:sldMasterId id="2147483809" r:id="rId7"/>
    <p:sldMasterId id="2147483753" r:id="rId8"/>
    <p:sldMasterId id="2147483764" r:id="rId9"/>
    <p:sldMasterId id="2147483775" r:id="rId10"/>
    <p:sldMasterId id="2147483860" r:id="rId11"/>
    <p:sldMasterId id="2147483786" r:id="rId12"/>
    <p:sldMasterId id="2147483820" r:id="rId13"/>
    <p:sldMasterId id="2147483843" r:id="rId14"/>
    <p:sldMasterId id="2147483878" r:id="rId15"/>
    <p:sldMasterId id="2147483901" r:id="rId16"/>
    <p:sldMasterId id="2147483924" r:id="rId17"/>
    <p:sldMasterId id="2147483947" r:id="rId18"/>
    <p:sldMasterId id="2147483741" r:id="rId19"/>
    <p:sldMasterId id="2147483686" r:id="rId20"/>
  </p:sldMasterIdLst>
  <p:notesMasterIdLst>
    <p:notesMasterId r:id="rId47"/>
  </p:notesMasterIdLst>
  <p:handoutMasterIdLst>
    <p:handoutMasterId r:id="rId48"/>
  </p:handoutMasterIdLst>
  <p:sldIdLst>
    <p:sldId id="2147482625" r:id="rId21"/>
    <p:sldId id="2147482603" r:id="rId22"/>
    <p:sldId id="2147482462" r:id="rId23"/>
    <p:sldId id="2147482845" r:id="rId24"/>
    <p:sldId id="2147482897" r:id="rId25"/>
    <p:sldId id="2147482835" r:id="rId26"/>
    <p:sldId id="2147482841" r:id="rId27"/>
    <p:sldId id="2147482836" r:id="rId28"/>
    <p:sldId id="2147482898" r:id="rId29"/>
    <p:sldId id="2147482899" r:id="rId30"/>
    <p:sldId id="2147482839" r:id="rId31"/>
    <p:sldId id="2147482871" r:id="rId32"/>
    <p:sldId id="2147482842" r:id="rId33"/>
    <p:sldId id="2147482843" r:id="rId34"/>
    <p:sldId id="2147482844" r:id="rId35"/>
    <p:sldId id="2147482740" r:id="rId36"/>
    <p:sldId id="2147482872" r:id="rId37"/>
    <p:sldId id="2147482734" r:id="rId38"/>
    <p:sldId id="2147482900" r:id="rId39"/>
    <p:sldId id="2147482875" r:id="rId40"/>
    <p:sldId id="2147482888" r:id="rId41"/>
    <p:sldId id="2147482901" r:id="rId42"/>
    <p:sldId id="2147482704" r:id="rId43"/>
    <p:sldId id="2147482869" r:id="rId44"/>
    <p:sldId id="2147482752" r:id="rId45"/>
    <p:sldId id="2147482707" r:id="rId46"/>
  </p:sldIdLst>
  <p:sldSz cx="9144000" cy="6858000" type="screen4x3"/>
  <p:notesSz cx="6858000" cy="9144000"/>
  <p:embeddedFontLst>
    <p:embeddedFont>
      <p:font typeface="Dosis" pitchFamily="2" charset="0"/>
      <p:regular r:id="rId49"/>
      <p:bold r:id="rId50"/>
    </p:embeddedFont>
    <p:embeddedFont>
      <p:font typeface="Dosis ExtraBold" pitchFamily="2" charset="0"/>
      <p:bold r:id="rId51"/>
    </p:embeddedFont>
    <p:embeddedFont>
      <p:font typeface="Dosis Medium" pitchFamily="2" charset="0"/>
      <p:regular r:id="rId52"/>
    </p:embeddedFont>
    <p:embeddedFont>
      <p:font typeface="Dosis SemiBold" pitchFamily="2" charset="0"/>
      <p:bold r:id="rId53"/>
    </p:embeddedFont>
    <p:embeddedFont>
      <p:font typeface="Microsoft Uighur" panose="02000000000000000000" pitchFamily="2" charset="-78"/>
      <p:regular r:id="rId54"/>
      <p:bold r:id="rId55"/>
    </p:embeddedFont>
    <p:embeddedFont>
      <p:font typeface="Modern Love" panose="04090805081005020601" pitchFamily="82" charset="0"/>
      <p:regular r:id="rId5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6B64A"/>
    <a:srgbClr val="48B2DC"/>
    <a:srgbClr val="D0CECE"/>
    <a:srgbClr val="B1EDEA"/>
    <a:srgbClr val="565F88"/>
    <a:srgbClr val="CC0000"/>
    <a:srgbClr val="B5EEF2"/>
    <a:srgbClr val="9CA3C0"/>
    <a:srgbClr val="94E4EA"/>
    <a:srgbClr val="0097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31" autoAdjust="0"/>
    <p:restoredTop sz="86433"/>
  </p:normalViewPr>
  <p:slideViewPr>
    <p:cSldViewPr snapToGrid="0">
      <p:cViewPr varScale="1">
        <p:scale>
          <a:sx n="79" d="100"/>
          <a:sy n="79" d="100"/>
        </p:scale>
        <p:origin x="1512" y="72"/>
      </p:cViewPr>
      <p:guideLst/>
    </p:cSldViewPr>
  </p:slideViewPr>
  <p:outlineViewPr>
    <p:cViewPr>
      <p:scale>
        <a:sx n="33" d="100"/>
        <a:sy n="33" d="100"/>
      </p:scale>
      <p:origin x="0" y="-23664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6.xml"/><Relationship Id="rId39" Type="http://schemas.openxmlformats.org/officeDocument/2006/relationships/slide" Target="slides/slide19.xml"/><Relationship Id="rId21" Type="http://schemas.openxmlformats.org/officeDocument/2006/relationships/slide" Target="slides/slide1.xml"/><Relationship Id="rId34" Type="http://schemas.openxmlformats.org/officeDocument/2006/relationships/slide" Target="slides/slide14.xml"/><Relationship Id="rId42" Type="http://schemas.openxmlformats.org/officeDocument/2006/relationships/slide" Target="slides/slide22.xml"/><Relationship Id="rId47" Type="http://schemas.openxmlformats.org/officeDocument/2006/relationships/notesMaster" Target="notesMasters/notesMaster1.xml"/><Relationship Id="rId50" Type="http://schemas.openxmlformats.org/officeDocument/2006/relationships/font" Target="fonts/font2.fntdata"/><Relationship Id="rId55" Type="http://schemas.openxmlformats.org/officeDocument/2006/relationships/font" Target="fonts/font7.fntdata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9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4.xml"/><Relationship Id="rId32" Type="http://schemas.openxmlformats.org/officeDocument/2006/relationships/slide" Target="slides/slide12.xml"/><Relationship Id="rId37" Type="http://schemas.openxmlformats.org/officeDocument/2006/relationships/slide" Target="slides/slide17.xml"/><Relationship Id="rId40" Type="http://schemas.openxmlformats.org/officeDocument/2006/relationships/slide" Target="slides/slide20.xml"/><Relationship Id="rId45" Type="http://schemas.openxmlformats.org/officeDocument/2006/relationships/slide" Target="slides/slide25.xml"/><Relationship Id="rId53" Type="http://schemas.openxmlformats.org/officeDocument/2006/relationships/font" Target="fonts/font5.fntdata"/><Relationship Id="rId58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9" Type="http://schemas.openxmlformats.org/officeDocument/2006/relationships/slideMaster" Target="slideMasters/slideMaster1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43" Type="http://schemas.openxmlformats.org/officeDocument/2006/relationships/slide" Target="slides/slide23.xml"/><Relationship Id="rId48" Type="http://schemas.openxmlformats.org/officeDocument/2006/relationships/handoutMaster" Target="handoutMasters/handoutMaster1.xml"/><Relationship Id="rId56" Type="http://schemas.openxmlformats.org/officeDocument/2006/relationships/font" Target="fonts/font8.fntdata"/><Relationship Id="rId8" Type="http://schemas.openxmlformats.org/officeDocument/2006/relationships/slideMaster" Target="slideMasters/slideMaster8.xml"/><Relationship Id="rId51" Type="http://schemas.openxmlformats.org/officeDocument/2006/relationships/font" Target="fonts/font3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5.xml"/><Relationship Id="rId33" Type="http://schemas.openxmlformats.org/officeDocument/2006/relationships/slide" Target="slides/slide13.xml"/><Relationship Id="rId38" Type="http://schemas.openxmlformats.org/officeDocument/2006/relationships/slide" Target="slides/slide18.xml"/><Relationship Id="rId46" Type="http://schemas.openxmlformats.org/officeDocument/2006/relationships/slide" Target="slides/slide26.xml"/><Relationship Id="rId59" Type="http://schemas.openxmlformats.org/officeDocument/2006/relationships/theme" Target="theme/theme1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1.xml"/><Relationship Id="rId54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slide" Target="slides/slide16.xml"/><Relationship Id="rId49" Type="http://schemas.openxmlformats.org/officeDocument/2006/relationships/font" Target="fonts/font1.fntdata"/><Relationship Id="rId57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1.xml"/><Relationship Id="rId44" Type="http://schemas.openxmlformats.org/officeDocument/2006/relationships/slide" Target="slides/slide24.xml"/><Relationship Id="rId52" Type="http://schemas.openxmlformats.org/officeDocument/2006/relationships/font" Target="fonts/font4.fntdata"/><Relationship Id="rId6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21/04/2026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21/04/2026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8.png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8.png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5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8.png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8.png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18.png"/></Relationships>
</file>

<file path=ppt/slideLayouts/_rels/slideLayout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8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9141889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1402800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4146852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2618186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5138116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178253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4681219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5223703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5661585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9286596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2037477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610980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559209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259614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38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3859306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8325755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949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045339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44472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240287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309332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4077201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8024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04394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819512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727205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2759409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102703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68248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8202036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0742850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7157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9919333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954403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11075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521454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436237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2815556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41023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609420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962182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3659530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1488633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8702572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048994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508145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5531592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58192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0350414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223632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267833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58466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374122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4254585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5162880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6134216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7947954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1907098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5096969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0013989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3965354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8229033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6085839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45589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350082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43355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604362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29165507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1878473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747039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0522911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974157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0430696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3337563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2636950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1986683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173180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849673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8024455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2356088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438138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8797867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1302657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5327228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5872823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015790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916987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5255339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146644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2738250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3411257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3087371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8432885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0639893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8879562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872984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85983900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87578935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439488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6073871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5679218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9974961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183184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8061334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882452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925952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4755382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2701681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96420709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6588000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3183346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8650540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26296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5458596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0185985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5213540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6689198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3694531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4941452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8210795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70085714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5396967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4722806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0465162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3123323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5513348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477927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7361329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9308837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4664736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4252591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8046030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907639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4581053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6653912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2585722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4009846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394268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8382288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0180215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5838842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2026997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411149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4471286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5314325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594099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487184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150122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9253553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4448693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5464665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6702264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1206498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4230241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8855073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9172695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148796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2346033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4756428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8094802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9810151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329852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4033148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44554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3708009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21/04/2026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21/04/2026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21/04/2026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21/04/2026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21/04/2026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21/04/2026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21/04/2026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21/04/2026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21/04/2026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21/04/2026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21/04/2026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theme" Target="../theme/theme3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28.xml"/><Relationship Id="rId9" Type="http://schemas.openxmlformats.org/officeDocument/2006/relationships/image" Target="../media/image6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34.xml"/><Relationship Id="rId15" Type="http://schemas.openxmlformats.org/officeDocument/2006/relationships/image" Target="../media/image9.png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33.xml"/><Relationship Id="rId9" Type="http://schemas.openxmlformats.org/officeDocument/2006/relationships/theme" Target="../theme/theme4.xml"/><Relationship Id="rId14" Type="http://schemas.openxmlformats.org/officeDocument/2006/relationships/image" Target="../media/image8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0.xml"/><Relationship Id="rId7" Type="http://schemas.openxmlformats.org/officeDocument/2006/relationships/theme" Target="../theme/theme5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42.xml"/><Relationship Id="rId10" Type="http://schemas.openxmlformats.org/officeDocument/2006/relationships/image" Target="../media/image8.png"/><Relationship Id="rId4" Type="http://schemas.openxmlformats.org/officeDocument/2006/relationships/slideLayout" Target="../slideLayouts/slideLayout41.xml"/><Relationship Id="rId9" Type="http://schemas.openxmlformats.org/officeDocument/2006/relationships/image" Target="../media/image6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45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48.xml"/><Relationship Id="rId15" Type="http://schemas.openxmlformats.org/officeDocument/2006/relationships/image" Target="../media/image5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image" Target="../media/image8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54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7.xml"/><Relationship Id="rId15" Type="http://schemas.openxmlformats.org/officeDocument/2006/relationships/image" Target="../media/image5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image" Target="../media/image8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63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66.xml"/><Relationship Id="rId15" Type="http://schemas.openxmlformats.org/officeDocument/2006/relationships/image" Target="../media/image9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image" Target="../media/image6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72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5.xml"/><Relationship Id="rId15" Type="http://schemas.openxmlformats.org/officeDocument/2006/relationships/image" Target="../media/image9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image" Target="../media/image7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81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4.xml"/><Relationship Id="rId15" Type="http://schemas.openxmlformats.org/officeDocument/2006/relationships/image" Target="../media/image9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image" Target="../media/image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slideLayout" Target="../slideLayouts/slideLayout101.xml"/><Relationship Id="rId18" Type="http://schemas.openxmlformats.org/officeDocument/2006/relationships/theme" Target="../theme/theme11.xml"/><Relationship Id="rId3" Type="http://schemas.openxmlformats.org/officeDocument/2006/relationships/slideLayout" Target="../slideLayouts/slideLayout91.xml"/><Relationship Id="rId21" Type="http://schemas.openxmlformats.org/officeDocument/2006/relationships/image" Target="../media/image12.png"/><Relationship Id="rId7" Type="http://schemas.openxmlformats.org/officeDocument/2006/relationships/slideLayout" Target="../slideLayouts/slideLayout95.xml"/><Relationship Id="rId12" Type="http://schemas.openxmlformats.org/officeDocument/2006/relationships/slideLayout" Target="../slideLayouts/slideLayout100.xml"/><Relationship Id="rId17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90.xml"/><Relationship Id="rId16" Type="http://schemas.openxmlformats.org/officeDocument/2006/relationships/slideLayout" Target="../slideLayouts/slideLayout104.xml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24" Type="http://schemas.openxmlformats.org/officeDocument/2006/relationships/image" Target="../media/image15.png"/><Relationship Id="rId5" Type="http://schemas.openxmlformats.org/officeDocument/2006/relationships/slideLayout" Target="../slideLayouts/slideLayout93.xml"/><Relationship Id="rId15" Type="http://schemas.openxmlformats.org/officeDocument/2006/relationships/slideLayout" Target="../slideLayouts/slideLayout103.xml"/><Relationship Id="rId23" Type="http://schemas.openxmlformats.org/officeDocument/2006/relationships/image" Target="../media/image14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10.bin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slideLayout" Target="../slideLayouts/slideLayout102.xml"/><Relationship Id="rId22" Type="http://schemas.openxmlformats.org/officeDocument/2006/relationships/image" Target="../media/image13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107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110.xml"/><Relationship Id="rId15" Type="http://schemas.openxmlformats.org/officeDocument/2006/relationships/image" Target="../media/image5.png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image" Target="../media/image8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18" Type="http://schemas.openxmlformats.org/officeDocument/2006/relationships/slideLayout" Target="../slideLayouts/slideLayout132.xml"/><Relationship Id="rId26" Type="http://schemas.openxmlformats.org/officeDocument/2006/relationships/image" Target="../media/image12.png"/><Relationship Id="rId3" Type="http://schemas.openxmlformats.org/officeDocument/2006/relationships/slideLayout" Target="../slideLayouts/slideLayout117.xml"/><Relationship Id="rId21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17" Type="http://schemas.openxmlformats.org/officeDocument/2006/relationships/slideLayout" Target="../slideLayouts/slideLayout131.xml"/><Relationship Id="rId25" Type="http://schemas.openxmlformats.org/officeDocument/2006/relationships/image" Target="../media/image11.png"/><Relationship Id="rId2" Type="http://schemas.openxmlformats.org/officeDocument/2006/relationships/slideLayout" Target="../slideLayouts/slideLayout116.xml"/><Relationship Id="rId16" Type="http://schemas.openxmlformats.org/officeDocument/2006/relationships/slideLayout" Target="../slideLayouts/slideLayout130.xml"/><Relationship Id="rId20" Type="http://schemas.openxmlformats.org/officeDocument/2006/relationships/slideLayout" Target="../slideLayouts/slideLayout134.xml"/><Relationship Id="rId29" Type="http://schemas.openxmlformats.org/officeDocument/2006/relationships/image" Target="../media/image15.png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19.xml"/><Relationship Id="rId15" Type="http://schemas.openxmlformats.org/officeDocument/2006/relationships/slideLayout" Target="../slideLayouts/slideLayout129.xml"/><Relationship Id="rId23" Type="http://schemas.openxmlformats.org/officeDocument/2006/relationships/theme" Target="../theme/theme13.xml"/><Relationship Id="rId28" Type="http://schemas.openxmlformats.org/officeDocument/2006/relationships/image" Target="../media/image14.png"/><Relationship Id="rId10" Type="http://schemas.openxmlformats.org/officeDocument/2006/relationships/slideLayout" Target="../slideLayouts/slideLayout124.xml"/><Relationship Id="rId19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slideLayout" Target="../slideLayouts/slideLayout128.xml"/><Relationship Id="rId22" Type="http://schemas.openxmlformats.org/officeDocument/2006/relationships/slideLayout" Target="../slideLayouts/slideLayout136.xml"/><Relationship Id="rId27" Type="http://schemas.openxmlformats.org/officeDocument/2006/relationships/image" Target="../media/image13.pn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9.xml"/><Relationship Id="rId18" Type="http://schemas.openxmlformats.org/officeDocument/2006/relationships/image" Target="../media/image10.bin"/><Relationship Id="rId3" Type="http://schemas.openxmlformats.org/officeDocument/2006/relationships/slideLayout" Target="../slideLayouts/slideLayout139.xml"/><Relationship Id="rId21" Type="http://schemas.openxmlformats.org/officeDocument/2006/relationships/image" Target="../media/image13.png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17" Type="http://schemas.openxmlformats.org/officeDocument/2006/relationships/theme" Target="../theme/theme14.xml"/><Relationship Id="rId2" Type="http://schemas.openxmlformats.org/officeDocument/2006/relationships/slideLayout" Target="../slideLayouts/slideLayout138.xml"/><Relationship Id="rId16" Type="http://schemas.openxmlformats.org/officeDocument/2006/relationships/slideLayout" Target="../slideLayouts/slideLayout152.xml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1.xml"/><Relationship Id="rId15" Type="http://schemas.openxmlformats.org/officeDocument/2006/relationships/slideLayout" Target="../slideLayouts/slideLayout151.xml"/><Relationship Id="rId23" Type="http://schemas.openxmlformats.org/officeDocument/2006/relationships/image" Target="../media/image15.png"/><Relationship Id="rId10" Type="http://schemas.openxmlformats.org/officeDocument/2006/relationships/slideLayout" Target="../slideLayouts/slideLayout146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slideLayout" Target="../slideLayouts/slideLayout150.xml"/><Relationship Id="rId22" Type="http://schemas.openxmlformats.org/officeDocument/2006/relationships/image" Target="../media/image14.pn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0.xml"/><Relationship Id="rId13" Type="http://schemas.openxmlformats.org/officeDocument/2006/relationships/slideLayout" Target="../slideLayouts/slideLayout165.xml"/><Relationship Id="rId18" Type="http://schemas.openxmlformats.org/officeDocument/2006/relationships/slideLayout" Target="../slideLayouts/slideLayout170.xml"/><Relationship Id="rId26" Type="http://schemas.openxmlformats.org/officeDocument/2006/relationships/image" Target="../media/image10.bin"/><Relationship Id="rId3" Type="http://schemas.openxmlformats.org/officeDocument/2006/relationships/slideLayout" Target="../slideLayouts/slideLayout155.xml"/><Relationship Id="rId21" Type="http://schemas.openxmlformats.org/officeDocument/2006/relationships/slideLayout" Target="../slideLayouts/slideLayout173.xml"/><Relationship Id="rId7" Type="http://schemas.openxmlformats.org/officeDocument/2006/relationships/slideLayout" Target="../slideLayouts/slideLayout159.xml"/><Relationship Id="rId12" Type="http://schemas.openxmlformats.org/officeDocument/2006/relationships/slideLayout" Target="../slideLayouts/slideLayout164.xml"/><Relationship Id="rId17" Type="http://schemas.openxmlformats.org/officeDocument/2006/relationships/slideLayout" Target="../slideLayouts/slideLayout169.xml"/><Relationship Id="rId25" Type="http://schemas.openxmlformats.org/officeDocument/2006/relationships/theme" Target="../theme/theme15.xml"/><Relationship Id="rId2" Type="http://schemas.openxmlformats.org/officeDocument/2006/relationships/slideLayout" Target="../slideLayouts/slideLayout154.xml"/><Relationship Id="rId16" Type="http://schemas.openxmlformats.org/officeDocument/2006/relationships/slideLayout" Target="../slideLayouts/slideLayout168.xml"/><Relationship Id="rId20" Type="http://schemas.openxmlformats.org/officeDocument/2006/relationships/slideLayout" Target="../slideLayouts/slideLayout172.xml"/><Relationship Id="rId1" Type="http://schemas.openxmlformats.org/officeDocument/2006/relationships/slideLayout" Target="../slideLayouts/slideLayout153.xml"/><Relationship Id="rId6" Type="http://schemas.openxmlformats.org/officeDocument/2006/relationships/slideLayout" Target="../slideLayouts/slideLayout158.xml"/><Relationship Id="rId11" Type="http://schemas.openxmlformats.org/officeDocument/2006/relationships/slideLayout" Target="../slideLayouts/slideLayout163.xml"/><Relationship Id="rId24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57.xml"/><Relationship Id="rId15" Type="http://schemas.openxmlformats.org/officeDocument/2006/relationships/slideLayout" Target="../slideLayouts/slideLayout167.xml"/><Relationship Id="rId23" Type="http://schemas.openxmlformats.org/officeDocument/2006/relationships/slideLayout" Target="../slideLayouts/slideLayout175.xml"/><Relationship Id="rId10" Type="http://schemas.openxmlformats.org/officeDocument/2006/relationships/slideLayout" Target="../slideLayouts/slideLayout162.xml"/><Relationship Id="rId19" Type="http://schemas.openxmlformats.org/officeDocument/2006/relationships/slideLayout" Target="../slideLayouts/slideLayout171.xml"/><Relationship Id="rId4" Type="http://schemas.openxmlformats.org/officeDocument/2006/relationships/slideLayout" Target="../slideLayouts/slideLayout156.xml"/><Relationship Id="rId9" Type="http://schemas.openxmlformats.org/officeDocument/2006/relationships/slideLayout" Target="../slideLayouts/slideLayout161.xml"/><Relationship Id="rId14" Type="http://schemas.openxmlformats.org/officeDocument/2006/relationships/slideLayout" Target="../slideLayouts/slideLayout166.xml"/><Relationship Id="rId22" Type="http://schemas.openxmlformats.org/officeDocument/2006/relationships/slideLayout" Target="../slideLayouts/slideLayout174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slideLayout" Target="../slideLayouts/slideLayout189.xml"/><Relationship Id="rId18" Type="http://schemas.openxmlformats.org/officeDocument/2006/relationships/slideLayout" Target="../slideLayouts/slideLayout194.xml"/><Relationship Id="rId3" Type="http://schemas.openxmlformats.org/officeDocument/2006/relationships/slideLayout" Target="../slideLayouts/slideLayout179.xml"/><Relationship Id="rId21" Type="http://schemas.openxmlformats.org/officeDocument/2006/relationships/slideLayout" Target="../slideLayouts/slideLayout197.xml"/><Relationship Id="rId7" Type="http://schemas.openxmlformats.org/officeDocument/2006/relationships/slideLayout" Target="../slideLayouts/slideLayout183.xml"/><Relationship Id="rId12" Type="http://schemas.openxmlformats.org/officeDocument/2006/relationships/slideLayout" Target="../slideLayouts/slideLayout188.xml"/><Relationship Id="rId17" Type="http://schemas.openxmlformats.org/officeDocument/2006/relationships/slideLayout" Target="../slideLayouts/slideLayout193.xml"/><Relationship Id="rId2" Type="http://schemas.openxmlformats.org/officeDocument/2006/relationships/slideLayout" Target="../slideLayouts/slideLayout178.xml"/><Relationship Id="rId16" Type="http://schemas.openxmlformats.org/officeDocument/2006/relationships/slideLayout" Target="../slideLayouts/slideLayout192.xml"/><Relationship Id="rId20" Type="http://schemas.openxmlformats.org/officeDocument/2006/relationships/slideLayout" Target="../slideLayouts/slideLayout196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81.xml"/><Relationship Id="rId15" Type="http://schemas.openxmlformats.org/officeDocument/2006/relationships/slideLayout" Target="../slideLayouts/slideLayout191.xml"/><Relationship Id="rId23" Type="http://schemas.openxmlformats.org/officeDocument/2006/relationships/theme" Target="../theme/theme16.xml"/><Relationship Id="rId10" Type="http://schemas.openxmlformats.org/officeDocument/2006/relationships/slideLayout" Target="../slideLayouts/slideLayout186.xml"/><Relationship Id="rId19" Type="http://schemas.openxmlformats.org/officeDocument/2006/relationships/slideLayout" Target="../slideLayouts/slideLayout195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Relationship Id="rId14" Type="http://schemas.openxmlformats.org/officeDocument/2006/relationships/slideLayout" Target="../slideLayouts/slideLayout190.xml"/><Relationship Id="rId22" Type="http://schemas.openxmlformats.org/officeDocument/2006/relationships/slideLayout" Target="../slideLayouts/slideLayout19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13" Type="http://schemas.openxmlformats.org/officeDocument/2006/relationships/slideLayout" Target="../slideLayouts/slideLayout211.xml"/><Relationship Id="rId18" Type="http://schemas.openxmlformats.org/officeDocument/2006/relationships/slideLayout" Target="../slideLayouts/slideLayout216.xml"/><Relationship Id="rId3" Type="http://schemas.openxmlformats.org/officeDocument/2006/relationships/slideLayout" Target="../slideLayouts/slideLayout201.xml"/><Relationship Id="rId21" Type="http://schemas.openxmlformats.org/officeDocument/2006/relationships/slideLayout" Target="../slideLayouts/slideLayout219.xml"/><Relationship Id="rId7" Type="http://schemas.openxmlformats.org/officeDocument/2006/relationships/slideLayout" Target="../slideLayouts/slideLayout205.xml"/><Relationship Id="rId12" Type="http://schemas.openxmlformats.org/officeDocument/2006/relationships/slideLayout" Target="../slideLayouts/slideLayout210.xml"/><Relationship Id="rId17" Type="http://schemas.openxmlformats.org/officeDocument/2006/relationships/slideLayout" Target="../slideLayouts/slideLayout215.xml"/><Relationship Id="rId2" Type="http://schemas.openxmlformats.org/officeDocument/2006/relationships/slideLayout" Target="../slideLayouts/slideLayout200.xml"/><Relationship Id="rId16" Type="http://schemas.openxmlformats.org/officeDocument/2006/relationships/slideLayout" Target="../slideLayouts/slideLayout214.xml"/><Relationship Id="rId20" Type="http://schemas.openxmlformats.org/officeDocument/2006/relationships/slideLayout" Target="../slideLayouts/slideLayout218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203.xml"/><Relationship Id="rId15" Type="http://schemas.openxmlformats.org/officeDocument/2006/relationships/slideLayout" Target="../slideLayouts/slideLayout213.xml"/><Relationship Id="rId23" Type="http://schemas.openxmlformats.org/officeDocument/2006/relationships/theme" Target="../theme/theme17.xml"/><Relationship Id="rId10" Type="http://schemas.openxmlformats.org/officeDocument/2006/relationships/slideLayout" Target="../slideLayouts/slideLayout208.xml"/><Relationship Id="rId19" Type="http://schemas.openxmlformats.org/officeDocument/2006/relationships/slideLayout" Target="../slideLayouts/slideLayout217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Relationship Id="rId14" Type="http://schemas.openxmlformats.org/officeDocument/2006/relationships/slideLayout" Target="../slideLayouts/slideLayout212.xml"/><Relationship Id="rId22" Type="http://schemas.openxmlformats.org/officeDocument/2006/relationships/slideLayout" Target="../slideLayouts/slideLayout220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slideLayout" Target="../slideLayouts/slideLayout233.xml"/><Relationship Id="rId18" Type="http://schemas.openxmlformats.org/officeDocument/2006/relationships/slideLayout" Target="../slideLayouts/slideLayout238.xml"/><Relationship Id="rId3" Type="http://schemas.openxmlformats.org/officeDocument/2006/relationships/slideLayout" Target="../slideLayouts/slideLayout223.xml"/><Relationship Id="rId21" Type="http://schemas.openxmlformats.org/officeDocument/2006/relationships/slideLayout" Target="../slideLayouts/slideLayout241.xml"/><Relationship Id="rId7" Type="http://schemas.openxmlformats.org/officeDocument/2006/relationships/slideLayout" Target="../slideLayouts/slideLayout227.xml"/><Relationship Id="rId12" Type="http://schemas.openxmlformats.org/officeDocument/2006/relationships/slideLayout" Target="../slideLayouts/slideLayout232.xml"/><Relationship Id="rId17" Type="http://schemas.openxmlformats.org/officeDocument/2006/relationships/slideLayout" Target="../slideLayouts/slideLayout237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222.xml"/><Relationship Id="rId16" Type="http://schemas.openxmlformats.org/officeDocument/2006/relationships/slideLayout" Target="../slideLayouts/slideLayout236.xml"/><Relationship Id="rId20" Type="http://schemas.openxmlformats.org/officeDocument/2006/relationships/slideLayout" Target="../slideLayouts/slideLayout240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24" Type="http://schemas.openxmlformats.org/officeDocument/2006/relationships/theme" Target="../theme/theme18.xml"/><Relationship Id="rId5" Type="http://schemas.openxmlformats.org/officeDocument/2006/relationships/slideLayout" Target="../slideLayouts/slideLayout225.xml"/><Relationship Id="rId15" Type="http://schemas.openxmlformats.org/officeDocument/2006/relationships/slideLayout" Target="../slideLayouts/slideLayout235.xml"/><Relationship Id="rId23" Type="http://schemas.openxmlformats.org/officeDocument/2006/relationships/slideLayout" Target="../slideLayouts/slideLayout243.xml"/><Relationship Id="rId10" Type="http://schemas.openxmlformats.org/officeDocument/2006/relationships/slideLayout" Target="../slideLayouts/slideLayout230.xml"/><Relationship Id="rId19" Type="http://schemas.openxmlformats.org/officeDocument/2006/relationships/slideLayout" Target="../slideLayouts/slideLayout239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Relationship Id="rId14" Type="http://schemas.openxmlformats.org/officeDocument/2006/relationships/slideLayout" Target="../slideLayouts/slideLayout234.xml"/><Relationship Id="rId22" Type="http://schemas.openxmlformats.org/officeDocument/2006/relationships/slideLayout" Target="../slideLayouts/slideLayout242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1.xml"/><Relationship Id="rId3" Type="http://schemas.openxmlformats.org/officeDocument/2006/relationships/slideLayout" Target="../slideLayouts/slideLayout246.xml"/><Relationship Id="rId7" Type="http://schemas.openxmlformats.org/officeDocument/2006/relationships/slideLayout" Target="../slideLayouts/slideLayout250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45.xml"/><Relationship Id="rId1" Type="http://schemas.openxmlformats.org/officeDocument/2006/relationships/slideLayout" Target="../slideLayouts/slideLayout244.xml"/><Relationship Id="rId6" Type="http://schemas.openxmlformats.org/officeDocument/2006/relationships/slideLayout" Target="../slideLayouts/slideLayout249.xml"/><Relationship Id="rId11" Type="http://schemas.openxmlformats.org/officeDocument/2006/relationships/slideLayout" Target="../slideLayouts/slideLayout254.xml"/><Relationship Id="rId5" Type="http://schemas.openxmlformats.org/officeDocument/2006/relationships/slideLayout" Target="../slideLayouts/slideLayout248.xml"/><Relationship Id="rId10" Type="http://schemas.openxmlformats.org/officeDocument/2006/relationships/slideLayout" Target="../slideLayouts/slideLayout253.xml"/><Relationship Id="rId4" Type="http://schemas.openxmlformats.org/officeDocument/2006/relationships/slideLayout" Target="../slideLayouts/slideLayout247.xml"/><Relationship Id="rId9" Type="http://schemas.openxmlformats.org/officeDocument/2006/relationships/slideLayout" Target="../slideLayouts/slideLayout252.xml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theme" Target="../theme/theme20.xml"/><Relationship Id="rId2" Type="http://schemas.openxmlformats.org/officeDocument/2006/relationships/slideLayout" Target="../slideLayouts/slideLayout256.xml"/><Relationship Id="rId1" Type="http://schemas.openxmlformats.org/officeDocument/2006/relationships/slideLayout" Target="../slideLayouts/slideLayout255.xml"/><Relationship Id="rId4" Type="http://schemas.openxmlformats.org/officeDocument/2006/relationships/image" Target="../media/image4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736" r:id="rId8"/>
    <p:sldLayoutId id="2147483737" r:id="rId9"/>
    <p:sldLayoutId id="2147483685" r:id="rId10"/>
    <p:sldLayoutId id="2147483684" r:id="rId11"/>
    <p:sldLayoutId id="2147483679" r:id="rId12"/>
    <p:sldLayoutId id="2147483731" r:id="rId13"/>
    <p:sldLayoutId id="2147483730" r:id="rId14"/>
    <p:sldLayoutId id="2147483680" r:id="rId15"/>
    <p:sldLayoutId id="2147483732" r:id="rId16"/>
    <p:sldLayoutId id="2147483733" r:id="rId17"/>
    <p:sldLayoutId id="2147483675" r:id="rId18"/>
    <p:sldLayoutId id="2147483676" r:id="rId19"/>
    <p:sldLayoutId id="2147483677" r:id="rId20"/>
    <p:sldLayoutId id="2147483971" r:id="rId21"/>
    <p:sldLayoutId id="2147483974" r:id="rId22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16826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114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9994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29" r:id="rId3"/>
    <p:sldLayoutId id="2147483703" r:id="rId4"/>
    <p:sldLayoutId id="2147483704" r:id="rId5"/>
    <p:sldLayoutId id="2147483695" r:id="rId6"/>
    <p:sldLayoutId id="2147483696" r:id="rId7"/>
    <p:sldLayoutId id="2147483697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135" y="156376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382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016904-6F46-09E8-C1C0-78260130546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72C625-EB13-11A3-6F6A-D6FD7C8C046F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DD0163-06DF-56BF-33D4-597DEAB7357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D619C3-84E1-C72B-7D79-7E9C4B86B28E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642168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1" r:id="rId5"/>
    <p:sldLayoutId id="2147483710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أساليب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استماع وتحدث 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6952A21-0283-DA83-F4AB-FF301C68E2C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82B3F89-CC24-F876-79F8-E276036F8BCF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AB8C590-D8A3-CC27-A0EB-61D88D8F5D1A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5B19C4A-5FA5-3A8B-FAE6-9CDC0F54077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43BB83-4617-CF64-03FC-28D26CFD831A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76D7276-9009-A3A8-85E6-E22B47CC9647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FD65BC-A39D-B5CB-77C1-9458D2118306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55C830-8825-E728-DDAD-878580BD100D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F5ED0BC-9F95-856F-EFDF-E256E5E4A2DE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ACF24C4-D435-9C6F-8853-4EB18B09D042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2416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  <p:sldLayoutId id="2147483872" r:id="rId12"/>
    <p:sldLayoutId id="2147483873" r:id="rId13"/>
    <p:sldLayoutId id="2147483874" r:id="rId14"/>
    <p:sldLayoutId id="2147483875" r:id="rId15"/>
    <p:sldLayoutId id="2147483876" r:id="rId16"/>
    <p:sldLayoutId id="2147483877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04DD6F6-FDA1-18F6-F9B5-0C556C4339F7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F6CE9F-8B86-6CBF-1FEA-673E4688F292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77531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  <p:sldLayoutId id="2147483832" r:id="rId12"/>
    <p:sldLayoutId id="2147483833" r:id="rId13"/>
    <p:sldLayoutId id="2147483834" r:id="rId14"/>
    <p:sldLayoutId id="2147483835" r:id="rId15"/>
    <p:sldLayoutId id="2147483836" r:id="rId16"/>
    <p:sldLayoutId id="2147483837" r:id="rId17"/>
    <p:sldLayoutId id="2147483838" r:id="rId18"/>
    <p:sldLayoutId id="2147483839" r:id="rId19"/>
    <p:sldLayoutId id="2147483840" r:id="rId20"/>
    <p:sldLayoutId id="2147483841" r:id="rId21"/>
    <p:sldLayoutId id="214748384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83267F-929C-48B9-6665-4C625D98F949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099AA5-1E55-7CD9-BDA4-52611AB69DA1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B879D6-DD8F-9ADE-71B6-EEAF0BD12F30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D94A887-E24C-8CC4-7077-4472C0BA62C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114A99-41E1-ACEC-893A-0714AC99D1A5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25ACC60-8B5C-28C3-46B4-957C8075B212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F81B862-B674-B048-4938-ACFE9BA03B4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9DCEFE3-14F3-9640-1B27-B7A15C0CE121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5DD9A40-A515-2F93-D5FF-77728696A3C1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B6ECC50-043E-F539-E430-491C4F11FE0C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4458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  <p:sldLayoutId id="2147483856" r:id="rId13"/>
    <p:sldLayoutId id="2147483857" r:id="rId14"/>
    <p:sldLayoutId id="2147483858" r:id="rId15"/>
    <p:sldLayoutId id="2147483859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98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  <p:sldLayoutId id="2147483893" r:id="rId15"/>
    <p:sldLayoutId id="2147483894" r:id="rId16"/>
    <p:sldLayoutId id="2147483895" r:id="rId17"/>
    <p:sldLayoutId id="2147483896" r:id="rId18"/>
    <p:sldLayoutId id="2147483897" r:id="rId19"/>
    <p:sldLayoutId id="2147483898" r:id="rId20"/>
    <p:sldLayoutId id="2147483899" r:id="rId21"/>
    <p:sldLayoutId id="2147483900" r:id="rId22"/>
    <p:sldLayoutId id="2147483976" r:id="rId23"/>
    <p:sldLayoutId id="2147483977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562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  <p:sldLayoutId id="2147483914" r:id="rId13"/>
    <p:sldLayoutId id="2147483915" r:id="rId14"/>
    <p:sldLayoutId id="2147483916" r:id="rId15"/>
    <p:sldLayoutId id="2147483917" r:id="rId16"/>
    <p:sldLayoutId id="2147483918" r:id="rId17"/>
    <p:sldLayoutId id="2147483919" r:id="rId18"/>
    <p:sldLayoutId id="2147483920" r:id="rId19"/>
    <p:sldLayoutId id="2147483921" r:id="rId20"/>
    <p:sldLayoutId id="2147483922" r:id="rId21"/>
    <p:sldLayoutId id="214748392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2920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  <p:sldLayoutId id="2147483936" r:id="rId12"/>
    <p:sldLayoutId id="2147483937" r:id="rId13"/>
    <p:sldLayoutId id="2147483938" r:id="rId14"/>
    <p:sldLayoutId id="2147483939" r:id="rId15"/>
    <p:sldLayoutId id="2147483940" r:id="rId16"/>
    <p:sldLayoutId id="2147483941" r:id="rId17"/>
    <p:sldLayoutId id="2147483942" r:id="rId18"/>
    <p:sldLayoutId id="2147483943" r:id="rId19"/>
    <p:sldLayoutId id="2147483944" r:id="rId20"/>
    <p:sldLayoutId id="2147483945" r:id="rId21"/>
    <p:sldLayoutId id="214748394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1788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  <p:sldLayoutId id="2147483959" r:id="rId12"/>
    <p:sldLayoutId id="2147483960" r:id="rId13"/>
    <p:sldLayoutId id="2147483961" r:id="rId14"/>
    <p:sldLayoutId id="2147483962" r:id="rId15"/>
    <p:sldLayoutId id="2147483963" r:id="rId16"/>
    <p:sldLayoutId id="2147483964" r:id="rId17"/>
    <p:sldLayoutId id="2147483965" r:id="rId18"/>
    <p:sldLayoutId id="2147483966" r:id="rId19"/>
    <p:sldLayoutId id="2147483967" r:id="rId20"/>
    <p:sldLayoutId id="2147483968" r:id="rId21"/>
    <p:sldLayoutId id="2147483969" r:id="rId22"/>
    <p:sldLayoutId id="214748397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21/04/2026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5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12.png"/><Relationship Id="rId7" Type="http://schemas.openxmlformats.org/officeDocument/2006/relationships/image" Target="../media/image30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6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76.xml"/><Relationship Id="rId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5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175.xml"/><Relationship Id="rId7" Type="http://schemas.openxmlformats.org/officeDocument/2006/relationships/image" Target="../media/image1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85D1C3F-5F49-3801-EE1D-F73EE83553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FB58B06-A46B-E482-EE60-9011418B0711}"/>
              </a:ext>
            </a:extLst>
          </p:cNvPr>
          <p:cNvSpPr txBox="1"/>
          <p:nvPr/>
        </p:nvSpPr>
        <p:spPr>
          <a:xfrm>
            <a:off x="3249040" y="4766553"/>
            <a:ext cx="1245140" cy="646986"/>
          </a:xfrm>
          <a:prstGeom prst="round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الخامس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7813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>
                <a:solidFill>
                  <a:srgbClr val="424D7B"/>
                </a:solidFill>
              </a:rPr>
              <a:t>تنظيم حصص الأسبوع</a:t>
            </a:r>
            <a:endParaRPr lang="fr-MA" dirty="0">
              <a:solidFill>
                <a:srgbClr val="424D7B"/>
              </a:solidFill>
            </a:endParaRPr>
          </a:p>
        </p:txBody>
      </p:sp>
      <p:pic>
        <p:nvPicPr>
          <p:cNvPr id="28" name="Image 27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EC6D4D8-A159-D282-7008-6D8276560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70959" y="3444874"/>
            <a:ext cx="3831420" cy="1362012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C183201-D18D-4935-B177-DA999DC256D1}"/>
              </a:ext>
            </a:extLst>
          </p:cNvPr>
          <p:cNvSpPr txBox="1">
            <a:spLocks/>
          </p:cNvSpPr>
          <p:nvPr/>
        </p:nvSpPr>
        <p:spPr>
          <a:xfrm>
            <a:off x="551640" y="3929236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تقويم التحدث والطلاقة (30د).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وضعية تدريبية (40د).</a:t>
            </a: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2764411" y="3397482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5- 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786771" y="1748922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1 - 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325449" y="1834712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4 -</a:t>
              </a:r>
            </a:p>
          </p:txBody>
        </p:sp>
      </p:grp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F75969D-4D6F-51EE-7006-7CFBFB05B8E5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4735350" y="5087035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4887961" y="553832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التحدث والطلاقة (30د).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دعم الظواهر اللغوية : مراجعة وتوليف (40د).</a:t>
            </a:r>
          </a:p>
        </p:txBody>
      </p:sp>
      <p:sp>
        <p:nvSpPr>
          <p:cNvPr id="48" name="Espace réservé du texte 25">
            <a:extLst>
              <a:ext uri="{FF2B5EF4-FFF2-40B4-BE49-F238E27FC236}">
                <a16:creationId xmlns:a16="http://schemas.microsoft.com/office/drawing/2014/main" id="{D29E61D0-78A5-1DC5-92D8-5ED5B3621DF6}"/>
              </a:ext>
            </a:extLst>
          </p:cNvPr>
          <p:cNvSpPr txBox="1">
            <a:spLocks/>
          </p:cNvSpPr>
          <p:nvPr/>
        </p:nvSpPr>
        <p:spPr>
          <a:xfrm>
            <a:off x="478060" y="2342525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التحدث والطلاقة (30د).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دعم الإنتاج الكتابي: مراجعة وتوليف (40د).</a:t>
            </a:r>
          </a:p>
        </p:txBody>
      </p: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92338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تقويم التحدث والطلاقة (30د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)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دعم الأساليب : مراجعة وتوليف (40د).</a:t>
            </a:r>
            <a:r>
              <a:rPr lang="fr-FR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74B05713-8375-1C9E-B0C5-71F8D81063CE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التحدث والطلاقة. 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ترفيهية 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4966771" y="2207841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 التحدث والطلاقة (30د).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دعم المعجم : مراجعة وتوليف (40د).</a:t>
            </a:r>
          </a:p>
        </p:txBody>
      </p:sp>
    </p:spTree>
    <p:extLst>
      <p:ext uri="{BB962C8B-B14F-4D97-AF65-F5344CB8AC3E}">
        <p14:creationId xmlns:p14="http://schemas.microsoft.com/office/powerpoint/2010/main" val="41944818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66F8B-1578-797B-D261-F9283DFE93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D4444D9-E070-671D-CB9D-A9574ACFC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254" y="927854"/>
            <a:ext cx="7886700" cy="720000"/>
          </a:xfrm>
        </p:spPr>
        <p:txBody>
          <a:bodyPr/>
          <a:lstStyle/>
          <a:p>
            <a:r>
              <a:rPr lang="ar-MA" sz="2800" dirty="0"/>
              <a:t>             تقويم التحدث والطلاقة</a:t>
            </a:r>
            <a:endParaRPr lang="fr-MA" sz="32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3395B5B4-87F2-3C42-F0F2-9245C31BB7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75467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1379A70B-32F3-CC74-E971-4A80F3F0627C}"/>
              </a:ext>
            </a:extLst>
          </p:cNvPr>
          <p:cNvSpPr txBox="1">
            <a:spLocks/>
          </p:cNvSpPr>
          <p:nvPr/>
        </p:nvSpPr>
        <p:spPr>
          <a:xfrm>
            <a:off x="1300715" y="2330694"/>
            <a:ext cx="5962196" cy="159709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تقويم التحدث والطلاقة؛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01DE2514-F696-7246-D84C-08707715C3C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7065A5C-6A4E-7B86-CFC6-3C2E1D65FB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91207" y="991369"/>
            <a:ext cx="547338" cy="547338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81702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F4C5F033-E1A2-0B2A-F997-2E1B47FB83EE}"/>
              </a:ext>
            </a:extLst>
          </p:cNvPr>
          <p:cNvSpPr txBox="1">
            <a:spLocks/>
          </p:cNvSpPr>
          <p:nvPr/>
        </p:nvSpPr>
        <p:spPr>
          <a:xfrm>
            <a:off x="228600" y="1488331"/>
            <a:ext cx="8585200" cy="5058382"/>
          </a:xfrm>
          <a:prstGeom prst="roundRect">
            <a:avLst>
              <a:gd name="adj" fmla="val 7963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تخصص 30 دقيقة من كل حصة لتمرير رائزي التحدث والطلاقة.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توزيع المتعلمين إلى 5 أو 6 مجموعات، حيث يتم تمرير الرائزين الفرديين (التحدث+ الطلاقة) مع مجموعة في كل حصة خلال الأسبوع الخامس؛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إعداد شبكة تفريغ نتائج التمرير الفردي؛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إعداد جانب من الفصل الدراسي للتمرير الفردي؛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الحرص على خلق بيئة آمنة لتمرير الروائز؛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تمرير رائزي التحدث والطلاقة بالتتابع وبشكل فردي في جلسة واحدة مع كل تلميذ(ة)؛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عرض وضعيتي التقويم على شاشة الحاسوب بعد فصله عن شاشة العرض؛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تغيير وضعية تقويم التحدث و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نص الطلاقة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يوم إلى آخر؛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أثناء تمرير رائزي التحدث والطلاقة يتم تشغيل بقية التلاميذ بإنجاز النشاط المقترح؛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تخصص 40 دقيقة المتبقية لإنجاز حصة الدعم المقترحة.</a:t>
            </a:r>
          </a:p>
        </p:txBody>
      </p:sp>
      <p:sp>
        <p:nvSpPr>
          <p:cNvPr id="7" name="Titre 3">
            <a:extLst>
              <a:ext uri="{FF2B5EF4-FFF2-40B4-BE49-F238E27FC236}">
                <a16:creationId xmlns:a16="http://schemas.microsoft.com/office/drawing/2014/main" id="{2CF6B59E-75C6-B66F-9A1E-D69DDDF4D5B4}"/>
              </a:ext>
            </a:extLst>
          </p:cNvPr>
          <p:cNvSpPr txBox="1">
            <a:spLocks/>
          </p:cNvSpPr>
          <p:nvPr/>
        </p:nvSpPr>
        <p:spPr>
          <a:xfrm>
            <a:off x="1712069" y="787941"/>
            <a:ext cx="4970833" cy="60311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توجيه </a:t>
            </a:r>
          </a:p>
        </p:txBody>
      </p:sp>
    </p:spTree>
    <p:extLst>
      <p:ext uri="{BB962C8B-B14F-4D97-AF65-F5344CB8AC3E}">
        <p14:creationId xmlns:p14="http://schemas.microsoft.com/office/powerpoint/2010/main" val="134073214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1D0C98-7728-93D4-2FD8-1A7C75D62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3">
            <a:extLst>
              <a:ext uri="{FF2B5EF4-FFF2-40B4-BE49-F238E27FC236}">
                <a16:creationId xmlns:a16="http://schemas.microsoft.com/office/drawing/2014/main" id="{D469E661-0E19-AA73-8F05-A43F4DE0F064}"/>
              </a:ext>
            </a:extLst>
          </p:cNvPr>
          <p:cNvSpPr txBox="1"/>
          <p:nvPr/>
        </p:nvSpPr>
        <p:spPr>
          <a:xfrm>
            <a:off x="754053" y="952181"/>
            <a:ext cx="7342625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0097B2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مقترح شبكة التفريغ 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, capture d’écran, nombre, ligne&#10;&#10;Le contenu généré par l’IA peut être incorrect.">
            <a:extLst>
              <a:ext uri="{FF2B5EF4-FFF2-40B4-BE49-F238E27FC236}">
                <a16:creationId xmlns:a16="http://schemas.microsoft.com/office/drawing/2014/main" id="{924FF893-3AEA-77D3-1B4D-686641C535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053" y="1634334"/>
            <a:ext cx="7436636" cy="457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067207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444B5B-62FD-C067-00EE-0EE051720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59370930-A2D8-E36D-5583-B400CC2D910A}"/>
              </a:ext>
            </a:extLst>
          </p:cNvPr>
          <p:cNvSpPr txBox="1">
            <a:spLocks/>
          </p:cNvSpPr>
          <p:nvPr/>
        </p:nvSpPr>
        <p:spPr>
          <a:xfrm>
            <a:off x="2159541" y="3030166"/>
            <a:ext cx="5000016" cy="136673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60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تقويم التحدث</a:t>
            </a:r>
          </a:p>
        </p:txBody>
      </p:sp>
    </p:spTree>
    <p:extLst>
      <p:ext uri="{BB962C8B-B14F-4D97-AF65-F5344CB8AC3E}">
        <p14:creationId xmlns:p14="http://schemas.microsoft.com/office/powerpoint/2010/main" val="1249187530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428852-E3C4-3895-F760-07FFA867B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15DC19E6-222D-2FA7-93E5-8D2AFBF4679D}"/>
              </a:ext>
            </a:extLst>
          </p:cNvPr>
          <p:cNvSpPr txBox="1">
            <a:spLocks/>
          </p:cNvSpPr>
          <p:nvPr/>
        </p:nvSpPr>
        <p:spPr>
          <a:xfrm>
            <a:off x="1712069" y="787941"/>
            <a:ext cx="4970833" cy="60311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دليل تمرير رائز التحدث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EA3E1CD-B075-F322-73E1-998777B67033}"/>
              </a:ext>
            </a:extLst>
          </p:cNvPr>
          <p:cNvSpPr txBox="1">
            <a:spLocks/>
          </p:cNvSpPr>
          <p:nvPr/>
        </p:nvSpPr>
        <p:spPr>
          <a:xfrm>
            <a:off x="325877" y="1712068"/>
            <a:ext cx="8142051" cy="4173167"/>
          </a:xfrm>
          <a:prstGeom prst="roundRect">
            <a:avLst>
              <a:gd name="adj" fmla="val 895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indent="-273050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يقرأ الأستاذ(ة) الوضعية على المتعلم(ة) ويتأكد من فهمه (ها) للتعليمة؛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يمنح الأستاذ (ة) للمتعلم(ة) 30 ثانية لترتيب أفكاره قبل البدء في التحدث، ثم ينصت لجوابه في حدود دقيقتين،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يدون الأستاذ (ة) 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نتيجة كل مؤشر على شبكة التنقيط 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ثم يحتسب 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النقطة الإجمالية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ويسجلها على الشبكة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 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يسجل الأستاذ(ة) لاحقا النقطة الإجمالية في دفتر الكفايات على منظومة مسار. </a:t>
            </a:r>
          </a:p>
        </p:txBody>
      </p:sp>
    </p:spTree>
    <p:extLst>
      <p:ext uri="{BB962C8B-B14F-4D97-AF65-F5344CB8AC3E}">
        <p14:creationId xmlns:p14="http://schemas.microsoft.com/office/powerpoint/2010/main" val="1189547926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4D77D1-280C-6EC2-DFB6-A6392D11D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3">
            <a:extLst>
              <a:ext uri="{FF2B5EF4-FFF2-40B4-BE49-F238E27FC236}">
                <a16:creationId xmlns:a16="http://schemas.microsoft.com/office/drawing/2014/main" id="{8590D27A-648B-F083-5F51-521872B7E677}"/>
              </a:ext>
            </a:extLst>
          </p:cNvPr>
          <p:cNvSpPr txBox="1"/>
          <p:nvPr/>
        </p:nvSpPr>
        <p:spPr>
          <a:xfrm>
            <a:off x="744325" y="1273194"/>
            <a:ext cx="7342625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0097B2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معايير التصحيح وتحديد مستوى التحكم في كفاية التحدث: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725A2888-750D-BA5D-B090-832F716985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9178036"/>
              </p:ext>
            </p:extLst>
          </p:nvPr>
        </p:nvGraphicFramePr>
        <p:xfrm>
          <a:off x="527459" y="2141328"/>
          <a:ext cx="8089081" cy="3983439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74679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252754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997269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746938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517441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37747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335661">
                <a:tc rowSpan="9">
                  <a:txBody>
                    <a:bodyPr/>
                    <a:lstStyle/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r>
                        <a:rPr lang="fr-FR" dirty="0"/>
                        <a:t>PO</a:t>
                      </a: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احترام الموضوع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تعريف الروبوت.</a:t>
                      </a:r>
                      <a:endParaRPr lang="fr-FR" sz="2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6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666526"/>
                  </a:ext>
                </a:extLst>
              </a:tr>
              <a:tr h="27785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ar-MA" sz="2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3 فوائد من فوائد اختراع الروبوتات.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727648"/>
                  </a:ext>
                </a:extLst>
              </a:tr>
              <a:tr h="27785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ar-MA" sz="2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خطرين على الأقل من أخطار الاعتماد على الروبوتات في كل شيء.</a:t>
                      </a:r>
                      <a:endParaRPr lang="fr-FR" sz="22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1867758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التحدث باسترسال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توقفان على الأكثر(10 ثوان لكل توقف).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من0 إلى 2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532390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ثلاثة توقفات أو أربعة.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617592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أربعة توقفات.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0ن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87007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عدم ارتكاب أخطاء لغوية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 أخطاء على الأكثر.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2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4131636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5 أو 6 أخطاء.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711272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6 أخطاء.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0ن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8082847"/>
                  </a:ext>
                </a:extLst>
              </a:tr>
              <a:tr h="324161">
                <a:tc grid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المجموع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10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22753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7814396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2B5CB7-9CE6-DA9B-071B-BD01F26DA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>
            <a:extLst>
              <a:ext uri="{FF2B5EF4-FFF2-40B4-BE49-F238E27FC236}">
                <a16:creationId xmlns:a16="http://schemas.microsoft.com/office/drawing/2014/main" id="{4BF26E52-4003-32CA-288E-CCB16520137B}"/>
              </a:ext>
            </a:extLst>
          </p:cNvPr>
          <p:cNvSpPr txBox="1">
            <a:spLocks/>
          </p:cNvSpPr>
          <p:nvPr/>
        </p:nvSpPr>
        <p:spPr>
          <a:xfrm>
            <a:off x="1857985" y="973062"/>
            <a:ext cx="5000016" cy="59338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وضعية تقويم التحدث</a:t>
            </a:r>
          </a:p>
        </p:txBody>
      </p:sp>
      <p:sp>
        <p:nvSpPr>
          <p:cNvPr id="3" name="Zone de texte 65">
            <a:extLst>
              <a:ext uri="{FF2B5EF4-FFF2-40B4-BE49-F238E27FC236}">
                <a16:creationId xmlns:a16="http://schemas.microsoft.com/office/drawing/2014/main" id="{6EB6E940-4250-5CCF-AC9E-793A3DEFE769}"/>
              </a:ext>
            </a:extLst>
          </p:cNvPr>
          <p:cNvSpPr txBox="1">
            <a:spLocks/>
          </p:cNvSpPr>
          <p:nvPr/>
        </p:nvSpPr>
        <p:spPr>
          <a:xfrm>
            <a:off x="466927" y="1704305"/>
            <a:ext cx="8391739" cy="4852138"/>
          </a:xfrm>
          <a:prstGeom prst="roundRect">
            <a:avLst/>
          </a:prstGeom>
          <a:solidFill>
            <a:schemeClr val="lt1"/>
          </a:solidFill>
          <a:ln w="38100">
            <a:solidFill>
              <a:schemeClr val="accent5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اِكْتَسَبْت خِلالَ </a:t>
            </a:r>
            <a:r>
              <a:rPr lang="ar-MA" sz="2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ٱلْمَرْحَلَةِ</a:t>
            </a: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ٱلرّابِعَةِ</a:t>
            </a: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مَجْموعَةً مِنَ </a:t>
            </a:r>
            <a:r>
              <a:rPr lang="ar-MA" sz="2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ٱلْمَعْلوماتِ</a:t>
            </a: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حَوْلَ 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ٱلرّوبوتاتِ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".</a:t>
            </a: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خُذْ(ي) مُهْلَةً لِلتَّفْكيرِ، ثُمَّ تَحَدَّثْ(ي) بِٱسْتِرْسالٍ لِمُدَّةِ دَقيقَةٍ مُحاوِلاً(ةً):</a:t>
            </a:r>
            <a:endParaRPr lang="fr-FR" sz="2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34988" indent="-447675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•	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تَعْريفَ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ٱلرّوبوتِ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marL="447675" indent="-174625" algn="r" rtl="1">
              <a:lnSpc>
                <a:spcPct val="107000"/>
              </a:lnSpc>
              <a:spcAft>
                <a:spcPts val="800"/>
              </a:spcAft>
              <a:buNone/>
              <a:tabLst>
                <a:tab pos="273050" algn="l"/>
              </a:tabLst>
            </a:pP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ذِكْرَ 3 فَوائِدَ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لِٱخْتِراعِ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ٱلرّوبوتِ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marL="719138" indent="-44608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ذِكْرَ خَطَرَيْنِ يُهَدِّدانِ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ٱلْإِنْسانَ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بِسَبَبِ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ٱلِاعْتِمادِ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عَلى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ٱلرّوبوتاتِ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كُلِّ شَيْءٍ (يُمْكِنُك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ٱلِاسْتِعانَةُ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بِما قَرَأْتَهُ في نَصِّ "ثَوْرَةِ </a:t>
            </a:r>
            <a:r>
              <a:rPr lang="ar-MA" sz="2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ٱلرّوبوتاتِ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").</a:t>
            </a:r>
          </a:p>
          <a:p>
            <a:pPr marL="719138" indent="-44608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</a:t>
            </a:r>
            <a:r>
              <a:rPr lang="ar-MA" sz="2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</a:t>
            </a: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لتَّحَدُّثَ بِٱسْتِرْسالٍ؛</a:t>
            </a:r>
          </a:p>
          <a:p>
            <a:pPr marL="719138" indent="-44608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تَجَنُّبَ ٱلْأَخْطاءِ </a:t>
            </a:r>
            <a:r>
              <a:rPr lang="ar-MA" sz="2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ٱللُّغَوِيَّةِ</a:t>
            </a:r>
            <a:r>
              <a:rPr lang="ar-M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719138" indent="-446088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fr-FR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0990345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5DA37-5904-49B0-EE2A-EDD3F8E62B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2EA6260C-68C5-D84F-257F-D885295389DF}"/>
              </a:ext>
            </a:extLst>
          </p:cNvPr>
          <p:cNvSpPr txBox="1">
            <a:spLocks/>
          </p:cNvSpPr>
          <p:nvPr/>
        </p:nvSpPr>
        <p:spPr>
          <a:xfrm>
            <a:off x="2071992" y="2891547"/>
            <a:ext cx="5000016" cy="136673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60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تقويم الطلاقة </a:t>
            </a:r>
          </a:p>
        </p:txBody>
      </p:sp>
    </p:spTree>
    <p:extLst>
      <p:ext uri="{BB962C8B-B14F-4D97-AF65-F5344CB8AC3E}">
        <p14:creationId xmlns:p14="http://schemas.microsoft.com/office/powerpoint/2010/main" val="1719006499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86B2ED-E59F-A0DF-FFEC-652B5F318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582ADF19-B48E-7779-F42C-5FBAA8410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9618" y="807396"/>
            <a:ext cx="5000016" cy="59338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دليل تمرير رائز الطلاقة </a:t>
            </a:r>
            <a:endParaRPr lang="fr-MA" sz="4400" dirty="0">
              <a:solidFill>
                <a:srgbClr val="424D7B"/>
              </a:solidFill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D957C65C-9D62-BEAD-8E99-4D434AAB38AE}"/>
              </a:ext>
            </a:extLst>
          </p:cNvPr>
          <p:cNvSpPr txBox="1">
            <a:spLocks/>
          </p:cNvSpPr>
          <p:nvPr/>
        </p:nvSpPr>
        <p:spPr>
          <a:xfrm>
            <a:off x="389108" y="1527242"/>
            <a:ext cx="7971818" cy="5107024"/>
          </a:xfrm>
          <a:prstGeom prst="roundRect">
            <a:avLst>
              <a:gd name="adj" fmla="val 8958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ينجز تقويم الطلاقة مباشرة بعد تقويم التحدث؛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يعرض الأستاذ(ة) على المتعلم(ة) النص المخصص للطلاقة على شاشة الحاسوب ( </a:t>
            </a:r>
            <a:r>
              <a:rPr lang="fr-FR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MODE DIAPO)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أو على بطاقة معدة سلفا؛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يذكر الأستاذ(ة) المتعلم(ة) أن عليه (ها) قراءة النص وفق ضوابط القراءة بطلاقة، التي تم تعلمها خلال الأسابيع الماضية مع تجنب القراءة بشكل سريع جدا؛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يمنح المتعلم(ة) 30 ثانية لملاحظة النص قبل البدء في القراءة؛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يقرأ المتعلم (ة) النص كاملا، </a:t>
            </a:r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ويتم احتساب الأخطاء المرتكبة في الدقة والاسترسال أثناء قراءته</a:t>
            </a:r>
            <a:r>
              <a:rPr lang="fr-FR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عبر وضع علامة عند كل خطأ على مسودة؛</a:t>
            </a:r>
          </a:p>
          <a:p>
            <a:pPr marL="273050" indent="-273050" algn="r" rtl="1">
              <a:buFont typeface="+mj-lt"/>
              <a:buAutoNum type="arabicPeriod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يدون الأستاذ (ة) نتيجة كل مؤشر والنقطة الإجمالية على البطاقة الخاصة بتفريغ النتائج. </a:t>
            </a:r>
          </a:p>
          <a:p>
            <a:pPr algn="r" rtl="1"/>
            <a:r>
              <a:rPr lang="ar-MA" sz="2400" b="1" u="sng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ملاحظتان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</a:p>
          <a:p>
            <a:pPr marL="457200" indent="-9525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إذا تدارك المتعلم(ة) (دون أي مساعدة) قراءة الكلمة، لا تحتسب خطأ.</a:t>
            </a:r>
          </a:p>
          <a:p>
            <a:pPr marL="457200" indent="-9525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يتوقف الإجراء بعد انتهاء مدة 90 ثانية، على أن تحتسب الكلمات غير المقروءة أخطاء.</a:t>
            </a:r>
            <a:endParaRPr lang="fr-FR" sz="2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38306598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13FA48-9858-E8B0-5900-5463D4943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3">
            <a:extLst>
              <a:ext uri="{FF2B5EF4-FFF2-40B4-BE49-F238E27FC236}">
                <a16:creationId xmlns:a16="http://schemas.microsoft.com/office/drawing/2014/main" id="{17F764D7-713C-520D-46B8-D2658B754948}"/>
              </a:ext>
            </a:extLst>
          </p:cNvPr>
          <p:cNvSpPr txBox="1"/>
          <p:nvPr/>
        </p:nvSpPr>
        <p:spPr>
          <a:xfrm>
            <a:off x="2242011" y="933829"/>
            <a:ext cx="4231532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0097B2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معايير تصحيح رائز الطلاقة</a:t>
            </a:r>
            <a:endParaRPr lang="fr-FR" sz="2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71FB8C3F-5579-7498-4B0D-29B8A36155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5689172"/>
              </p:ext>
            </p:extLst>
          </p:nvPr>
        </p:nvGraphicFramePr>
        <p:xfrm>
          <a:off x="743879" y="1546625"/>
          <a:ext cx="7549337" cy="4755896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74679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381327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608962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817124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167245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40665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النقط الجزئية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184150">
                <a:tc rowSpan="10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PO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الدقة: عدم ارتكاب الأخطاء أثناء القراءة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ارتكاب ما بين 0 و 3 أخطاء</a:t>
                      </a:r>
                      <a:endParaRPr lang="fr-FR" sz="2000" b="1" kern="12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5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5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450353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ارتكاب ما بين 4 و 6 أخطاء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983225"/>
                  </a:ext>
                </a:extLst>
              </a:tr>
              <a:tr h="184150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ارتكاب ما بين 7 و 10 أخطاء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874256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ارتكاب أكثر من 11 خطأ.</a:t>
                      </a: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</a:t>
                      </a: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9850647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الاسترسال : وصل النفس أثناء القراءة مع التوقف المناسب لعلامات الترقيم.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ثلاثة تعثرات على الأكثر ( </a:t>
                      </a:r>
                      <a:r>
                        <a:rPr lang="ar-MA" sz="20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توقف في غير موضعه أو تهجي)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3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666526"/>
                  </a:ext>
                </a:extLst>
              </a:tr>
              <a:tr h="277852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بين 4 و6 تعثرات </a:t>
                      </a:r>
                      <a:r>
                        <a:rPr lang="ar-MA" sz="20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( توقف في غير موضعه أو تهجي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)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727648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7 تعثرات ( </a:t>
                      </a:r>
                      <a:r>
                        <a:rPr lang="ar-MA" sz="20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توقف أو تهجي</a:t>
                      </a: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)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1715552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التعبيرية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القراءة بشكل معبر.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2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532390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القراءة المعبرة لبعض المقاطع من النص. 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9617592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القراءة بشكل غير معبر.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0ن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r-MA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587007"/>
                  </a:ext>
                </a:extLst>
              </a:tr>
              <a:tr h="324161">
                <a:tc grid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0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النقطة الإجمالية </a:t>
                      </a: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2800" b="1" kern="1200" dirty="0">
                          <a:solidFill>
                            <a:srgbClr val="FF000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على 10</a:t>
                      </a:r>
                      <a:endParaRPr lang="fr-FR" sz="2000" b="1" kern="12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22753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3797885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A9531-19F7-8FDE-48C0-3BDBE675F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FDC6BF65-771E-3EAF-2E69-4020CAF27ED2}"/>
              </a:ext>
            </a:extLst>
          </p:cNvPr>
          <p:cNvSpPr txBox="1">
            <a:spLocks/>
          </p:cNvSpPr>
          <p:nvPr/>
        </p:nvSpPr>
        <p:spPr>
          <a:xfrm>
            <a:off x="2655653" y="817419"/>
            <a:ext cx="3229581" cy="59338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44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نص الطلاقة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43FCA73-5EB4-65A3-0262-3BF4F910C86D}"/>
              </a:ext>
            </a:extLst>
          </p:cNvPr>
          <p:cNvSpPr txBox="1"/>
          <p:nvPr/>
        </p:nvSpPr>
        <p:spPr>
          <a:xfrm>
            <a:off x="423677" y="1576176"/>
            <a:ext cx="8296645" cy="5016758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indent="354013"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تُعْتَبَرُ ٱلْأَلْعابُ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ٱلْجَماعِيَّةُ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أَهَمِّ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ٱلْأَنْشِطَةِ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ٱلَّتي يُمارِسُها ٱلْأَطْفالُ في حَياتِهِمُ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ٱلْيَوْمِيَّةِ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فَهِيَ تُوَفِّرُ لَهُمْ فُرْصَةً لِلتَّرْفيهِ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وَٱلتَّعَلُّمِ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آنٍ واحِدٍ. وَمِنْ خِلالِها يَتَعَلَّمُ ٱلطِّفْلُ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ٱلتَّعاوُنَ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مَعَ أَقْرانِهِ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وَٱلْعَمَلَ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ضِمْنَ فَريقٍ مُنْسَجِمٍ، كَما يُنَمّي قُدْرَتَهُ عَلى ٱلتَّواصُلِ وَتَبادُلِ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ٱلْأَفْكارِ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وَتُساهِمُ ٱلْأَلْعابُ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ٱلْجَماعِيَّةُ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تَعْزيزِ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ٱلْعَلاقاتِ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ٱلِاجْتِماعِيَّةِ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وَغَرْسِ قِيَمِ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ٱلِاحْتِرامِ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وَٱلْمَسْؤولِيَّةِ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مِمّا يَجْعَلُ ٱلطِّفْلَ أَكْثَرَ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ٱنْدِماجاً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مُحيطِهِ.</a:t>
            </a:r>
          </a:p>
          <a:p>
            <a:pPr indent="354013" algn="just" rtl="1"/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تُحَقِّقُ ٱلْأَلْعابُ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ٱلْجَماعِيَّةُ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أَهْدافاً تَرْبَوِيَّةً وَرِياضِيَّةً مُتَنَوِّعَةً، إِذْ تُساعِدُ عَلى تَقْوِيَةِ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ٱلْجِسْمِ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وَتَنْشيطِ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ٱلْقُدُراتِ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ٱلْبَدَنِيَّةِ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كَٱلْحَرَكَةِ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وَٱلتَّوازُنِ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وَٱلسُّرْعَةِ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كَما تُعَلِّمُ ٱلْأَطْفالَ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ٱلِانْضِباطَ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وَٱحْتِرامَ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ٱلْقَواعِدِ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وَروحَ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ٱلتَّنافُسِ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ٱلشَّريفِ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وَتُكْسِبُهُمُ ٱلْقُدْرَةَ عَلى تَحَمُّلِ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ٱلْمَسْؤولِيَّةِ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وَتَقَبُّلِ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ٱلْفَوْزِ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وَٱلْخَسارَةِ</a:t>
            </a:r>
            <a:r>
              <a:rPr lang="ar-MA" sz="32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وَبِذلِكَ تُساهِمُ في تَنْشِئَةِ طِفْلٍ مُتَوازِنٍ بَدَنِيّاً وَنَفْسِيّاً.</a:t>
            </a:r>
          </a:p>
        </p:txBody>
      </p:sp>
    </p:spTree>
    <p:extLst>
      <p:ext uri="{BB962C8B-B14F-4D97-AF65-F5344CB8AC3E}">
        <p14:creationId xmlns:p14="http://schemas.microsoft.com/office/powerpoint/2010/main" val="860430564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343EDF-BD9B-C1C2-1640-C69A7C337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25AED5B5-2B69-AF18-1568-A60523FA1C56}"/>
              </a:ext>
            </a:extLst>
          </p:cNvPr>
          <p:cNvSpPr txBox="1">
            <a:spLocks/>
          </p:cNvSpPr>
          <p:nvPr/>
        </p:nvSpPr>
        <p:spPr>
          <a:xfrm>
            <a:off x="2071992" y="2745632"/>
            <a:ext cx="5000016" cy="136673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ar-MA" sz="6000" dirty="0">
                <a:solidFill>
                  <a:srgbClr val="424D7B"/>
                </a:solidFill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نشاط تشغيل التلاميذ </a:t>
            </a:r>
          </a:p>
        </p:txBody>
      </p:sp>
    </p:spTree>
    <p:extLst>
      <p:ext uri="{BB962C8B-B14F-4D97-AF65-F5344CB8AC3E}">
        <p14:creationId xmlns:p14="http://schemas.microsoft.com/office/powerpoint/2010/main" val="2560617577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327B8E-4483-4013-406D-07062C741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0C65F1-E492-33B7-F122-7844AF8A9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دفاتر القسم و كراساتكم الصفحة رقم-121-.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9735761-7703-EE52-7233-60BC8FEA5B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E10FBC5-7130-CE5E-B8E9-17E84027550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009AB09-47EC-425B-2644-E644497A243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1FB4E1B-9780-6057-9BA0-B3973456B99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EEF698E-312A-963F-8775-086CC47DFA84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324B1BA-0A42-0C75-E5E7-3FBCDA7BACD8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أساليب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E7FA4A3-E159-21D0-F7B3-F866EEDD4DA4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التحدث والطلاقة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9733759-C532-168E-2BF0-FEB2FDAA216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4AD1499-370E-8C85-BEE0-EA02419E3F7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texte, capture d’écran, ordinateur, Ordinateur tablette&#10;&#10;Description générée automatiquement">
            <a:extLst>
              <a:ext uri="{FF2B5EF4-FFF2-40B4-BE49-F238E27FC236}">
                <a16:creationId xmlns:a16="http://schemas.microsoft.com/office/drawing/2014/main" id="{3C043FC0-E472-21C8-D0E8-27B84C69A48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52" t="27978" r="58691" b="26448"/>
          <a:stretch/>
        </p:blipFill>
        <p:spPr>
          <a:xfrm>
            <a:off x="4838776" y="1883173"/>
            <a:ext cx="4057904" cy="4064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ADB6209-7816-DC18-F800-81BB0BA2BE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8834" y="1488331"/>
            <a:ext cx="3573977" cy="5150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651748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Espace réservé pour une image  3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A109A93-6976-7A4F-E6E7-AD7881D071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0" name="Titre 1">
            <a:extLst>
              <a:ext uri="{FF2B5EF4-FFF2-40B4-BE49-F238E27FC236}">
                <a16:creationId xmlns:a16="http://schemas.microsoft.com/office/drawing/2014/main" id="{33263C11-9710-9702-4F53-775E970C1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09457" cy="612000"/>
          </a:xfrm>
        </p:spPr>
        <p:txBody>
          <a:bodyPr>
            <a:noAutofit/>
          </a:bodyPr>
          <a:lstStyle/>
          <a:p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النص واجيبوا عن الأسئلة المحددة على الشريحة.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625AF6E-0FD1-E994-59EA-1A8D320F45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0466" y="1368000"/>
            <a:ext cx="3704175" cy="528453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08A2404-BDB5-4645-8820-0B9E4DFC17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0466" y="2133168"/>
            <a:ext cx="3704174" cy="612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92EF5A1-51B8-3C63-6357-90B5C5FF11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8205" y="3231576"/>
            <a:ext cx="3706436" cy="78594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D27C9ED-9530-F6B5-5CA3-C17DDD515A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8205" y="4942058"/>
            <a:ext cx="3706436" cy="447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36595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4D3D67-6CCB-AB1F-525B-0324B4DD7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6E1C68B-CFB0-88FD-74BC-A30CC625B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331" y="905038"/>
            <a:ext cx="7886700" cy="720000"/>
          </a:xfrm>
        </p:spPr>
        <p:txBody>
          <a:bodyPr/>
          <a:lstStyle/>
          <a:p>
            <a:r>
              <a:rPr lang="ar-MA" sz="2800" dirty="0"/>
              <a:t>         فهم المقروء: توليف ومراجعة  </a:t>
            </a:r>
            <a:endParaRPr lang="fr-MA" sz="32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6EAC7167-9209-3D38-E488-8609FE1003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75467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4B0F4B46-9F6D-6658-2989-4571AA63F6A9}"/>
              </a:ext>
            </a:extLst>
          </p:cNvPr>
          <p:cNvSpPr txBox="1">
            <a:spLocks/>
          </p:cNvSpPr>
          <p:nvPr/>
        </p:nvSpPr>
        <p:spPr>
          <a:xfrm>
            <a:off x="1300715" y="2330694"/>
            <a:ext cx="5962196" cy="159709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 err="1">
                <a:cs typeface="Microsoft Uighur" panose="02000000000000000000" pitchFamily="2" charset="-78"/>
              </a:rPr>
              <a:t>سبيرنيكا</a:t>
            </a:r>
            <a:r>
              <a:rPr lang="ar-MA" sz="2800" b="1" dirty="0">
                <a:cs typeface="Microsoft Uighur" panose="02000000000000000000" pitchFamily="2" charset="-78"/>
              </a:rPr>
              <a:t>.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B46FCFC0-829C-CA46-3A1C-CFF88D46EEF3}"/>
              </a:ext>
            </a:extLst>
          </p:cNvPr>
          <p:cNvSpPr txBox="1"/>
          <p:nvPr/>
        </p:nvSpPr>
        <p:spPr>
          <a:xfrm>
            <a:off x="5658345" y="1827529"/>
            <a:ext cx="15071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المقروء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E021CB4E-BBF2-02D3-175F-39C90562F07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25D4E49-499F-FB3B-AD8D-487DFDD94C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50097" y="985792"/>
            <a:ext cx="457111" cy="45711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8736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B5A53D-D577-3D8C-8762-2881C4CF7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F6A582-21F9-BDE6-0F4C-8818465BD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النص؟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4779791-7B7E-1B0A-C49D-C4497FC8C0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F41F3CF-EDCF-46E9-9697-5BEA582180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0281" y="1439693"/>
            <a:ext cx="3573977" cy="5150669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47594415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4CBE9-8F3B-AAEA-E22B-C656B37F1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DE903A-EE08-81E2-FAFF-A26601A31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134373-F409-9444-16C1-83C19A9D4AC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475B327-02ED-B0F8-8B81-F8F97C57FA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0466" y="1368000"/>
            <a:ext cx="3704175" cy="528453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675F9BE-2977-5020-A8B6-5733C96B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0466" y="2133168"/>
            <a:ext cx="3704174" cy="61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94F67DC-A476-BA10-183B-2A67BDF441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8205" y="3231576"/>
            <a:ext cx="3706436" cy="78594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AC3ECC3-E60F-2A0F-1A92-7DEA717BA1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8205" y="4942058"/>
            <a:ext cx="3706436" cy="447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160387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221E92-3DBE-EA26-2987-AC1412660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FA79AD-C314-F00B-9B6C-718144804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دفاتركم. (تتمة التصحيح على الشريحة الموالية)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B223FE8-9F4B-0DD9-3C40-E7881E3523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490769C-A8D5-842D-3E6A-E4E1684757F3}"/>
              </a:ext>
            </a:extLst>
          </p:cNvPr>
          <p:cNvSpPr txBox="1"/>
          <p:nvPr/>
        </p:nvSpPr>
        <p:spPr>
          <a:xfrm>
            <a:off x="583660" y="1739292"/>
            <a:ext cx="8013805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062163" indent="-2062163" algn="r" rtl="1"/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1. أَضْرارُ ٱلْإِنْتِرْنِتِ: عُزْلَةُ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ٱلنّاسِ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- اِنْقِطاعُ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ٱللِّقاءاتِ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- ضُعْفُ ٱلتَّواصُلِ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ٱلْمُباشِرِ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- اَلْإِشاراتُ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ٱلْجامِدَةُ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r" rtl="1"/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- فَوائِدُ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ٱلْإِنْتِرْنِتِ:اَلْعَمَلُ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عَنْ بُعْدٍ - اَلتَّعَلُّمُ عَبْرَ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ٱلشَّاشاتِ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- اَلرَّخاءُ - اَلتَّرَفُ.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EE92671-CF21-E298-0488-2CAC396AA830}"/>
              </a:ext>
            </a:extLst>
          </p:cNvPr>
          <p:cNvSpPr txBox="1"/>
          <p:nvPr/>
        </p:nvSpPr>
        <p:spPr>
          <a:xfrm>
            <a:off x="398834" y="3218719"/>
            <a:ext cx="8273221" cy="31662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3525" indent="-263525" algn="r" rtl="1">
              <a:lnSpc>
                <a:spcPct val="150000"/>
              </a:lnSpc>
              <a:buAutoNum type="arabicPeriod"/>
            </a:pP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كانوا يَقْضونَ يَوْمَهُمْ أَمامَ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ٱلشّاشاتِ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يَتَعَلَّمونَ وَيَلْعَبونَ بِٱسْتِعْمالِ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ٱلْهَواتِفِ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263525" indent="-263525" algn="r" rtl="1">
              <a:lnSpc>
                <a:spcPct val="150000"/>
              </a:lnSpc>
              <a:buAutoNum type="arabicPeriod"/>
            </a:pP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كانَتِ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ٱلشَّوارِعُ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فارِغَةً وَمُقْفِرَةً مِنَ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ٱلنّاسِ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263525" indent="-263525" algn="r" rtl="1">
              <a:lnSpc>
                <a:spcPct val="150000"/>
              </a:lnSpc>
              <a:buAutoNum type="arabicPeriod"/>
            </a:pP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عاصِفَةٌ هَوْجاءُ شَديدَةٌ أَدَّتْ إِلى تَهاوي أَعْمِدَةِ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ٱلْكَهْرَباءِ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وَتَلَفِ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ٱلْأَسْلاكِ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263525" indent="-263525" algn="r" rtl="1">
              <a:lnSpc>
                <a:spcPct val="150000"/>
              </a:lnSpc>
              <a:buAutoNum type="arabicPeriod"/>
            </a:pP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فَقَدوا دِفْءَ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ٱللِّقاءاتِ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وَٱلتَّواصُلَ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ٱلْإِنْسانِيَّ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وَٱلتَّزاوُرَ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وَٱلْعَلاقَاتِ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ٱلِاجْتِماعِيَّةَ</a:t>
            </a:r>
            <a:r>
              <a:rPr lang="ar-MA" sz="3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15536605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ACE512-EB83-8569-82B1-A11011708B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125610-979D-A520-0E1E-05045A123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دفاتركم.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5A275B9-A108-5548-6CDF-DEF949678E3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0203964-1C72-68A6-41D6-23D0A695C1E0}"/>
              </a:ext>
            </a:extLst>
          </p:cNvPr>
          <p:cNvSpPr txBox="1"/>
          <p:nvPr/>
        </p:nvSpPr>
        <p:spPr>
          <a:xfrm>
            <a:off x="588723" y="1760706"/>
            <a:ext cx="790853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1. في غَمْرَةِ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ٱلْيَأْسِ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تَمَلْمَلَ سُكّانُ "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سِبيرْنيكا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 في أَسِرَّتِهِمْ، وَفَتَحوا أَبْوابَ مَنازِلِهِمْ، ثُمَّ نَزَلوا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ٱلْأَدْراجَ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لِيَلْتَقوا بَعْضُهُمْ بَعْضاً في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ٱلشَّوارِعِ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وَٱلْأَزِقَّةِ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بِوُجوهٍ شاحِبَةٍ لَمْ تَأْلَفْ أَشِعَّةَ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ٱلشَّمْسِ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2C792DD-0692-3AF6-251D-6576D0C1EB4F}"/>
              </a:ext>
            </a:extLst>
          </p:cNvPr>
          <p:cNvSpPr txBox="1"/>
          <p:nvPr/>
        </p:nvSpPr>
        <p:spPr>
          <a:xfrm>
            <a:off x="617734" y="3359390"/>
            <a:ext cx="7908532" cy="3347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2. - 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هُنَّ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يَجْرينَ بَيْنَ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ٱلْأَشْجارِ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وَهُنَّ يَقُلْنَ: ما أَجْمَلَ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ٱلْحُرِّيَّةَ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</a:p>
          <a:p>
            <a:pPr algn="r" rtl="1">
              <a:lnSpc>
                <a:spcPct val="150000"/>
              </a:lnSpc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-  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هُمْ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يَجْرونَ بَيْنَ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ٱلْأَشْجارِ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وَهُمْ يَقولونَ: ما أَجْمَلَ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ٱلْحُرِّيَّةَ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</a:p>
          <a:p>
            <a:pPr algn="r" rtl="1">
              <a:lnSpc>
                <a:spcPct val="150000"/>
              </a:lnSpc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- 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أَنْتُما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تَجْرِيانِ بَيْنَ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ٱلْأَشْجارِ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وَأَنْتُما تَقولانِ: ما أَجْمَلَ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ٱلْحُرِّيَّةَ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</a:p>
          <a:p>
            <a:pPr algn="r" rtl="1">
              <a:lnSpc>
                <a:spcPct val="150000"/>
              </a:lnSpc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  - 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أَنْتِ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تَجْرينَ بَيْنَ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ٱلْأَشْجارِ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وَأَنْتِ تَقولينَ: ما أَجْمَلَ </a:t>
            </a:r>
            <a:r>
              <a:rPr lang="ar-MA" sz="36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ٱلْحُرِّيَّةَ</a:t>
            </a: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063732584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7471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56C52B6-A142-D14E-DFD8-E2E2E842F0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04978" y="847659"/>
            <a:ext cx="549907" cy="549907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51BFE0-605E-DBAA-7AE8-43D5DD018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ABA7DC-6F1B-F35E-CDF0-F18FE02D2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راجعوا دروسكم على كراساتكم وعلى كتيبات "مفكرتي". 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413740F-88DF-0CB0-31D1-4A3678C9AC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922B375-A188-E9B4-67A5-09B7AA7C931E}"/>
              </a:ext>
            </a:extLst>
          </p:cNvPr>
          <p:cNvSpPr txBox="1"/>
          <p:nvPr/>
        </p:nvSpPr>
        <p:spPr>
          <a:xfrm>
            <a:off x="1124640" y="3164731"/>
            <a:ext cx="6894720" cy="1736646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أُراجِعُ دُرُوسي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ٱسْتِعْداداً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لِفَرْضِ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ٱلْمُراقَبَةِ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ٱلْمُسْتَمِرَّةِ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36827270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C4A956-1637-C68B-E60E-19D3E2D71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34E5D2-BF70-0653-E20F-9502D8269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FA05ED-45B6-9DFF-ABDA-312637F3EC8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DC9E5C2-95F5-3D42-AE26-A996A8CBE9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C9BF79A-4F10-8F5C-ABA6-2C7855C3ED3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96E24A0-3A01-FCD4-3EB7-98C61BF97A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FC040C3-E6E6-BC3D-CE1C-7F2E4876FC21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E6A5467-629D-39E3-D9C6-2877B3908EB3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أساليب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A88AA04-E3F9-F66E-9187-809F45BAB689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معجم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EEEBB11-3C16-84C7-31E4-803FD66C93D8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ACD1F8E-201E-2661-B5D3-959240AA18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31B6043E-2237-50C4-F6CE-D47B926BE23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2" y="1920227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4627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معجم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استماع وتحدث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0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18822</TotalTime>
  <Words>1233</Words>
  <Application>Microsoft Office PowerPoint</Application>
  <PresentationFormat>Affichage à l'écran (4:3)</PresentationFormat>
  <Paragraphs>176</Paragraphs>
  <Slides>26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20</vt:i4>
      </vt:variant>
      <vt:variant>
        <vt:lpstr>Titres des diapositives</vt:lpstr>
      </vt:variant>
      <vt:variant>
        <vt:i4>26</vt:i4>
      </vt:variant>
    </vt:vector>
  </HeadingPairs>
  <TitlesOfParts>
    <vt:vector size="57" baseType="lpstr">
      <vt:lpstr>Aptos Display</vt:lpstr>
      <vt:lpstr>Modern Love</vt:lpstr>
      <vt:lpstr>Arial</vt:lpstr>
      <vt:lpstr>Dosis SemiBold</vt:lpstr>
      <vt:lpstr>Dosis</vt:lpstr>
      <vt:lpstr>Wingdings</vt:lpstr>
      <vt:lpstr>Calibri</vt:lpstr>
      <vt:lpstr>Aptos</vt:lpstr>
      <vt:lpstr>Dosis Medium</vt:lpstr>
      <vt:lpstr>Dosis ExtraBold</vt:lpstr>
      <vt:lpstr>Microsoft Uighur</vt:lpstr>
      <vt:lpstr>00_Env-Enseignant</vt:lpstr>
      <vt:lpstr>2_Env-Apprenant_Tmplt</vt:lpstr>
      <vt:lpstr>01- نشاط اعتيادي</vt:lpstr>
      <vt:lpstr>02- معــــــــــجم</vt:lpstr>
      <vt:lpstr>03- استماع وتحدث</vt:lpstr>
      <vt:lpstr>04- قراءة/ كتابة</vt:lpstr>
      <vt:lpstr>6_04- قراءة/ كتابة</vt:lpstr>
      <vt:lpstr>1_04- قراءة/ كتابة</vt:lpstr>
      <vt:lpstr>2_04- قراءة/ كتابة</vt:lpstr>
      <vt:lpstr>3_04- قراءة/ كتابة</vt:lpstr>
      <vt:lpstr>1_03- استماع وتحدث</vt:lpstr>
      <vt:lpstr>4_04- قراءة/ كتابة</vt:lpstr>
      <vt:lpstr>1_01- نشاط اعتيادي</vt:lpstr>
      <vt:lpstr>1_02- معــــــــــجم</vt:lpstr>
      <vt:lpstr>افتتاح الحصة nv</vt:lpstr>
      <vt:lpstr>نشاط اعتيادي nv</vt:lpstr>
      <vt:lpstr>معجم nv</vt:lpstr>
      <vt:lpstr>استماع وتحدث nv</vt:lpstr>
      <vt:lpstr>1_Conception personnalisée</vt:lpstr>
      <vt:lpstr>3_Env-Apprenant_Tmplt</vt:lpstr>
      <vt:lpstr>Présentation PowerPoint</vt:lpstr>
      <vt:lpstr>Présentation PowerPoint</vt:lpstr>
      <vt:lpstr>تنظيم حصص الأسبوع</vt:lpstr>
      <vt:lpstr>             تقويم التحدث والطلاقة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دليل تمرير رائز الطلاقة </vt:lpstr>
      <vt:lpstr>Présentation PowerPoint</vt:lpstr>
      <vt:lpstr>Présentation PowerPoint</vt:lpstr>
      <vt:lpstr>Présentation PowerPoint</vt:lpstr>
      <vt:lpstr> خذوا دفاتر القسم و كراساتكم الصفحة رقم-121-.</vt:lpstr>
      <vt:lpstr>اقرؤوا النص واجيبوا عن الأسئلة المحددة على الشريحة. </vt:lpstr>
      <vt:lpstr>         فهم المقروء: توليف ومراجعة  </vt:lpstr>
      <vt:lpstr>من يقرأ النص؟ </vt:lpstr>
      <vt:lpstr>نصحح جماعة.</vt:lpstr>
      <vt:lpstr>صححوا على دفاتركم. (تتمة التصحيح على الشريحة الموالية)</vt:lpstr>
      <vt:lpstr>صححوا على دفاتركم. </vt:lpstr>
      <vt:lpstr>اختتام الحصة</vt:lpstr>
      <vt:lpstr>راجعوا دروسكم على كراساتكم وعلى كتيبات "مفكرتي".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AIT BOUCETTA MOHAMED</cp:lastModifiedBy>
  <cp:revision>248</cp:revision>
  <dcterms:created xsi:type="dcterms:W3CDTF">2023-09-20T21:35:22Z</dcterms:created>
  <dcterms:modified xsi:type="dcterms:W3CDTF">2026-04-21T16:46:10Z</dcterms:modified>
</cp:coreProperties>
</file>