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0"/>
  </p:notesMasterIdLst>
  <p:handoutMasterIdLst>
    <p:handoutMasterId r:id="rId51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790" r:id="rId37"/>
    <p:sldId id="2147482734" r:id="rId38"/>
    <p:sldId id="2147482872" r:id="rId39"/>
    <p:sldId id="2147482876" r:id="rId40"/>
    <p:sldId id="2147482849" r:id="rId41"/>
    <p:sldId id="2147482847" r:id="rId42"/>
    <p:sldId id="2147482877" r:id="rId43"/>
    <p:sldId id="2147482854" r:id="rId44"/>
    <p:sldId id="2147482878" r:id="rId45"/>
    <p:sldId id="2147482704" r:id="rId46"/>
    <p:sldId id="2147482869" r:id="rId47"/>
    <p:sldId id="2147482752" r:id="rId48"/>
    <p:sldId id="2147482707" r:id="rId49"/>
  </p:sldIdLst>
  <p:sldSz cx="9144000" cy="6858000" type="screen4x3"/>
  <p:notesSz cx="6858000" cy="9144000"/>
  <p:embeddedFontLst>
    <p:embeddedFont>
      <p:font typeface="Dosis" pitchFamily="2" charset="0"/>
      <p:regular r:id="rId52"/>
      <p:bold r:id="rId53"/>
    </p:embeddedFont>
    <p:embeddedFont>
      <p:font typeface="Dosis ExtraBold" pitchFamily="2" charset="0"/>
      <p:bold r:id="rId54"/>
    </p:embeddedFont>
    <p:embeddedFont>
      <p:font typeface="Dosis Medium" pitchFamily="2" charset="0"/>
      <p:regular r:id="rId55"/>
    </p:embeddedFont>
    <p:embeddedFont>
      <p:font typeface="Dosis SemiBold" pitchFamily="2" charset="0"/>
      <p:bold r:id="rId56"/>
    </p:embeddedFont>
    <p:embeddedFont>
      <p:font typeface="Microsoft Uighur" panose="02000000000000000000" pitchFamily="2" charset="-78"/>
      <p:regular r:id="rId57"/>
      <p:bold r:id="rId58"/>
    </p:embeddedFont>
    <p:embeddedFont>
      <p:font typeface="Modern Love" panose="04090805081005020601" pitchFamily="82" charset="0"/>
      <p:regular r:id="rId5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95CC2-5888-4DAC-A1CA-E1C066C80EFF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BD6F73-7546-4F10-8585-1F4E462AEFB6}">
      <dgm:prSet phldrT="[Texte]" phldr="0" custT="1"/>
      <dgm:spPr/>
      <dgm:t>
        <a:bodyPr/>
        <a:lstStyle/>
        <a:p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32D294C-6AE8-41D0-A4F5-1E1C55DCC42D}" type="parTrans" cxnId="{FA72E307-5B66-43AE-9D80-D1846162B088}">
      <dgm:prSet/>
      <dgm:spPr/>
      <dgm:t>
        <a:bodyPr/>
        <a:lstStyle/>
        <a:p>
          <a:endParaRPr lang="fr-FR"/>
        </a:p>
      </dgm:t>
    </dgm:pt>
    <dgm:pt modelId="{BA980643-7260-475F-B73C-D06975218A22}" type="sibTrans" cxnId="{FA72E307-5B66-43AE-9D80-D1846162B088}">
      <dgm:prSet/>
      <dgm:spPr/>
      <dgm:t>
        <a:bodyPr/>
        <a:lstStyle/>
        <a:p>
          <a:endParaRPr lang="fr-FR"/>
        </a:p>
      </dgm:t>
    </dgm:pt>
    <dgm:pt modelId="{46EBC6CE-C84A-418E-B123-B7408AB0F015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14EC690-3685-4A8E-B86F-5184CC16E8AF}" type="parTrans" cxnId="{9589AFC8-B1CC-45B9-B13E-EF097B90E978}">
      <dgm:prSet/>
      <dgm:spPr/>
      <dgm:t>
        <a:bodyPr/>
        <a:lstStyle/>
        <a:p>
          <a:endParaRPr lang="fr-FR"/>
        </a:p>
      </dgm:t>
    </dgm:pt>
    <dgm:pt modelId="{7742924C-6C12-4152-9F94-7DFDA32356C4}" type="sibTrans" cxnId="{9589AFC8-B1CC-45B9-B13E-EF097B90E978}">
      <dgm:prSet/>
      <dgm:spPr/>
      <dgm:t>
        <a:bodyPr/>
        <a:lstStyle/>
        <a:p>
          <a:endParaRPr lang="fr-FR"/>
        </a:p>
      </dgm:t>
    </dgm:pt>
    <dgm:pt modelId="{07870611-057E-48B7-9D3F-A3F59E16BBD2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C4952AC-4A95-4986-B524-24F8711C7D17}" type="parTrans" cxnId="{5AC09D30-0DE3-4EA2-9612-6278C64BD9DC}">
      <dgm:prSet/>
      <dgm:spPr/>
      <dgm:t>
        <a:bodyPr/>
        <a:lstStyle/>
        <a:p>
          <a:endParaRPr lang="fr-FR"/>
        </a:p>
      </dgm:t>
    </dgm:pt>
    <dgm:pt modelId="{0E30ADF4-D497-47D8-8578-DF2FF162D712}" type="sibTrans" cxnId="{5AC09D30-0DE3-4EA2-9612-6278C64BD9DC}">
      <dgm:prSet/>
      <dgm:spPr/>
      <dgm:t>
        <a:bodyPr/>
        <a:lstStyle/>
        <a:p>
          <a:endParaRPr lang="fr-FR"/>
        </a:p>
      </dgm:t>
    </dgm:pt>
    <dgm:pt modelId="{62C970EB-D2F7-414E-BEBD-50522AD94055}">
      <dgm:prSet phldrT="[Texte]" phldr="0" custT="1"/>
      <dgm:spPr/>
      <dgm:t>
        <a:bodyPr/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C3C694D4-10AF-450F-BDE0-DFFC3DABD4C4}" type="parTrans" cxnId="{C54EE96C-5997-4F18-A19B-57DF2CE40293}">
      <dgm:prSet/>
      <dgm:spPr/>
      <dgm:t>
        <a:bodyPr/>
        <a:lstStyle/>
        <a:p>
          <a:endParaRPr lang="fr-FR"/>
        </a:p>
      </dgm:t>
    </dgm:pt>
    <dgm:pt modelId="{5DE9F0F1-D79D-4F56-9AED-2A3368EC6874}" type="sibTrans" cxnId="{C54EE96C-5997-4F18-A19B-57DF2CE40293}">
      <dgm:prSet/>
      <dgm:spPr/>
      <dgm:t>
        <a:bodyPr/>
        <a:lstStyle/>
        <a:p>
          <a:endParaRPr lang="fr-FR"/>
        </a:p>
      </dgm:t>
    </dgm:pt>
    <dgm:pt modelId="{BF6CC015-F532-49A2-8070-6BFE31344904}">
      <dgm:prSet phldrT="[Texte]" phldr="0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B881B0F1-23A5-43CE-9E9E-9CEFDC82A708}" type="parTrans" cxnId="{20CB802B-D0E3-4961-941A-01BD0DB5FB86}">
      <dgm:prSet/>
      <dgm:spPr/>
      <dgm:t>
        <a:bodyPr/>
        <a:lstStyle/>
        <a:p>
          <a:endParaRPr lang="fr-FR"/>
        </a:p>
      </dgm:t>
    </dgm:pt>
    <dgm:pt modelId="{F59A029C-C851-46A9-93EE-6F764A24B7E7}" type="sibTrans" cxnId="{20CB802B-D0E3-4961-941A-01BD0DB5FB86}">
      <dgm:prSet/>
      <dgm:spPr/>
      <dgm:t>
        <a:bodyPr/>
        <a:lstStyle/>
        <a:p>
          <a:endParaRPr lang="fr-FR"/>
        </a:p>
      </dgm:t>
    </dgm:pt>
    <dgm:pt modelId="{F286AAE5-A5F7-4A7E-8A40-45AB2BD66C78}" type="pres">
      <dgm:prSet presAssocID="{09595CC2-5888-4DAC-A1CA-E1C066C80EFF}" presName="cycle" presStyleCnt="0">
        <dgm:presLayoutVars>
          <dgm:dir/>
          <dgm:resizeHandles val="exact"/>
        </dgm:presLayoutVars>
      </dgm:prSet>
      <dgm:spPr/>
    </dgm:pt>
    <dgm:pt modelId="{826130AF-BFBE-486A-9B71-AB3714793C8E}" type="pres">
      <dgm:prSet presAssocID="{27BD6F73-7546-4F10-8585-1F4E462AEFB6}" presName="node" presStyleLbl="node1" presStyleIdx="0" presStyleCnt="5" custRadScaleRad="99526" custRadScaleInc="-11348">
        <dgm:presLayoutVars>
          <dgm:bulletEnabled val="1"/>
        </dgm:presLayoutVars>
      </dgm:prSet>
      <dgm:spPr/>
    </dgm:pt>
    <dgm:pt modelId="{BDDFD660-76AA-4FC6-900A-5349E979464E}" type="pres">
      <dgm:prSet presAssocID="{27BD6F73-7546-4F10-8585-1F4E462AEFB6}" presName="spNode" presStyleCnt="0"/>
      <dgm:spPr/>
    </dgm:pt>
    <dgm:pt modelId="{FA2692EF-F17C-4250-B3B9-5769AB5F6A6E}" type="pres">
      <dgm:prSet presAssocID="{BA980643-7260-475F-B73C-D06975218A22}" presName="sibTrans" presStyleLbl="sibTrans1D1" presStyleIdx="0" presStyleCnt="5"/>
      <dgm:spPr/>
    </dgm:pt>
    <dgm:pt modelId="{DF72317E-D2C6-4771-98E4-7C3C5039DBE5}" type="pres">
      <dgm:prSet presAssocID="{46EBC6CE-C84A-418E-B123-B7408AB0F015}" presName="node" presStyleLbl="node1" presStyleIdx="1" presStyleCnt="5">
        <dgm:presLayoutVars>
          <dgm:bulletEnabled val="1"/>
        </dgm:presLayoutVars>
      </dgm:prSet>
      <dgm:spPr/>
    </dgm:pt>
    <dgm:pt modelId="{4514F740-8397-4E64-930D-D229C3C521F4}" type="pres">
      <dgm:prSet presAssocID="{46EBC6CE-C84A-418E-B123-B7408AB0F015}" presName="spNode" presStyleCnt="0"/>
      <dgm:spPr/>
    </dgm:pt>
    <dgm:pt modelId="{92A418DE-C86F-4A2E-851F-D3EF1421FA76}" type="pres">
      <dgm:prSet presAssocID="{7742924C-6C12-4152-9F94-7DFDA32356C4}" presName="sibTrans" presStyleLbl="sibTrans1D1" presStyleIdx="1" presStyleCnt="5"/>
      <dgm:spPr/>
    </dgm:pt>
    <dgm:pt modelId="{04E5F066-9C06-493D-BAB0-E8DDB1AC2104}" type="pres">
      <dgm:prSet presAssocID="{07870611-057E-48B7-9D3F-A3F59E16BBD2}" presName="node" presStyleLbl="node1" presStyleIdx="2" presStyleCnt="5">
        <dgm:presLayoutVars>
          <dgm:bulletEnabled val="1"/>
        </dgm:presLayoutVars>
      </dgm:prSet>
      <dgm:spPr/>
    </dgm:pt>
    <dgm:pt modelId="{C7FA3740-910D-41A8-A907-C5C81F41929D}" type="pres">
      <dgm:prSet presAssocID="{07870611-057E-48B7-9D3F-A3F59E16BBD2}" presName="spNode" presStyleCnt="0"/>
      <dgm:spPr/>
    </dgm:pt>
    <dgm:pt modelId="{98EE6134-C306-4654-8A78-5B02C4585E6C}" type="pres">
      <dgm:prSet presAssocID="{0E30ADF4-D497-47D8-8578-DF2FF162D712}" presName="sibTrans" presStyleLbl="sibTrans1D1" presStyleIdx="2" presStyleCnt="5"/>
      <dgm:spPr/>
    </dgm:pt>
    <dgm:pt modelId="{9873CD1D-9E4C-431C-BF5C-997C0E1C46EC}" type="pres">
      <dgm:prSet presAssocID="{62C970EB-D2F7-414E-BEBD-50522AD94055}" presName="node" presStyleLbl="node1" presStyleIdx="3" presStyleCnt="5">
        <dgm:presLayoutVars>
          <dgm:bulletEnabled val="1"/>
        </dgm:presLayoutVars>
      </dgm:prSet>
      <dgm:spPr/>
    </dgm:pt>
    <dgm:pt modelId="{DC2CE3D9-EC62-4A68-83F7-2106FCBC2520}" type="pres">
      <dgm:prSet presAssocID="{62C970EB-D2F7-414E-BEBD-50522AD94055}" presName="spNode" presStyleCnt="0"/>
      <dgm:spPr/>
    </dgm:pt>
    <dgm:pt modelId="{9D5F11DE-B699-4089-8EA0-F9CDF0CFB50C}" type="pres">
      <dgm:prSet presAssocID="{5DE9F0F1-D79D-4F56-9AED-2A3368EC6874}" presName="sibTrans" presStyleLbl="sibTrans1D1" presStyleIdx="3" presStyleCnt="5"/>
      <dgm:spPr/>
    </dgm:pt>
    <dgm:pt modelId="{4A6B20B4-4BD7-47BC-952F-17A2802A167F}" type="pres">
      <dgm:prSet presAssocID="{BF6CC015-F532-49A2-8070-6BFE31344904}" presName="node" presStyleLbl="node1" presStyleIdx="4" presStyleCnt="5">
        <dgm:presLayoutVars>
          <dgm:bulletEnabled val="1"/>
        </dgm:presLayoutVars>
      </dgm:prSet>
      <dgm:spPr/>
    </dgm:pt>
    <dgm:pt modelId="{E3B9AA12-DE98-45A5-AE66-EB6B53135F47}" type="pres">
      <dgm:prSet presAssocID="{BF6CC015-F532-49A2-8070-6BFE31344904}" presName="spNode" presStyleCnt="0"/>
      <dgm:spPr/>
    </dgm:pt>
    <dgm:pt modelId="{8650C8D7-95AA-4F52-9063-5A2FE9213D8B}" type="pres">
      <dgm:prSet presAssocID="{F59A029C-C851-46A9-93EE-6F764A24B7E7}" presName="sibTrans" presStyleLbl="sibTrans1D1" presStyleIdx="4" presStyleCnt="5"/>
      <dgm:spPr/>
    </dgm:pt>
  </dgm:ptLst>
  <dgm:cxnLst>
    <dgm:cxn modelId="{47CF3E05-30F2-4BE6-9D0C-0AA97D6C35D3}" type="presOf" srcId="{BF6CC015-F532-49A2-8070-6BFE31344904}" destId="{4A6B20B4-4BD7-47BC-952F-17A2802A167F}" srcOrd="0" destOrd="0" presId="urn:microsoft.com/office/officeart/2005/8/layout/cycle6"/>
    <dgm:cxn modelId="{FA72E307-5B66-43AE-9D80-D1846162B088}" srcId="{09595CC2-5888-4DAC-A1CA-E1C066C80EFF}" destId="{27BD6F73-7546-4F10-8585-1F4E462AEFB6}" srcOrd="0" destOrd="0" parTransId="{232D294C-6AE8-41D0-A4F5-1E1C55DCC42D}" sibTransId="{BA980643-7260-475F-B73C-D06975218A22}"/>
    <dgm:cxn modelId="{20CB802B-D0E3-4961-941A-01BD0DB5FB86}" srcId="{09595CC2-5888-4DAC-A1CA-E1C066C80EFF}" destId="{BF6CC015-F532-49A2-8070-6BFE31344904}" srcOrd="4" destOrd="0" parTransId="{B881B0F1-23A5-43CE-9E9E-9CEFDC82A708}" sibTransId="{F59A029C-C851-46A9-93EE-6F764A24B7E7}"/>
    <dgm:cxn modelId="{5AC09D30-0DE3-4EA2-9612-6278C64BD9DC}" srcId="{09595CC2-5888-4DAC-A1CA-E1C066C80EFF}" destId="{07870611-057E-48B7-9D3F-A3F59E16BBD2}" srcOrd="2" destOrd="0" parTransId="{1C4952AC-4A95-4986-B524-24F8711C7D17}" sibTransId="{0E30ADF4-D497-47D8-8578-DF2FF162D712}"/>
    <dgm:cxn modelId="{01FB4C47-F6B6-4783-B97B-A15FCEF526DC}" type="presOf" srcId="{27BD6F73-7546-4F10-8585-1F4E462AEFB6}" destId="{826130AF-BFBE-486A-9B71-AB3714793C8E}" srcOrd="0" destOrd="0" presId="urn:microsoft.com/office/officeart/2005/8/layout/cycle6"/>
    <dgm:cxn modelId="{C54EE96C-5997-4F18-A19B-57DF2CE40293}" srcId="{09595CC2-5888-4DAC-A1CA-E1C066C80EFF}" destId="{62C970EB-D2F7-414E-BEBD-50522AD94055}" srcOrd="3" destOrd="0" parTransId="{C3C694D4-10AF-450F-BDE0-DFFC3DABD4C4}" sibTransId="{5DE9F0F1-D79D-4F56-9AED-2A3368EC6874}"/>
    <dgm:cxn modelId="{C670774F-B22F-4F39-8A2A-48CE91D2FC94}" type="presOf" srcId="{5DE9F0F1-D79D-4F56-9AED-2A3368EC6874}" destId="{9D5F11DE-B699-4089-8EA0-F9CDF0CFB50C}" srcOrd="0" destOrd="0" presId="urn:microsoft.com/office/officeart/2005/8/layout/cycle6"/>
    <dgm:cxn modelId="{9A93AE54-0659-4056-A9CE-CC1458805AA5}" type="presOf" srcId="{46EBC6CE-C84A-418E-B123-B7408AB0F015}" destId="{DF72317E-D2C6-4771-98E4-7C3C5039DBE5}" srcOrd="0" destOrd="0" presId="urn:microsoft.com/office/officeart/2005/8/layout/cycle6"/>
    <dgm:cxn modelId="{2DFD2059-0930-425B-8140-8D515866C606}" type="presOf" srcId="{7742924C-6C12-4152-9F94-7DFDA32356C4}" destId="{92A418DE-C86F-4A2E-851F-D3EF1421FA76}" srcOrd="0" destOrd="0" presId="urn:microsoft.com/office/officeart/2005/8/layout/cycle6"/>
    <dgm:cxn modelId="{3304707C-CA8F-47C6-BE53-CD644973BD66}" type="presOf" srcId="{07870611-057E-48B7-9D3F-A3F59E16BBD2}" destId="{04E5F066-9C06-493D-BAB0-E8DDB1AC2104}" srcOrd="0" destOrd="0" presId="urn:microsoft.com/office/officeart/2005/8/layout/cycle6"/>
    <dgm:cxn modelId="{BAF6087D-CAF0-43AF-A9A4-74DF84AA7411}" type="presOf" srcId="{62C970EB-D2F7-414E-BEBD-50522AD94055}" destId="{9873CD1D-9E4C-431C-BF5C-997C0E1C46EC}" srcOrd="0" destOrd="0" presId="urn:microsoft.com/office/officeart/2005/8/layout/cycle6"/>
    <dgm:cxn modelId="{8B80627D-3C71-4D70-91B5-6566B2F02930}" type="presOf" srcId="{09595CC2-5888-4DAC-A1CA-E1C066C80EFF}" destId="{F286AAE5-A5F7-4A7E-8A40-45AB2BD66C78}" srcOrd="0" destOrd="0" presId="urn:microsoft.com/office/officeart/2005/8/layout/cycle6"/>
    <dgm:cxn modelId="{788BA59D-5F69-4B34-B899-BB6F0BC62F5C}" type="presOf" srcId="{0E30ADF4-D497-47D8-8578-DF2FF162D712}" destId="{98EE6134-C306-4654-8A78-5B02C4585E6C}" srcOrd="0" destOrd="0" presId="urn:microsoft.com/office/officeart/2005/8/layout/cycle6"/>
    <dgm:cxn modelId="{EDEBCEB9-DBBC-4A5B-AB3E-B81B40EA2C47}" type="presOf" srcId="{F59A029C-C851-46A9-93EE-6F764A24B7E7}" destId="{8650C8D7-95AA-4F52-9063-5A2FE9213D8B}" srcOrd="0" destOrd="0" presId="urn:microsoft.com/office/officeart/2005/8/layout/cycle6"/>
    <dgm:cxn modelId="{041BACC4-08EF-42BC-96C0-C1F197CD7D73}" type="presOf" srcId="{BA980643-7260-475F-B73C-D06975218A22}" destId="{FA2692EF-F17C-4250-B3B9-5769AB5F6A6E}" srcOrd="0" destOrd="0" presId="urn:microsoft.com/office/officeart/2005/8/layout/cycle6"/>
    <dgm:cxn modelId="{9589AFC8-B1CC-45B9-B13E-EF097B90E978}" srcId="{09595CC2-5888-4DAC-A1CA-E1C066C80EFF}" destId="{46EBC6CE-C84A-418E-B123-B7408AB0F015}" srcOrd="1" destOrd="0" parTransId="{114EC690-3685-4A8E-B86F-5184CC16E8AF}" sibTransId="{7742924C-6C12-4152-9F94-7DFDA32356C4}"/>
    <dgm:cxn modelId="{A458C5F7-372C-4AD2-9B49-1DCBFB55896A}" type="presParOf" srcId="{F286AAE5-A5F7-4A7E-8A40-45AB2BD66C78}" destId="{826130AF-BFBE-486A-9B71-AB3714793C8E}" srcOrd="0" destOrd="0" presId="urn:microsoft.com/office/officeart/2005/8/layout/cycle6"/>
    <dgm:cxn modelId="{F80842E6-9E4C-4142-AD3E-CE8DE6520728}" type="presParOf" srcId="{F286AAE5-A5F7-4A7E-8A40-45AB2BD66C78}" destId="{BDDFD660-76AA-4FC6-900A-5349E979464E}" srcOrd="1" destOrd="0" presId="urn:microsoft.com/office/officeart/2005/8/layout/cycle6"/>
    <dgm:cxn modelId="{AB8A06AB-B74A-44F3-8EA9-AD150CF8D384}" type="presParOf" srcId="{F286AAE5-A5F7-4A7E-8A40-45AB2BD66C78}" destId="{FA2692EF-F17C-4250-B3B9-5769AB5F6A6E}" srcOrd="2" destOrd="0" presId="urn:microsoft.com/office/officeart/2005/8/layout/cycle6"/>
    <dgm:cxn modelId="{E261503F-9437-4A69-9399-395196FCD9FA}" type="presParOf" srcId="{F286AAE5-A5F7-4A7E-8A40-45AB2BD66C78}" destId="{DF72317E-D2C6-4771-98E4-7C3C5039DBE5}" srcOrd="3" destOrd="0" presId="urn:microsoft.com/office/officeart/2005/8/layout/cycle6"/>
    <dgm:cxn modelId="{727EF41F-EE03-4CB4-AFF2-FE4260E16A7D}" type="presParOf" srcId="{F286AAE5-A5F7-4A7E-8A40-45AB2BD66C78}" destId="{4514F740-8397-4E64-930D-D229C3C521F4}" srcOrd="4" destOrd="0" presId="urn:microsoft.com/office/officeart/2005/8/layout/cycle6"/>
    <dgm:cxn modelId="{25F8818D-6956-47BB-84FD-82C8AF14E9C4}" type="presParOf" srcId="{F286AAE5-A5F7-4A7E-8A40-45AB2BD66C78}" destId="{92A418DE-C86F-4A2E-851F-D3EF1421FA76}" srcOrd="5" destOrd="0" presId="urn:microsoft.com/office/officeart/2005/8/layout/cycle6"/>
    <dgm:cxn modelId="{62FB0B82-1468-478C-8D68-B35C07FD03CC}" type="presParOf" srcId="{F286AAE5-A5F7-4A7E-8A40-45AB2BD66C78}" destId="{04E5F066-9C06-493D-BAB0-E8DDB1AC2104}" srcOrd="6" destOrd="0" presId="urn:microsoft.com/office/officeart/2005/8/layout/cycle6"/>
    <dgm:cxn modelId="{00A56BB3-52A5-4938-9313-0D6CEEB4B239}" type="presParOf" srcId="{F286AAE5-A5F7-4A7E-8A40-45AB2BD66C78}" destId="{C7FA3740-910D-41A8-A907-C5C81F41929D}" srcOrd="7" destOrd="0" presId="urn:microsoft.com/office/officeart/2005/8/layout/cycle6"/>
    <dgm:cxn modelId="{F33DDECE-DEEA-4F3F-9C05-353646C1E4BE}" type="presParOf" srcId="{F286AAE5-A5F7-4A7E-8A40-45AB2BD66C78}" destId="{98EE6134-C306-4654-8A78-5B02C4585E6C}" srcOrd="8" destOrd="0" presId="urn:microsoft.com/office/officeart/2005/8/layout/cycle6"/>
    <dgm:cxn modelId="{B2093DBB-86BC-4E7D-B02B-2D0E53D9A166}" type="presParOf" srcId="{F286AAE5-A5F7-4A7E-8A40-45AB2BD66C78}" destId="{9873CD1D-9E4C-431C-BF5C-997C0E1C46EC}" srcOrd="9" destOrd="0" presId="urn:microsoft.com/office/officeart/2005/8/layout/cycle6"/>
    <dgm:cxn modelId="{88292DA6-2211-4178-A094-462C9CB41F1C}" type="presParOf" srcId="{F286AAE5-A5F7-4A7E-8A40-45AB2BD66C78}" destId="{DC2CE3D9-EC62-4A68-83F7-2106FCBC2520}" srcOrd="10" destOrd="0" presId="urn:microsoft.com/office/officeart/2005/8/layout/cycle6"/>
    <dgm:cxn modelId="{56E5CFDD-F547-470A-BC79-FC618EF3F023}" type="presParOf" srcId="{F286AAE5-A5F7-4A7E-8A40-45AB2BD66C78}" destId="{9D5F11DE-B699-4089-8EA0-F9CDF0CFB50C}" srcOrd="11" destOrd="0" presId="urn:microsoft.com/office/officeart/2005/8/layout/cycle6"/>
    <dgm:cxn modelId="{04A7B841-C651-4CCE-95DD-F87510FBA394}" type="presParOf" srcId="{F286AAE5-A5F7-4A7E-8A40-45AB2BD66C78}" destId="{4A6B20B4-4BD7-47BC-952F-17A2802A167F}" srcOrd="12" destOrd="0" presId="urn:microsoft.com/office/officeart/2005/8/layout/cycle6"/>
    <dgm:cxn modelId="{DB0A97E6-5828-4F96-B668-D6C47B1AD895}" type="presParOf" srcId="{F286AAE5-A5F7-4A7E-8A40-45AB2BD66C78}" destId="{E3B9AA12-DE98-45A5-AE66-EB6B53135F47}" srcOrd="13" destOrd="0" presId="urn:microsoft.com/office/officeart/2005/8/layout/cycle6"/>
    <dgm:cxn modelId="{9E358722-D2E2-462A-A121-C827DC7F6CE7}" type="presParOf" srcId="{F286AAE5-A5F7-4A7E-8A40-45AB2BD66C78}" destId="{8650C8D7-95AA-4F52-9063-5A2FE9213D8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130AF-BFBE-486A-9B71-AB3714793C8E}">
      <dsp:nvSpPr>
        <dsp:cNvPr id="0" name=""/>
        <dsp:cNvSpPr/>
      </dsp:nvSpPr>
      <dsp:spPr>
        <a:xfrm>
          <a:off x="2298569" y="12530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schemeClr val="bg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ٱلْبِدايَةِ</a:t>
          </a:r>
          <a:endParaRPr lang="fr-FR" sz="2800" b="1" kern="1200" dirty="0">
            <a:solidFill>
              <a:schemeClr val="bg1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340929" y="54890"/>
        <a:ext cx="1250268" cy="783022"/>
      </dsp:txXfrm>
    </dsp:sp>
    <dsp:sp modelId="{FA2692EF-F17C-4250-B3B9-5769AB5F6A6E}">
      <dsp:nvSpPr>
        <dsp:cNvPr id="0" name=""/>
        <dsp:cNvSpPr/>
      </dsp:nvSpPr>
      <dsp:spPr>
        <a:xfrm>
          <a:off x="1323251" y="44776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320402" y="102758"/>
              </a:moveTo>
              <a:arcTo wR="1732594" hR="1732594" stAng="17389924" swAng="21201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2317E-D2C6-4771-98E4-7C3C5039DBE5}">
      <dsp:nvSpPr>
        <dsp:cNvPr id="0" name=""/>
        <dsp:cNvSpPr/>
      </dsp:nvSpPr>
      <dsp:spPr>
        <a:xfrm>
          <a:off x="4028301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ٱلْمُرْبِكُ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070661" y="1241923"/>
        <a:ext cx="1250268" cy="783022"/>
      </dsp:txXfrm>
    </dsp:sp>
    <dsp:sp modelId="{92A418DE-C86F-4A2E-851F-D3EF1421FA76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462825" y="1642133"/>
              </a:moveTo>
              <a:arcTo wR="1732594" hR="1732594" stAng="21420430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5F066-9C06-493D-BAB0-E8DDB1AC2104}">
      <dsp:nvSpPr>
        <dsp:cNvPr id="0" name=""/>
        <dsp:cNvSpPr/>
      </dsp:nvSpPr>
      <dsp:spPr>
        <a:xfrm>
          <a:off x="3398899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أَحْداثُ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ٱلْعُقْدَةِ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3441259" y="3179023"/>
        <a:ext cx="1250268" cy="783022"/>
      </dsp:txXfrm>
    </dsp:sp>
    <dsp:sp modelId="{98EE6134-C306-4654-8A78-5B02C4585E6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076618" y="3430690"/>
              </a:moveTo>
              <a:arcTo wR="1732594" hR="1732594" stAng="4712834" swAng="13743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3CD1D-9E4C-431C-BF5C-997C0E1C46EC}">
      <dsp:nvSpPr>
        <dsp:cNvPr id="0" name=""/>
        <dsp:cNvSpPr/>
      </dsp:nvSpPr>
      <dsp:spPr>
        <a:xfrm>
          <a:off x="1362112" y="31366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حَدَثُ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ٱلْحَلِّ</a:t>
          </a: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 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1404472" y="3179023"/>
        <a:ext cx="1250268" cy="783022"/>
      </dsp:txXfrm>
    </dsp:sp>
    <dsp:sp modelId="{9D5F11DE-B699-4089-8EA0-F9CDF0CFB50C}">
      <dsp:nvSpPr>
        <dsp:cNvPr id="0" name=""/>
        <dsp:cNvSpPr/>
      </dsp:nvSpPr>
      <dsp:spPr>
        <a:xfrm>
          <a:off x="1315405" y="436241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289352" y="2691206"/>
              </a:moveTo>
              <a:arcTo wR="1732594" hR="1732594" stAng="8784456" swAng="21951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B20B4-4BD7-47BC-952F-17A2802A167F}">
      <dsp:nvSpPr>
        <dsp:cNvPr id="0" name=""/>
        <dsp:cNvSpPr/>
      </dsp:nvSpPr>
      <dsp:spPr>
        <a:xfrm>
          <a:off x="732710" y="1199563"/>
          <a:ext cx="1334988" cy="8677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800" b="1" kern="1200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وَضْعِيَّةُ </a:t>
          </a:r>
          <a:r>
            <a:rPr lang="ar-MA" sz="2800" b="1" kern="1200" dirty="0" err="1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ٱلنِّهايَةِ</a:t>
          </a:r>
          <a:endParaRPr lang="fr-FR" sz="2800" b="1" kern="1200" dirty="0">
            <a:solidFill>
              <a:prstClr val="white"/>
            </a:solidFill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775070" y="1241923"/>
        <a:ext cx="1250268" cy="783022"/>
      </dsp:txXfrm>
    </dsp:sp>
    <dsp:sp modelId="{8650C8D7-95AA-4F52-9063-5A2FE9213D8B}">
      <dsp:nvSpPr>
        <dsp:cNvPr id="0" name=""/>
        <dsp:cNvSpPr/>
      </dsp:nvSpPr>
      <dsp:spPr>
        <a:xfrm>
          <a:off x="1306204" y="449736"/>
          <a:ext cx="3465188" cy="3465188"/>
        </a:xfrm>
        <a:custGeom>
          <a:avLst/>
          <a:gdLst/>
          <a:ahLst/>
          <a:cxnLst/>
          <a:rect l="0" t="0" r="0" b="0"/>
          <a:pathLst>
            <a:path>
              <a:moveTo>
                <a:pt x="310822" y="742418"/>
              </a:moveTo>
              <a:arcTo wR="1732594" hR="1732594" stAng="12891289" swAng="177328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19/04/2026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FCDCEC-1674-3E1C-CD74-F4DEA4763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49039" y="4824822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02" y="3335730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96683" y="38200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الأساليب 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56683" y="333573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43896" y="188287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233918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352880-09ED-8886-DFCC-5C5492162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072415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2171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92203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سببين على الأقل من أسباب الهجرة.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نتيجتين  على الأقل من  نتائج الهجرة.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نوع على الأقل من أنواع الهجرة.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D6D983FE-ABA3-D2A6-6A76-C2DE71DCD99B}"/>
              </a:ext>
            </a:extLst>
          </p:cNvPr>
          <p:cNvSpPr txBox="1">
            <a:spLocks/>
          </p:cNvSpPr>
          <p:nvPr/>
        </p:nvSpPr>
        <p:spPr>
          <a:xfrm>
            <a:off x="519535" y="1782127"/>
            <a:ext cx="7879404" cy="4556735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تَعَلَّمْت خِلالَ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ٱلرّابِعَةِ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مَجْمُوعَةً مِنَ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"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ٱلْهِجْرَةِ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"." خُذ(ي) مُهْلَةً لِلتَّفْكيرِ، ثُمَّ تَحَدَّث(ي) بِٱسْتِرْسالٍ لِمُدَّةِ دَقيقَةٍ مُحاوِلاً(ةً):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تَحْديدَ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أَسْبابِ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ٱلْهِجْرَةِ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تَحْديدَ 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نَتائِجِ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ٱلْهِجْرَةِ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تَحْديدَ 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أَنْواعِ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ٱلْهِجْرَةِ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 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784887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75109" y="840954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C6053A-8FFE-7D5E-0E4B-98B8970D9728}"/>
              </a:ext>
            </a:extLst>
          </p:cNvPr>
          <p:cNvSpPr txBox="1"/>
          <p:nvPr/>
        </p:nvSpPr>
        <p:spPr>
          <a:xfrm>
            <a:off x="369652" y="1580256"/>
            <a:ext cx="8184270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اَلْمُسابَقاتُ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وَٱلرِّياضِيَّةُ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أَنْشِطَةٌ تَرْبَوِيَّةٌ تُساهِمُ في صَقْلِ مَواهِبِ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فَهِيَ تُتيحُ لَهُمْ فُرْصَةَ إِبْرازِ قُدُراتِهِمْ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وَٱكْتِشافِ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مَواهِبِهِمْ، كَما تُساعِدُهُمْ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ٱلرَّبْطِ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ٱلْمَعْرِفَةِ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وَٱلتَّطْبيقِ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وَتُساهِمُ أَيْضاً في تَدْريبِهِمْ عَلى تَحَمُّلِ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يُنَمّي لَدَيْهِمْ روحَ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وَٱلِاعْتِمادِ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بِٱلْإِضافَةِ إِلى ذلِكَ، تُساهِمُ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تَعْزيزِ رَوابِطِ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ٱلصَّداقَةِ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وَٱلتَّعاوُنِ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وَتُكَرِّسُ لَدَيْهِمْ قِيَمَ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ٱلتَّنافُسِ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وَيَجِبُ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ٱلِالْتِزامُ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بِقَواعِدِ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ٱلِانْضِباطِ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ٱلْمُنافِسينَ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حِفاظاً عَلى سَيْرِ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جَوٍّ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ٱلنَّزاهَةِ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يَنْبَغي لَهُمُ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ٱلتَّحَلّي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بِروحِ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ٱلتَّسامُحِ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سَواءٌ في حالَةِ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ٱلْخَسارَةِ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وَٱلتَّعامُلُ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بِصُدورٍ رَحْبَةٍ وَعَقْلِيَّةٍ إيجابِيَّةٍ.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البحث.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703F0202-020B-988B-5DCB-EB6488722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2358222" y="1949059"/>
            <a:ext cx="405790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0DC6-9078-1DF2-09A9-CA7911CF0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59B04-B779-C3A9-75DB-64C1BF41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120. أنجزوا الأنشطة التالية على دفاتر البحث. من يقرأ التعليمات؟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82A4FD4-AE10-14C7-F139-D0A2F4B992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2F37C0-D040-8C6F-FF64-32CC1F8FD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650" y="1575854"/>
            <a:ext cx="2840477" cy="4713731"/>
          </a:xfrm>
          <a:prstGeom prst="rect">
            <a:avLst/>
          </a:prstGeom>
          <a:ln>
            <a:solidFill>
              <a:srgbClr val="48B2DC"/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470C075-8910-B7DC-483F-B870FF23FAE4}"/>
              </a:ext>
            </a:extLst>
          </p:cNvPr>
          <p:cNvSpPr/>
          <p:nvPr/>
        </p:nvSpPr>
        <p:spPr>
          <a:xfrm flipV="1">
            <a:off x="3047650" y="4064866"/>
            <a:ext cx="2840478" cy="19371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60183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الأساليب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الأساليب.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CC0C5-E52A-595F-72A0-05E4BA558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0BC96-707A-EE9C-250C-2C21A470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التعليمة الأولى. من يقرأ  الفقرة التي قام بتحريرها؟ سنناقشها من حيث انسجامها و الأساليب المستعملة.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8565F-EA40-2B5E-C95E-7C861A195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8378EF-40D8-3909-92BC-FE3D25109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650" y="1575854"/>
            <a:ext cx="2840477" cy="4713731"/>
          </a:xfrm>
          <a:prstGeom prst="rect">
            <a:avLst/>
          </a:prstGeom>
          <a:ln>
            <a:solidFill>
              <a:srgbClr val="48B2DC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D6867B-CC22-4525-0064-06ABE58B0DC2}"/>
              </a:ext>
            </a:extLst>
          </p:cNvPr>
          <p:cNvSpPr/>
          <p:nvPr/>
        </p:nvSpPr>
        <p:spPr>
          <a:xfrm flipV="1">
            <a:off x="3047650" y="4064866"/>
            <a:ext cx="2840478" cy="7892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02260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A4CF-B04E-E1C4-32CC-3EEF438FB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D9B525-96A8-F60A-2BB0-F29B39ED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 التعليمة الثانية . من يقرأ  الفقرة التي قام بتحريرها؟ سنناقشها من حيث انسجامها والأوصاف التي قام باستعمالها.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E6A69E-319E-2CB8-CEE7-C40FC6B662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509B07-FADC-4CC0-7127-9DF130EC5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650" y="1575854"/>
            <a:ext cx="2840477" cy="4713731"/>
          </a:xfrm>
          <a:prstGeom prst="rect">
            <a:avLst/>
          </a:prstGeom>
          <a:ln>
            <a:solidFill>
              <a:srgbClr val="48B2DC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DD2B1D-F349-5599-6756-3CF3A0251D3E}"/>
              </a:ext>
            </a:extLst>
          </p:cNvPr>
          <p:cNvSpPr/>
          <p:nvPr/>
        </p:nvSpPr>
        <p:spPr>
          <a:xfrm flipV="1">
            <a:off x="3047650" y="4784712"/>
            <a:ext cx="2840478" cy="12075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69580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D4A4-E261-48FC-4F9E-7533468DD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401C0-385C-A96D-F06A-33E1F9C6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تساعدنا على كتابة كل مقطع؟ نبدأ بمقطع البداية.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أساليب بقية المقاطع.)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A9AE4D-4CFE-8616-C941-D3A4478FC2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6DC6F2-768C-CB2B-51E6-E68C329E8EDC}"/>
              </a:ext>
            </a:extLst>
          </p:cNvPr>
          <p:cNvSpPr txBox="1"/>
          <p:nvPr/>
        </p:nvSpPr>
        <p:spPr>
          <a:xfrm>
            <a:off x="1703158" y="5844210"/>
            <a:ext cx="3124653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5. وَضْعِيَّةُ ٱلنِّهايَةِ</a:t>
            </a:r>
            <a:endParaRPr lang="fr-FR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65884D-F55E-5383-74A3-115D4AF884D1}"/>
              </a:ext>
            </a:extLst>
          </p:cNvPr>
          <p:cNvSpPr txBox="1"/>
          <p:nvPr/>
        </p:nvSpPr>
        <p:spPr>
          <a:xfrm>
            <a:off x="1703158" y="148233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</a:t>
            </a:r>
            <a:r>
              <a:rPr lang="ar-MA" sz="3600" dirty="0"/>
              <a:t>وَضْعِيَّةُ </a:t>
            </a:r>
            <a:r>
              <a:rPr lang="ar-MA" sz="3600" dirty="0" err="1"/>
              <a:t>ٱلْبِدايَةِ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FB146B-8C77-0009-2173-9DBBD65F8B91}"/>
              </a:ext>
            </a:extLst>
          </p:cNvPr>
          <p:cNvSpPr txBox="1"/>
          <p:nvPr/>
        </p:nvSpPr>
        <p:spPr>
          <a:xfrm>
            <a:off x="1743840" y="2443298"/>
            <a:ext cx="3043288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2. اَلْحَدَثُ </a:t>
            </a:r>
            <a:r>
              <a:rPr lang="ar-MA" sz="3600" dirty="0" err="1"/>
              <a:t>ٱلْمُرْبِكُ</a:t>
            </a:r>
            <a:endParaRPr lang="fr-FR" sz="3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985EE0-44C9-30BC-E9D4-7668EDAFC84B}"/>
              </a:ext>
            </a:extLst>
          </p:cNvPr>
          <p:cNvSpPr txBox="1"/>
          <p:nvPr/>
        </p:nvSpPr>
        <p:spPr>
          <a:xfrm>
            <a:off x="496111" y="3304520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3. اَلْعُقْدَةُ: أَحْداثٌ أَوْ رُدودُ فِعْلٍ لِتَجاوزِ </a:t>
            </a:r>
            <a:r>
              <a:rPr lang="ar-MA" sz="3200" dirty="0" err="1"/>
              <a:t>ٱلْحَدَثِ</a:t>
            </a:r>
            <a:r>
              <a:rPr lang="ar-MA" sz="3200" dirty="0"/>
              <a:t> </a:t>
            </a:r>
            <a:r>
              <a:rPr lang="ar-MA" sz="3200" dirty="0" err="1"/>
              <a:t>ٱلْمُرْبِكِ</a:t>
            </a:r>
            <a:r>
              <a:rPr lang="ar-MA" sz="3200" dirty="0"/>
              <a:t>.</a:t>
            </a: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3BBF99BF-509E-EB71-79DE-A40C4F6E9D27}"/>
              </a:ext>
            </a:extLst>
          </p:cNvPr>
          <p:cNvSpPr/>
          <p:nvPr/>
        </p:nvSpPr>
        <p:spPr>
          <a:xfrm>
            <a:off x="4866425" y="2688973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E1C00CF2-BCD9-E06B-4919-57815DD5FC9F}"/>
              </a:ext>
            </a:extLst>
          </p:cNvPr>
          <p:cNvSpPr/>
          <p:nvPr/>
        </p:nvSpPr>
        <p:spPr>
          <a:xfrm>
            <a:off x="4951379" y="3638111"/>
            <a:ext cx="282102" cy="1857983"/>
          </a:xfrm>
          <a:prstGeom prst="rightBrac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14B34A2-E5B1-61A2-0876-C9F5D414B883}"/>
              </a:ext>
            </a:extLst>
          </p:cNvPr>
          <p:cNvSpPr/>
          <p:nvPr/>
        </p:nvSpPr>
        <p:spPr>
          <a:xfrm>
            <a:off x="4835297" y="6027009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2D6344-4684-3989-1A52-7FD7C868B7B8}"/>
              </a:ext>
            </a:extLst>
          </p:cNvPr>
          <p:cNvSpPr txBox="1"/>
          <p:nvPr/>
        </p:nvSpPr>
        <p:spPr>
          <a:xfrm>
            <a:off x="5240620" y="1557430"/>
            <a:ext cx="20932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75A075-5620-E026-FDFA-72C7B1496C78}"/>
              </a:ext>
            </a:extLst>
          </p:cNvPr>
          <p:cNvSpPr txBox="1"/>
          <p:nvPr/>
        </p:nvSpPr>
        <p:spPr>
          <a:xfrm>
            <a:off x="5240620" y="2478429"/>
            <a:ext cx="21595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ٱلتَّحَوُّلِ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B2D74F-7AD2-4A55-AAE4-8B46943805C9}"/>
              </a:ext>
            </a:extLst>
          </p:cNvPr>
          <p:cNvSpPr txBox="1"/>
          <p:nvPr/>
        </p:nvSpPr>
        <p:spPr>
          <a:xfrm>
            <a:off x="5240620" y="4019282"/>
            <a:ext cx="23487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سَرْدِ أَحْداثٍ مُتَسَلْسِلَةٍ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16B9CB-8401-B57B-B4DE-35BD4DC8E1C0}"/>
              </a:ext>
            </a:extLst>
          </p:cNvPr>
          <p:cNvSpPr txBox="1"/>
          <p:nvPr/>
        </p:nvSpPr>
        <p:spPr>
          <a:xfrm>
            <a:off x="5240620" y="5840390"/>
            <a:ext cx="208258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ٱلنِّهايَةِ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1E00CA94-6A63-892E-95F6-8F8AAEE080D7}"/>
              </a:ext>
            </a:extLst>
          </p:cNvPr>
          <p:cNvSpPr/>
          <p:nvPr/>
        </p:nvSpPr>
        <p:spPr>
          <a:xfrm>
            <a:off x="4760804" y="1767647"/>
            <a:ext cx="367056" cy="223737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197EB54-DA40-4D1E-1A90-28FC8B99E48D}"/>
              </a:ext>
            </a:extLst>
          </p:cNvPr>
          <p:cNvSpPr txBox="1"/>
          <p:nvPr/>
        </p:nvSpPr>
        <p:spPr>
          <a:xfrm>
            <a:off x="496111" y="4567103"/>
            <a:ext cx="4331700" cy="11918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200" dirty="0"/>
              <a:t>4. اَلْحَلُّ: اَلْحَدَثُ ٱلَّذي أَدّى إِلى تَجاوُزِ </a:t>
            </a:r>
            <a:r>
              <a:rPr lang="ar-MA" sz="3200" dirty="0" err="1"/>
              <a:t>ٱلْمُشْكِلِ</a:t>
            </a:r>
            <a:r>
              <a:rPr lang="ar-MA" sz="3200" dirty="0"/>
              <a:t>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3913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9F1C-50D1-278D-9F88-DCDD2D63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EEE905-4A8B-DCDC-A1B1-5375D560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بطريقة استعمال الوصف أثناء سرد حكاية ما؟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82E2F-489B-3F23-6AB1-1D08F68DA4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5684CF-6983-E642-8F00-A79922602226}"/>
              </a:ext>
            </a:extLst>
          </p:cNvPr>
          <p:cNvSpPr txBox="1"/>
          <p:nvPr/>
        </p:nvSpPr>
        <p:spPr>
          <a:xfrm>
            <a:off x="1106491" y="3382725"/>
            <a:ext cx="6931017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كَيْفَ نَسْتَعْمِلُ </a:t>
            </a:r>
            <a:r>
              <a:rPr lang="ar-MA" sz="4800" dirty="0" err="1">
                <a:solidFill>
                  <a:srgbClr val="424D7B"/>
                </a:solidFill>
              </a:rPr>
              <a:t>ٱلْوَصْفَ</a:t>
            </a:r>
            <a:r>
              <a:rPr lang="ar-MA" sz="4800" dirty="0">
                <a:solidFill>
                  <a:srgbClr val="424D7B"/>
                </a:solidFill>
              </a:rPr>
              <a:t> في </a:t>
            </a:r>
            <a:r>
              <a:rPr lang="ar-MA" sz="4800" dirty="0" err="1">
                <a:solidFill>
                  <a:srgbClr val="424D7B"/>
                </a:solidFill>
              </a:rPr>
              <a:t>ٱلْحِكايَةِ</a:t>
            </a:r>
            <a:r>
              <a:rPr lang="ar-MA" sz="4800" dirty="0">
                <a:solidFill>
                  <a:srgbClr val="424D7B"/>
                </a:solidFill>
              </a:rPr>
              <a:t>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8804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55631-9A09-3F73-F094-1385EE4E4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2E07B-A4EB-761A-4D5B-9C71AE9C7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FC609D-392E-C715-6475-8CFC6210F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2106;p52">
            <a:extLst>
              <a:ext uri="{FF2B5EF4-FFF2-40B4-BE49-F238E27FC236}">
                <a16:creationId xmlns:a16="http://schemas.microsoft.com/office/drawing/2014/main" id="{CEA2CAF1-B49A-1366-7927-2B1758A59072}"/>
              </a:ext>
            </a:extLst>
          </p:cNvPr>
          <p:cNvSpPr txBox="1"/>
          <p:nvPr/>
        </p:nvSpPr>
        <p:spPr>
          <a:xfrm flipH="1">
            <a:off x="778357" y="233865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ٱلْعُنْصُرَ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أُريدُ وَصْفَهُ: اَلْمَكانُ، اَلشَّخْصِيّاتُ، اَلْأَحْداثُ.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AD2FAD-EAA6-4359-0E75-0575C9654173}"/>
              </a:ext>
            </a:extLst>
          </p:cNvPr>
          <p:cNvSpPr txBox="1"/>
          <p:nvPr/>
        </p:nvSpPr>
        <p:spPr>
          <a:xfrm>
            <a:off x="792837" y="3527121"/>
            <a:ext cx="7266929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</a:t>
            </a:r>
            <a:r>
              <a:rPr lang="ar-MA" sz="3600" dirty="0" err="1"/>
              <a:t>ٱلْأَوْصافَ</a:t>
            </a:r>
            <a:r>
              <a:rPr lang="ar-MA" sz="3600" dirty="0"/>
              <a:t> ٱلْمُناسِبَةَ؛</a:t>
            </a:r>
            <a:endParaRPr lang="fr-FR" sz="3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629692-A341-ED58-D0EA-A605C0A835BA}"/>
              </a:ext>
            </a:extLst>
          </p:cNvPr>
          <p:cNvSpPr txBox="1"/>
          <p:nvPr/>
        </p:nvSpPr>
        <p:spPr>
          <a:xfrm>
            <a:off x="807318" y="4848620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ٱلْعُنْصُرِ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إِضافَةِ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ٱلْأَوْصافِ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B914F07-D227-BF8A-B305-C418333D10C2}"/>
              </a:ext>
            </a:extLst>
          </p:cNvPr>
          <p:cNvSpPr/>
          <p:nvPr/>
        </p:nvSpPr>
        <p:spPr>
          <a:xfrm>
            <a:off x="8100111" y="25270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1022AE9-ABEB-D265-F815-F57B8287176F}"/>
              </a:ext>
            </a:extLst>
          </p:cNvPr>
          <p:cNvSpPr/>
          <p:nvPr/>
        </p:nvSpPr>
        <p:spPr>
          <a:xfrm>
            <a:off x="8100111" y="364151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32FFB75-6F1D-5DD4-9D92-DA07D72A1B4C}"/>
              </a:ext>
            </a:extLst>
          </p:cNvPr>
          <p:cNvSpPr/>
          <p:nvPr/>
        </p:nvSpPr>
        <p:spPr>
          <a:xfrm>
            <a:off x="8100111" y="49478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0441636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B476-9161-5FB9-1F79-7227E2B6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D5A68-4A6B-F045-6CD2-C50F738E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ستحاولون استعمال الأساليب السابقة مع الوصف لإنتاج حكاية خيالية. من خلال لعبة " ماذا بعد؟"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237D6-38C0-01D5-0717-82C06B871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04E06E-1C00-EDBD-0225-CE3929A5D191}"/>
              </a:ext>
            </a:extLst>
          </p:cNvPr>
          <p:cNvSpPr txBox="1"/>
          <p:nvPr/>
        </p:nvSpPr>
        <p:spPr>
          <a:xfrm>
            <a:off x="999612" y="3190698"/>
            <a:ext cx="71447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لُعْبَةُ: ماذا بَعْدُ؟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707069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2700E-4EE2-941D-E016-A118AFFCF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630F3-1E67-6935-339E-C3533552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بداية حكاية خيالية ؟ بعد كل عنصر سأطلب منكم الانتقال إلى العنصر الموالي بقول عبارة" وماذا بعد؟" ( إعادة النشاط عدة مرات بمشاركة تلاميذ آخرين إلى نهاية الحصة.)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6A6826-CB97-90D3-1B9E-8EC2553D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ECD95B96-E586-9328-B440-714C9855BC57}"/>
              </a:ext>
            </a:extLst>
          </p:cNvPr>
          <p:cNvSpPr/>
          <p:nvPr/>
        </p:nvSpPr>
        <p:spPr>
          <a:xfrm>
            <a:off x="6071391" y="3876040"/>
            <a:ext cx="1603370" cy="660400"/>
          </a:xfrm>
          <a:prstGeom prst="wedgeEllipseCallout">
            <a:avLst>
              <a:gd name="adj1" fmla="val -51883"/>
              <a:gd name="adj2" fmla="val -69808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B1AC97C4-41F2-A274-94FB-FD3218A0CC44}"/>
              </a:ext>
            </a:extLst>
          </p:cNvPr>
          <p:cNvSpPr/>
          <p:nvPr/>
        </p:nvSpPr>
        <p:spPr>
          <a:xfrm>
            <a:off x="5728012" y="5686240"/>
            <a:ext cx="1137257" cy="660400"/>
          </a:xfrm>
          <a:prstGeom prst="wedgeEllipseCallout">
            <a:avLst>
              <a:gd name="adj1" fmla="val -43645"/>
              <a:gd name="adj2" fmla="val -55962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9E7C2EEF-C504-38C1-5654-767B4F0A7A67}"/>
              </a:ext>
            </a:extLst>
          </p:cNvPr>
          <p:cNvSpPr/>
          <p:nvPr/>
        </p:nvSpPr>
        <p:spPr>
          <a:xfrm>
            <a:off x="4418898" y="581314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077438B3-A72B-C26A-B7FD-B31CCCDD9832}"/>
              </a:ext>
            </a:extLst>
          </p:cNvPr>
          <p:cNvSpPr/>
          <p:nvPr/>
        </p:nvSpPr>
        <p:spPr>
          <a:xfrm>
            <a:off x="758210" y="3967480"/>
            <a:ext cx="1603370" cy="660400"/>
          </a:xfrm>
          <a:prstGeom prst="wedgeEllipseCallout">
            <a:avLst>
              <a:gd name="adj1" fmla="val 59642"/>
              <a:gd name="adj2" fmla="val 67116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D5876A98-D335-EF52-B923-570AB5580B43}"/>
              </a:ext>
            </a:extLst>
          </p:cNvPr>
          <p:cNvSpPr/>
          <p:nvPr/>
        </p:nvSpPr>
        <p:spPr>
          <a:xfrm>
            <a:off x="3216403" y="5760200"/>
            <a:ext cx="1095876" cy="809960"/>
          </a:xfrm>
          <a:prstGeom prst="wedgeEllipseCallout">
            <a:avLst>
              <a:gd name="adj1" fmla="val 44618"/>
              <a:gd name="adj2" fmla="val -48269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E99DFEC9-3E39-6D12-CFB4-89B1095DFB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663888"/>
              </p:ext>
            </p:extLst>
          </p:nvPr>
        </p:nvGraphicFramePr>
        <p:xfrm>
          <a:off x="1205347" y="168180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77B24E22-014E-39F3-652B-DB998E98D02C}"/>
              </a:ext>
            </a:extLst>
          </p:cNvPr>
          <p:cNvSpPr/>
          <p:nvPr/>
        </p:nvSpPr>
        <p:spPr>
          <a:xfrm>
            <a:off x="5082999" y="1543625"/>
            <a:ext cx="1603370" cy="660400"/>
          </a:xfrm>
          <a:prstGeom prst="wedgeEllipseCallout">
            <a:avLst>
              <a:gd name="adj1" fmla="val -64810"/>
              <a:gd name="adj2" fmla="val -3346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وماذا بَعْدُ؟</a:t>
            </a:r>
            <a:endParaRPr lang="fr-FR" dirty="0"/>
          </a:p>
        </p:txBody>
      </p:sp>
      <p:sp>
        <p:nvSpPr>
          <p:cNvPr id="12" name="Phylactère : pensées 11">
            <a:extLst>
              <a:ext uri="{FF2B5EF4-FFF2-40B4-BE49-F238E27FC236}">
                <a16:creationId xmlns:a16="http://schemas.microsoft.com/office/drawing/2014/main" id="{41F92896-981F-E29F-9B81-633158416415}"/>
              </a:ext>
            </a:extLst>
          </p:cNvPr>
          <p:cNvSpPr/>
          <p:nvPr/>
        </p:nvSpPr>
        <p:spPr>
          <a:xfrm>
            <a:off x="3349972" y="2900034"/>
            <a:ext cx="1733027" cy="1175512"/>
          </a:xfrm>
          <a:prstGeom prst="cloudCallout">
            <a:avLst>
              <a:gd name="adj1" fmla="val -1231"/>
              <a:gd name="adj2" fmla="val 10546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أُوَظِّفُ  </a:t>
            </a:r>
            <a:r>
              <a:rPr lang="ar-MA" sz="2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ٱلْوَصْفَ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2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ٱلْحَكْيِ</a:t>
            </a:r>
            <a:r>
              <a:rPr lang="ar-MA" sz="2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3469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3BB66A-6A61-9231-B5B4-B9C54BFDF2A3}"/>
              </a:ext>
            </a:extLst>
          </p:cNvPr>
          <p:cNvSpPr txBox="1">
            <a:spLocks/>
          </p:cNvSpPr>
          <p:nvPr/>
        </p:nvSpPr>
        <p:spPr>
          <a:xfrm>
            <a:off x="585216" y="1906434"/>
            <a:ext cx="7473695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نَصْبُ </a:t>
            </a:r>
            <a:r>
              <a:rPr lang="ar-MA" sz="4000" dirty="0" err="1"/>
              <a:t>ٱلْأَفْعالِ</a:t>
            </a:r>
            <a:r>
              <a:rPr lang="ar-MA" sz="4000" dirty="0"/>
              <a:t> </a:t>
            </a:r>
            <a:r>
              <a:rPr lang="ar-MA" sz="4000" dirty="0" err="1"/>
              <a:t>ٱلْخَمْسَةِ</a:t>
            </a:r>
            <a:r>
              <a:rPr lang="ar-MA" sz="4000" dirty="0"/>
              <a:t> ( الصفحة </a:t>
            </a:r>
            <a:r>
              <a:rPr lang="ar-MA" sz="4000" dirty="0">
                <a:solidFill>
                  <a:srgbClr val="FF0000"/>
                </a:solidFill>
              </a:rPr>
              <a:t>76</a:t>
            </a:r>
            <a:r>
              <a:rPr lang="ar-MA" sz="4000" dirty="0"/>
              <a:t>)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94B35346-3A04-970F-4C72-AE2F0BC0DCC0}"/>
              </a:ext>
            </a:extLst>
          </p:cNvPr>
          <p:cNvSpPr txBox="1">
            <a:spLocks/>
          </p:cNvSpPr>
          <p:nvPr/>
        </p:nvSpPr>
        <p:spPr>
          <a:xfrm>
            <a:off x="585216" y="2781548"/>
            <a:ext cx="7473695" cy="598950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اَلْجُمْلَةُ </a:t>
            </a:r>
            <a:r>
              <a:rPr lang="ar-MA" sz="4000" dirty="0" err="1"/>
              <a:t>ٱلشَّرْطِيَّةُ</a:t>
            </a:r>
            <a:r>
              <a:rPr lang="ar-MA" sz="4000" dirty="0"/>
              <a:t>   ( الصفحة </a:t>
            </a:r>
            <a:r>
              <a:rPr lang="ar-MA" sz="4000" dirty="0">
                <a:solidFill>
                  <a:srgbClr val="FF0000"/>
                </a:solidFill>
              </a:rPr>
              <a:t>90</a:t>
            </a:r>
            <a:r>
              <a:rPr lang="ar-MA" sz="4000" dirty="0"/>
              <a:t>)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7B5962C-B6AA-8B87-9315-F64411543BCC}"/>
              </a:ext>
            </a:extLst>
          </p:cNvPr>
          <p:cNvSpPr txBox="1">
            <a:spLocks/>
          </p:cNvSpPr>
          <p:nvPr/>
        </p:nvSpPr>
        <p:spPr>
          <a:xfrm>
            <a:off x="585216" y="3711163"/>
            <a:ext cx="7473695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تَصْريفُ </a:t>
            </a:r>
            <a:r>
              <a:rPr lang="ar-MA" sz="4000" dirty="0" err="1"/>
              <a:t>ٱلْفِعْلِ</a:t>
            </a:r>
            <a:r>
              <a:rPr lang="ar-MA" sz="4000" dirty="0"/>
              <a:t> </a:t>
            </a:r>
            <a:r>
              <a:rPr lang="ar-MA" sz="4000" dirty="0" err="1"/>
              <a:t>ٱلْمُعْتَلِّ</a:t>
            </a:r>
            <a:r>
              <a:rPr lang="ar-MA" sz="4000" dirty="0"/>
              <a:t> في </a:t>
            </a:r>
            <a:r>
              <a:rPr lang="ar-MA" sz="4000" dirty="0" err="1"/>
              <a:t>ٱلْماضي</a:t>
            </a:r>
            <a:r>
              <a:rPr lang="ar-MA" sz="4000" dirty="0"/>
              <a:t>. ( الصفحة </a:t>
            </a:r>
            <a:r>
              <a:rPr lang="ar-MA" sz="4000" dirty="0">
                <a:solidFill>
                  <a:srgbClr val="FF0000"/>
                </a:solidFill>
              </a:rPr>
              <a:t>104</a:t>
            </a:r>
            <a:r>
              <a:rPr lang="ar-MA" sz="4000" dirty="0"/>
              <a:t>)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E763F83E-A19C-A111-FD54-CB17C67DCA33}"/>
              </a:ext>
            </a:extLst>
          </p:cNvPr>
          <p:cNvSpPr txBox="1">
            <a:spLocks/>
          </p:cNvSpPr>
          <p:nvPr/>
        </p:nvSpPr>
        <p:spPr>
          <a:xfrm>
            <a:off x="585216" y="4720335"/>
            <a:ext cx="7473695" cy="6785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 : تَصْريفُ </a:t>
            </a:r>
            <a:r>
              <a:rPr lang="ar-MA" sz="4000" dirty="0" err="1"/>
              <a:t>ٱلْفِعْلِ</a:t>
            </a:r>
            <a:r>
              <a:rPr lang="ar-MA" sz="4000" dirty="0"/>
              <a:t> </a:t>
            </a:r>
            <a:r>
              <a:rPr lang="ar-MA" sz="4000" dirty="0" err="1"/>
              <a:t>ٱلْمُعْتَلِّ</a:t>
            </a:r>
            <a:r>
              <a:rPr lang="ar-MA" sz="4000" dirty="0"/>
              <a:t> في </a:t>
            </a:r>
            <a:r>
              <a:rPr lang="ar-MA" sz="4000" dirty="0" err="1"/>
              <a:t>ٱلْمُضارِعِ</a:t>
            </a:r>
            <a:r>
              <a:rPr lang="ar-MA" sz="4000" dirty="0"/>
              <a:t>. ( الصفحة </a:t>
            </a:r>
            <a:r>
              <a:rPr lang="ar-MA" sz="4000" dirty="0">
                <a:solidFill>
                  <a:srgbClr val="FF0000"/>
                </a:solidFill>
              </a:rPr>
              <a:t>114</a:t>
            </a:r>
            <a:r>
              <a:rPr lang="ar-MA" sz="4000" dirty="0"/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0526C2-AF81-05C7-C3D2-D9DF5756FA52}"/>
              </a:ext>
            </a:extLst>
          </p:cNvPr>
          <p:cNvSpPr txBox="1"/>
          <p:nvPr/>
        </p:nvSpPr>
        <p:spPr>
          <a:xfrm>
            <a:off x="1331267" y="5729507"/>
            <a:ext cx="579174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أَسْتَعينُ بِمُفَكِّرَتي لِمُراجَعَةِ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نَفْسِها.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18388</TotalTime>
  <Words>1339</Words>
  <Application>Microsoft Office PowerPoint</Application>
  <PresentationFormat>Affichage à l'écran (4:3)</PresentationFormat>
  <Paragraphs>201</Paragraphs>
  <Slides>29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29</vt:i4>
      </vt:variant>
    </vt:vector>
  </HeadingPairs>
  <TitlesOfParts>
    <vt:vector size="60" baseType="lpstr">
      <vt:lpstr>Dosis SemiBold</vt:lpstr>
      <vt:lpstr>Arial</vt:lpstr>
      <vt:lpstr>Aptos</vt:lpstr>
      <vt:lpstr>Dosis</vt:lpstr>
      <vt:lpstr>Dosis ExtraBold</vt:lpstr>
      <vt:lpstr>Microsoft Uighur</vt:lpstr>
      <vt:lpstr>Dosis Medium</vt:lpstr>
      <vt:lpstr>Wingdings</vt:lpstr>
      <vt:lpstr>Calibri</vt:lpstr>
      <vt:lpstr>Aptos Display</vt:lpstr>
      <vt:lpstr>Modern Love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  </vt:lpstr>
      <vt:lpstr>Présentation PowerPoint</vt:lpstr>
      <vt:lpstr>Présentation PowerPoint</vt:lpstr>
      <vt:lpstr>Présentation PowerPoint</vt:lpstr>
      <vt:lpstr> خذوا دفاتر البحث.</vt:lpstr>
      <vt:lpstr>خذوا كراساتكم، الصفحة 120. أنجزوا الأنشطة التالية على دفاتر البحث. من يقرأ التعليمات؟</vt:lpstr>
      <vt:lpstr>             الأساليب : توليف ومراجعة  </vt:lpstr>
      <vt:lpstr>نصحح التعليمة الأولى. من يقرأ  الفقرة التي قام بتحريرها؟ سنناقشها من حيث انسجامها و الأساليب المستعملة.</vt:lpstr>
      <vt:lpstr>ننتقل إلى  التعليمة الثانية . من يقرأ  الفقرة التي قام بتحريرها؟ سنناقشها من حيث انسجامها والأوصاف التي قام باستعمالها.</vt:lpstr>
      <vt:lpstr>من يذكرنا بالأساليب التي تساعدنا على كتابة كل مقطع؟ نبدأ بمقطع البداية. ( مناقشة أساليب بقية المقاطع.)</vt:lpstr>
      <vt:lpstr>من يذكرنا  بطريقة استعمال الوصف أثناء سرد حكاية ما؟ </vt:lpstr>
      <vt:lpstr>من يقرأ؟ </vt:lpstr>
      <vt:lpstr>ستحاولون استعمال الأساليب السابقة مع الوصف لإنتاج حكاية خيالية. من خلال لعبة " ماذا بعد؟"</vt:lpstr>
      <vt:lpstr>من يقدم بداية حكاية خيالية ؟ بعد كل عنصر سأطلب منكم الانتقال إلى العنصر الموالي بقول عبارة" وماذا بعد؟" ( إعادة النشاط عدة مرات بمشاركة تلاميذ آخرين إلى نهاية الحصة.)</vt:lpstr>
      <vt:lpstr>اختتام الحصة</vt:lpstr>
      <vt:lpstr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246</cp:revision>
  <dcterms:created xsi:type="dcterms:W3CDTF">2023-09-20T21:35:22Z</dcterms:created>
  <dcterms:modified xsi:type="dcterms:W3CDTF">2026-04-19T16:20:30Z</dcterms:modified>
</cp:coreProperties>
</file>