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0.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4.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6.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7.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8" r:id="rId1"/>
    <p:sldMasterId id="2147483912" r:id="rId2"/>
    <p:sldMasterId id="2147483672" r:id="rId3"/>
    <p:sldMasterId id="2147483738" r:id="rId4"/>
    <p:sldMasterId id="2147483689" r:id="rId5"/>
    <p:sldMasterId id="2147483714" r:id="rId6"/>
    <p:sldMasterId id="2147483809" r:id="rId7"/>
    <p:sldMasterId id="2147483753" r:id="rId8"/>
    <p:sldMasterId id="2147483764" r:id="rId9"/>
    <p:sldMasterId id="2147483775" r:id="rId10"/>
    <p:sldMasterId id="2147483786" r:id="rId11"/>
    <p:sldMasterId id="2147483827" r:id="rId12"/>
    <p:sldMasterId id="2147483844" r:id="rId13"/>
    <p:sldMasterId id="2147483861" r:id="rId14"/>
    <p:sldMasterId id="2147483878" r:id="rId15"/>
    <p:sldMasterId id="2147483895" r:id="rId16"/>
    <p:sldMasterId id="2147483741" r:id="rId17"/>
    <p:sldMasterId id="2147483686" r:id="rId18"/>
  </p:sldMasterIdLst>
  <p:notesMasterIdLst>
    <p:notesMasterId r:id="rId60"/>
  </p:notesMasterIdLst>
  <p:handoutMasterIdLst>
    <p:handoutMasterId r:id="rId61"/>
  </p:handoutMasterIdLst>
  <p:sldIdLst>
    <p:sldId id="2147482724" r:id="rId19"/>
    <p:sldId id="2147482483" r:id="rId20"/>
    <p:sldId id="2147482471" r:id="rId21"/>
    <p:sldId id="2147482669" r:id="rId22"/>
    <p:sldId id="2147482616" r:id="rId23"/>
    <p:sldId id="2147482691" r:id="rId24"/>
    <p:sldId id="2147482445" r:id="rId25"/>
    <p:sldId id="2147482705" r:id="rId26"/>
    <p:sldId id="2147482453" r:id="rId27"/>
    <p:sldId id="2147482450" r:id="rId28"/>
    <p:sldId id="2147482662" r:id="rId29"/>
    <p:sldId id="2147482707" r:id="rId30"/>
    <p:sldId id="2147482466" r:id="rId31"/>
    <p:sldId id="2147482713" r:id="rId32"/>
    <p:sldId id="2147482715" r:id="rId33"/>
    <p:sldId id="2147482728" r:id="rId34"/>
    <p:sldId id="2147482733" r:id="rId35"/>
    <p:sldId id="2147482882" r:id="rId36"/>
    <p:sldId id="2147482883" r:id="rId37"/>
    <p:sldId id="2147482734" r:id="rId38"/>
    <p:sldId id="2147482759" r:id="rId39"/>
    <p:sldId id="2147482881" r:id="rId40"/>
    <p:sldId id="2147482880" r:id="rId41"/>
    <p:sldId id="2147482708" r:id="rId42"/>
    <p:sldId id="2147482720" r:id="rId43"/>
    <p:sldId id="2147482452" r:id="rId44"/>
    <p:sldId id="2147482716" r:id="rId45"/>
    <p:sldId id="2147482717" r:id="rId46"/>
    <p:sldId id="2147482738" r:id="rId47"/>
    <p:sldId id="2147482884" r:id="rId48"/>
    <p:sldId id="2147482885" r:id="rId49"/>
    <p:sldId id="2147482886" r:id="rId50"/>
    <p:sldId id="2147482887" r:id="rId51"/>
    <p:sldId id="2147482722" r:id="rId52"/>
    <p:sldId id="2147482723" r:id="rId53"/>
    <p:sldId id="2147482704" r:id="rId54"/>
    <p:sldId id="2147482690" r:id="rId55"/>
    <p:sldId id="2147482888" r:id="rId56"/>
    <p:sldId id="2147482579" r:id="rId57"/>
    <p:sldId id="2147482706" r:id="rId58"/>
    <p:sldId id="2147482701" r:id="rId59"/>
  </p:sldIdLst>
  <p:sldSz cx="9144000" cy="6858000" type="screen4x3"/>
  <p:notesSz cx="6858000" cy="9144000"/>
  <p:embeddedFontLst>
    <p:embeddedFont>
      <p:font typeface="Microsoft Uighur" panose="02000000000000000000" pitchFamily="2" charset="-78"/>
      <p:regular r:id="rId62"/>
      <p:bold r:id="rId6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49" userDrawn="1">
          <p15:clr>
            <a:srgbClr val="A4A3A4"/>
          </p15:clr>
        </p15:guide>
        <p15:guide id="2" orient="horz" pos="4315" userDrawn="1">
          <p15:clr>
            <a:srgbClr val="A4A3A4"/>
          </p15:clr>
        </p15:guide>
        <p15:guide id="3" orient="horz" pos="70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424D7C"/>
    <a:srgbClr val="56B64A"/>
    <a:srgbClr val="48B2DC"/>
    <a:srgbClr val="B1EDEA"/>
    <a:srgbClr val="565F88"/>
    <a:srgbClr val="CC0000"/>
    <a:srgbClr val="B5EEF2"/>
    <a:srgbClr val="9CA3C0"/>
    <a:srgbClr val="94E4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97" autoAdjust="0"/>
    <p:restoredTop sz="94665"/>
  </p:normalViewPr>
  <p:slideViewPr>
    <p:cSldViewPr snapToGrid="0">
      <p:cViewPr varScale="1">
        <p:scale>
          <a:sx n="64" d="100"/>
          <a:sy n="64" d="100"/>
        </p:scale>
        <p:origin x="1608" y="78"/>
      </p:cViewPr>
      <p:guideLst>
        <p:guide pos="4649"/>
        <p:guide orient="horz" pos="4315"/>
        <p:guide orient="horz" pos="709"/>
      </p:guideLst>
    </p:cSldViewPr>
  </p:slideViewPr>
  <p:notesTextViewPr>
    <p:cViewPr>
      <p:scale>
        <a:sx n="3" d="2"/>
        <a:sy n="3" d="2"/>
      </p:scale>
      <p:origin x="0" y="-12"/>
    </p:cViewPr>
  </p:notesTextViewPr>
  <p:notesViewPr>
    <p:cSldViewPr snapToGrid="0">
      <p:cViewPr varScale="1">
        <p:scale>
          <a:sx n="67" d="100"/>
          <a:sy n="67" d="100"/>
        </p:scale>
        <p:origin x="2766" y="2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font" Target="fonts/font2.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tableStyles" Target="tableStyle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notesMaster" Target="notesMasters/notesMaster1.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14/04/2026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Uighur" panose="02000000000000000000" pitchFamily="2" charset="-78"/>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Uighur" panose="02000000000000000000" pitchFamily="2" charset="-78"/>
              </a:defRPr>
            </a:lvl1pPr>
          </a:lstStyle>
          <a:p>
            <a:fld id="{C7DCA217-871D-4D7F-8D59-C83A4C9C5EB2}" type="datetimeFigureOut">
              <a:rPr lang="fr-FR" smtClean="0"/>
              <a:pPr/>
              <a:t>14/04/2026</a:t>
            </a:fld>
            <a:endParaRPr lang="fr-FR"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Uighur" panose="02000000000000000000" pitchFamily="2" charset="-78"/>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Uighur" panose="02000000000000000000" pitchFamily="2" charset="-78"/>
              </a:defRPr>
            </a:lvl1pPr>
          </a:lstStyle>
          <a:p>
            <a:fld id="{9023364E-F43C-462A-A32F-C389FF427F4A}" type="slidenum">
              <a:rPr lang="fr-FR" smtClean="0"/>
              <a:pPr/>
              <a:t>‹N°›</a:t>
            </a:fld>
            <a:endParaRPr lang="fr-FR" dirty="0"/>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Uighur" panose="02000000000000000000" pitchFamily="2" charset="-78"/>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pPr/>
              <a:t>1</a:t>
            </a:fld>
            <a:endParaRPr lang="fr-FR" dirty="0"/>
          </a:p>
        </p:txBody>
      </p:sp>
    </p:spTree>
    <p:extLst>
      <p:ext uri="{BB962C8B-B14F-4D97-AF65-F5344CB8AC3E}">
        <p14:creationId xmlns:p14="http://schemas.microsoft.com/office/powerpoint/2010/main" val="343436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023364E-F43C-462A-A32F-C389FF427F4A}" type="slidenum">
              <a:rPr lang="fr-FR" smtClean="0"/>
              <a:t>5</a:t>
            </a:fld>
            <a:endParaRPr lang="fr-FR"/>
          </a:p>
        </p:txBody>
      </p:sp>
    </p:spTree>
    <p:extLst>
      <p:ext uri="{BB962C8B-B14F-4D97-AF65-F5344CB8AC3E}">
        <p14:creationId xmlns:p14="http://schemas.microsoft.com/office/powerpoint/2010/main" val="131840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227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318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C3BA3-E18D-46AD-346E-4DB429879C1B}"/>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5F1C82B6-F344-0E94-309F-FA49D33C29D1}"/>
              </a:ext>
            </a:extLst>
          </p:cNvPr>
          <p:cNvSpPr>
            <a:spLocks noGrp="1"/>
          </p:cNvSpPr>
          <p:nvPr>
            <p:ph idx="1"/>
          </p:nvPr>
        </p:nvSpPr>
        <p:spPr>
          <a:xfrm>
            <a:off x="628650" y="1825625"/>
            <a:ext cx="788670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F96482C-54A6-8119-D2EC-131D78C435F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5" name="Espace réservé du pied de page 4">
            <a:extLst>
              <a:ext uri="{FF2B5EF4-FFF2-40B4-BE49-F238E27FC236}">
                <a16:creationId xmlns:a16="http://schemas.microsoft.com/office/drawing/2014/main" id="{8A7C1C46-58BC-964A-4D8C-E1E021F49A7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18898279-C7E5-D0DE-C9CB-76299D61C78D}"/>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3869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E13EA3-17C7-FD14-F5B5-B1630B23F63F}"/>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08E067B6-6C48-C681-6F10-E120E3EDF6DB}"/>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latin typeface="Microsoft Uighur" panose="02000000000000000000" pitchFamily="2" charset="-7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dirty="0"/>
              <a:t>Cliquez pour modifier les styles du texte du masque</a:t>
            </a:r>
          </a:p>
        </p:txBody>
      </p:sp>
      <p:sp>
        <p:nvSpPr>
          <p:cNvPr id="4" name="Espace réservé de la date 3">
            <a:extLst>
              <a:ext uri="{FF2B5EF4-FFF2-40B4-BE49-F238E27FC236}">
                <a16:creationId xmlns:a16="http://schemas.microsoft.com/office/drawing/2014/main" id="{D6307F22-A97A-2BA2-018D-B04B3493412F}"/>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5" name="Espace réservé du pied de page 4">
            <a:extLst>
              <a:ext uri="{FF2B5EF4-FFF2-40B4-BE49-F238E27FC236}">
                <a16:creationId xmlns:a16="http://schemas.microsoft.com/office/drawing/2014/main" id="{AE064CB3-6690-E182-6590-8D89EA51FD5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45C2BF22-E601-4966-7E66-72556515585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1289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1DB375-2670-669E-D84B-53C114A3B0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BB2D1357-5BE3-51EF-763B-36D1AE04E94D}"/>
              </a:ext>
            </a:extLst>
          </p:cNvPr>
          <p:cNvSpPr>
            <a:spLocks noGrp="1"/>
          </p:cNvSpPr>
          <p:nvPr>
            <p:ph sz="half" idx="1"/>
          </p:nvPr>
        </p:nvSpPr>
        <p:spPr>
          <a:xfrm>
            <a:off x="62865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a:extLst>
              <a:ext uri="{FF2B5EF4-FFF2-40B4-BE49-F238E27FC236}">
                <a16:creationId xmlns:a16="http://schemas.microsoft.com/office/drawing/2014/main" id="{21C28606-956F-BAEF-46E2-FBFD289C1BEE}"/>
              </a:ext>
            </a:extLst>
          </p:cNvPr>
          <p:cNvSpPr>
            <a:spLocks noGrp="1"/>
          </p:cNvSpPr>
          <p:nvPr>
            <p:ph sz="half" idx="2"/>
          </p:nvPr>
        </p:nvSpPr>
        <p:spPr>
          <a:xfrm>
            <a:off x="4648200" y="1825625"/>
            <a:ext cx="3867150" cy="435133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e la date 4">
            <a:extLst>
              <a:ext uri="{FF2B5EF4-FFF2-40B4-BE49-F238E27FC236}">
                <a16:creationId xmlns:a16="http://schemas.microsoft.com/office/drawing/2014/main" id="{9F1989F5-0EA3-296A-0913-DBF845C92E02}"/>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6" name="Espace réservé du pied de page 5">
            <a:extLst>
              <a:ext uri="{FF2B5EF4-FFF2-40B4-BE49-F238E27FC236}">
                <a16:creationId xmlns:a16="http://schemas.microsoft.com/office/drawing/2014/main" id="{19797DD2-A9A2-2F48-E100-F9B051F760DC}"/>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969DF5D6-B551-F60C-BB18-CD27570FDE72}"/>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946703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270517-C4DC-15AC-CCEF-8388F037E6B5}"/>
              </a:ext>
            </a:extLst>
          </p:cNvPr>
          <p:cNvSpPr>
            <a:spLocks noGrp="1"/>
          </p:cNvSpPr>
          <p:nvPr>
            <p:ph type="title"/>
          </p:nvPr>
        </p:nvSpPr>
        <p:spPr>
          <a:xfrm>
            <a:off x="630238" y="365125"/>
            <a:ext cx="7886700" cy="1325563"/>
          </a:xfrm>
          <a:prstGeom prst="rect">
            <a:avLst/>
          </a:prstGeo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8BC4909B-A237-7A04-8879-4134A999E2BA}"/>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a:extLst>
              <a:ext uri="{FF2B5EF4-FFF2-40B4-BE49-F238E27FC236}">
                <a16:creationId xmlns:a16="http://schemas.microsoft.com/office/drawing/2014/main" id="{FE4BD143-4521-B903-FF7E-809DF51EB8BE}"/>
              </a:ext>
            </a:extLst>
          </p:cNvPr>
          <p:cNvSpPr>
            <a:spLocks noGrp="1"/>
          </p:cNvSpPr>
          <p:nvPr>
            <p:ph sz="half" idx="2"/>
          </p:nvPr>
        </p:nvSpPr>
        <p:spPr>
          <a:xfrm>
            <a:off x="630238" y="2505075"/>
            <a:ext cx="3868737"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a:extLst>
              <a:ext uri="{FF2B5EF4-FFF2-40B4-BE49-F238E27FC236}">
                <a16:creationId xmlns:a16="http://schemas.microsoft.com/office/drawing/2014/main" id="{52FD4AEA-FA55-DD76-EECD-2913584DA7A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atin typeface="Microsoft Uighur" panose="02000000000000000000" pitchFamily="2" charset="-7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a:extLst>
              <a:ext uri="{FF2B5EF4-FFF2-40B4-BE49-F238E27FC236}">
                <a16:creationId xmlns:a16="http://schemas.microsoft.com/office/drawing/2014/main" id="{CF1CF778-CA5D-2A28-AE12-3F5C130C1A7F}"/>
              </a:ext>
            </a:extLst>
          </p:cNvPr>
          <p:cNvSpPr>
            <a:spLocks noGrp="1"/>
          </p:cNvSpPr>
          <p:nvPr>
            <p:ph sz="quarter" idx="4"/>
          </p:nvPr>
        </p:nvSpPr>
        <p:spPr>
          <a:xfrm>
            <a:off x="4629150" y="2505075"/>
            <a:ext cx="3887788" cy="3684588"/>
          </a:xfrm>
          <a:prstGeom prst="rect">
            <a:avLst/>
          </a:prstGeom>
        </p:spPr>
        <p:txBody>
          <a:bodyPr/>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e la date 6">
            <a:extLst>
              <a:ext uri="{FF2B5EF4-FFF2-40B4-BE49-F238E27FC236}">
                <a16:creationId xmlns:a16="http://schemas.microsoft.com/office/drawing/2014/main" id="{2997FF03-5575-3961-0744-22C13345D768}"/>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8" name="Espace réservé du pied de page 7">
            <a:extLst>
              <a:ext uri="{FF2B5EF4-FFF2-40B4-BE49-F238E27FC236}">
                <a16:creationId xmlns:a16="http://schemas.microsoft.com/office/drawing/2014/main" id="{90DCCF52-7D10-D7A6-F4BF-B2854BA739CA}"/>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9" name="Espace réservé du numéro de diapositive 8">
            <a:extLst>
              <a:ext uri="{FF2B5EF4-FFF2-40B4-BE49-F238E27FC236}">
                <a16:creationId xmlns:a16="http://schemas.microsoft.com/office/drawing/2014/main" id="{7B151488-B687-CEE2-414E-8B3F6C1E5813}"/>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999792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A3238-2694-683C-88DB-EC32DA7A0CA9}"/>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32F6A48D-5FCD-4B57-639A-74BCFF8EA08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4" name="Espace réservé du pied de page 3">
            <a:extLst>
              <a:ext uri="{FF2B5EF4-FFF2-40B4-BE49-F238E27FC236}">
                <a16:creationId xmlns:a16="http://schemas.microsoft.com/office/drawing/2014/main" id="{47A9584A-DA76-903B-0EF3-6BBFD2947105}"/>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5" name="Espace réservé du numéro de diapositive 4">
            <a:extLst>
              <a:ext uri="{FF2B5EF4-FFF2-40B4-BE49-F238E27FC236}">
                <a16:creationId xmlns:a16="http://schemas.microsoft.com/office/drawing/2014/main" id="{F1283726-0B16-DAC4-D909-C5C1AEB47FE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06049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135A02C-0FE4-D31A-11DA-02FD65923357}"/>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3" name="Espace réservé du pied de page 2">
            <a:extLst>
              <a:ext uri="{FF2B5EF4-FFF2-40B4-BE49-F238E27FC236}">
                <a16:creationId xmlns:a16="http://schemas.microsoft.com/office/drawing/2014/main" id="{2C0B5FF9-34FE-F61C-180D-3CCC05C9C8FF}"/>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4" name="Espace réservé du numéro de diapositive 3">
            <a:extLst>
              <a:ext uri="{FF2B5EF4-FFF2-40B4-BE49-F238E27FC236}">
                <a16:creationId xmlns:a16="http://schemas.microsoft.com/office/drawing/2014/main" id="{B9378FE6-FE61-CC47-0E39-5B72192EC8A4}"/>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451608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96E4-9FBF-9274-FBD8-2095D90B7E8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D3A456DA-96B4-9952-0536-EA715924A9D8}"/>
              </a:ext>
            </a:extLst>
          </p:cNvPr>
          <p:cNvSpPr>
            <a:spLocks noGrp="1"/>
          </p:cNvSpPr>
          <p:nvPr>
            <p:ph idx="1"/>
          </p:nvPr>
        </p:nvSpPr>
        <p:spPr>
          <a:xfrm>
            <a:off x="3887788" y="987425"/>
            <a:ext cx="4629150" cy="4873625"/>
          </a:xfrm>
          <a:prstGeom prst="rect">
            <a:avLst/>
          </a:prstGeom>
        </p:spPr>
        <p:txBody>
          <a:bodyPr/>
          <a:lstStyle>
            <a:lvl1pPr>
              <a:defRPr sz="3200">
                <a:latin typeface="Microsoft Uighur" panose="02000000000000000000" pitchFamily="2" charset="-78"/>
              </a:defRPr>
            </a:lvl1pPr>
            <a:lvl2pPr>
              <a:defRPr sz="2800">
                <a:latin typeface="Microsoft Uighur" panose="02000000000000000000" pitchFamily="2" charset="-78"/>
              </a:defRPr>
            </a:lvl2pPr>
            <a:lvl3pPr>
              <a:defRPr sz="2400">
                <a:latin typeface="Microsoft Uighur" panose="02000000000000000000" pitchFamily="2" charset="-78"/>
              </a:defRPr>
            </a:lvl3pPr>
            <a:lvl4pPr>
              <a:defRPr sz="2000">
                <a:latin typeface="Microsoft Uighur" panose="02000000000000000000" pitchFamily="2" charset="-78"/>
              </a:defRPr>
            </a:lvl4pPr>
            <a:lvl5pPr>
              <a:defRPr sz="2000">
                <a:latin typeface="Microsoft Uighur" panose="02000000000000000000" pitchFamily="2" charset="-78"/>
              </a:defRPr>
            </a:lvl5pPr>
            <a:lvl6pPr>
              <a:defRPr sz="2000"/>
            </a:lvl6pPr>
            <a:lvl7pPr>
              <a:defRPr sz="2000"/>
            </a:lvl7pPr>
            <a:lvl8pPr>
              <a:defRPr sz="2000"/>
            </a:lvl8pPr>
            <a:lvl9pPr>
              <a:defRPr sz="20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texte 3">
            <a:extLst>
              <a:ext uri="{FF2B5EF4-FFF2-40B4-BE49-F238E27FC236}">
                <a16:creationId xmlns:a16="http://schemas.microsoft.com/office/drawing/2014/main" id="{55B4B25C-2352-05AD-C657-BD080F130B8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5EE91711-01F2-9827-9274-515BA04D9143}"/>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6" name="Espace réservé du pied de page 5">
            <a:extLst>
              <a:ext uri="{FF2B5EF4-FFF2-40B4-BE49-F238E27FC236}">
                <a16:creationId xmlns:a16="http://schemas.microsoft.com/office/drawing/2014/main" id="{ACEA7649-4D35-5D82-4294-91110497142B}"/>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4FF3E178-19D2-4466-A4E2-26A1F6AFF389}"/>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269338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6FFC3-45F2-9875-3B35-7CC4D63E77A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DE0E846D-554D-7CFA-9B6D-3B722236DC1F}"/>
              </a:ext>
            </a:extLst>
          </p:cNvPr>
          <p:cNvSpPr>
            <a:spLocks noGrp="1"/>
          </p:cNvSpPr>
          <p:nvPr>
            <p:ph type="pic" idx="1"/>
          </p:nvPr>
        </p:nvSpPr>
        <p:spPr>
          <a:xfrm>
            <a:off x="3887788" y="987425"/>
            <a:ext cx="4629150" cy="4873625"/>
          </a:xfrm>
          <a:prstGeom prst="rect">
            <a:avLst/>
          </a:prstGeom>
        </p:spPr>
        <p:txBody>
          <a:bodyPr/>
          <a:lstStyle>
            <a:lvl1pPr marL="0" indent="0">
              <a:buNone/>
              <a:defRPr sz="3200">
                <a:latin typeface="Microsoft Uighur" panose="020000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4F633025-9640-5A3A-FB95-A5D951B29465}"/>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atin typeface="Microsoft Uighur" panose="020000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 du masque</a:t>
            </a:r>
          </a:p>
        </p:txBody>
      </p:sp>
      <p:sp>
        <p:nvSpPr>
          <p:cNvPr id="5" name="Espace réservé de la date 4">
            <a:extLst>
              <a:ext uri="{FF2B5EF4-FFF2-40B4-BE49-F238E27FC236}">
                <a16:creationId xmlns:a16="http://schemas.microsoft.com/office/drawing/2014/main" id="{84D5B479-496A-4C87-87FF-66E295E24690}"/>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6" name="Espace réservé du pied de page 5">
            <a:extLst>
              <a:ext uri="{FF2B5EF4-FFF2-40B4-BE49-F238E27FC236}">
                <a16:creationId xmlns:a16="http://schemas.microsoft.com/office/drawing/2014/main" id="{71A8850C-00A1-67E5-53B4-FDD9823F3E3D}"/>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7" name="Espace réservé du numéro de diapositive 6">
            <a:extLst>
              <a:ext uri="{FF2B5EF4-FFF2-40B4-BE49-F238E27FC236}">
                <a16:creationId xmlns:a16="http://schemas.microsoft.com/office/drawing/2014/main" id="{5EA90FCE-78C1-8402-F919-0388FCE957E8}"/>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643785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82EFEA-9350-5214-F111-F23ECA46F8D3}"/>
              </a:ext>
            </a:extLst>
          </p:cNvPr>
          <p:cNvSpPr>
            <a:spLocks noGrp="1"/>
          </p:cNvSpPr>
          <p:nvPr>
            <p:ph type="title"/>
          </p:nvPr>
        </p:nvSpPr>
        <p:spPr>
          <a:xfrm>
            <a:off x="628650" y="365125"/>
            <a:ext cx="7886700" cy="1325563"/>
          </a:xfrm>
          <a:prstGeom prst="rect">
            <a:avLst/>
          </a:prstGeom>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981AA329-4B45-5F97-1F13-4E9A36C7E62F}"/>
              </a:ext>
            </a:extLst>
          </p:cNvPr>
          <p:cNvSpPr>
            <a:spLocks noGrp="1"/>
          </p:cNvSpPr>
          <p:nvPr>
            <p:ph type="body" orient="vert" idx="1"/>
          </p:nvPr>
        </p:nvSpPr>
        <p:spPr>
          <a:xfrm>
            <a:off x="628650" y="1825625"/>
            <a:ext cx="7886700" cy="43513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223D978B-B9E2-E8E2-48F2-1F5169C2373B}"/>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5" name="Espace réservé du pied de page 4">
            <a:extLst>
              <a:ext uri="{FF2B5EF4-FFF2-40B4-BE49-F238E27FC236}">
                <a16:creationId xmlns:a16="http://schemas.microsoft.com/office/drawing/2014/main" id="{536FE140-8525-E215-2407-FAFC76032BA1}"/>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56CCD182-EA5D-0E0A-DC21-91018692FA0A}"/>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3449415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CC14EC7-6C23-8B32-2904-7A04243297E3}"/>
              </a:ext>
            </a:extLst>
          </p:cNvPr>
          <p:cNvSpPr>
            <a:spLocks noGrp="1"/>
          </p:cNvSpPr>
          <p:nvPr>
            <p:ph type="title" orient="vert"/>
          </p:nvPr>
        </p:nvSpPr>
        <p:spPr>
          <a:xfrm>
            <a:off x="6543675" y="365125"/>
            <a:ext cx="1971675" cy="5811838"/>
          </a:xfrm>
          <a:prstGeom prst="rect">
            <a:avLst/>
          </a:prstGeo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6E361EFE-EDAD-9284-0392-773BE86929AF}"/>
              </a:ext>
            </a:extLst>
          </p:cNvPr>
          <p:cNvSpPr>
            <a:spLocks noGrp="1"/>
          </p:cNvSpPr>
          <p:nvPr>
            <p:ph type="body" orient="vert" idx="1"/>
          </p:nvPr>
        </p:nvSpPr>
        <p:spPr>
          <a:xfrm>
            <a:off x="628650" y="365125"/>
            <a:ext cx="5762625" cy="5811838"/>
          </a:xfrm>
          <a:prstGeom prst="rect">
            <a:avLst/>
          </a:prstGeom>
        </p:spPr>
        <p:txBody>
          <a:bodyPr vert="eaVert"/>
          <a:lstStyle>
            <a:lvl1pPr>
              <a:defRPr>
                <a:latin typeface="Microsoft Uighur" panose="02000000000000000000" pitchFamily="2" charset="-78"/>
              </a:defRPr>
            </a:lvl1pPr>
            <a:lvl2pPr>
              <a:defRPr>
                <a:latin typeface="Microsoft Uighur" panose="02000000000000000000" pitchFamily="2" charset="-78"/>
              </a:defRPr>
            </a:lvl2pPr>
            <a:lvl3pPr>
              <a:defRPr>
                <a:latin typeface="Microsoft Uighur" panose="02000000000000000000" pitchFamily="2" charset="-78"/>
              </a:defRPr>
            </a:lvl3pPr>
            <a:lvl4pPr>
              <a:defRPr>
                <a:latin typeface="Microsoft Uighur" panose="02000000000000000000" pitchFamily="2" charset="-78"/>
              </a:defRPr>
            </a:lvl4pPr>
            <a:lvl5pPr>
              <a:defRPr>
                <a:latin typeface="Microsoft Uighur" panose="02000000000000000000" pitchFamily="2" charset="-78"/>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3C55A2C2-FB4B-33DE-0AC8-F1CC9C8CD465}"/>
              </a:ext>
            </a:extLst>
          </p:cNvPr>
          <p:cNvSpPr>
            <a:spLocks noGrp="1"/>
          </p:cNvSpPr>
          <p:nvPr>
            <p:ph type="dt" sz="half" idx="10"/>
          </p:nvPr>
        </p:nvSpPr>
        <p:spPr>
          <a:xfrm>
            <a:off x="628650" y="6356350"/>
            <a:ext cx="2057400" cy="365125"/>
          </a:xfrm>
          <a:prstGeom prst="rect">
            <a:avLst/>
          </a:prstGeom>
        </p:spPr>
        <p:txBody>
          <a:bodyPr/>
          <a:lstStyle>
            <a:lvl1pPr>
              <a:defRPr>
                <a:latin typeface="Microsoft Uighur" panose="02000000000000000000" pitchFamily="2" charset="-78"/>
              </a:defRPr>
            </a:lvl1pPr>
          </a:lstStyle>
          <a:p>
            <a:fld id="{542DDA32-96B2-4478-A47A-0370B7E00A65}" type="datetimeFigureOut">
              <a:rPr lang="fr-FR" smtClean="0"/>
              <a:pPr/>
              <a:t>14/04/2026</a:t>
            </a:fld>
            <a:endParaRPr lang="fr-FR" dirty="0"/>
          </a:p>
        </p:txBody>
      </p:sp>
      <p:sp>
        <p:nvSpPr>
          <p:cNvPr id="5" name="Espace réservé du pied de page 4">
            <a:extLst>
              <a:ext uri="{FF2B5EF4-FFF2-40B4-BE49-F238E27FC236}">
                <a16:creationId xmlns:a16="http://schemas.microsoft.com/office/drawing/2014/main" id="{17BF964D-9D7B-DFEE-7254-157A3A017F44}"/>
              </a:ext>
            </a:extLst>
          </p:cNvPr>
          <p:cNvSpPr>
            <a:spLocks noGrp="1"/>
          </p:cNvSpPr>
          <p:nvPr>
            <p:ph type="ftr" sz="quarter" idx="11"/>
          </p:nvPr>
        </p:nvSpPr>
        <p:spPr>
          <a:xfrm>
            <a:off x="3028950" y="6356350"/>
            <a:ext cx="3086100" cy="365125"/>
          </a:xfrm>
          <a:prstGeom prst="rect">
            <a:avLst/>
          </a:prstGeom>
        </p:spPr>
        <p:txBody>
          <a:bodyPr/>
          <a:lstStyle>
            <a:lvl1pPr>
              <a:defRPr>
                <a:latin typeface="Microsoft Uighur" panose="02000000000000000000" pitchFamily="2" charset="-78"/>
              </a:defRPr>
            </a:lvl1pPr>
          </a:lstStyle>
          <a:p>
            <a:endParaRPr lang="fr-FR" dirty="0"/>
          </a:p>
        </p:txBody>
      </p:sp>
      <p:sp>
        <p:nvSpPr>
          <p:cNvPr id="6" name="Espace réservé du numéro de diapositive 5">
            <a:extLst>
              <a:ext uri="{FF2B5EF4-FFF2-40B4-BE49-F238E27FC236}">
                <a16:creationId xmlns:a16="http://schemas.microsoft.com/office/drawing/2014/main" id="{611D1EDE-9733-630D-BDE0-5E05EA011F70}"/>
              </a:ext>
            </a:extLst>
          </p:cNvPr>
          <p:cNvSpPr>
            <a:spLocks noGrp="1"/>
          </p:cNvSpPr>
          <p:nvPr>
            <p:ph type="sldNum" sz="quarter" idx="12"/>
          </p:nvPr>
        </p:nvSpPr>
        <p:spPr>
          <a:xfrm>
            <a:off x="6457950" y="6356350"/>
            <a:ext cx="2057400" cy="365125"/>
          </a:xfrm>
          <a:prstGeom prst="rect">
            <a:avLst/>
          </a:prstGeom>
        </p:spPr>
        <p:txBody>
          <a:bodyPr/>
          <a:lstStyle>
            <a:lvl1pPr>
              <a:defRPr>
                <a:latin typeface="Microsoft Uighur" panose="02000000000000000000" pitchFamily="2" charset="-78"/>
              </a:defRPr>
            </a:lvl1pPr>
          </a:lstStyle>
          <a:p>
            <a:fld id="{CF184253-8B74-4963-AE86-C853A4802A74}" type="slidenum">
              <a:rPr lang="fr-FR" smtClean="0"/>
              <a:pPr/>
              <a:t>‹N°›</a:t>
            </a:fld>
            <a:endParaRPr lang="fr-FR" dirty="0"/>
          </a:p>
        </p:txBody>
      </p:sp>
    </p:spTree>
    <p:extLst>
      <p:ext uri="{BB962C8B-B14F-4D97-AF65-F5344CB8AC3E}">
        <p14:creationId xmlns:p14="http://schemas.microsoft.com/office/powerpoint/2010/main" val="535408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قـــــــــــــــراءة ح3</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قــــــــــراءة ح2</a:t>
            </a:r>
          </a:p>
        </p:txBody>
      </p:sp>
    </p:spTree>
    <p:extLst>
      <p:ext uri="{BB962C8B-B14F-4D97-AF65-F5344CB8AC3E}">
        <p14:creationId xmlns:p14="http://schemas.microsoft.com/office/powerpoint/2010/main" val="201984424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47860976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586072243"/>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28552"/>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68130" y="4917621"/>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1" y="3237897"/>
            <a:ext cx="3755480" cy="1411433"/>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4960027"/>
            <a:ext cx="3780000" cy="1397594"/>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26375883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34" name="Rectangle : coins arrondis 33">
            <a:extLst>
              <a:ext uri="{FF2B5EF4-FFF2-40B4-BE49-F238E27FC236}">
                <a16:creationId xmlns:a16="http://schemas.microsoft.com/office/drawing/2014/main" id="{D1BFB52E-9264-6354-C964-9FECACE32BB1}"/>
              </a:ext>
            </a:extLst>
          </p:cNvPr>
          <p:cNvSpPr/>
          <p:nvPr userDrawn="1"/>
        </p:nvSpPr>
        <p:spPr>
          <a:xfrm>
            <a:off x="4735350" y="325175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3857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3" name="Rectangle : coins arrondis 32">
            <a:extLst>
              <a:ext uri="{FF2B5EF4-FFF2-40B4-BE49-F238E27FC236}">
                <a16:creationId xmlns:a16="http://schemas.microsoft.com/office/drawing/2014/main" id="{61FC4FA1-2067-9E3E-CFAD-157FDCB5371A}"/>
              </a:ext>
            </a:extLst>
          </p:cNvPr>
          <p:cNvSpPr/>
          <p:nvPr userDrawn="1"/>
        </p:nvSpPr>
        <p:spPr>
          <a:xfrm>
            <a:off x="4745330" y="3293722"/>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45330" y="496721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45330" y="330794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45330" y="491510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543610" y="3255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1479532"/>
            <a:ext cx="3780000" cy="1442779"/>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51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3013054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277767207"/>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8CA778-D99C-8210-BCF4-0A1BD455F5A5}"/>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Tree>
    <p:extLst>
      <p:ext uri="{BB962C8B-B14F-4D97-AF65-F5344CB8AC3E}">
        <p14:creationId xmlns:p14="http://schemas.microsoft.com/office/powerpoint/2010/main" val="217241444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B791720-1869-EB27-6C75-B132DB5C0733}"/>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31D6C6F6-88C7-3F9E-B0F4-F10467E4949E}"/>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85AC3704-71B8-5B1C-E9F7-AA237E9F6074}"/>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9AF46FF9-4FE5-1FB9-FDF3-6A5A05A6B153}"/>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24D5BB90-C40B-0AC7-8501-5D7DBA3329BB}"/>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8" name="Espace réservé pour une image  7">
            <a:extLst>
              <a:ext uri="{FF2B5EF4-FFF2-40B4-BE49-F238E27FC236}">
                <a16:creationId xmlns:a16="http://schemas.microsoft.com/office/drawing/2014/main" id="{C1FF2FFF-260B-39E6-AB35-8419F071D505}"/>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24DE4728-5D56-950C-2EEB-4AE4FA1F6C9F}"/>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4ACD93E7-B7DF-3592-3C1A-3FDD575ADC0E}"/>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9EFBBB41-B931-BE11-7D9B-E8B49B91BAFE}"/>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270DA592-BE64-6A8E-A382-84973B395985}"/>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du texte 13">
            <a:extLst>
              <a:ext uri="{FF2B5EF4-FFF2-40B4-BE49-F238E27FC236}">
                <a16:creationId xmlns:a16="http://schemas.microsoft.com/office/drawing/2014/main" id="{9B0095C4-5303-9B12-05BF-2F74A16A22FF}"/>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14F90B0E-6801-886D-6ED3-2ECE3AD6CDE9}"/>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95701766-6A2B-B5AD-5B11-00AEC1A02B28}"/>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13B283DD-17D5-6B1B-1E29-481B395C820C}"/>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D9C79F2E-BA59-1ED3-E9C5-436914E194E3}"/>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1DD2B11-6352-2785-FC72-68635B0A96EC}"/>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52741598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07258127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14684059"/>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27518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lvl1pPr>
              <a:defRPr>
                <a:latin typeface="Microsoft Uighur" panose="02000000000000000000" pitchFamily="2" charset="-78"/>
              </a:defRPr>
            </a:lvl1pPr>
          </a:lstStyle>
          <a:p>
            <a:endParaRPr lang="fr-MA" dirty="0"/>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latin typeface="Microsoft Uighur" panose="02000000000000000000" pitchFamily="2" charset="-78"/>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13034241"/>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578712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064996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0672050"/>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4163045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65704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306471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1632866"/>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61576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775707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95984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378262"/>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6299703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8001520"/>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1080056"/>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879185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9522176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5864059"/>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560026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608513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83685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191386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403627"/>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84676309"/>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545438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8012079"/>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6983242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8773413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43251189"/>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98103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581868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5141016"/>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5185272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0723478"/>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144703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7842759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727181"/>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480195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5109514"/>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527440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0693984"/>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1800554"/>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9353413"/>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8523761"/>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685914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946887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5537619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4495248"/>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86637560"/>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907501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4140324"/>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8200262"/>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71332936"/>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07042782"/>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0631297"/>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630300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88286071"/>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5967610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51224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1793443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26788743"/>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0485553"/>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7382816"/>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776748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06436233"/>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6889270"/>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6591632"/>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15521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4128200"/>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890143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70523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8976188"/>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595417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383020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471043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8568858"/>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4780205"/>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54570767"/>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0344534"/>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6873301"/>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lvl1pPr>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lvl1pPr>
              <a:defRPr>
                <a:latin typeface="Microsoft Uighur" panose="02000000000000000000" pitchFamily="2" charset="-78"/>
              </a:defRPr>
            </a:lvl1p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6453768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image" Target="../media/image3.jp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heme" Target="../theme/theme4.xml"/><Relationship Id="rId7" Type="http://schemas.openxmlformats.org/officeDocument/2006/relationships/image" Target="../media/image9.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6.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5.xml"/><Relationship Id="rId11" Type="http://schemas.openxmlformats.org/officeDocument/2006/relationships/image" Target="../media/image10.png"/><Relationship Id="rId5" Type="http://schemas.openxmlformats.org/officeDocument/2006/relationships/slideLayout" Target="../slideLayouts/slideLayout48.xml"/><Relationship Id="rId10" Type="http://schemas.openxmlformats.org/officeDocument/2006/relationships/image" Target="../media/image9.png"/><Relationship Id="rId4" Type="http://schemas.openxmlformats.org/officeDocument/2006/relationships/slideLayout" Target="../slideLayouts/slideLayout47.xml"/><Relationship Id="rId9"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9.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8.png"/><Relationship Id="rId2" Type="http://schemas.openxmlformats.org/officeDocument/2006/relationships/slideLayout" Target="../slideLayouts/slideLayout50.xml"/><Relationship Id="rId16" Type="http://schemas.openxmlformats.org/officeDocument/2006/relationships/image" Target="../media/image1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6.jpg"/><Relationship Id="rId5" Type="http://schemas.openxmlformats.org/officeDocument/2006/relationships/slideLayout" Target="../slideLayouts/slideLayout53.xml"/><Relationship Id="rId15" Type="http://schemas.openxmlformats.org/officeDocument/2006/relationships/image" Target="../media/image7.png"/><Relationship Id="rId10" Type="http://schemas.openxmlformats.org/officeDocument/2006/relationships/theme" Target="../theme/theme6.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9.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8.png"/><Relationship Id="rId2" Type="http://schemas.openxmlformats.org/officeDocument/2006/relationships/slideLayout" Target="../slideLayouts/slideLayout59.xml"/><Relationship Id="rId16" Type="http://schemas.openxmlformats.org/officeDocument/2006/relationships/image" Target="../media/image7.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6.jpg"/><Relationship Id="rId5" Type="http://schemas.openxmlformats.org/officeDocument/2006/relationships/slideLayout" Target="../slideLayouts/slideLayout62.xml"/><Relationship Id="rId15" Type="http://schemas.openxmlformats.org/officeDocument/2006/relationships/image" Target="../media/image11.png"/><Relationship Id="rId10" Type="http://schemas.openxmlformats.org/officeDocument/2006/relationships/theme" Target="../theme/theme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9.png"/><Relationship Id="rId2" Type="http://schemas.openxmlformats.org/officeDocument/2006/relationships/slideLayout" Target="../slideLayouts/slideLayout68.xml"/><Relationship Id="rId16" Type="http://schemas.openxmlformats.org/officeDocument/2006/relationships/image" Target="../media/image7.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6.jpg"/><Relationship Id="rId5" Type="http://schemas.openxmlformats.org/officeDocument/2006/relationships/slideLayout" Target="../slideLayouts/slideLayout71.xml"/><Relationship Id="rId15" Type="http://schemas.openxmlformats.org/officeDocument/2006/relationships/image" Target="../media/image11.png"/><Relationship Id="rId10" Type="http://schemas.openxmlformats.org/officeDocument/2006/relationships/theme" Target="../theme/theme8.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image" Target="../media/image8.png"/><Relationship Id="rId2" Type="http://schemas.openxmlformats.org/officeDocument/2006/relationships/slideLayout" Target="../slideLayouts/slideLayout77.xml"/><Relationship Id="rId16" Type="http://schemas.openxmlformats.org/officeDocument/2006/relationships/image" Target="../media/image7.pn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image" Target="../media/image6.jpg"/><Relationship Id="rId5" Type="http://schemas.openxmlformats.org/officeDocument/2006/relationships/slideLayout" Target="../slideLayouts/slideLayout80.xml"/><Relationship Id="rId15" Type="http://schemas.openxmlformats.org/officeDocument/2006/relationships/image" Target="../media/image11.png"/><Relationship Id="rId10" Type="http://schemas.openxmlformats.org/officeDocument/2006/relationships/theme" Target="../theme/theme9.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6" Type="http://schemas.openxmlformats.org/officeDocument/2006/relationships/image" Target="../media/image7.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6.jpg"/><Relationship Id="rId5" Type="http://schemas.openxmlformats.org/officeDocument/2006/relationships/slideLayout" Target="../slideLayouts/slideLayout89.xml"/><Relationship Id="rId15" Type="http://schemas.openxmlformats.org/officeDocument/2006/relationships/image" Target="../media/image11.png"/><Relationship Id="rId10" Type="http://schemas.openxmlformats.org/officeDocument/2006/relationships/theme" Target="../theme/theme10.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6" Type="http://schemas.openxmlformats.org/officeDocument/2006/relationships/image" Target="../media/image11.png"/><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6.jpg"/><Relationship Id="rId5" Type="http://schemas.openxmlformats.org/officeDocument/2006/relationships/slideLayout" Target="../slideLayouts/slideLayout98.xml"/><Relationship Id="rId15" Type="http://schemas.openxmlformats.org/officeDocument/2006/relationships/image" Target="../media/image7.png"/><Relationship Id="rId10" Type="http://schemas.openxmlformats.org/officeDocument/2006/relationships/theme" Target="../theme/theme11.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image" Target="../media/image12.bin"/><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theme" Target="../theme/theme12.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slideLayout" Target="../slideLayouts/slideLayout131.xml"/><Relationship Id="rId18" Type="http://schemas.openxmlformats.org/officeDocument/2006/relationships/image" Target="../media/image12.bin"/><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theme" Target="../theme/theme13.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image" Target="../media/image12.bin"/><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theme" Target="../theme/theme14.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image" Target="../media/image12.bin"/><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theme" Target="../theme/theme15.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image" Target="../media/image12.bin"/><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theme" Target="../theme/theme16.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0.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theme" Target="../theme/theme17.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96.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5" Type="http://schemas.openxmlformats.org/officeDocument/2006/relationships/image" Target="../media/image6.jpg"/><Relationship Id="rId4"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841284"/>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71039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1">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821" r:id="rId8"/>
    <p:sldLayoutId id="2147483736" r:id="rId9"/>
    <p:sldLayoutId id="2147483820" r:id="rId10"/>
    <p:sldLayoutId id="2147483737" r:id="rId11"/>
    <p:sldLayoutId id="2147483826" r:id="rId12"/>
    <p:sldLayoutId id="2147483685" r:id="rId13"/>
    <p:sldLayoutId id="2147483684" r:id="rId14"/>
    <p:sldLayoutId id="2147483679" r:id="rId15"/>
    <p:sldLayoutId id="2147483823" r:id="rId16"/>
    <p:sldLayoutId id="2147483731" r:id="rId17"/>
    <p:sldLayoutId id="2147483730" r:id="rId18"/>
    <p:sldLayoutId id="2147483680" r:id="rId19"/>
    <p:sldLayoutId id="2147483732" r:id="rId20"/>
    <p:sldLayoutId id="2147483733" r:id="rId21"/>
    <p:sldLayoutId id="2147483825" r:id="rId22"/>
    <p:sldLayoutId id="2147483675" r:id="rId23"/>
    <p:sldLayoutId id="2147483676" r:id="rId24"/>
    <p:sldLayoutId id="2147483677" r:id="rId25"/>
    <p:sldLayoutId id="2147483924" r:id="rId26"/>
    <p:sldLayoutId id="2147483925" r:id="rId27"/>
    <p:sldLayoutId id="2147483927" r:id="rId28"/>
    <p:sldLayoutId id="2147483926" r:id="rId2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2112356444"/>
      </p:ext>
    </p:extLst>
  </p:cSld>
  <p:clrMap bg1="lt1" tx1="dk1" bg2="lt2" tx2="dk2" accent1="accent1" accent2="accent2" accent3="accent3" accent4="accent4" accent5="accent5" accent6="accent6" hlink="hlink" folHlink="folHlink"/>
  <p:sldLayoutIdLst>
    <p:sldLayoutId id="2147483739" r:id="rId1"/>
    <p:sldLayoutId id="2147483740"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إملاء</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91529"/>
            <a:ext cx="1260000" cy="282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ea typeface="+mn-ea"/>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27AE1FF8-5740-329D-AD52-54FE4D877264}"/>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إنتاج كتابي</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إنتاج كتابي</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قـــــراءة ح4</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776722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3696513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02213674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85900739"/>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92841319"/>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14/04/2026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928" r:id="rId3"/>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89.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gif"/><Relationship Id="rId2" Type="http://schemas.openxmlformats.org/officeDocument/2006/relationships/image" Target="../media/image14.png"/><Relationship Id="rId1" Type="http://schemas.openxmlformats.org/officeDocument/2006/relationships/slideLayout" Target="../slideLayouts/slideLayout4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3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38.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2.jp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3.png"/><Relationship Id="rId12"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17.xml"/><Relationship Id="rId6" Type="http://schemas.openxmlformats.org/officeDocument/2006/relationships/image" Target="../media/image31.png"/><Relationship Id="rId11" Type="http://schemas.openxmlformats.org/officeDocument/2006/relationships/image" Target="../media/image37.png"/><Relationship Id="rId5" Type="http://schemas.openxmlformats.org/officeDocument/2006/relationships/image" Target="../media/image30.png"/><Relationship Id="rId10" Type="http://schemas.openxmlformats.org/officeDocument/2006/relationships/image" Target="../media/image36.png"/><Relationship Id="rId4" Type="http://schemas.openxmlformats.org/officeDocument/2006/relationships/image" Target="../media/image29.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04.xml"/><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38.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7.png"/><Relationship Id="rId7" Type="http://schemas.openxmlformats.org/officeDocument/2006/relationships/image" Target="../media/image39.tif"/><Relationship Id="rId2" Type="http://schemas.openxmlformats.org/officeDocument/2006/relationships/image" Target="../media/image15.png"/><Relationship Id="rId1" Type="http://schemas.openxmlformats.org/officeDocument/2006/relationships/slideLayout" Target="../slideLayouts/slideLayout13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33.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image" Target="../media/image41.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image" Target="../media/image31.png"/><Relationship Id="rId2" Type="http://schemas.openxmlformats.org/officeDocument/2006/relationships/image" Target="../media/image15.png"/><Relationship Id="rId1" Type="http://schemas.openxmlformats.org/officeDocument/2006/relationships/slideLayout" Target="../slideLayouts/slideLayout1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94.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5.jpeg"/><Relationship Id="rId2" Type="http://schemas.openxmlformats.org/officeDocument/2006/relationships/image" Target="../media/image14.png"/><Relationship Id="rId1" Type="http://schemas.openxmlformats.org/officeDocument/2006/relationships/slideLayout" Target="../slideLayouts/slideLayout19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5.jpeg"/><Relationship Id="rId2" Type="http://schemas.openxmlformats.org/officeDocument/2006/relationships/image" Target="../media/image14.png"/><Relationship Id="rId1" Type="http://schemas.openxmlformats.org/officeDocument/2006/relationships/slideLayout" Target="../slideLayouts/slideLayout19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19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gif"/><Relationship Id="rId1" Type="http://schemas.openxmlformats.org/officeDocument/2006/relationships/slideLayout" Target="../slideLayouts/slideLayout38.xml"/><Relationship Id="rId5" Type="http://schemas.openxmlformats.org/officeDocument/2006/relationships/image" Target="../media/image22.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6.jp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48.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gif"/><Relationship Id="rId2" Type="http://schemas.openxmlformats.org/officeDocument/2006/relationships/image" Target="../media/image27.png"/><Relationship Id="rId1" Type="http://schemas.openxmlformats.org/officeDocument/2006/relationships/slideLayout" Target="../slideLayouts/slideLayout166.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0.png"/><Relationship Id="rId2" Type="http://schemas.openxmlformats.org/officeDocument/2006/relationships/image" Target="../media/image15.png"/><Relationship Id="rId1" Type="http://schemas.openxmlformats.org/officeDocument/2006/relationships/slideLayout" Target="../slideLayouts/slideLayout1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gif"/><Relationship Id="rId1" Type="http://schemas.openxmlformats.org/officeDocument/2006/relationships/slideLayout" Target="../slideLayouts/slideLayout38.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82.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182.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41.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4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81.xml"/><Relationship Id="rId7" Type="http://schemas.openxmlformats.org/officeDocument/2006/relationships/image" Target="../media/image2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51.png"/><Relationship Id="rId10" Type="http://schemas.openxmlformats.org/officeDocument/2006/relationships/image" Target="../media/image19.gif"/><Relationship Id="rId4" Type="http://schemas.openxmlformats.org/officeDocument/2006/relationships/image" Target="../media/image15.png"/><Relationship Id="rId9" Type="http://schemas.openxmlformats.org/officeDocument/2006/relationships/image" Target="../media/image31.png"/></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9344688-77B2-A718-1106-687A8A2BA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2761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 name="Espace réservé pour une image  1">
            <a:extLst>
              <a:ext uri="{FF2B5EF4-FFF2-40B4-BE49-F238E27FC236}">
                <a16:creationId xmlns:a16="http://schemas.microsoft.com/office/drawing/2014/main" id="{E56FABBA-AC59-A8B4-1B2B-163E6D08C9F8}"/>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r>
              <a:rPr lang="ar-SA" dirty="0"/>
              <a:t>.</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49652" y="4240476"/>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6 - </a:t>
              </a: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2 - </a:t>
              </a:r>
              <a:endParaRPr lang="ar-MA" sz="2400" b="1" dirty="0">
                <a:solidFill>
                  <a:srgbClr val="757575"/>
                </a:solidFill>
                <a:latin typeface="Microsoft Uighur" panose="02000000000000000000" pitchFamily="2" charset="-78"/>
                <a:cs typeface="Microsoft Uighur" panose="02000000000000000000" pitchFamily="2" charset="-78"/>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ـــــ الحصة</a:t>
            </a:r>
            <a:r>
              <a:rPr lang="ar-MA" sz="1400" dirty="0">
                <a:latin typeface="Microsoft Uighur" panose="02000000000000000000" pitchFamily="2" charset="-78"/>
                <a:cs typeface="Microsoft Uighur" panose="02000000000000000000" pitchFamily="2" charset="-78"/>
              </a:rPr>
              <a:t>3</a:t>
            </a:r>
            <a:r>
              <a:rPr lang="ar-SA" sz="1400" dirty="0">
                <a:latin typeface="Microsoft Uighur" panose="02000000000000000000" pitchFamily="2" charset="-78"/>
                <a:cs typeface="Microsoft Uighur" panose="02000000000000000000" pitchFamily="2" charset="-78"/>
              </a:rPr>
              <a:t> .</a:t>
            </a:r>
          </a:p>
          <a:p>
            <a:pPr marL="266700" indent="-266700">
              <a:lnSpc>
                <a:spcPct val="100000"/>
              </a:lnSpc>
              <a:spcBef>
                <a:spcPts val="300"/>
              </a:spcBef>
              <a:buClrTx/>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إنتاج كتابي (10)– الحصة</a:t>
            </a:r>
            <a:r>
              <a:rPr lang="ar-MA" sz="1400" dirty="0">
                <a:latin typeface="Microsoft Uighur" panose="02000000000000000000" pitchFamily="2" charset="-78"/>
                <a:cs typeface="Microsoft Uighur" panose="02000000000000000000" pitchFamily="2" charset="-78"/>
              </a:rPr>
              <a:t>4.</a:t>
            </a:r>
            <a:r>
              <a:rPr lang="ar-SA" sz="1400" dirty="0">
                <a:latin typeface="Microsoft Uighur" panose="02000000000000000000" pitchFamily="2" charset="-78"/>
                <a:cs typeface="Microsoft Uighur" panose="02000000000000000000" pitchFamily="2" charset="-78"/>
              </a:rPr>
              <a:t> </a:t>
            </a: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أساليب. </a:t>
            </a:r>
            <a:endParaRPr lang="ar-SA" sz="1400" dirty="0">
              <a:latin typeface="Microsoft Uighur" panose="02000000000000000000" pitchFamily="2" charset="-78"/>
              <a:cs typeface="Microsoft Uighur" panose="02000000000000000000" pitchFamily="2" charset="-78"/>
            </a:endParaRP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استماع وتحدث</a:t>
            </a:r>
            <a:r>
              <a:rPr lang="ar-SA" sz="1400" dirty="0">
                <a:latin typeface="Microsoft Uighur" panose="02000000000000000000" pitchFamily="2" charset="-78"/>
                <a:cs typeface="Microsoft Uighur" panose="02000000000000000000" pitchFamily="2" charset="-78"/>
              </a:rPr>
              <a:t>. </a:t>
            </a:r>
          </a:p>
        </p:txBody>
      </p:sp>
      <p:sp>
        <p:nvSpPr>
          <p:cNvPr id="33" name="Espace réservé du texte 25">
            <a:extLst>
              <a:ext uri="{FF2B5EF4-FFF2-40B4-BE49-F238E27FC236}">
                <a16:creationId xmlns:a16="http://schemas.microsoft.com/office/drawing/2014/main" id="{76418DE7-BE45-4F67-687C-7173A12BC205}"/>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 -1-.</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الحصة-2- .</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مراجعة توليف (شكل وفهم) + دعم  (50)د</a:t>
            </a:r>
          </a:p>
          <a:p>
            <a:pPr marL="266700" indent="-266700">
              <a:lnSpc>
                <a:spcPct val="100000"/>
              </a:lnSpc>
              <a:spcBef>
                <a:spcPts val="300"/>
              </a:spcBef>
              <a:buFont typeface="Wingdings" panose="05000000000000000000" pitchFamily="2" charset="2"/>
              <a:buChar char="m"/>
            </a:pPr>
            <a:r>
              <a:rPr lang="ar-SA" sz="1400">
                <a:latin typeface="Microsoft Uighur" panose="02000000000000000000" pitchFamily="2" charset="-78"/>
                <a:cs typeface="Microsoft Uighur" panose="02000000000000000000" pitchFamily="2" charset="-78"/>
              </a:rPr>
              <a:t>قراءة  إثرائية –(20)د.</a:t>
            </a:r>
            <a:endParaRPr lang="ar-SA" sz="1400" dirty="0">
              <a:latin typeface="Microsoft Uighur" panose="02000000000000000000" pitchFamily="2" charset="-78"/>
              <a:cs typeface="Microsoft Uighur" panose="02000000000000000000" pitchFamily="2" charset="-78"/>
            </a:endParaRP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افتتاح الحصة. </a:t>
            </a:r>
          </a:p>
          <a:p>
            <a:pPr marL="266700" indent="-266700">
              <a:lnSpc>
                <a:spcPct val="100000"/>
              </a:lnSpc>
              <a:spcBef>
                <a:spcPts val="300"/>
              </a:spcBef>
              <a:buFont typeface="Wingdings" panose="05000000000000000000" pitchFamily="2" charset="2"/>
              <a:buChar char="m"/>
            </a:pPr>
            <a:r>
              <a:rPr lang="ar-SA" sz="1400" dirty="0">
                <a:latin typeface="Microsoft Uighur" panose="02000000000000000000" pitchFamily="2" charset="-78"/>
                <a:cs typeface="Microsoft Uighur" panose="02000000000000000000" pitchFamily="2" charset="-78"/>
              </a:rPr>
              <a:t>قراءة : الحصة-3- .</a:t>
            </a:r>
          </a:p>
          <a:p>
            <a:pPr marL="266700" indent="-266700">
              <a:lnSpc>
                <a:spcPct val="100000"/>
              </a:lnSpc>
              <a:spcBef>
                <a:spcPts val="300"/>
              </a:spcBef>
              <a:buFont typeface="Wingdings" panose="05000000000000000000" pitchFamily="2" charset="2"/>
              <a:buChar char="m"/>
            </a:pPr>
            <a:r>
              <a:rPr lang="ar-MA" sz="1400" dirty="0">
                <a:latin typeface="Microsoft Uighur" panose="02000000000000000000" pitchFamily="2" charset="-78"/>
                <a:cs typeface="Microsoft Uighur" panose="02000000000000000000" pitchFamily="2" charset="-78"/>
              </a:rPr>
              <a:t>صرف وتحويل</a:t>
            </a:r>
            <a:r>
              <a:rPr lang="ar-SA" sz="1400" dirty="0">
                <a:latin typeface="Microsoft Uighur" panose="02000000000000000000" pitchFamily="2" charset="-78"/>
                <a:cs typeface="Microsoft Uighur" panose="02000000000000000000" pitchFamily="2" charset="-78"/>
              </a:rPr>
              <a:t>. </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افتتاح الحصة.</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قراءة : الحصة -4- .</a:t>
            </a:r>
          </a:p>
          <a:p>
            <a:pPr algn="r" rtl="1">
              <a:spcBef>
                <a:spcPts val="0"/>
              </a:spcBef>
              <a:buClr>
                <a:srgbClr val="424D7B"/>
              </a:buClr>
            </a:pPr>
            <a:r>
              <a:rPr lang="ar-MA" sz="1400" dirty="0">
                <a:solidFill>
                  <a:srgbClr val="424D7B"/>
                </a:solidFill>
                <a:latin typeface="Microsoft Uighur" panose="02000000000000000000" pitchFamily="2" charset="-78"/>
                <a:cs typeface="Microsoft Uighur" panose="02000000000000000000" pitchFamily="2" charset="-78"/>
              </a:rPr>
              <a:t>إنتاج كتابي الحصة 5 .</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400" b="1" dirty="0">
                <a:solidFill>
                  <a:srgbClr val="757575"/>
                </a:solidFill>
                <a:latin typeface="Microsoft Uighur" panose="02000000000000000000" pitchFamily="2" charset="-78"/>
                <a:cs typeface="Microsoft Uighur" panose="02000000000000000000" pitchFamily="2" charset="-78"/>
              </a:rPr>
              <a:t>اليوم</a:t>
            </a:r>
            <a:r>
              <a:rPr lang="fr-MA" sz="2400" b="1" dirty="0">
                <a:solidFill>
                  <a:srgbClr val="757575"/>
                </a:solidFill>
                <a:latin typeface="Microsoft Uighur" panose="02000000000000000000" pitchFamily="2" charset="-78"/>
                <a:cs typeface="Microsoft Uighur" panose="02000000000000000000" pitchFamily="2" charset="-78"/>
              </a:rPr>
              <a:t> 5 - </a:t>
            </a:r>
            <a:endParaRPr lang="ar-MA" sz="2400" b="1" dirty="0">
              <a:solidFill>
                <a:srgbClr val="757575"/>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8" name="Image 7" descr="Une image contenant noir, obscurité&#10;&#10;Le contenu généré par l’IA peut être incorrect.">
            <a:extLst>
              <a:ext uri="{FF2B5EF4-FFF2-40B4-BE49-F238E27FC236}">
                <a16:creationId xmlns:a16="http://schemas.microsoft.com/office/drawing/2014/main" id="{1ACF81FC-EC1A-6C99-27F0-ADD0BB2A8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698381"/>
            <a:ext cx="5488778" cy="1654363"/>
          </a:xfrm>
          <a:prstGeom prst="rect">
            <a:avLst/>
          </a:prstGeom>
        </p:spPr>
      </p:pic>
      <p:sp>
        <p:nvSpPr>
          <p:cNvPr id="9" name="Espace réservé du texte 5">
            <a:extLst>
              <a:ext uri="{FF2B5EF4-FFF2-40B4-BE49-F238E27FC236}">
                <a16:creationId xmlns:a16="http://schemas.microsoft.com/office/drawing/2014/main" id="{458F38D2-48CA-A439-36C3-792455C39CA8}"/>
              </a:ext>
            </a:extLst>
          </p:cNvPr>
          <p:cNvSpPr txBox="1">
            <a:spLocks/>
          </p:cNvSpPr>
          <p:nvPr/>
        </p:nvSpPr>
        <p:spPr>
          <a:xfrm>
            <a:off x="2364135" y="2544218"/>
            <a:ext cx="4296464" cy="338554"/>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r>
              <a:rPr lang="ar-MA" sz="1600" b="1" dirty="0">
                <a:cs typeface="Microsoft Uighur" panose="02000000000000000000" pitchFamily="2" charset="-78"/>
              </a:rPr>
              <a:t>ترحيب ؛</a:t>
            </a:r>
          </a:p>
          <a:p>
            <a:pPr algn="r" rtl="1">
              <a:buClr>
                <a:srgbClr val="424D7B"/>
              </a:buClr>
              <a:defRPr/>
            </a:pPr>
            <a:r>
              <a:rPr lang="ar-MA" sz="1600" b="1" dirty="0">
                <a:cs typeface="Microsoft Uighur" panose="02000000000000000000" pitchFamily="2" charset="-78"/>
              </a:rPr>
              <a:t>تدبير السلوك؛</a:t>
            </a:r>
          </a:p>
          <a:p>
            <a:pPr algn="r" rtl="1">
              <a:buClr>
                <a:srgbClr val="424D7B"/>
              </a:buClr>
              <a:defRPr/>
            </a:pPr>
            <a:r>
              <a:rPr lang="ar-MA" sz="1600" b="1" dirty="0">
                <a:cs typeface="Microsoft Uighur" panose="02000000000000000000" pitchFamily="2" charset="-78"/>
              </a:rPr>
              <a:t>افتتاح الحصة. </a:t>
            </a:r>
          </a:p>
        </p:txBody>
      </p:sp>
      <p:sp>
        <p:nvSpPr>
          <p:cNvPr id="10" name="ZoneTexte 9">
            <a:extLst>
              <a:ext uri="{FF2B5EF4-FFF2-40B4-BE49-F238E27FC236}">
                <a16:creationId xmlns:a16="http://schemas.microsoft.com/office/drawing/2014/main" id="{214FA1BD-DFB3-ACEC-54D7-878393150187}"/>
              </a:ext>
            </a:extLst>
          </p:cNvPr>
          <p:cNvSpPr txBox="1"/>
          <p:nvPr/>
        </p:nvSpPr>
        <p:spPr>
          <a:xfrm>
            <a:off x="5090529" y="1814658"/>
            <a:ext cx="1638590"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11" name="Image 10">
            <a:extLst>
              <a:ext uri="{FF2B5EF4-FFF2-40B4-BE49-F238E27FC236}">
                <a16:creationId xmlns:a16="http://schemas.microsoft.com/office/drawing/2014/main" id="{A35CB5E2-221B-66A1-AC1B-E53BA6FCB8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9119" y="1911250"/>
            <a:ext cx="544953" cy="540000"/>
          </a:xfrm>
          <a:prstGeom prst="rect">
            <a:avLst/>
          </a:prstGeom>
        </p:spPr>
      </p:pic>
      <p:pic>
        <p:nvPicPr>
          <p:cNvPr id="12" name="Espace réservé pour une image  20">
            <a:extLst>
              <a:ext uri="{FF2B5EF4-FFF2-40B4-BE49-F238E27FC236}">
                <a16:creationId xmlns:a16="http://schemas.microsoft.com/office/drawing/2014/main" id="{7376C49E-BF1C-0AFD-A327-2703332CF063}"/>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38472" y="1698381"/>
            <a:ext cx="468000" cy="468000"/>
          </a:xfrm>
          <a:prstGeom prst="rect">
            <a:avLst/>
          </a:prstGeom>
        </p:spPr>
      </p:pic>
      <p:pic>
        <p:nvPicPr>
          <p:cNvPr id="13" name="Image 12" descr="Une image contenant noir, obscurité&#10;&#10;Le contenu généré par l’IA peut être incorrect.">
            <a:extLst>
              <a:ext uri="{FF2B5EF4-FFF2-40B4-BE49-F238E27FC236}">
                <a16:creationId xmlns:a16="http://schemas.microsoft.com/office/drawing/2014/main" id="{C24423DE-F5C6-2E4C-F834-CDF37B9BB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003" y="3234611"/>
            <a:ext cx="5472000" cy="1405870"/>
          </a:xfrm>
          <a:prstGeom prst="rect">
            <a:avLst/>
          </a:prstGeom>
        </p:spPr>
      </p:pic>
      <p:sp>
        <p:nvSpPr>
          <p:cNvPr id="14" name="Espace réservé du texte 5">
            <a:extLst>
              <a:ext uri="{FF2B5EF4-FFF2-40B4-BE49-F238E27FC236}">
                <a16:creationId xmlns:a16="http://schemas.microsoft.com/office/drawing/2014/main" id="{850C8146-14B1-D514-CFFA-7DEEDFA16D15}"/>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استثمار النص.</a:t>
            </a:r>
          </a:p>
        </p:txBody>
      </p:sp>
      <p:sp>
        <p:nvSpPr>
          <p:cNvPr id="15" name="ZoneTexte 14">
            <a:extLst>
              <a:ext uri="{FF2B5EF4-FFF2-40B4-BE49-F238E27FC236}">
                <a16:creationId xmlns:a16="http://schemas.microsoft.com/office/drawing/2014/main" id="{CFA286A1-D4A5-82CA-6A9F-C0EBEAA07BFC}"/>
              </a:ext>
            </a:extLst>
          </p:cNvPr>
          <p:cNvSpPr txBox="1"/>
          <p:nvPr/>
        </p:nvSpPr>
        <p:spPr>
          <a:xfrm>
            <a:off x="3938537" y="3380220"/>
            <a:ext cx="2669320" cy="461665"/>
          </a:xfrm>
          <a:prstGeom prst="rect">
            <a:avLst/>
          </a:prstGeom>
          <a:noFill/>
        </p:spPr>
        <p:txBody>
          <a:bodyPr wrap="none" rtlCol="0">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2- قراءة:  العطاء المتبادل (ح4).</a:t>
            </a:r>
          </a:p>
        </p:txBody>
      </p:sp>
      <p:pic>
        <p:nvPicPr>
          <p:cNvPr id="17" name="Image 16">
            <a:extLst>
              <a:ext uri="{FF2B5EF4-FFF2-40B4-BE49-F238E27FC236}">
                <a16:creationId xmlns:a16="http://schemas.microsoft.com/office/drawing/2014/main" id="{9723EE71-188C-1D1C-8293-1FAC9751C1B2}"/>
              </a:ext>
            </a:extLst>
          </p:cNvPr>
          <p:cNvPicPr>
            <a:picLocks noChangeAspect="1"/>
          </p:cNvPicPr>
          <p:nvPr/>
        </p:nvPicPr>
        <p:blipFill>
          <a:blip r:embed="rId5"/>
          <a:srcRect/>
          <a:stretch/>
        </p:blipFill>
        <p:spPr>
          <a:xfrm>
            <a:off x="6737733" y="3430505"/>
            <a:ext cx="536339" cy="540000"/>
          </a:xfrm>
          <a:prstGeom prst="rect">
            <a:avLst/>
          </a:prstGeom>
        </p:spPr>
      </p:pic>
      <p:pic>
        <p:nvPicPr>
          <p:cNvPr id="18" name="Image 17" descr="Une image contenant noir, obscurité&#10;&#10;Le contenu généré par l’IA peut être incorrect.">
            <a:extLst>
              <a:ext uri="{FF2B5EF4-FFF2-40B4-BE49-F238E27FC236}">
                <a16:creationId xmlns:a16="http://schemas.microsoft.com/office/drawing/2014/main" id="{5122B2CB-2F13-1254-5812-873959BA6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9" name="Espace réservé du texte 5">
            <a:extLst>
              <a:ext uri="{FF2B5EF4-FFF2-40B4-BE49-F238E27FC236}">
                <a16:creationId xmlns:a16="http://schemas.microsoft.com/office/drawing/2014/main" id="{413F80F0-575B-8346-0563-828649DC21B3}"/>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كتابة مشتركة لحكاية خيالية.</a:t>
            </a:r>
          </a:p>
        </p:txBody>
      </p:sp>
      <p:sp>
        <p:nvSpPr>
          <p:cNvPr id="20" name="ZoneTexte 19">
            <a:extLst>
              <a:ext uri="{FF2B5EF4-FFF2-40B4-BE49-F238E27FC236}">
                <a16:creationId xmlns:a16="http://schemas.microsoft.com/office/drawing/2014/main" id="{37244DAA-70BD-0EB9-0E2A-8FF0D6F68D31}"/>
              </a:ext>
            </a:extLst>
          </p:cNvPr>
          <p:cNvSpPr txBox="1"/>
          <p:nvPr/>
        </p:nvSpPr>
        <p:spPr>
          <a:xfrm>
            <a:off x="4470400" y="4692778"/>
            <a:ext cx="2132384" cy="461665"/>
          </a:xfrm>
          <a:prstGeom prst="rect">
            <a:avLst/>
          </a:prstGeom>
          <a:noFill/>
        </p:spPr>
        <p:txBody>
          <a:bodyPr wrap="square" rtlCol="0">
            <a:spAutoFit/>
          </a:bodyPr>
          <a:lstStyle/>
          <a:p>
            <a:pPr algn="r" rtl="1">
              <a:defRPr/>
            </a:pPr>
            <a:r>
              <a:rPr lang="fr-MA" sz="2400" b="1" dirty="0">
                <a:solidFill>
                  <a:srgbClr val="424D7B"/>
                </a:solidFill>
                <a:latin typeface="Microsoft Uighur" panose="02000000000000000000" pitchFamily="2" charset="-78"/>
                <a:cs typeface="Microsoft Uighur" panose="02000000000000000000" pitchFamily="2" charset="-78"/>
              </a:rPr>
              <a:t> - 03</a:t>
            </a:r>
            <a:r>
              <a:rPr lang="ar-MA" sz="2400" b="1" dirty="0">
                <a:solidFill>
                  <a:srgbClr val="424D7B"/>
                </a:solidFill>
                <a:latin typeface="Microsoft Uighur" panose="02000000000000000000" pitchFamily="2" charset="-78"/>
                <a:cs typeface="Microsoft Uighur" panose="02000000000000000000" pitchFamily="2" charset="-78"/>
              </a:rPr>
              <a:t>إنتاج كتابي (ح5)</a:t>
            </a:r>
          </a:p>
        </p:txBody>
      </p:sp>
      <p:pic>
        <p:nvPicPr>
          <p:cNvPr id="25" name="Espace réservé pour une image  20">
            <a:extLst>
              <a:ext uri="{FF2B5EF4-FFF2-40B4-BE49-F238E27FC236}">
                <a16:creationId xmlns:a16="http://schemas.microsoft.com/office/drawing/2014/main" id="{FCEDADDC-C8B3-2262-2D1E-64034BFF7A43}"/>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26" name="Espace réservé pour une image  20">
            <a:extLst>
              <a:ext uri="{FF2B5EF4-FFF2-40B4-BE49-F238E27FC236}">
                <a16:creationId xmlns:a16="http://schemas.microsoft.com/office/drawing/2014/main" id="{25ED225A-DBE3-A7C4-0E10-BF45DC72DA8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40303" y="3241324"/>
            <a:ext cx="468000" cy="468000"/>
          </a:xfrm>
          <a:prstGeom prst="rect">
            <a:avLst/>
          </a:prstGeom>
        </p:spPr>
      </p:pic>
      <p:sp>
        <p:nvSpPr>
          <p:cNvPr id="27" name="Titre 1">
            <a:extLst>
              <a:ext uri="{FF2B5EF4-FFF2-40B4-BE49-F238E27FC236}">
                <a16:creationId xmlns:a16="http://schemas.microsoft.com/office/drawing/2014/main" id="{8117BE18-4D07-E6D0-80C6-67538DF18C2B}"/>
              </a:ext>
            </a:extLst>
          </p:cNvPr>
          <p:cNvSpPr>
            <a:spLocks noGrp="1"/>
          </p:cNvSpPr>
          <p:nvPr>
            <p:ph type="title"/>
          </p:nvPr>
        </p:nvSpPr>
        <p:spPr/>
        <p:txBody>
          <a:bodyPr/>
          <a:lstStyle/>
          <a:p>
            <a:pPr rtl="1"/>
            <a:r>
              <a:rPr lang="ar-MA" dirty="0">
                <a:cs typeface="Microsoft Uighur" panose="02000000000000000000" pitchFamily="2" charset="-78"/>
              </a:rPr>
              <a:t>هيكلة حصة اليوم</a:t>
            </a:r>
            <a:endParaRPr lang="fr-MA" dirty="0">
              <a:cs typeface="+mn-cs"/>
            </a:endParaRPr>
          </a:p>
        </p:txBody>
      </p:sp>
      <p:pic>
        <p:nvPicPr>
          <p:cNvPr id="2" name="Image 1">
            <a:extLst>
              <a:ext uri="{FF2B5EF4-FFF2-40B4-BE49-F238E27FC236}">
                <a16:creationId xmlns:a16="http://schemas.microsoft.com/office/drawing/2014/main" id="{2925332B-9292-B41E-9DDC-08A1B25B5FFE}"/>
              </a:ext>
            </a:extLst>
          </p:cNvPr>
          <p:cNvPicPr>
            <a:picLocks noChangeAspect="1"/>
          </p:cNvPicPr>
          <p:nvPr/>
        </p:nvPicPr>
        <p:blipFill>
          <a:blip r:embed="rId5"/>
          <a:srcRect/>
          <a:stretch/>
        </p:blipFill>
        <p:spPr>
          <a:xfrm>
            <a:off x="6835053" y="4724105"/>
            <a:ext cx="536339" cy="540000"/>
          </a:xfrm>
          <a:prstGeom prst="rect">
            <a:avLst/>
          </a:prstGeom>
        </p:spPr>
      </p:pic>
    </p:spTree>
    <p:extLst>
      <p:ext uri="{BB962C8B-B14F-4D97-AF65-F5344CB8AC3E}">
        <p14:creationId xmlns:p14="http://schemas.microsoft.com/office/powerpoint/2010/main" val="21256087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2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14"/>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250"/>
                                        <p:tgtEl>
                                          <p:spTgt spid="15"/>
                                        </p:tgtEl>
                                      </p:cBhvr>
                                    </p:animEffect>
                                  </p:childTnLst>
                                </p:cTn>
                              </p:par>
                              <p:par>
                                <p:cTn id="22" presetID="10" presetClass="entr" presetSubtype="0" fill="hold" nodeType="withEffect">
                                  <p:stCondLst>
                                    <p:cond delay="12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9"/>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250"/>
                                        <p:tgtEl>
                                          <p:spTgt spid="20"/>
                                        </p:tgtEl>
                                      </p:cBhvr>
                                    </p:animEffect>
                                  </p:childTnLst>
                                </p:cTn>
                              </p:par>
                              <p:par>
                                <p:cTn id="31" presetID="10" presetClass="entr" presetSubtype="0" fill="hold" nodeType="withEffect">
                                  <p:stCondLst>
                                    <p:cond delay="12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28474C2-95CD-8397-D01D-B3E298C554A1}"/>
              </a:ext>
            </a:extLst>
          </p:cNvPr>
          <p:cNvGrpSpPr/>
          <p:nvPr/>
        </p:nvGrpSpPr>
        <p:grpSpPr>
          <a:xfrm>
            <a:off x="497840" y="2983609"/>
            <a:ext cx="7375439"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543743" y="3134373"/>
              <a:ext cx="5025090"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إلقاء  قصيدة " العطاء المتبادل" بشكل معبر.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497840" y="3839548"/>
            <a:ext cx="7375439"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3"/>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634050" y="3169215"/>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فهم قصيدة "العطاء المتبادل" واستثمار مضامينها.</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497839" y="4730329"/>
            <a:ext cx="7375439" cy="890781"/>
            <a:chOff x="1331544"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3"/>
            <a:stretch>
              <a:fillRect/>
            </a:stretch>
          </p:blipFill>
          <p:spPr>
            <a:xfrm>
              <a:off x="1331544"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634050" y="3134373"/>
              <a:ext cx="4934784"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كتابة  حكاية خيالية.</a:t>
              </a:r>
            </a:p>
          </p:txBody>
        </p:sp>
      </p:grpSp>
      <p:sp>
        <p:nvSpPr>
          <p:cNvPr id="8" name="Titre 1">
            <a:extLst>
              <a:ext uri="{FF2B5EF4-FFF2-40B4-BE49-F238E27FC236}">
                <a16:creationId xmlns:a16="http://schemas.microsoft.com/office/drawing/2014/main" id="{AED09EC7-68C0-AD0C-91C0-0AF145052C15}"/>
              </a:ext>
            </a:extLst>
          </p:cNvPr>
          <p:cNvSpPr>
            <a:spLocks noGrp="1"/>
          </p:cNvSpPr>
          <p:nvPr>
            <p:ph type="title"/>
          </p:nvPr>
        </p:nvSpPr>
        <p:spPr>
          <a:xfrm>
            <a:off x="628650" y="1219195"/>
            <a:ext cx="7886700" cy="720000"/>
          </a:xfrm>
        </p:spPr>
        <p:txBody>
          <a:bodyPr/>
          <a:lstStyle/>
          <a:p>
            <a:r>
              <a:rPr lang="ar-MA" sz="5400" dirty="0">
                <a:solidFill>
                  <a:srgbClr val="424D7B"/>
                </a:solidFill>
                <a:latin typeface="Microsoft Uighur" panose="02000000000000000000" pitchFamily="2" charset="-78"/>
                <a:cs typeface="Microsoft Uighur" panose="02000000000000000000" pitchFamily="2" charset="-78"/>
              </a:rPr>
              <a:t>عند نهاية الحصة</a:t>
            </a:r>
            <a:endParaRPr lang="fr-MA" sz="5400" dirty="0">
              <a:solidFill>
                <a:srgbClr val="424D7B"/>
              </a:solidFill>
              <a:latin typeface="Microsoft Uighur" panose="02000000000000000000" pitchFamily="2" charset="-78"/>
              <a:cs typeface="Microsoft Uighur" panose="02000000000000000000" pitchFamily="2" charset="-78"/>
            </a:endParaRPr>
          </a:p>
        </p:txBody>
      </p:sp>
      <p:sp>
        <p:nvSpPr>
          <p:cNvPr id="9" name="TextBox 9">
            <a:extLst>
              <a:ext uri="{FF2B5EF4-FFF2-40B4-BE49-F238E27FC236}">
                <a16:creationId xmlns:a16="http://schemas.microsoft.com/office/drawing/2014/main" id="{B81D4016-644A-3144-B6AC-89B858386521}"/>
              </a:ext>
            </a:extLst>
          </p:cNvPr>
          <p:cNvSpPr txBox="1"/>
          <p:nvPr/>
        </p:nvSpPr>
        <p:spPr>
          <a:xfrm>
            <a:off x="1484028" y="1939195"/>
            <a:ext cx="6175944" cy="584775"/>
          </a:xfrm>
          <a:prstGeom prst="rect">
            <a:avLst/>
          </a:prstGeom>
          <a:noFill/>
        </p:spPr>
        <p:txBody>
          <a:bodyPr wrap="square">
            <a:spAutoFit/>
          </a:bodyPr>
          <a:lstStyle/>
          <a:p>
            <a:pPr algn="ctr" rtl="1">
              <a:spcAft>
                <a:spcPts val="600"/>
              </a:spcAft>
            </a:pPr>
            <a:r>
              <a:rPr lang="ar-MA" sz="3200" b="1" kern="0" dirty="0">
                <a:solidFill>
                  <a:srgbClr val="424D7B"/>
                </a:solidFill>
                <a:latin typeface="Microsoft Uighur" panose="02000000000000000000" pitchFamily="2" charset="-78"/>
                <a:cs typeface="Microsoft Uighur" panose="02000000000000000000" pitchFamily="2" charset="-78"/>
              </a:rPr>
              <a:t>على الأقل </a:t>
            </a:r>
            <a:r>
              <a:rPr lang="fr-FR" sz="3200" b="1" kern="0" dirty="0">
                <a:solidFill>
                  <a:srgbClr val="C00000"/>
                </a:solidFill>
                <a:latin typeface="Microsoft Uighur" panose="02000000000000000000" pitchFamily="2" charset="-78"/>
                <a:cs typeface="Microsoft Uighur" panose="02000000000000000000" pitchFamily="2" charset="-78"/>
              </a:rPr>
              <a:t>80</a:t>
            </a:r>
            <a:r>
              <a:rPr lang="ar-SA" sz="3200" b="1" kern="0" dirty="0">
                <a:solidFill>
                  <a:srgbClr val="C00000"/>
                </a:solidFill>
                <a:latin typeface="Microsoft Uighur" panose="02000000000000000000" pitchFamily="2" charset="-78"/>
                <a:cs typeface="Microsoft Uighur" panose="02000000000000000000" pitchFamily="2" charset="-78"/>
              </a:rPr>
              <a:t> </a:t>
            </a:r>
            <a:r>
              <a:rPr lang="fr-FR" sz="3200" b="1" kern="0" dirty="0">
                <a:solidFill>
                  <a:srgbClr val="C00000"/>
                </a:solidFill>
                <a:latin typeface="Microsoft Uighur" panose="02000000000000000000" pitchFamily="2" charset="-78"/>
                <a:cs typeface="Microsoft Uighur" panose="02000000000000000000" pitchFamily="2" charset="-78"/>
              </a:rPr>
              <a:t>%</a:t>
            </a:r>
            <a:r>
              <a:rPr lang="ar-MA" sz="3200" b="1" kern="0" dirty="0">
                <a:solidFill>
                  <a:srgbClr val="C00000"/>
                </a:solidFill>
                <a:latin typeface="Microsoft Uighur" panose="02000000000000000000" pitchFamily="2" charset="-78"/>
                <a:cs typeface="Microsoft Uighur" panose="02000000000000000000" pitchFamily="2" charset="-78"/>
              </a:rPr>
              <a:t> من المتعلمين </a:t>
            </a:r>
            <a:r>
              <a:rPr lang="ar-MA" sz="3200" b="1" kern="0" dirty="0">
                <a:solidFill>
                  <a:srgbClr val="424D7B"/>
                </a:solidFill>
                <a:latin typeface="Microsoft Uighur" panose="02000000000000000000" pitchFamily="2" charset="-78"/>
                <a:cs typeface="Microsoft Uighur" panose="02000000000000000000" pitchFamily="2" charset="-78"/>
              </a:rPr>
              <a:t>سيكونون قادرين على</a:t>
            </a:r>
            <a:r>
              <a:rPr lang="en-GB" sz="3200" b="1" kern="0" dirty="0">
                <a:solidFill>
                  <a:srgbClr val="424D7B"/>
                </a:solidFill>
                <a:latin typeface="Microsoft Uighur" panose="02000000000000000000" pitchFamily="2" charset="-78"/>
                <a:cs typeface="Microsoft Uighur" panose="02000000000000000000" pitchFamily="2" charset="-78"/>
              </a:rPr>
              <a:t>: </a:t>
            </a:r>
            <a:endParaRPr lang="fr-FR" sz="3200" b="1" kern="0"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AE" sz="4000" dirty="0">
                <a:latin typeface="Microsoft Uighur" panose="02000000000000000000" pitchFamily="2" charset="-78"/>
                <a:cs typeface="Microsoft Uighur" panose="02000000000000000000" pitchFamily="2" charset="-78"/>
              </a:rPr>
              <a:t> </a:t>
            </a:r>
            <a:r>
              <a:rPr lang="ar-MA" sz="4000" dirty="0">
                <a:latin typeface="Microsoft Uighur" panose="02000000000000000000" pitchFamily="2" charset="-78"/>
                <a:cs typeface="Microsoft Uighur" panose="02000000000000000000" pitchFamily="2" charset="-78"/>
              </a:rPr>
              <a:t>افتتاح الحصة</a:t>
            </a:r>
            <a:endParaRPr lang="fr-MA" sz="4400" dirty="0">
              <a:latin typeface="Microsoft Uighur" panose="02000000000000000000" pitchFamily="2" charset="-78"/>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70872" y="1054536"/>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477740" y="2690694"/>
            <a:ext cx="4500000" cy="129258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 ؛</a:t>
            </a:r>
          </a:p>
          <a:p>
            <a:pPr algn="r" rtl="1">
              <a:buClr>
                <a:srgbClr val="424D7B"/>
              </a:buClr>
              <a:buSzPct val="50000"/>
            </a:pPr>
            <a:r>
              <a:rPr lang="ar-MA" sz="2800" b="1" dirty="0">
                <a:cs typeface="Microsoft Uighur" panose="02000000000000000000" pitchFamily="2" charset="-78"/>
              </a:rPr>
              <a:t>تدبير السلوك؛</a:t>
            </a:r>
          </a:p>
          <a:p>
            <a:pPr algn="r" rtl="1">
              <a:buClr>
                <a:srgbClr val="424D7B"/>
              </a:buClr>
              <a:buSzPct val="50000"/>
            </a:pPr>
            <a:r>
              <a:rPr lang="ar-MA" sz="2800" b="1" dirty="0">
                <a:cs typeface="Microsoft Uighur" panose="02000000000000000000" pitchFamily="2" charset="-78"/>
              </a:rPr>
              <a:t>افتتاح الحصة. </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270872" y="1769087"/>
            <a:ext cx="1720344"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889033"/>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85911" y="1752077"/>
            <a:ext cx="576000" cy="576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D14D-010C-AAA2-2664-C1A77E12526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6970CAAC-CF29-D020-CBCF-FCB0C6E3D42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سنبدأ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CDD09D1E-BAB1-7053-E918-C366FA79F1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 name="Rectangle 1">
            <a:extLst>
              <a:ext uri="{FF2B5EF4-FFF2-40B4-BE49-F238E27FC236}">
                <a16:creationId xmlns:a16="http://schemas.microsoft.com/office/drawing/2014/main" id="{0381C862-4459-1441-E73B-7922C5E38438}"/>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4" name="Rectangle 3">
            <a:extLst>
              <a:ext uri="{FF2B5EF4-FFF2-40B4-BE49-F238E27FC236}">
                <a16:creationId xmlns:a16="http://schemas.microsoft.com/office/drawing/2014/main" id="{C94DDC52-DF50-35CE-313B-CE4B912126FA}"/>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5" name="Rectangle 4">
            <a:extLst>
              <a:ext uri="{FF2B5EF4-FFF2-40B4-BE49-F238E27FC236}">
                <a16:creationId xmlns:a16="http://schemas.microsoft.com/office/drawing/2014/main" id="{EDEAC476-51B5-5D04-1204-3561E512EDC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A06CBF4A-49E3-9DC5-0F9D-93E9B81D979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8" name="Image 7">
            <a:extLst>
              <a:ext uri="{FF2B5EF4-FFF2-40B4-BE49-F238E27FC236}">
                <a16:creationId xmlns:a16="http://schemas.microsoft.com/office/drawing/2014/main" id="{BDDA2EFF-08F2-E7AB-9E29-C23F1BE294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B46F467D-E198-077F-CFA4-C3636D8547E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2FF5DE06-A3FA-0B3C-0365-D7624BCD74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CF28592C-09FF-06FB-DAD6-CA9661AF682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Espace réservé pour une image  13">
            <a:extLst>
              <a:ext uri="{FF2B5EF4-FFF2-40B4-BE49-F238E27FC236}">
                <a16:creationId xmlns:a16="http://schemas.microsoft.com/office/drawing/2014/main" id="{14923E76-ABF3-E45F-DFFC-FD1D05CE5677}"/>
              </a:ext>
            </a:extLst>
          </p:cNvPr>
          <p:cNvPicPr>
            <a:picLocks noChangeAspect="1"/>
          </p:cNvPicPr>
          <p:nvPr/>
        </p:nvPicPr>
        <p:blipFill rotWithShape="1">
          <a:blip r:embed="rId7">
            <a:extLst>
              <a:ext uri="{28A0092B-C50C-407E-A947-70E740481C1C}">
                <a14:useLocalDpi xmlns:a14="http://schemas.microsoft.com/office/drawing/2010/main" val="0"/>
              </a:ext>
            </a:extLst>
          </a:blip>
          <a:srcRect l="-17383" r="-17383"/>
          <a:stretch>
            <a:fillRect/>
          </a:stretch>
        </p:blipFill>
        <p:spPr>
          <a:xfrm>
            <a:off x="122463" y="1850008"/>
            <a:ext cx="8194990" cy="4505212"/>
          </a:xfrm>
          <a:prstGeom prst="roundRect">
            <a:avLst/>
          </a:prstGeom>
        </p:spPr>
      </p:pic>
    </p:spTree>
    <p:extLst>
      <p:ext uri="{BB962C8B-B14F-4D97-AF65-F5344CB8AC3E}">
        <p14:creationId xmlns:p14="http://schemas.microsoft.com/office/powerpoint/2010/main" val="82256097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C425-6212-F97D-7780-92261FAD7122}"/>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BACD15-AE95-D457-E3EC-6D33751C385D}"/>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بهذه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من يذكرنا </a:t>
            </a:r>
            <a:r>
              <a:rPr lang="ar-MA" sz="2400" b="1" dirty="0">
                <a:solidFill>
                  <a:schemeClr val="bg1">
                    <a:lumMod val="50000"/>
                  </a:schemeClr>
                </a:solidFill>
                <a:ea typeface="Calibri" panose="020F0502020204030204" pitchFamily="34" charset="0"/>
                <a:cs typeface="Microsoft Uighur" panose="02000000000000000000" pitchFamily="2" charset="-78"/>
              </a:rPr>
              <a:t>بها؟</a:t>
            </a:r>
            <a:endParaRPr lang="fr-FR"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descr="Une image contenant dessin humoristique, clipart, illustration, Dessin animé&#10;&#10;Le contenu généré par l’IA peut être incorrect.">
            <a:extLst>
              <a:ext uri="{FF2B5EF4-FFF2-40B4-BE49-F238E27FC236}">
                <a16:creationId xmlns:a16="http://schemas.microsoft.com/office/drawing/2014/main" id="{242B67BF-E9F5-FB66-1E89-3F4534CD99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F68439D6-4B65-6125-AA06-FE11FF56C789}"/>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4" name="Rectangle 3">
            <a:extLst>
              <a:ext uri="{FF2B5EF4-FFF2-40B4-BE49-F238E27FC236}">
                <a16:creationId xmlns:a16="http://schemas.microsoft.com/office/drawing/2014/main" id="{FEC7F37C-B8B6-5797-1BCD-38388544668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18000"/>
                  </a:srgbClr>
                </a:solidFill>
                <a:latin typeface="Arial" panose="020B0604020202020204" pitchFamily="34" charset="0"/>
              </a:rPr>
              <a:t>إنتاج كتابي ح5</a:t>
            </a:r>
          </a:p>
        </p:txBody>
      </p:sp>
      <p:sp>
        <p:nvSpPr>
          <p:cNvPr id="5" name="Rectangle 4">
            <a:extLst>
              <a:ext uri="{FF2B5EF4-FFF2-40B4-BE49-F238E27FC236}">
                <a16:creationId xmlns:a16="http://schemas.microsoft.com/office/drawing/2014/main" id="{B0E5ED07-6F8D-E910-74B2-C6BB566A2217}"/>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1000"/>
                  </a:srgbClr>
                </a:solidFill>
                <a:latin typeface="Arial" panose="020B0604020202020204" pitchFamily="34" charset="0"/>
              </a:rPr>
              <a:t>قـــــراءة ح4</a:t>
            </a:r>
          </a:p>
        </p:txBody>
      </p:sp>
      <p:sp>
        <p:nvSpPr>
          <p:cNvPr id="7" name="Rectangle 6">
            <a:extLst>
              <a:ext uri="{FF2B5EF4-FFF2-40B4-BE49-F238E27FC236}">
                <a16:creationId xmlns:a16="http://schemas.microsoft.com/office/drawing/2014/main" id="{D68BB142-606D-1985-F6A5-3A7B8294CB82}"/>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18000"/>
                  </a:srgbClr>
                </a:solidFill>
                <a:latin typeface="Arial" panose="020B0604020202020204" pitchFamily="34" charset="0"/>
              </a:rPr>
              <a:t>اختتام الحصة</a:t>
            </a:r>
          </a:p>
        </p:txBody>
      </p:sp>
      <p:pic>
        <p:nvPicPr>
          <p:cNvPr id="8" name="Image 7">
            <a:extLst>
              <a:ext uri="{FF2B5EF4-FFF2-40B4-BE49-F238E27FC236}">
                <a16:creationId xmlns:a16="http://schemas.microsoft.com/office/drawing/2014/main" id="{FA303382-B8C5-2BEB-5E80-85815B60D0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9" name="Image 8">
            <a:extLst>
              <a:ext uri="{FF2B5EF4-FFF2-40B4-BE49-F238E27FC236}">
                <a16:creationId xmlns:a16="http://schemas.microsoft.com/office/drawing/2014/main" id="{89ADBAD5-1860-7370-6946-9F7CC3EE7E7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0" name="Image 9">
            <a:extLst>
              <a:ext uri="{FF2B5EF4-FFF2-40B4-BE49-F238E27FC236}">
                <a16:creationId xmlns:a16="http://schemas.microsoft.com/office/drawing/2014/main" id="{EDA62ACC-72D3-3A5E-CA99-BDC00BCFE6A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1" name="Image 10">
            <a:extLst>
              <a:ext uri="{FF2B5EF4-FFF2-40B4-BE49-F238E27FC236}">
                <a16:creationId xmlns:a16="http://schemas.microsoft.com/office/drawing/2014/main" id="{AC818ED0-EFE9-5927-A3CF-76C437B8C3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12" name="Espace réservé du texte 2">
            <a:extLst>
              <a:ext uri="{FF2B5EF4-FFF2-40B4-BE49-F238E27FC236}">
                <a16:creationId xmlns:a16="http://schemas.microsoft.com/office/drawing/2014/main" id="{3900F66F-C35C-F46D-6668-E74A99A25830}"/>
              </a:ext>
            </a:extLst>
          </p:cNvPr>
          <p:cNvSpPr txBox="1">
            <a:spLocks/>
          </p:cNvSpPr>
          <p:nvPr/>
        </p:nvSpPr>
        <p:spPr>
          <a:xfrm>
            <a:off x="1623331" y="3450782"/>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3200" b="1" dirty="0">
                <a:solidFill>
                  <a:srgbClr val="424D7B"/>
                </a:solidFill>
                <a:latin typeface="Microsoft Uighur" panose="02000000000000000000" pitchFamily="2" charset="-78"/>
                <a:ea typeface="+mn-ea"/>
                <a:cs typeface="Microsoft Uighur" panose="02000000000000000000" pitchFamily="2" charset="-78"/>
              </a:rPr>
              <a:t>أُصَحِّحُ أَخْطائي عَلى كُرّاسَتي وَدَفْتَري.</a:t>
            </a:r>
            <a:endParaRPr lang="ar-MA" sz="3200" b="1" dirty="0">
              <a:solidFill>
                <a:srgbClr val="424D7B"/>
              </a:solidFill>
            </a:endParaRPr>
          </a:p>
        </p:txBody>
      </p:sp>
      <p:pic>
        <p:nvPicPr>
          <p:cNvPr id="17" name="Image 16" descr="Une image contenant dessin humoristique, Animation, Dessin animé, clipart&#10;&#10;Le contenu généré par l’IA peut être incorrect.">
            <a:extLst>
              <a:ext uri="{FF2B5EF4-FFF2-40B4-BE49-F238E27FC236}">
                <a16:creationId xmlns:a16="http://schemas.microsoft.com/office/drawing/2014/main" id="{9201F126-8458-C349-11E0-1F5B605C1F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3520" y="2098144"/>
            <a:ext cx="1047241"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Image 17" descr="Une image contenant Animation, dessin humoristique, Dessin animé, illustration&#10;&#10;Le contenu généré par l’IA peut être incorrect.">
            <a:extLst>
              <a:ext uri="{FF2B5EF4-FFF2-40B4-BE49-F238E27FC236}">
                <a16:creationId xmlns:a16="http://schemas.microsoft.com/office/drawing/2014/main" id="{123545DC-795C-9B7C-4255-2E8590CE1A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6427" y="3222814"/>
            <a:ext cx="955347" cy="955347"/>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Espace réservé du texte 2">
            <a:extLst>
              <a:ext uri="{FF2B5EF4-FFF2-40B4-BE49-F238E27FC236}">
                <a16:creationId xmlns:a16="http://schemas.microsoft.com/office/drawing/2014/main" id="{89EBC36E-5FB2-23A1-B1AC-D67E474EBCED}"/>
              </a:ext>
            </a:extLst>
          </p:cNvPr>
          <p:cNvSpPr txBox="1">
            <a:spLocks/>
          </p:cNvSpPr>
          <p:nvPr/>
        </p:nvSpPr>
        <p:spPr>
          <a:xfrm>
            <a:off x="1623331" y="4481392"/>
            <a:ext cx="4698960" cy="683605"/>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RPr lang="en-US"/>
            </a:defPPr>
            <a:lvl1pPr marR="0" lvl="0" algn="r" rtl="1">
              <a:lnSpc>
                <a:spcPct val="100000"/>
              </a:lnSpc>
              <a:spcBef>
                <a:spcPts val="0"/>
              </a:spcBef>
              <a:spcAft>
                <a:spcPts val="0"/>
              </a:spcAft>
              <a:buClr>
                <a:srgbClr val="000000"/>
              </a:buClr>
              <a:buFont typeface="Arial"/>
              <a:defRPr sz="3200" b="1" i="0" u="none" strike="noStrike" cap="none">
                <a:solidFill>
                  <a:srgbClr val="424D7B"/>
                </a:solidFill>
                <a:latin typeface="Microsoft Uighur" panose="02000000000000000000" pitchFamily="2" charset="-78"/>
                <a:cs typeface="Microsoft Uighur" panose="02000000000000000000" pitchFamily="2"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MA" dirty="0"/>
              <a:t>أَتَحَدَّثُ بِلُغَةٍ عَرَبِيَّةٍ سَليمَةٍ مِنَ ٱلْأَخْطاءِ.</a:t>
            </a:r>
          </a:p>
        </p:txBody>
      </p:sp>
      <p:sp>
        <p:nvSpPr>
          <p:cNvPr id="20" name="Ellipse 19">
            <a:extLst>
              <a:ext uri="{FF2B5EF4-FFF2-40B4-BE49-F238E27FC236}">
                <a16:creationId xmlns:a16="http://schemas.microsoft.com/office/drawing/2014/main" id="{0B1F76E4-91F6-95EC-247A-71CAC3AB6624}"/>
              </a:ext>
            </a:extLst>
          </p:cNvPr>
          <p:cNvSpPr/>
          <p:nvPr/>
        </p:nvSpPr>
        <p:spPr>
          <a:xfrm>
            <a:off x="6795840" y="2090387"/>
            <a:ext cx="958027" cy="955347"/>
          </a:xfrm>
          <a:prstGeom prst="ellipse">
            <a:avLst/>
          </a:prstGeom>
          <a:blipFill>
            <a:blip r:embed="rId9"/>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23" name="Image 22" descr="Une image contenant dessin humoristique, jouet, Animation, Dessin animé&#10;&#10;Le contenu généré par l’IA peut être incorrect.">
            <a:extLst>
              <a:ext uri="{FF2B5EF4-FFF2-40B4-BE49-F238E27FC236}">
                <a16:creationId xmlns:a16="http://schemas.microsoft.com/office/drawing/2014/main" id="{8D3D5649-AA33-6CD2-FD49-A2306742E9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38805" y="2153494"/>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Image 23">
            <a:extLst>
              <a:ext uri="{FF2B5EF4-FFF2-40B4-BE49-F238E27FC236}">
                <a16:creationId xmlns:a16="http://schemas.microsoft.com/office/drawing/2014/main" id="{34CF2B15-1DB8-CD98-8134-944F6DA815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3164" y="2195629"/>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Image 24" descr="Une image contenant dessin humoristique, Dessin animé, Animation, clipart&#10;&#10;Le contenu généré par l’IA peut être incorrect.">
            <a:extLst>
              <a:ext uri="{FF2B5EF4-FFF2-40B4-BE49-F238E27FC236}">
                <a16:creationId xmlns:a16="http://schemas.microsoft.com/office/drawing/2014/main" id="{AEB14D02-9218-DEB0-93F0-21BF0718BB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40548" y="2110525"/>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56903728"/>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8121-6896-00B9-00CE-D40E7CF3057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BE11599-09A6-449B-2E99-51A7FE5F1E9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الكراسة والدفتر واللوحة في القمطر.</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Wingdings" panose="05000000000000000000" pitchFamily="2" charset="2"/>
              </a:rPr>
              <a:t></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Class AR_NV_06_1 (1)">
            <a:hlinkClick r:id="" action="ppaction://media"/>
            <a:extLst>
              <a:ext uri="{FF2B5EF4-FFF2-40B4-BE49-F238E27FC236}">
                <a16:creationId xmlns:a16="http://schemas.microsoft.com/office/drawing/2014/main" id="{C568DA23-2903-C83A-1C0C-E654613EEA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2512" y="1794891"/>
            <a:ext cx="7038975" cy="3959225"/>
          </a:xfrm>
          <a:prstGeom prst="rect">
            <a:avLst/>
          </a:prstGeom>
          <a:ln>
            <a:noFill/>
          </a:ln>
          <a:effectLst>
            <a:softEdge rad="112500"/>
          </a:effectLst>
        </p:spPr>
      </p:pic>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D2ACF57-37B7-77CE-3564-4641A784296E}"/>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F6A6F858-FF41-2A0F-E1BF-BF01BD02A8A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22" name="Rectangle 21">
            <a:extLst>
              <a:ext uri="{FF2B5EF4-FFF2-40B4-BE49-F238E27FC236}">
                <a16:creationId xmlns:a16="http://schemas.microsoft.com/office/drawing/2014/main" id="{AD776600-D1B1-A1EC-E441-53D945ECA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56C09742-813D-F83A-1C94-F548218FC6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D7E56E79-BFDD-2B67-5180-090BF429BC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AE33F787-C1A3-FCF9-D699-5DF302D6FC7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C6E78D26-6984-6017-CCD0-B84B1F30BDB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85CF4FD0-248F-7045-B9D5-89F08F82A85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1D20BF1C-8868-FFD1-4EF4-ED3C1261BE61}"/>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9" name="Image 28" descr="Une image contenant noir, obscurité&#10;&#10;Le contenu généré par l’IA peut être incorrect.">
            <a:extLst>
              <a:ext uri="{FF2B5EF4-FFF2-40B4-BE49-F238E27FC236}">
                <a16:creationId xmlns:a16="http://schemas.microsoft.com/office/drawing/2014/main" id="{D19CD8BD-4A82-D41A-7C91-597B46D193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782512" y="6181007"/>
            <a:ext cx="540000" cy="540000"/>
          </a:xfrm>
          <a:prstGeom prst="rect">
            <a:avLst/>
          </a:prstGeom>
        </p:spPr>
      </p:pic>
    </p:spTree>
    <p:extLst>
      <p:ext uri="{BB962C8B-B14F-4D97-AF65-F5344CB8AC3E}">
        <p14:creationId xmlns:p14="http://schemas.microsoft.com/office/powerpoint/2010/main" val="2111333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6" fill="hold"/>
                                        <p:tgtEl>
                                          <p:spTgt spid="2"/>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3A13C9-B9C6-1682-208C-A5E4066354C0}"/>
              </a:ext>
            </a:extLst>
          </p:cNvPr>
          <p:cNvSpPr>
            <a:spLocks noGrp="1"/>
          </p:cNvSpPr>
          <p:nvPr>
            <p:ph type="title"/>
          </p:nvPr>
        </p:nvSpPr>
        <p:spPr/>
        <p:txBody>
          <a:bodyPr>
            <a:normAutofit fontScale="90000"/>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حصة اليوم ستواصلون التدرب على إلقاء قصيدة «العطاء المتبادل» بشكل معبر. الفائز هو من قدم أحسن إلقاء. </a:t>
            </a:r>
          </a:p>
        </p:txBody>
      </p:sp>
      <p:pic>
        <p:nvPicPr>
          <p:cNvPr id="4" name="Espace réservé pour une image  3" descr="Une image contenant dessin humoristique, clipart, illustration, Dessin animé&#10;&#10;Le contenu généré par l’IA peut être incorrect.">
            <a:extLst>
              <a:ext uri="{FF2B5EF4-FFF2-40B4-BE49-F238E27FC236}">
                <a16:creationId xmlns:a16="http://schemas.microsoft.com/office/drawing/2014/main" id="{92824370-8087-A6E2-6460-8054B8E5687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F89034D4-0A72-DDBC-93E8-6C9D9966669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6" name="Rectangle 5">
            <a:extLst>
              <a:ext uri="{FF2B5EF4-FFF2-40B4-BE49-F238E27FC236}">
                <a16:creationId xmlns:a16="http://schemas.microsoft.com/office/drawing/2014/main" id="{48A4B03F-9704-C3E4-B741-E1F95095FB3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72891629-1D6F-F544-775C-A3562373E8A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C3D79841-A72C-7F20-6FBA-161975F47533}"/>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8DDF7F59-4C21-17A1-A019-B44B8FDBBD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DEBFB8D5-E1E0-3A83-012B-77AFFE6E8EB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87BA24E3-36CC-1CE5-C2FB-EF52562C05EE}"/>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17F93882-9068-99B4-11B5-02A0C549BAA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3" name="ZoneTexte 2">
            <a:extLst>
              <a:ext uri="{FF2B5EF4-FFF2-40B4-BE49-F238E27FC236}">
                <a16:creationId xmlns:a16="http://schemas.microsoft.com/office/drawing/2014/main" id="{C8E63D85-569D-F525-19B7-9131423D9265}"/>
              </a:ext>
            </a:extLst>
          </p:cNvPr>
          <p:cNvSpPr txBox="1"/>
          <p:nvPr/>
        </p:nvSpPr>
        <p:spPr>
          <a:xfrm>
            <a:off x="2414342" y="5765800"/>
            <a:ext cx="3956080" cy="851297"/>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algn="ctr"/>
            <a:r>
              <a:rPr lang="ar-MA" sz="4400" dirty="0"/>
              <a:t>أُلْقي ٱلْقَصيدَةَ بِشَكْلٍ مُعَبِّرٍ. </a:t>
            </a:r>
            <a:endParaRPr lang="fr-FR" sz="4400" dirty="0"/>
          </a:p>
        </p:txBody>
      </p:sp>
      <p:pic>
        <p:nvPicPr>
          <p:cNvPr id="13" name="Image 12">
            <a:extLst>
              <a:ext uri="{FF2B5EF4-FFF2-40B4-BE49-F238E27FC236}">
                <a16:creationId xmlns:a16="http://schemas.microsoft.com/office/drawing/2014/main" id="{2AC7B25D-7885-7DBF-FCC9-1B88954A5B35}"/>
              </a:ext>
            </a:extLst>
          </p:cNvPr>
          <p:cNvPicPr>
            <a:picLocks noChangeAspect="1"/>
          </p:cNvPicPr>
          <p:nvPr/>
        </p:nvPicPr>
        <p:blipFill rotWithShape="1">
          <a:blip r:embed="rId7">
            <a:extLst>
              <a:ext uri="{28A0092B-C50C-407E-A947-70E740481C1C}">
                <a14:useLocalDpi xmlns:a14="http://schemas.microsoft.com/office/drawing/2010/main" val="0"/>
              </a:ext>
            </a:extLst>
          </a:blip>
          <a:srcRect l="16257" t="3642" r="24492" b="6075"/>
          <a:stretch/>
        </p:blipFill>
        <p:spPr>
          <a:xfrm>
            <a:off x="908247" y="1753985"/>
            <a:ext cx="3012190" cy="3860706"/>
          </a:xfrm>
          <a:prstGeom prst="rect">
            <a:avLst/>
          </a:prstGeom>
        </p:spPr>
      </p:pic>
      <p:pic>
        <p:nvPicPr>
          <p:cNvPr id="15" name="Image 14">
            <a:extLst>
              <a:ext uri="{FF2B5EF4-FFF2-40B4-BE49-F238E27FC236}">
                <a16:creationId xmlns:a16="http://schemas.microsoft.com/office/drawing/2014/main" id="{E9913555-D130-0CD9-D7C4-BEF7EB900E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3118" y="1555283"/>
            <a:ext cx="2618087" cy="4210517"/>
          </a:xfrm>
          <a:prstGeom prst="rect">
            <a:avLst/>
          </a:prstGeom>
        </p:spPr>
      </p:pic>
    </p:spTree>
    <p:extLst>
      <p:ext uri="{BB962C8B-B14F-4D97-AF65-F5344CB8AC3E}">
        <p14:creationId xmlns:p14="http://schemas.microsoft.com/office/powerpoint/2010/main" val="265137701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9CB6-048F-C244-7BCF-34DF5B1012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365AC3-C384-DAE2-F9A4-952A6C15A29C}"/>
              </a:ext>
            </a:extLst>
          </p:cNvPr>
          <p:cNvSpPr>
            <a:spLocks noGrp="1"/>
          </p:cNvSpPr>
          <p:nvPr>
            <p:ph type="title"/>
          </p:nvPr>
        </p:nvSpPr>
        <p:spPr/>
        <p:txBody>
          <a:bodyPr>
            <a:normAutofit/>
          </a:bodyPr>
          <a:lstStyle/>
          <a:p>
            <a:pPr lvl="0">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الفائز في هذه المسابقة؟ </a:t>
            </a:r>
          </a:p>
        </p:txBody>
      </p:sp>
      <p:pic>
        <p:nvPicPr>
          <p:cNvPr id="3" name="Joyful_Prize_Celebration_Animation">
            <a:hlinkClick r:id="" action="ppaction://media"/>
            <a:extLst>
              <a:ext uri="{FF2B5EF4-FFF2-40B4-BE49-F238E27FC236}">
                <a16:creationId xmlns:a16="http://schemas.microsoft.com/office/drawing/2014/main" id="{9EC44A6F-E8B6-3F8B-29CD-C0241227C790}"/>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686319" y="2234031"/>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3278592A-0D1A-05F1-2FF1-DA3EECE96255}"/>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6477E5AE-730E-BC3A-8027-7EAD7375410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افتتاح الحصة </a:t>
            </a:r>
          </a:p>
        </p:txBody>
      </p:sp>
      <p:sp>
        <p:nvSpPr>
          <p:cNvPr id="5" name="Rectangle 4">
            <a:extLst>
              <a:ext uri="{FF2B5EF4-FFF2-40B4-BE49-F238E27FC236}">
                <a16:creationId xmlns:a16="http://schemas.microsoft.com/office/drawing/2014/main" id="{3D8DF466-C6FB-EC78-C270-5B069D49383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6" name="Rectangle 5">
            <a:extLst>
              <a:ext uri="{FF2B5EF4-FFF2-40B4-BE49-F238E27FC236}">
                <a16:creationId xmlns:a16="http://schemas.microsoft.com/office/drawing/2014/main" id="{F9DAA050-56D9-E749-9533-75DDAA7279D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1000"/>
                  </a:srgbClr>
                </a:solidFill>
                <a:latin typeface="Microsoft Uighur" panose="02000000000000000000" pitchFamily="2" charset="-78"/>
                <a:cs typeface="Microsoft Uighur" panose="02000000000000000000" pitchFamily="2" charset="-78"/>
              </a:rPr>
              <a:t>قـــــراءة ح4</a:t>
            </a:r>
          </a:p>
        </p:txBody>
      </p:sp>
      <p:sp>
        <p:nvSpPr>
          <p:cNvPr id="7" name="Rectangle 6">
            <a:extLst>
              <a:ext uri="{FF2B5EF4-FFF2-40B4-BE49-F238E27FC236}">
                <a16:creationId xmlns:a16="http://schemas.microsoft.com/office/drawing/2014/main" id="{3D0E91D2-1C94-D990-8C2A-DE4500578DF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D0271611-9A7C-8B52-1FC2-4432E64DBB3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E548311E-FA01-D703-9609-753BB55C4ED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FA5D50F4-7F7A-541D-43B2-83F4621E400A}"/>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EC254B52-54AA-CA9D-E570-29D34FB2B952}"/>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4A9AF05B-7278-60F3-FC28-78C8D2254F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588954" y="5962543"/>
            <a:ext cx="1467365" cy="746348"/>
          </a:xfrm>
          <a:prstGeom prst="rect">
            <a:avLst/>
          </a:prstGeom>
        </p:spPr>
      </p:pic>
    </p:spTree>
    <p:extLst>
      <p:ext uri="{BB962C8B-B14F-4D97-AF65-F5344CB8AC3E}">
        <p14:creationId xmlns:p14="http://schemas.microsoft.com/office/powerpoint/2010/main" val="1197408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7053" y="1790694"/>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900501" y="861591"/>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قراءة</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2762911" y="3238137"/>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استثمار النص.</a:t>
            </a:r>
          </a:p>
        </p:txBody>
      </p:sp>
      <p:sp>
        <p:nvSpPr>
          <p:cNvPr id="33" name="ZoneTexte 32">
            <a:extLst>
              <a:ext uri="{FF2B5EF4-FFF2-40B4-BE49-F238E27FC236}">
                <a16:creationId xmlns:a16="http://schemas.microsoft.com/office/drawing/2014/main" id="{F0B5FEFE-70F2-7405-13AA-80939378AA6D}"/>
              </a:ext>
            </a:extLst>
          </p:cNvPr>
          <p:cNvSpPr txBox="1"/>
          <p:nvPr/>
        </p:nvSpPr>
        <p:spPr>
          <a:xfrm>
            <a:off x="2934269" y="1771950"/>
            <a:ext cx="4164619" cy="646331"/>
          </a:xfrm>
          <a:prstGeom prst="rect">
            <a:avLst/>
          </a:prstGeom>
          <a:noFill/>
        </p:spPr>
        <p:txBody>
          <a:bodyPr wrap="square">
            <a:spAutoFit/>
          </a:bodyPr>
          <a:lstStyle/>
          <a:p>
            <a:pPr algn="r" rtl="1">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العطاء المتبادل(ح</a:t>
            </a:r>
            <a:r>
              <a:rPr lang="fr-FR" sz="3600" b="1" dirty="0">
                <a:solidFill>
                  <a:srgbClr val="424D7B"/>
                </a:solidFill>
                <a:latin typeface="Microsoft Uighur" panose="02000000000000000000" pitchFamily="2" charset="-78"/>
                <a:cs typeface="Microsoft Uighur" panose="02000000000000000000" pitchFamily="2" charset="-78"/>
              </a:rPr>
              <a:t>4</a:t>
            </a:r>
            <a:r>
              <a:rPr lang="ar-MA" sz="3600" b="1" dirty="0">
                <a:solidFill>
                  <a:srgbClr val="424D7B"/>
                </a:solidFill>
                <a:latin typeface="Microsoft Uighur" panose="02000000000000000000" pitchFamily="2" charset="-78"/>
                <a:cs typeface="Microsoft Uighur" panose="02000000000000000000" pitchFamily="2" charset="-78"/>
              </a:rPr>
              <a:t>).</a:t>
            </a:r>
          </a:p>
        </p:txBody>
      </p:sp>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7" y="1674307"/>
            <a:ext cx="646263" cy="743974"/>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 name="Image 8">
            <a:extLst>
              <a:ext uri="{FF2B5EF4-FFF2-40B4-BE49-F238E27FC236}">
                <a16:creationId xmlns:a16="http://schemas.microsoft.com/office/drawing/2014/main" id="{60ECD07F-3F16-BA5D-FD99-E9EC1FBE59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03412" y="1041591"/>
            <a:ext cx="360000" cy="360000"/>
          </a:xfrm>
          <a:prstGeom prst="rect">
            <a:avLst/>
          </a:prstGeom>
          <a:ln>
            <a:noFill/>
          </a:ln>
        </p:spPr>
      </p:pic>
    </p:spTree>
    <p:extLst>
      <p:ext uri="{BB962C8B-B14F-4D97-AF65-F5344CB8AC3E}">
        <p14:creationId xmlns:p14="http://schemas.microsoft.com/office/powerpoint/2010/main" val="1219018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FFE0-0A16-D2F7-F1E0-101628ADD6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CBB223-EB0E-5E27-31BC-9EC218BC52AB}"/>
              </a:ext>
            </a:extLst>
          </p:cNvPr>
          <p:cNvSpPr>
            <a:spLocks noGrp="1"/>
          </p:cNvSpPr>
          <p:nvPr>
            <p:ph type="title"/>
          </p:nvPr>
        </p:nvSpPr>
        <p:spPr>
          <a:xfrm>
            <a:off x="392400" y="756000"/>
            <a:ext cx="7239168" cy="612000"/>
          </a:xfrm>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في هذه الحصة</a:t>
            </a:r>
            <a:r>
              <a:rPr lang="ar-MA" sz="2400" b="1" dirty="0">
                <a:solidFill>
                  <a:schemeClr val="bg1">
                    <a:lumMod val="50000"/>
                  </a:schemeClr>
                </a:solidFill>
                <a:ea typeface="Calibri" panose="020F0502020204030204" pitchFamily="34" charset="0"/>
                <a:cs typeface="Microsoft Uighur" panose="02000000000000000000" pitchFamily="2" charset="-78"/>
              </a:rPr>
              <a:t>،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ستقومون باستثمار قصيدة </a:t>
            </a:r>
            <a:r>
              <a:rPr lang="ar-S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العطاء المتبادل». خذوا كراساتكم الصفحة -112-</a:t>
            </a:r>
            <a:r>
              <a:rPr lang="ar-MA" sz="2400" b="1" dirty="0">
                <a:solidFill>
                  <a:schemeClr val="bg1">
                    <a:lumMod val="50000"/>
                  </a:schemeClr>
                </a:solidFill>
                <a:ea typeface="Calibri" panose="020F0502020204030204" pitchFamily="34" charset="0"/>
                <a:cs typeface="Microsoft Uighur" panose="02000000000000000000" pitchFamily="2" charset="-78"/>
              </a:rPr>
              <a:t>.</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7D43F12-DA77-D206-D854-ECFC84FA71E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2" name="Rectangle 21">
            <a:extLst>
              <a:ext uri="{FF2B5EF4-FFF2-40B4-BE49-F238E27FC236}">
                <a16:creationId xmlns:a16="http://schemas.microsoft.com/office/drawing/2014/main" id="{834B7F30-3367-078D-267E-39F663FFBF1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E227CC4F-6F0B-BD6E-993F-CE02AA1B1D1D}"/>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894952FC-EA19-E34D-92D0-8AAF8432BE02}"/>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07E5C1F1-AC36-22C8-D7B8-6C6241F9B689}"/>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6A5FB330-1224-8507-14F1-9AF9A7BA3B2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CD963E9A-96B4-2B0F-8F68-F9357AF586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14A3611B-0384-24C5-A9B3-6937A31AE88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DD26C90A-B8A2-A373-B549-CD36AECCCD5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9987D528-FC24-A252-1A7E-F7859A3E11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0624" y="1686891"/>
            <a:ext cx="3288736" cy="4621997"/>
          </a:xfrm>
          <a:prstGeom prst="rect">
            <a:avLst/>
          </a:prstGeom>
        </p:spPr>
      </p:pic>
    </p:spTree>
    <p:extLst>
      <p:ext uri="{BB962C8B-B14F-4D97-AF65-F5344CB8AC3E}">
        <p14:creationId xmlns:p14="http://schemas.microsoft.com/office/powerpoint/2010/main" val="54596139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9C4A2-127E-BF6A-991E-9BEE1D5A94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E4CF7F-B650-AF98-C9B1-804D088031EF}"/>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أعيدوا قراءة القصيدة قراءة صامتة في حدود دقيقتين. </a:t>
            </a:r>
          </a:p>
        </p:txBody>
      </p:sp>
      <p:pic>
        <p:nvPicPr>
          <p:cNvPr id="15" name="Espace réservé pour une image  14" descr="Une image contenant dessin humoristique, clipart, illustration, Dessin animé&#10;&#10;Le contenu généré par l’IA peut être incorrect.">
            <a:extLst>
              <a:ext uri="{FF2B5EF4-FFF2-40B4-BE49-F238E27FC236}">
                <a16:creationId xmlns:a16="http://schemas.microsoft.com/office/drawing/2014/main" id="{ED9FFF75-BB29-A293-4E72-6F310AB6A92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14" name="Image 13" descr="Une image contenant horloge, Horloge murale, cercle&#10;&#10;Le contenu généré par l’IA peut être incorrect.">
            <a:extLst>
              <a:ext uri="{FF2B5EF4-FFF2-40B4-BE49-F238E27FC236}">
                <a16:creationId xmlns:a16="http://schemas.microsoft.com/office/drawing/2014/main" id="{4C2CE28B-0272-1171-1A10-713A20939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20" y="1510999"/>
            <a:ext cx="782030" cy="900000"/>
          </a:xfrm>
          <a:prstGeom prst="rect">
            <a:avLst/>
          </a:prstGeom>
        </p:spPr>
      </p:pic>
      <p:sp>
        <p:nvSpPr>
          <p:cNvPr id="23" name="Rectangle 22">
            <a:extLst>
              <a:ext uri="{FF2B5EF4-FFF2-40B4-BE49-F238E27FC236}">
                <a16:creationId xmlns:a16="http://schemas.microsoft.com/office/drawing/2014/main" id="{DAC4A229-2769-3D09-67BC-38212C8DAC0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4" name="Rectangle 23">
            <a:extLst>
              <a:ext uri="{FF2B5EF4-FFF2-40B4-BE49-F238E27FC236}">
                <a16:creationId xmlns:a16="http://schemas.microsoft.com/office/drawing/2014/main" id="{1A5C371A-3046-7B64-12A5-64456444017C}"/>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5" name="Rectangle 24">
            <a:extLst>
              <a:ext uri="{FF2B5EF4-FFF2-40B4-BE49-F238E27FC236}">
                <a16:creationId xmlns:a16="http://schemas.microsoft.com/office/drawing/2014/main" id="{FD997014-C35E-EF84-B9AF-4B53A4D708EF}"/>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6" name="Rectangle 25">
            <a:extLst>
              <a:ext uri="{FF2B5EF4-FFF2-40B4-BE49-F238E27FC236}">
                <a16:creationId xmlns:a16="http://schemas.microsoft.com/office/drawing/2014/main" id="{BB0950F2-C23F-67A5-691F-37DBC361905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7" name="Image 26">
            <a:extLst>
              <a:ext uri="{FF2B5EF4-FFF2-40B4-BE49-F238E27FC236}">
                <a16:creationId xmlns:a16="http://schemas.microsoft.com/office/drawing/2014/main" id="{45771520-06AD-861C-6F98-54BB54682C4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8" name="Image 27">
            <a:extLst>
              <a:ext uri="{FF2B5EF4-FFF2-40B4-BE49-F238E27FC236}">
                <a16:creationId xmlns:a16="http://schemas.microsoft.com/office/drawing/2014/main" id="{55AD8FDC-81B2-74E6-A487-99D55421F6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9" name="Image 28">
            <a:extLst>
              <a:ext uri="{FF2B5EF4-FFF2-40B4-BE49-F238E27FC236}">
                <a16:creationId xmlns:a16="http://schemas.microsoft.com/office/drawing/2014/main" id="{EE62A9D0-7B49-CC60-75A6-277332F27FB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0" name="Image 29">
            <a:extLst>
              <a:ext uri="{FF2B5EF4-FFF2-40B4-BE49-F238E27FC236}">
                <a16:creationId xmlns:a16="http://schemas.microsoft.com/office/drawing/2014/main" id="{53D37DCE-6770-3345-9950-2E450EBC793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010307F2-9F5F-1ABD-5512-E4635D3E29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1085" y="1891483"/>
            <a:ext cx="2965715" cy="4661717"/>
          </a:xfrm>
          <a:prstGeom prst="rect">
            <a:avLst/>
          </a:prstGeom>
        </p:spPr>
      </p:pic>
    </p:spTree>
    <p:extLst>
      <p:ext uri="{BB962C8B-B14F-4D97-AF65-F5344CB8AC3E}">
        <p14:creationId xmlns:p14="http://schemas.microsoft.com/office/powerpoint/2010/main" val="421843568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92E48-F2F8-1051-A4A1-C4F627347E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8304AD-6BE1-0D32-BBFF-6F2558ED514B}"/>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جماعة مضامين القصيدة. من يجيب عن السؤال التالي؟</a:t>
            </a:r>
          </a:p>
        </p:txBody>
      </p:sp>
      <p:sp>
        <p:nvSpPr>
          <p:cNvPr id="22" name="Rectangle 21">
            <a:extLst>
              <a:ext uri="{FF2B5EF4-FFF2-40B4-BE49-F238E27FC236}">
                <a16:creationId xmlns:a16="http://schemas.microsoft.com/office/drawing/2014/main" id="{A4DDA7EA-B6BE-E927-1587-AF0D9DF41ECD}"/>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07BB851D-62BD-D47D-6B0D-BE2FEA8D0E6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3437DDB0-B6D5-15B0-36E4-D76A9F13B9B3}"/>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B1B4A3AF-FD08-410C-2CAA-39A542E7A388}"/>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B4C570AA-0553-DB09-8FB3-C21C1AFFEDC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55A362C5-7730-2BCC-65DE-CB4EDEAF63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9A61BC0-FA80-73A4-707E-550D414D43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27EF0E55-7099-268B-2F9D-21CAD0CCE97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782AA106-2D23-A511-D654-690BC9EABB20}"/>
              </a:ext>
            </a:extLst>
          </p:cNvPr>
          <p:cNvSpPr txBox="1"/>
          <p:nvPr/>
        </p:nvSpPr>
        <p:spPr>
          <a:xfrm>
            <a:off x="1027824" y="3106445"/>
            <a:ext cx="7455776"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r>
              <a:rPr lang="ar-MA" dirty="0"/>
              <a:t>عَلامَ يَدُلُّ عُنْوانُ ٱلْقَصيدَةِ «اَلْعَطاءُ ٱلْمُتَبادَلُ»؟</a:t>
            </a:r>
          </a:p>
        </p:txBody>
      </p:sp>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DB79F7B4-12C8-99B8-D6DC-BB947F34E2D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05577030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2AAAE-EA90-771B-75E7-F947CC597B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C85051-8491-E6D7-BC10-44BDA2EF20DA}"/>
              </a:ext>
            </a:extLst>
          </p:cNvPr>
          <p:cNvSpPr>
            <a:spLocks noGrp="1"/>
          </p:cNvSpPr>
          <p:nvPr>
            <p:ph type="title"/>
          </p:nvPr>
        </p:nvSpPr>
        <p:spPr/>
        <p:txBody>
          <a:bodyPr/>
          <a:lstStyle/>
          <a:p>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Rectangle 21">
            <a:extLst>
              <a:ext uri="{FF2B5EF4-FFF2-40B4-BE49-F238E27FC236}">
                <a16:creationId xmlns:a16="http://schemas.microsoft.com/office/drawing/2014/main" id="{75E22508-5FDB-BFE4-46FE-CB40E906DABE}"/>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A264A53B-C339-7060-B470-4B2E7B78FB29}"/>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B4880521-8399-9D50-F293-93A5E7D7035E}"/>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60CEA9C1-77DF-A005-4D8E-33CB58C4F197}"/>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9D3FB4D9-68B4-8559-E5AB-189FB38DE08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18E58B92-61BE-9FF6-EB26-50C20DB67F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841CBF20-9A47-65F0-BB62-FFEA0D3D6A0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A78F5FA1-74FE-D3F6-EB40-5CA197190A9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B97AA3B1-E0C1-D987-03C0-63791B6382D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77F9B854-E58C-FB2B-71F7-D64F588496A4}"/>
              </a:ext>
            </a:extLst>
          </p:cNvPr>
          <p:cNvSpPr txBox="1"/>
          <p:nvPr/>
        </p:nvSpPr>
        <p:spPr>
          <a:xfrm>
            <a:off x="858135" y="3301598"/>
            <a:ext cx="7427730"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4800" b="1" dirty="0">
                <a:solidFill>
                  <a:srgbClr val="424D7C"/>
                </a:solidFill>
                <a:latin typeface="Microsoft Uighur" panose="02000000000000000000" pitchFamily="2" charset="-78"/>
                <a:cs typeface="Microsoft Uighur" panose="02000000000000000000" pitchFamily="2" charset="-78"/>
              </a:rPr>
              <a:t>ما </a:t>
            </a:r>
            <a:r>
              <a:rPr lang="ar-MA" sz="4800" b="1" dirty="0" err="1">
                <a:solidFill>
                  <a:srgbClr val="424D7C"/>
                </a:solidFill>
                <a:latin typeface="Microsoft Uighur" panose="02000000000000000000" pitchFamily="2" charset="-78"/>
                <a:cs typeface="Microsoft Uighur" panose="02000000000000000000" pitchFamily="2" charset="-78"/>
              </a:rPr>
              <a:t>ٱلْحقوقُ</a:t>
            </a:r>
            <a:r>
              <a:rPr lang="ar-MA" sz="4800" b="1" dirty="0">
                <a:solidFill>
                  <a:srgbClr val="424D7C"/>
                </a:solidFill>
                <a:latin typeface="Microsoft Uighur" panose="02000000000000000000" pitchFamily="2" charset="-78"/>
                <a:cs typeface="Microsoft Uighur" panose="02000000000000000000" pitchFamily="2" charset="-78"/>
              </a:rPr>
              <a:t> ٱلَّتي يَحْصُلُ عَلَيْها </a:t>
            </a:r>
            <a:r>
              <a:rPr lang="ar-MA" sz="4800" b="1" dirty="0" err="1">
                <a:solidFill>
                  <a:srgbClr val="424D7C"/>
                </a:solidFill>
                <a:latin typeface="Microsoft Uighur" panose="02000000000000000000" pitchFamily="2" charset="-78"/>
                <a:cs typeface="Microsoft Uighur" panose="02000000000000000000" pitchFamily="2" charset="-78"/>
              </a:rPr>
              <a:t>ٱلْإِنْسانُ</a:t>
            </a:r>
            <a:r>
              <a:rPr lang="ar-MA" sz="4800" b="1" dirty="0">
                <a:solidFill>
                  <a:srgbClr val="424D7C"/>
                </a:solidFill>
                <a:latin typeface="Microsoft Uighur" panose="02000000000000000000" pitchFamily="2" charset="-78"/>
                <a:cs typeface="Microsoft Uighur" panose="02000000000000000000" pitchFamily="2" charset="-78"/>
              </a:rPr>
              <a:t> في بِلادِهِ؟</a:t>
            </a:r>
          </a:p>
        </p:txBody>
      </p:sp>
    </p:spTree>
    <p:extLst>
      <p:ext uri="{BB962C8B-B14F-4D97-AF65-F5344CB8AC3E}">
        <p14:creationId xmlns:p14="http://schemas.microsoft.com/office/powerpoint/2010/main" val="320550887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CFE8-50EF-F0EC-1034-4D4764A5431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339B5E-5909-EFD2-FE63-089EFC4E0044}"/>
              </a:ext>
            </a:extLst>
          </p:cNvPr>
          <p:cNvSpPr>
            <a:spLocks noGrp="1"/>
          </p:cNvSpPr>
          <p:nvPr>
            <p:ph type="title"/>
          </p:nvPr>
        </p:nvSpPr>
        <p:spPr/>
        <p:txBody>
          <a:bodyPr/>
          <a:lstStyle/>
          <a:p>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Rectangle 21">
            <a:extLst>
              <a:ext uri="{FF2B5EF4-FFF2-40B4-BE49-F238E27FC236}">
                <a16:creationId xmlns:a16="http://schemas.microsoft.com/office/drawing/2014/main" id="{753D497F-FDB6-EC76-9826-29426CEE95C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58E6911D-F260-08F9-4449-3E6B09C89C5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1C920100-19AE-E5C6-5801-AA247359DD76}"/>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3534FE25-D23E-986D-E3DA-795595CCC88E}"/>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CBC98F45-888B-068F-A34B-1C07EE433D7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D4178E98-BA92-66BD-6F68-8DC1F3352E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90045F41-FD6B-3CA7-E704-C2E3D91971F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8EC5983B-02CC-468A-4CB1-3DCE58DF818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C1F2D423-9B64-4D73-AC46-37205FFA854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ZoneTexte 2">
            <a:extLst>
              <a:ext uri="{FF2B5EF4-FFF2-40B4-BE49-F238E27FC236}">
                <a16:creationId xmlns:a16="http://schemas.microsoft.com/office/drawing/2014/main" id="{51676EDD-AECD-9F01-1757-E48B093FD4FC}"/>
              </a:ext>
            </a:extLst>
          </p:cNvPr>
          <p:cNvSpPr txBox="1"/>
          <p:nvPr/>
        </p:nvSpPr>
        <p:spPr>
          <a:xfrm>
            <a:off x="858135" y="3301598"/>
            <a:ext cx="7427730"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4800" b="1" dirty="0">
                <a:solidFill>
                  <a:srgbClr val="424D7C"/>
                </a:solidFill>
                <a:latin typeface="Microsoft Uighur" panose="02000000000000000000" pitchFamily="2" charset="-78"/>
                <a:cs typeface="Microsoft Uighur" panose="02000000000000000000" pitchFamily="2" charset="-78"/>
              </a:rPr>
              <a:t>ما واجِباتُ </a:t>
            </a:r>
            <a:r>
              <a:rPr lang="ar-MA" sz="4800" b="1" dirty="0" err="1">
                <a:solidFill>
                  <a:srgbClr val="424D7C"/>
                </a:solidFill>
                <a:latin typeface="Microsoft Uighur" panose="02000000000000000000" pitchFamily="2" charset="-78"/>
                <a:cs typeface="Microsoft Uighur" panose="02000000000000000000" pitchFamily="2" charset="-78"/>
              </a:rPr>
              <a:t>ٱلْإِنْسانِ</a:t>
            </a:r>
            <a:r>
              <a:rPr lang="ar-MA" sz="4800" b="1" dirty="0">
                <a:solidFill>
                  <a:srgbClr val="424D7C"/>
                </a:solidFill>
                <a:latin typeface="Microsoft Uighur" panose="02000000000000000000" pitchFamily="2" charset="-78"/>
                <a:cs typeface="Microsoft Uighur" panose="02000000000000000000" pitchFamily="2" charset="-78"/>
              </a:rPr>
              <a:t> تُجاهَ بِلادِهِ؟</a:t>
            </a:r>
          </a:p>
        </p:txBody>
      </p:sp>
    </p:spTree>
    <p:extLst>
      <p:ext uri="{BB962C8B-B14F-4D97-AF65-F5344CB8AC3E}">
        <p14:creationId xmlns:p14="http://schemas.microsoft.com/office/powerpoint/2010/main" val="133485558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52A71-0032-B319-4EF7-A721C31BB9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B7EB7D-0E85-C8F3-0D7D-E7741DF36BD6}"/>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كراستكم، الصفحة 113. أجيبوا عن الأسئلة المحددة في الشريحة.</a:t>
            </a:r>
          </a:p>
        </p:txBody>
      </p:sp>
      <p:sp>
        <p:nvSpPr>
          <p:cNvPr id="22" name="Rectangle 21">
            <a:extLst>
              <a:ext uri="{FF2B5EF4-FFF2-40B4-BE49-F238E27FC236}">
                <a16:creationId xmlns:a16="http://schemas.microsoft.com/office/drawing/2014/main" id="{C5CCD79F-FCFF-7A03-AA2B-E6854D048A4A}"/>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944F9467-89D5-8801-4B58-941FC8A5CFDE}"/>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D0EDF344-FBF2-CEF5-AB02-78214B46680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013FED6E-B182-798D-2386-57E9D0AB217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04A275FD-5024-3B09-850F-CBD85FCAE78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F05CD19C-9F37-8BA3-9FD9-46F78425FE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E9F926F9-FA43-3532-9A67-7CE202F80437}"/>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120AB45F-F9DB-31F6-A2D6-97FF19659C5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02F0FE9B-0715-4748-2352-D3EB283A8F5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ABA423A-F86A-3754-6EB6-B39C73334E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4535" y="1457488"/>
            <a:ext cx="3500631" cy="5369484"/>
          </a:xfrm>
          <a:prstGeom prst="rect">
            <a:avLst/>
          </a:prstGeom>
        </p:spPr>
      </p:pic>
      <p:pic>
        <p:nvPicPr>
          <p:cNvPr id="5" name="Image 4">
            <a:extLst>
              <a:ext uri="{FF2B5EF4-FFF2-40B4-BE49-F238E27FC236}">
                <a16:creationId xmlns:a16="http://schemas.microsoft.com/office/drawing/2014/main" id="{402DF15C-3BA8-54C8-1BBD-94261F8ABB6F}"/>
              </a:ext>
            </a:extLst>
          </p:cNvPr>
          <p:cNvPicPr>
            <a:picLocks noChangeAspect="1"/>
          </p:cNvPicPr>
          <p:nvPr/>
        </p:nvPicPr>
        <p:blipFill>
          <a:blip r:embed="rId8"/>
          <a:stretch>
            <a:fillRect/>
          </a:stretch>
        </p:blipFill>
        <p:spPr>
          <a:xfrm>
            <a:off x="2614515" y="4754880"/>
            <a:ext cx="3500651" cy="1463040"/>
          </a:xfrm>
          <a:prstGeom prst="rect">
            <a:avLst/>
          </a:prstGeom>
        </p:spPr>
      </p:pic>
    </p:spTree>
    <p:extLst>
      <p:ext uri="{BB962C8B-B14F-4D97-AF65-F5344CB8AC3E}">
        <p14:creationId xmlns:p14="http://schemas.microsoft.com/office/powerpoint/2010/main" val="38552725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EBE2-8ED9-D76B-6EA4-3ECB831065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C128B9-3E95-A3C1-905F-BB2CD7580F25}"/>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نصحح جماعة. </a:t>
            </a:r>
          </a:p>
        </p:txBody>
      </p:sp>
      <p:sp>
        <p:nvSpPr>
          <p:cNvPr id="22" name="Rectangle 21">
            <a:extLst>
              <a:ext uri="{FF2B5EF4-FFF2-40B4-BE49-F238E27FC236}">
                <a16:creationId xmlns:a16="http://schemas.microsoft.com/office/drawing/2014/main" id="{4171C0A1-A304-6662-D83D-D76A7546E51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F046C1FC-CB22-6AA0-E7E2-A9976BABE28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7A9EE401-F5B6-B12F-6D02-B6732C232BA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BB1F07FB-AD24-B7DE-7D29-480468B0C87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655BCC1D-D913-AEA5-672C-A4CF635CDFA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53336170-3A8B-C125-4DC8-99966EA01F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4F652B9C-8AE7-3ACB-2080-4574F4147E3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6DDC5BA9-3532-F423-FCF3-3F8A4F84D1C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8" name="Espace réservé pour une image  7" descr="Une image contenant habits, sourire, dessin humoristique, clipart&#10;&#10;Le contenu généré par l’IA peut être incorrect.">
            <a:extLst>
              <a:ext uri="{FF2B5EF4-FFF2-40B4-BE49-F238E27FC236}">
                <a16:creationId xmlns:a16="http://schemas.microsoft.com/office/drawing/2014/main" id="{6634E37F-CB1D-F04E-E918-A18A0FC40F6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49EBBDDF-CE32-CB79-8B57-20E31EB4C1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3668" y="1488516"/>
            <a:ext cx="3500631" cy="5369484"/>
          </a:xfrm>
          <a:prstGeom prst="rect">
            <a:avLst/>
          </a:prstGeom>
        </p:spPr>
      </p:pic>
      <p:pic>
        <p:nvPicPr>
          <p:cNvPr id="5" name="Image 4">
            <a:extLst>
              <a:ext uri="{FF2B5EF4-FFF2-40B4-BE49-F238E27FC236}">
                <a16:creationId xmlns:a16="http://schemas.microsoft.com/office/drawing/2014/main" id="{41246275-232A-1671-281B-52F118AEAC3B}"/>
              </a:ext>
            </a:extLst>
          </p:cNvPr>
          <p:cNvPicPr>
            <a:picLocks noChangeAspect="1"/>
          </p:cNvPicPr>
          <p:nvPr/>
        </p:nvPicPr>
        <p:blipFill>
          <a:blip r:embed="rId8"/>
          <a:stretch>
            <a:fillRect/>
          </a:stretch>
        </p:blipFill>
        <p:spPr>
          <a:xfrm>
            <a:off x="2614515" y="4754880"/>
            <a:ext cx="3500651" cy="1463040"/>
          </a:xfrm>
          <a:prstGeom prst="rect">
            <a:avLst/>
          </a:prstGeom>
        </p:spPr>
      </p:pic>
    </p:spTree>
    <p:extLst>
      <p:ext uri="{BB962C8B-B14F-4D97-AF65-F5344CB8AC3E}">
        <p14:creationId xmlns:p14="http://schemas.microsoft.com/office/powerpoint/2010/main" val="272352671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02250-B2A7-E79F-6096-652A2C58EC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D90D4F-2B19-7397-1FD5-23E2374CE339}"/>
              </a:ext>
            </a:extLst>
          </p:cNvPr>
          <p:cNvSpPr>
            <a:spLocks noGrp="1"/>
          </p:cNvSpPr>
          <p:nvPr>
            <p:ph type="title"/>
          </p:nvPr>
        </p:nvSpPr>
        <p:spPr/>
        <p:txBody>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على كراساتكم. </a:t>
            </a:r>
          </a:p>
        </p:txBody>
      </p:sp>
      <p:sp>
        <p:nvSpPr>
          <p:cNvPr id="22" name="Rectangle 21">
            <a:extLst>
              <a:ext uri="{FF2B5EF4-FFF2-40B4-BE49-F238E27FC236}">
                <a16:creationId xmlns:a16="http://schemas.microsoft.com/office/drawing/2014/main" id="{7BB4F367-731A-FBF3-A0DE-F54CF2DF42AE}"/>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20F62334-B013-C472-6A5C-533155EE9261}"/>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إنتاج كتابي ح5</a:t>
            </a:r>
          </a:p>
        </p:txBody>
      </p:sp>
      <p:sp>
        <p:nvSpPr>
          <p:cNvPr id="24" name="Rectangle 23">
            <a:extLst>
              <a:ext uri="{FF2B5EF4-FFF2-40B4-BE49-F238E27FC236}">
                <a16:creationId xmlns:a16="http://schemas.microsoft.com/office/drawing/2014/main" id="{697B63C5-538D-FCC2-BB9C-FBA09412ED44}"/>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قـــــراءة ح4</a:t>
            </a:r>
          </a:p>
        </p:txBody>
      </p:sp>
      <p:sp>
        <p:nvSpPr>
          <p:cNvPr id="25" name="Rectangle 24">
            <a:extLst>
              <a:ext uri="{FF2B5EF4-FFF2-40B4-BE49-F238E27FC236}">
                <a16:creationId xmlns:a16="http://schemas.microsoft.com/office/drawing/2014/main" id="{C16DC63E-148F-3155-E4A9-808F7C176AAF}"/>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6" name="Image 25">
            <a:extLst>
              <a:ext uri="{FF2B5EF4-FFF2-40B4-BE49-F238E27FC236}">
                <a16:creationId xmlns:a16="http://schemas.microsoft.com/office/drawing/2014/main" id="{52DC6B9D-F5CC-8C45-F15A-EF67DCE80ED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7" name="Image 26">
            <a:extLst>
              <a:ext uri="{FF2B5EF4-FFF2-40B4-BE49-F238E27FC236}">
                <a16:creationId xmlns:a16="http://schemas.microsoft.com/office/drawing/2014/main" id="{70E81B59-AB48-D166-FBDB-542782DBE3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8" name="Image 27">
            <a:extLst>
              <a:ext uri="{FF2B5EF4-FFF2-40B4-BE49-F238E27FC236}">
                <a16:creationId xmlns:a16="http://schemas.microsoft.com/office/drawing/2014/main" id="{941E7B32-69D6-981B-1630-CE661E4DF10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9" name="Image 28">
            <a:extLst>
              <a:ext uri="{FF2B5EF4-FFF2-40B4-BE49-F238E27FC236}">
                <a16:creationId xmlns:a16="http://schemas.microsoft.com/office/drawing/2014/main" id="{E96A556C-C1C7-2D59-1800-4DB1A626AD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4" name="ZoneTexte 3">
            <a:extLst>
              <a:ext uri="{FF2B5EF4-FFF2-40B4-BE49-F238E27FC236}">
                <a16:creationId xmlns:a16="http://schemas.microsoft.com/office/drawing/2014/main" id="{219F126A-E17C-C3AA-BAF9-A99FBDF6B3F4}"/>
              </a:ext>
            </a:extLst>
          </p:cNvPr>
          <p:cNvSpPr txBox="1"/>
          <p:nvPr/>
        </p:nvSpPr>
        <p:spPr>
          <a:xfrm>
            <a:off x="751840" y="1849871"/>
            <a:ext cx="7466926" cy="4524315"/>
          </a:xfrm>
          <a:prstGeom prst="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algn="ctr" rtl="1">
              <a:defRPr sz="4800" b="1">
                <a:solidFill>
                  <a:srgbClr val="424D7C"/>
                </a:solidFill>
                <a:latin typeface="Microsoft Uighur" panose="02000000000000000000" pitchFamily="2" charset="-78"/>
                <a:cs typeface="Microsoft Uighur" panose="02000000000000000000" pitchFamily="2" charset="-78"/>
              </a:defRPr>
            </a:lvl1pPr>
          </a:lstStyle>
          <a:p>
            <a:pPr algn="r"/>
            <a:r>
              <a:rPr lang="ar-MA" sz="3600" dirty="0">
                <a:solidFill>
                  <a:srgbClr val="C00000"/>
                </a:solidFill>
              </a:rPr>
              <a:t>5</a:t>
            </a:r>
            <a:r>
              <a:rPr lang="ar-MA" sz="3600" dirty="0"/>
              <a:t>. </a:t>
            </a:r>
            <a:r>
              <a:rPr lang="ar-MA" sz="3600" dirty="0">
                <a:solidFill>
                  <a:srgbClr val="C00000"/>
                </a:solidFill>
              </a:rPr>
              <a:t>يَقْصِدُ </a:t>
            </a:r>
            <a:r>
              <a:rPr lang="ar-MA" sz="3600" dirty="0" err="1">
                <a:solidFill>
                  <a:srgbClr val="C00000"/>
                </a:solidFill>
              </a:rPr>
              <a:t>ٱلشّاعِرُ</a:t>
            </a:r>
            <a:r>
              <a:rPr lang="ar-MA" sz="3600" dirty="0">
                <a:solidFill>
                  <a:srgbClr val="C00000"/>
                </a:solidFill>
              </a:rPr>
              <a:t> بِكَلِمَةِ "شُعْلَةٍ" ٱلْعِلْمَ </a:t>
            </a:r>
            <a:r>
              <a:rPr lang="ar-MA" sz="3600" dirty="0" err="1">
                <a:solidFill>
                  <a:srgbClr val="C00000"/>
                </a:solidFill>
              </a:rPr>
              <a:t>وَٱلْمَعْرِفَةَ</a:t>
            </a:r>
            <a:r>
              <a:rPr lang="ar-MA" sz="3600" dirty="0">
                <a:solidFill>
                  <a:srgbClr val="C00000"/>
                </a:solidFill>
              </a:rPr>
              <a:t>، فَكَما تُنيرُ </a:t>
            </a:r>
            <a:r>
              <a:rPr lang="ar-MA" sz="3600" dirty="0" err="1">
                <a:solidFill>
                  <a:srgbClr val="C00000"/>
                </a:solidFill>
              </a:rPr>
              <a:t>ٱلشُّعْلَةُ</a:t>
            </a:r>
            <a:r>
              <a:rPr lang="ar-MA" sz="3600" dirty="0">
                <a:solidFill>
                  <a:srgbClr val="C00000"/>
                </a:solidFill>
              </a:rPr>
              <a:t> </a:t>
            </a:r>
            <a:r>
              <a:rPr lang="ar-MA" sz="3600" dirty="0" err="1">
                <a:solidFill>
                  <a:srgbClr val="C00000"/>
                </a:solidFill>
              </a:rPr>
              <a:t>ٱلظَّلامَ</a:t>
            </a:r>
            <a:r>
              <a:rPr lang="ar-MA" sz="3600" dirty="0">
                <a:solidFill>
                  <a:srgbClr val="C00000"/>
                </a:solidFill>
              </a:rPr>
              <a:t>، كَذلِكَ يُنيرُ ٱلْعِلْمُ </a:t>
            </a:r>
            <a:r>
              <a:rPr lang="ar-MA" sz="3600" dirty="0" err="1">
                <a:solidFill>
                  <a:srgbClr val="C00000"/>
                </a:solidFill>
              </a:rPr>
              <a:t>ٱلْعَقْلَ</a:t>
            </a:r>
            <a:r>
              <a:rPr lang="ar-MA" sz="3600" dirty="0">
                <a:solidFill>
                  <a:srgbClr val="C00000"/>
                </a:solidFill>
              </a:rPr>
              <a:t> وَيُبَدِّدُ </a:t>
            </a:r>
            <a:r>
              <a:rPr lang="ar-MA" sz="3600" dirty="0" err="1">
                <a:solidFill>
                  <a:srgbClr val="C00000"/>
                </a:solidFill>
              </a:rPr>
              <a:t>ٱلْجَهْلَ</a:t>
            </a:r>
            <a:r>
              <a:rPr lang="ar-MA" sz="3600" dirty="0">
                <a:solidFill>
                  <a:srgbClr val="C00000"/>
                </a:solidFill>
              </a:rPr>
              <a:t>. </a:t>
            </a:r>
          </a:p>
          <a:p>
            <a:pPr algn="r"/>
            <a:r>
              <a:rPr lang="ar-MA" sz="3600" dirty="0">
                <a:solidFill>
                  <a:srgbClr val="C00000"/>
                </a:solidFill>
              </a:rPr>
              <a:t>6.  أَعْظَمُ-  أَغْنَمُ -  أَرْحَمُ -  أَفْهَمُ- </a:t>
            </a:r>
            <a:r>
              <a:rPr lang="ar-MA" sz="3600" dirty="0">
                <a:solidFill>
                  <a:srgbClr val="00B050"/>
                </a:solidFill>
              </a:rPr>
              <a:t>أَكْرَمُ- أَسْلَمُ...</a:t>
            </a:r>
          </a:p>
          <a:p>
            <a:pPr algn="r"/>
            <a:r>
              <a:rPr lang="ar-MA" sz="3600" dirty="0">
                <a:solidFill>
                  <a:srgbClr val="C00000"/>
                </a:solidFill>
              </a:rPr>
              <a:t>7. - وَلي مَبْدَأٌ واضِحٌ </a:t>
            </a:r>
            <a:r>
              <a:rPr lang="ar-MA" sz="3600" dirty="0" err="1">
                <a:solidFill>
                  <a:srgbClr val="C00000"/>
                </a:solidFill>
              </a:rPr>
              <a:t>كَٱلنَّهارِ</a:t>
            </a:r>
            <a:r>
              <a:rPr lang="ar-MA" sz="3600" dirty="0">
                <a:solidFill>
                  <a:srgbClr val="C00000"/>
                </a:solidFill>
              </a:rPr>
              <a:t>.</a:t>
            </a:r>
          </a:p>
          <a:p>
            <a:pPr algn="r"/>
            <a:r>
              <a:rPr lang="ar-MA" sz="3600" dirty="0">
                <a:solidFill>
                  <a:srgbClr val="C00000"/>
                </a:solidFill>
              </a:rPr>
              <a:t>     - بِلادي كَوَجْهِ </a:t>
            </a:r>
            <a:r>
              <a:rPr lang="ar-MA" sz="3600" dirty="0" err="1">
                <a:solidFill>
                  <a:srgbClr val="C00000"/>
                </a:solidFill>
              </a:rPr>
              <a:t>ٱلصَّباحِ</a:t>
            </a:r>
            <a:r>
              <a:rPr lang="ar-MA" sz="3600" dirty="0">
                <a:solidFill>
                  <a:srgbClr val="C00000"/>
                </a:solidFill>
              </a:rPr>
              <a:t>.</a:t>
            </a:r>
          </a:p>
          <a:p>
            <a:pPr algn="r"/>
            <a:r>
              <a:rPr lang="ar-MA" sz="3600" dirty="0">
                <a:solidFill>
                  <a:srgbClr val="C00000"/>
                </a:solidFill>
              </a:rPr>
              <a:t>     - وَلي أُسْرَةٌ حِضْنُها جَنَّةٌ...</a:t>
            </a:r>
          </a:p>
          <a:p>
            <a:pPr algn="r"/>
            <a:r>
              <a:rPr lang="ar-MA" sz="3600" dirty="0">
                <a:solidFill>
                  <a:srgbClr val="C00000"/>
                </a:solidFill>
              </a:rPr>
              <a:t>8. تَناوَلَ </a:t>
            </a:r>
            <a:r>
              <a:rPr lang="ar-MA" sz="3600" dirty="0" err="1">
                <a:solidFill>
                  <a:srgbClr val="C00000"/>
                </a:solidFill>
              </a:rPr>
              <a:t>ٱلشّاعِرُ</a:t>
            </a:r>
            <a:r>
              <a:rPr lang="ar-MA" sz="3600" dirty="0">
                <a:solidFill>
                  <a:srgbClr val="C00000"/>
                </a:solidFill>
              </a:rPr>
              <a:t> قَضِيَّةَ </a:t>
            </a:r>
            <a:r>
              <a:rPr lang="ar-MA" sz="3600" dirty="0" err="1">
                <a:solidFill>
                  <a:srgbClr val="C00000"/>
                </a:solidFill>
              </a:rPr>
              <a:t>ٱلْحُقوقِ</a:t>
            </a:r>
            <a:r>
              <a:rPr lang="ar-MA" sz="3600" dirty="0">
                <a:solidFill>
                  <a:srgbClr val="C00000"/>
                </a:solidFill>
              </a:rPr>
              <a:t> </a:t>
            </a:r>
            <a:r>
              <a:rPr lang="ar-MA" sz="3600" dirty="0" err="1">
                <a:solidFill>
                  <a:srgbClr val="C00000"/>
                </a:solidFill>
              </a:rPr>
              <a:t>وَٱلْواجِباتِ</a:t>
            </a:r>
            <a:r>
              <a:rPr lang="ar-MA" sz="3600" dirty="0">
                <a:solidFill>
                  <a:srgbClr val="C00000"/>
                </a:solidFill>
              </a:rPr>
              <a:t> </a:t>
            </a:r>
            <a:r>
              <a:rPr lang="ar-MA" sz="3600" dirty="0" err="1">
                <a:solidFill>
                  <a:srgbClr val="C00000"/>
                </a:solidFill>
              </a:rPr>
              <a:t>ٱلْمُتَبادَلَةِ</a:t>
            </a:r>
            <a:r>
              <a:rPr lang="ar-MA" sz="3600" dirty="0">
                <a:solidFill>
                  <a:srgbClr val="C00000"/>
                </a:solidFill>
              </a:rPr>
              <a:t> بَيْنَ </a:t>
            </a:r>
            <a:r>
              <a:rPr lang="ar-MA" sz="3600" dirty="0" err="1">
                <a:solidFill>
                  <a:srgbClr val="C00000"/>
                </a:solidFill>
              </a:rPr>
              <a:t>ٱلْإِنْسانِ</a:t>
            </a:r>
            <a:r>
              <a:rPr lang="ar-MA" sz="3600" dirty="0">
                <a:solidFill>
                  <a:srgbClr val="C00000"/>
                </a:solidFill>
              </a:rPr>
              <a:t> وَوَطَنِهِ.</a:t>
            </a: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68028F-7205-5692-A113-F91BB91F42F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92268894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41F20-1205-D40C-6DCC-3C6517BBF1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F1DDF-381B-DFE9-FDCB-05BC15BD4C02}"/>
              </a:ext>
            </a:extLst>
          </p:cNvPr>
          <p:cNvSpPr>
            <a:spLocks noGrp="1"/>
          </p:cNvSpPr>
          <p:nvPr>
            <p:ph type="title"/>
          </p:nvPr>
        </p:nvSpPr>
        <p:spPr/>
        <p:txBody>
          <a:bodyPr>
            <a:normAutofit/>
          </a:bodyPr>
          <a:lstStyle/>
          <a:p>
            <a:r>
              <a:rPr lang="ar-MA" sz="2400" b="1" dirty="0">
                <a:cs typeface="Microsoft Uighur" panose="02000000000000000000" pitchFamily="2" charset="-78"/>
              </a:rPr>
              <a:t>سنناقش مضامين القصيدة. هل تتفقون مع الفكرة التالية؟ أذكركم بتبرير آرائكم.</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71C61392-B980-48CE-D14E-0F5B4A54DEA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15FE2E98-CE62-11C6-9CD0-24A4B8EBAE0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273969" y="156197"/>
            <a:ext cx="278069" cy="278069"/>
          </a:xfrm>
          <a:prstGeom prst="rect">
            <a:avLst/>
          </a:prstGeom>
          <a:ln>
            <a:noFill/>
          </a:ln>
        </p:spPr>
      </p:pic>
      <p:pic>
        <p:nvPicPr>
          <p:cNvPr id="5" name="Image 4">
            <a:extLst>
              <a:ext uri="{FF2B5EF4-FFF2-40B4-BE49-F238E27FC236}">
                <a16:creationId xmlns:a16="http://schemas.microsoft.com/office/drawing/2014/main" id="{1F157668-21CB-8193-7D4D-207BE8C66E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64310" y="156197"/>
            <a:ext cx="278069" cy="278069"/>
          </a:xfrm>
          <a:prstGeom prst="rect">
            <a:avLst/>
          </a:prstGeom>
          <a:ln>
            <a:noFill/>
          </a:ln>
        </p:spPr>
      </p:pic>
      <p:pic>
        <p:nvPicPr>
          <p:cNvPr id="15" name="Image 14">
            <a:extLst>
              <a:ext uri="{FF2B5EF4-FFF2-40B4-BE49-F238E27FC236}">
                <a16:creationId xmlns:a16="http://schemas.microsoft.com/office/drawing/2014/main" id="{7955EF69-C1AC-55D3-9595-B5162E9C2A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7084" y="156197"/>
            <a:ext cx="278069" cy="278069"/>
          </a:xfrm>
          <a:prstGeom prst="rect">
            <a:avLst/>
          </a:prstGeom>
          <a:ln>
            <a:noFill/>
          </a:ln>
        </p:spPr>
      </p:pic>
      <p:pic>
        <p:nvPicPr>
          <p:cNvPr id="16" name="Image 15">
            <a:extLst>
              <a:ext uri="{FF2B5EF4-FFF2-40B4-BE49-F238E27FC236}">
                <a16:creationId xmlns:a16="http://schemas.microsoft.com/office/drawing/2014/main" id="{51279515-1B9D-E2B6-D81A-1736AC3B17B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16784" y="156197"/>
            <a:ext cx="278069" cy="278069"/>
          </a:xfrm>
          <a:prstGeom prst="rect">
            <a:avLst/>
          </a:prstGeom>
          <a:ln>
            <a:noFill/>
          </a:ln>
        </p:spPr>
      </p:pic>
      <p:sp>
        <p:nvSpPr>
          <p:cNvPr id="17" name="Rectangle 16">
            <a:extLst>
              <a:ext uri="{FF2B5EF4-FFF2-40B4-BE49-F238E27FC236}">
                <a16:creationId xmlns:a16="http://schemas.microsoft.com/office/drawing/2014/main" id="{8F09BCA6-551D-F4F4-67A9-D090AC3A82B0}"/>
              </a:ext>
            </a:extLst>
          </p:cNvPr>
          <p:cNvSpPr>
            <a:spLocks/>
          </p:cNvSpPr>
          <p:nvPr/>
        </p:nvSpPr>
        <p:spPr>
          <a:xfrm>
            <a:off x="5927193"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6A16E94F-F1E5-E723-1C82-62B0279E4298}"/>
              </a:ext>
            </a:extLst>
          </p:cNvPr>
          <p:cNvSpPr>
            <a:spLocks/>
          </p:cNvSpPr>
          <p:nvPr/>
        </p:nvSpPr>
        <p:spPr>
          <a:xfrm>
            <a:off x="2982652"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صرف وتحويل </a:t>
            </a:r>
          </a:p>
        </p:txBody>
      </p:sp>
      <p:sp>
        <p:nvSpPr>
          <p:cNvPr id="19" name="Rectangle 18">
            <a:extLst>
              <a:ext uri="{FF2B5EF4-FFF2-40B4-BE49-F238E27FC236}">
                <a16:creationId xmlns:a16="http://schemas.microsoft.com/office/drawing/2014/main" id="{65D05EEC-2ED4-C040-3ADD-E6868FB3D99B}"/>
              </a:ext>
            </a:extLst>
          </p:cNvPr>
          <p:cNvSpPr>
            <a:spLocks/>
          </p:cNvSpPr>
          <p:nvPr/>
        </p:nvSpPr>
        <p:spPr>
          <a:xfrm>
            <a:off x="4354837"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قراءة ح3</a:t>
            </a:r>
            <a:r>
              <a:rPr lang="fr-FR" sz="2000" b="1" dirty="0">
                <a:solidFill>
                  <a:srgbClr val="565F88"/>
                </a:solidFill>
                <a:latin typeface="Microsoft Uighur" panose="02000000000000000000" pitchFamily="2" charset="-78"/>
              </a:rPr>
              <a:t>  </a:t>
            </a:r>
            <a:endParaRPr lang="ar-MA" sz="2000" b="1" dirty="0">
              <a:solidFill>
                <a:srgbClr val="565F88"/>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3459BCF-A035-FF75-3D1C-E7DFA540B4EE}"/>
              </a:ext>
            </a:extLst>
          </p:cNvPr>
          <p:cNvSpPr>
            <a:spLocks/>
          </p:cNvSpPr>
          <p:nvPr/>
        </p:nvSpPr>
        <p:spPr>
          <a:xfrm>
            <a:off x="1256236"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sp>
        <p:nvSpPr>
          <p:cNvPr id="6" name="ZoneTexte 5">
            <a:extLst>
              <a:ext uri="{FF2B5EF4-FFF2-40B4-BE49-F238E27FC236}">
                <a16:creationId xmlns:a16="http://schemas.microsoft.com/office/drawing/2014/main" id="{0A9F2461-6939-EB6B-D008-27C330755AFF}"/>
              </a:ext>
            </a:extLst>
          </p:cNvPr>
          <p:cNvSpPr txBox="1"/>
          <p:nvPr/>
        </p:nvSpPr>
        <p:spPr>
          <a:xfrm>
            <a:off x="959120" y="2565474"/>
            <a:ext cx="7396480" cy="1123712"/>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6000" b="1" dirty="0">
                <a:solidFill>
                  <a:srgbClr val="424D7C"/>
                </a:solidFill>
                <a:latin typeface="Microsoft Uighur" panose="02000000000000000000" pitchFamily="2" charset="-78"/>
                <a:cs typeface="Microsoft Uighur" panose="02000000000000000000" pitchFamily="2" charset="-78"/>
              </a:rPr>
              <a:t>لِلْوَطَنِ حُقوقٌ عَلى سُكّانِهِ.</a:t>
            </a:r>
          </a:p>
        </p:txBody>
      </p:sp>
      <p:sp>
        <p:nvSpPr>
          <p:cNvPr id="3" name="ZoneTexte 2">
            <a:extLst>
              <a:ext uri="{FF2B5EF4-FFF2-40B4-BE49-F238E27FC236}">
                <a16:creationId xmlns:a16="http://schemas.microsoft.com/office/drawing/2014/main" id="{1E0D0FA0-9D29-87F2-757D-AA07CADFA300}"/>
              </a:ext>
            </a:extLst>
          </p:cNvPr>
          <p:cNvSpPr txBox="1"/>
          <p:nvPr/>
        </p:nvSpPr>
        <p:spPr>
          <a:xfrm>
            <a:off x="811841" y="4722336"/>
            <a:ext cx="2663686" cy="851297"/>
          </a:xfrm>
          <a:prstGeom prst="roundRect">
            <a:avLst/>
          </a:prstGeom>
          <a:solidFill>
            <a:srgbClr val="EDF6F7"/>
          </a:solidFill>
        </p:spPr>
        <p:txBody>
          <a:bodyPr wrap="square" rtlCol="0">
            <a:spAutoFit/>
          </a:bodyPr>
          <a:lstStyle/>
          <a:p>
            <a:pPr algn="ctr" rtl="1"/>
            <a:r>
              <a:rPr lang="ar-MA" sz="4400" b="1" dirty="0">
                <a:solidFill>
                  <a:srgbClr val="424D7C"/>
                </a:solidFill>
                <a:cs typeface="Microsoft Uighur" panose="02000000000000000000" pitchFamily="2" charset="-78"/>
              </a:rPr>
              <a:t>ضِدَّ ٱلْفِكْرَةِ</a:t>
            </a:r>
            <a:endParaRPr lang="fr-FR" sz="4400" b="1" dirty="0">
              <a:solidFill>
                <a:srgbClr val="424D7C"/>
              </a:solidFill>
            </a:endParaRPr>
          </a:p>
        </p:txBody>
      </p:sp>
      <p:sp>
        <p:nvSpPr>
          <p:cNvPr id="7" name="ZoneTexte 6">
            <a:extLst>
              <a:ext uri="{FF2B5EF4-FFF2-40B4-BE49-F238E27FC236}">
                <a16:creationId xmlns:a16="http://schemas.microsoft.com/office/drawing/2014/main" id="{EC63B67D-C31D-4929-B1F8-2A5FE95A7C82}"/>
              </a:ext>
            </a:extLst>
          </p:cNvPr>
          <p:cNvSpPr txBox="1"/>
          <p:nvPr/>
        </p:nvSpPr>
        <p:spPr>
          <a:xfrm>
            <a:off x="5997859" y="4756388"/>
            <a:ext cx="2663686" cy="783193"/>
          </a:xfrm>
          <a:prstGeom prst="roundRect">
            <a:avLst/>
          </a:prstGeom>
          <a:solidFill>
            <a:srgbClr val="EDF6F7"/>
          </a:solidFill>
        </p:spPr>
        <p:txBody>
          <a:bodyPr wrap="square" rtlCol="0">
            <a:spAutoFit/>
          </a:bodyPr>
          <a:lstStyle/>
          <a:p>
            <a:pPr algn="ctr" rtl="1"/>
            <a:r>
              <a:rPr lang="ar-MA" sz="4000" b="1" dirty="0">
                <a:solidFill>
                  <a:srgbClr val="424D7C"/>
                </a:solidFill>
                <a:cs typeface="Microsoft Uighur" panose="02000000000000000000" pitchFamily="2" charset="-78"/>
              </a:rPr>
              <a:t>مَعَ ٱلْفِكْرَةِ </a:t>
            </a:r>
            <a:endParaRPr lang="fr-FR" sz="4000" b="1" dirty="0">
              <a:solidFill>
                <a:srgbClr val="424D7C"/>
              </a:solidFill>
            </a:endParaRPr>
          </a:p>
        </p:txBody>
      </p:sp>
      <p:pic>
        <p:nvPicPr>
          <p:cNvPr id="8" name="Picture 2" descr="Concept Thinking Doubting Finding Solutions Question Stock Vector ...">
            <a:extLst>
              <a:ext uri="{FF2B5EF4-FFF2-40B4-BE49-F238E27FC236}">
                <a16:creationId xmlns:a16="http://schemas.microsoft.com/office/drawing/2014/main" id="{074A85C2-DA5B-FC01-0357-E76A704BF8C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030" t="15456" r="27655" b="46234"/>
          <a:stretch>
            <a:fillRect/>
          </a:stretch>
        </p:blipFill>
        <p:spPr bwMode="auto">
          <a:xfrm flipH="1">
            <a:off x="3788558" y="4598018"/>
            <a:ext cx="1737604" cy="1099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30041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975FE-20BC-B26A-033A-A691688FBB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B19003-BB48-44E6-7444-107B0AABA350}"/>
              </a:ext>
            </a:extLst>
          </p:cNvPr>
          <p:cNvSpPr>
            <a:spLocks noGrp="1"/>
          </p:cNvSpPr>
          <p:nvPr>
            <p:ph type="title"/>
          </p:nvPr>
        </p:nvSpPr>
        <p:spPr/>
        <p:txBody>
          <a:bodyPr>
            <a:normAutofit/>
          </a:bodyPr>
          <a:lstStyle/>
          <a:p>
            <a:r>
              <a:rPr lang="ar-MA" sz="2400" b="1" dirty="0">
                <a:cs typeface="Microsoft Uighur" panose="02000000000000000000" pitchFamily="2" charset="-78"/>
              </a:rPr>
              <a:t>هل تتفقون مع الفكرة التالية؟  أذكركم بتبرير آرائكم.</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F09FAC35-C364-A5B0-9EAC-C5C377B7E4E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78EDFBE5-0972-5018-D26F-D4482A118CD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273969" y="156197"/>
            <a:ext cx="278069" cy="278069"/>
          </a:xfrm>
          <a:prstGeom prst="rect">
            <a:avLst/>
          </a:prstGeom>
          <a:ln>
            <a:noFill/>
          </a:ln>
        </p:spPr>
      </p:pic>
      <p:pic>
        <p:nvPicPr>
          <p:cNvPr id="5" name="Image 4">
            <a:extLst>
              <a:ext uri="{FF2B5EF4-FFF2-40B4-BE49-F238E27FC236}">
                <a16:creationId xmlns:a16="http://schemas.microsoft.com/office/drawing/2014/main" id="{FF6E2A07-6EC1-E94D-9A7D-DC55650095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64310" y="156197"/>
            <a:ext cx="278069" cy="278069"/>
          </a:xfrm>
          <a:prstGeom prst="rect">
            <a:avLst/>
          </a:prstGeom>
          <a:ln>
            <a:noFill/>
          </a:ln>
        </p:spPr>
      </p:pic>
      <p:pic>
        <p:nvPicPr>
          <p:cNvPr id="15" name="Image 14">
            <a:extLst>
              <a:ext uri="{FF2B5EF4-FFF2-40B4-BE49-F238E27FC236}">
                <a16:creationId xmlns:a16="http://schemas.microsoft.com/office/drawing/2014/main" id="{138C75E5-0B45-C820-12BC-BA11A1AD54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7084" y="156197"/>
            <a:ext cx="278069" cy="278069"/>
          </a:xfrm>
          <a:prstGeom prst="rect">
            <a:avLst/>
          </a:prstGeom>
          <a:ln>
            <a:noFill/>
          </a:ln>
        </p:spPr>
      </p:pic>
      <p:pic>
        <p:nvPicPr>
          <p:cNvPr id="16" name="Image 15">
            <a:extLst>
              <a:ext uri="{FF2B5EF4-FFF2-40B4-BE49-F238E27FC236}">
                <a16:creationId xmlns:a16="http://schemas.microsoft.com/office/drawing/2014/main" id="{B7721251-6022-ECEB-9EB8-49D3864B832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16784" y="156197"/>
            <a:ext cx="278069" cy="278069"/>
          </a:xfrm>
          <a:prstGeom prst="rect">
            <a:avLst/>
          </a:prstGeom>
          <a:ln>
            <a:noFill/>
          </a:ln>
        </p:spPr>
      </p:pic>
      <p:sp>
        <p:nvSpPr>
          <p:cNvPr id="17" name="Rectangle 16">
            <a:extLst>
              <a:ext uri="{FF2B5EF4-FFF2-40B4-BE49-F238E27FC236}">
                <a16:creationId xmlns:a16="http://schemas.microsoft.com/office/drawing/2014/main" id="{D5B7B595-DC98-2814-2096-BF8E9057CE07}"/>
              </a:ext>
            </a:extLst>
          </p:cNvPr>
          <p:cNvSpPr>
            <a:spLocks/>
          </p:cNvSpPr>
          <p:nvPr/>
        </p:nvSpPr>
        <p:spPr>
          <a:xfrm>
            <a:off x="5927193"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9CDB8AEB-BBBC-5241-7076-A99D09994E0A}"/>
              </a:ext>
            </a:extLst>
          </p:cNvPr>
          <p:cNvSpPr>
            <a:spLocks/>
          </p:cNvSpPr>
          <p:nvPr/>
        </p:nvSpPr>
        <p:spPr>
          <a:xfrm>
            <a:off x="2982652"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صرف وتحويل </a:t>
            </a:r>
          </a:p>
        </p:txBody>
      </p:sp>
      <p:sp>
        <p:nvSpPr>
          <p:cNvPr id="19" name="Rectangle 18">
            <a:extLst>
              <a:ext uri="{FF2B5EF4-FFF2-40B4-BE49-F238E27FC236}">
                <a16:creationId xmlns:a16="http://schemas.microsoft.com/office/drawing/2014/main" id="{0D58A5A7-2E0A-DC63-345A-C3F932F3353E}"/>
              </a:ext>
            </a:extLst>
          </p:cNvPr>
          <p:cNvSpPr>
            <a:spLocks/>
          </p:cNvSpPr>
          <p:nvPr/>
        </p:nvSpPr>
        <p:spPr>
          <a:xfrm>
            <a:off x="4354837"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قراءة ح3</a:t>
            </a:r>
            <a:r>
              <a:rPr lang="fr-FR" sz="2000" b="1" dirty="0">
                <a:solidFill>
                  <a:srgbClr val="565F88"/>
                </a:solidFill>
                <a:latin typeface="Microsoft Uighur" panose="02000000000000000000" pitchFamily="2" charset="-78"/>
              </a:rPr>
              <a:t>  </a:t>
            </a:r>
            <a:endParaRPr lang="ar-MA" sz="2000" b="1" dirty="0">
              <a:solidFill>
                <a:srgbClr val="565F88"/>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DBD2C1F-35F7-05FF-AB9A-5324E9BAAAC4}"/>
              </a:ext>
            </a:extLst>
          </p:cNvPr>
          <p:cNvSpPr>
            <a:spLocks/>
          </p:cNvSpPr>
          <p:nvPr/>
        </p:nvSpPr>
        <p:spPr>
          <a:xfrm>
            <a:off x="1256236"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sp>
        <p:nvSpPr>
          <p:cNvPr id="6" name="ZoneTexte 5">
            <a:extLst>
              <a:ext uri="{FF2B5EF4-FFF2-40B4-BE49-F238E27FC236}">
                <a16:creationId xmlns:a16="http://schemas.microsoft.com/office/drawing/2014/main" id="{BC6BD24C-301D-602F-62E6-D9AACAC75AA5}"/>
              </a:ext>
            </a:extLst>
          </p:cNvPr>
          <p:cNvSpPr txBox="1"/>
          <p:nvPr/>
        </p:nvSpPr>
        <p:spPr>
          <a:xfrm>
            <a:off x="959120" y="2867144"/>
            <a:ext cx="7396480" cy="1123712"/>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6000" b="1" dirty="0">
                <a:solidFill>
                  <a:srgbClr val="424D7C"/>
                </a:solidFill>
                <a:latin typeface="Microsoft Uighur" panose="02000000000000000000" pitchFamily="2" charset="-78"/>
                <a:cs typeface="Microsoft Uighur" panose="02000000000000000000" pitchFamily="2" charset="-78"/>
              </a:rPr>
              <a:t>لِلْمُواطِنِ حُقوقٌ عَلى وَطَنِهِ.</a:t>
            </a:r>
          </a:p>
        </p:txBody>
      </p:sp>
      <p:sp>
        <p:nvSpPr>
          <p:cNvPr id="3" name="ZoneTexte 2">
            <a:extLst>
              <a:ext uri="{FF2B5EF4-FFF2-40B4-BE49-F238E27FC236}">
                <a16:creationId xmlns:a16="http://schemas.microsoft.com/office/drawing/2014/main" id="{AB983419-DC3A-E970-2F6C-52A4A8136081}"/>
              </a:ext>
            </a:extLst>
          </p:cNvPr>
          <p:cNvSpPr txBox="1"/>
          <p:nvPr/>
        </p:nvSpPr>
        <p:spPr>
          <a:xfrm>
            <a:off x="811841" y="4722336"/>
            <a:ext cx="2663686" cy="851297"/>
          </a:xfrm>
          <a:prstGeom prst="roundRect">
            <a:avLst/>
          </a:prstGeom>
          <a:solidFill>
            <a:srgbClr val="EDF6F7"/>
          </a:solidFill>
        </p:spPr>
        <p:txBody>
          <a:bodyPr wrap="square" rtlCol="0">
            <a:spAutoFit/>
          </a:bodyPr>
          <a:lstStyle/>
          <a:p>
            <a:pPr algn="ctr" rtl="1"/>
            <a:r>
              <a:rPr lang="ar-MA" sz="4400" b="1" dirty="0">
                <a:solidFill>
                  <a:srgbClr val="424D7C"/>
                </a:solidFill>
                <a:cs typeface="Microsoft Uighur" panose="02000000000000000000" pitchFamily="2" charset="-78"/>
              </a:rPr>
              <a:t>ضِدَّ ٱلْفِكْرَةِ</a:t>
            </a:r>
            <a:endParaRPr lang="fr-FR" sz="4400" b="1" dirty="0">
              <a:solidFill>
                <a:srgbClr val="424D7C"/>
              </a:solidFill>
            </a:endParaRPr>
          </a:p>
        </p:txBody>
      </p:sp>
      <p:sp>
        <p:nvSpPr>
          <p:cNvPr id="7" name="ZoneTexte 6">
            <a:extLst>
              <a:ext uri="{FF2B5EF4-FFF2-40B4-BE49-F238E27FC236}">
                <a16:creationId xmlns:a16="http://schemas.microsoft.com/office/drawing/2014/main" id="{51C0A0A4-937A-C434-9D2F-DDD673E8B3AF}"/>
              </a:ext>
            </a:extLst>
          </p:cNvPr>
          <p:cNvSpPr txBox="1"/>
          <p:nvPr/>
        </p:nvSpPr>
        <p:spPr>
          <a:xfrm>
            <a:off x="5997859" y="4756388"/>
            <a:ext cx="2663686" cy="783193"/>
          </a:xfrm>
          <a:prstGeom prst="roundRect">
            <a:avLst/>
          </a:prstGeom>
          <a:solidFill>
            <a:srgbClr val="EDF6F7"/>
          </a:solidFill>
        </p:spPr>
        <p:txBody>
          <a:bodyPr wrap="square" rtlCol="0">
            <a:spAutoFit/>
          </a:bodyPr>
          <a:lstStyle/>
          <a:p>
            <a:pPr algn="ctr" rtl="1"/>
            <a:r>
              <a:rPr lang="ar-MA" sz="4000" b="1" dirty="0">
                <a:solidFill>
                  <a:srgbClr val="424D7C"/>
                </a:solidFill>
                <a:cs typeface="Microsoft Uighur" panose="02000000000000000000" pitchFamily="2" charset="-78"/>
              </a:rPr>
              <a:t>مَعَ ٱلْفِكْرَةِ </a:t>
            </a:r>
            <a:endParaRPr lang="fr-FR" sz="4000" b="1" dirty="0">
              <a:solidFill>
                <a:srgbClr val="424D7C"/>
              </a:solidFill>
            </a:endParaRPr>
          </a:p>
        </p:txBody>
      </p:sp>
      <p:pic>
        <p:nvPicPr>
          <p:cNvPr id="8" name="Picture 2" descr="Concept Thinking Doubting Finding Solutions Question Stock Vector ...">
            <a:extLst>
              <a:ext uri="{FF2B5EF4-FFF2-40B4-BE49-F238E27FC236}">
                <a16:creationId xmlns:a16="http://schemas.microsoft.com/office/drawing/2014/main" id="{E971CCB9-1A88-CE7E-406E-E41F087BFBB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030" t="15456" r="27655" b="46234"/>
          <a:stretch>
            <a:fillRect/>
          </a:stretch>
        </p:blipFill>
        <p:spPr bwMode="auto">
          <a:xfrm flipH="1">
            <a:off x="3847571" y="4598018"/>
            <a:ext cx="1737604" cy="1099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03935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EB14-30AC-7258-5E3A-8B9577E627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A1AC98-7AC8-F624-5C80-A6DADE850DB7}"/>
              </a:ext>
            </a:extLst>
          </p:cNvPr>
          <p:cNvSpPr>
            <a:spLocks noGrp="1"/>
          </p:cNvSpPr>
          <p:nvPr>
            <p:ph type="title"/>
          </p:nvPr>
        </p:nvSpPr>
        <p:spPr/>
        <p:txBody>
          <a:bodyPr>
            <a:normAutofit/>
          </a:bodyPr>
          <a:lstStyle/>
          <a:p>
            <a:r>
              <a:rPr lang="ar-MA" sz="2400" b="1" dirty="0">
                <a:cs typeface="Microsoft Uighur" panose="02000000000000000000" pitchFamily="2" charset="-78"/>
              </a:rPr>
              <a:t>ما الاختيار الذي ترونه مناسبا، مع التعليل؟</a:t>
            </a: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FE1F51A-50A5-D6DD-25DD-A215DBB36A0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4" name="Image 3">
            <a:extLst>
              <a:ext uri="{FF2B5EF4-FFF2-40B4-BE49-F238E27FC236}">
                <a16:creationId xmlns:a16="http://schemas.microsoft.com/office/drawing/2014/main" id="{92B04F65-F4AA-C17E-B1D5-BB22A834235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273969" y="156197"/>
            <a:ext cx="278069" cy="278069"/>
          </a:xfrm>
          <a:prstGeom prst="rect">
            <a:avLst/>
          </a:prstGeom>
          <a:ln>
            <a:noFill/>
          </a:ln>
        </p:spPr>
      </p:pic>
      <p:pic>
        <p:nvPicPr>
          <p:cNvPr id="5" name="Image 4">
            <a:extLst>
              <a:ext uri="{FF2B5EF4-FFF2-40B4-BE49-F238E27FC236}">
                <a16:creationId xmlns:a16="http://schemas.microsoft.com/office/drawing/2014/main" id="{D265AB3E-0E36-0E84-A873-11780B9460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64310" y="156197"/>
            <a:ext cx="278069" cy="278069"/>
          </a:xfrm>
          <a:prstGeom prst="rect">
            <a:avLst/>
          </a:prstGeom>
          <a:ln>
            <a:noFill/>
          </a:ln>
        </p:spPr>
      </p:pic>
      <p:pic>
        <p:nvPicPr>
          <p:cNvPr id="15" name="Image 14">
            <a:extLst>
              <a:ext uri="{FF2B5EF4-FFF2-40B4-BE49-F238E27FC236}">
                <a16:creationId xmlns:a16="http://schemas.microsoft.com/office/drawing/2014/main" id="{9436DE84-7927-37B4-465D-1037EE59BB0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227084" y="156197"/>
            <a:ext cx="278069" cy="278069"/>
          </a:xfrm>
          <a:prstGeom prst="rect">
            <a:avLst/>
          </a:prstGeom>
          <a:ln>
            <a:noFill/>
          </a:ln>
        </p:spPr>
      </p:pic>
      <p:pic>
        <p:nvPicPr>
          <p:cNvPr id="16" name="Image 15">
            <a:extLst>
              <a:ext uri="{FF2B5EF4-FFF2-40B4-BE49-F238E27FC236}">
                <a16:creationId xmlns:a16="http://schemas.microsoft.com/office/drawing/2014/main" id="{E3D493C2-5A0F-C426-5B8C-03CA27C07B0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16784" y="156197"/>
            <a:ext cx="278069" cy="278069"/>
          </a:xfrm>
          <a:prstGeom prst="rect">
            <a:avLst/>
          </a:prstGeom>
          <a:ln>
            <a:noFill/>
          </a:ln>
        </p:spPr>
      </p:pic>
      <p:sp>
        <p:nvSpPr>
          <p:cNvPr id="17" name="Rectangle 16">
            <a:extLst>
              <a:ext uri="{FF2B5EF4-FFF2-40B4-BE49-F238E27FC236}">
                <a16:creationId xmlns:a16="http://schemas.microsoft.com/office/drawing/2014/main" id="{03D3803C-87EE-B805-D08F-E8AD7BC88D2C}"/>
              </a:ext>
            </a:extLst>
          </p:cNvPr>
          <p:cNvSpPr>
            <a:spLocks/>
          </p:cNvSpPr>
          <p:nvPr/>
        </p:nvSpPr>
        <p:spPr>
          <a:xfrm>
            <a:off x="5927193"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5D010650-5FCE-E8B4-B48B-6FB44AD855BE}"/>
              </a:ext>
            </a:extLst>
          </p:cNvPr>
          <p:cNvSpPr>
            <a:spLocks/>
          </p:cNvSpPr>
          <p:nvPr/>
        </p:nvSpPr>
        <p:spPr>
          <a:xfrm>
            <a:off x="2982652"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صرف وتحويل </a:t>
            </a:r>
          </a:p>
        </p:txBody>
      </p:sp>
      <p:sp>
        <p:nvSpPr>
          <p:cNvPr id="19" name="Rectangle 18">
            <a:extLst>
              <a:ext uri="{FF2B5EF4-FFF2-40B4-BE49-F238E27FC236}">
                <a16:creationId xmlns:a16="http://schemas.microsoft.com/office/drawing/2014/main" id="{B2BBCDD8-FB7D-64B4-2750-57F3674C233F}"/>
              </a:ext>
            </a:extLst>
          </p:cNvPr>
          <p:cNvSpPr>
            <a:spLocks/>
          </p:cNvSpPr>
          <p:nvPr/>
        </p:nvSpPr>
        <p:spPr>
          <a:xfrm>
            <a:off x="4354837"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قراءة ح3</a:t>
            </a:r>
            <a:r>
              <a:rPr lang="fr-FR" sz="2000" b="1" dirty="0">
                <a:solidFill>
                  <a:srgbClr val="565F88"/>
                </a:solidFill>
                <a:latin typeface="Microsoft Uighur" panose="02000000000000000000" pitchFamily="2" charset="-78"/>
              </a:rPr>
              <a:t>  </a:t>
            </a:r>
            <a:endParaRPr lang="ar-MA" sz="2000" b="1" dirty="0">
              <a:solidFill>
                <a:srgbClr val="565F88"/>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924D40C5-C2BF-6FA2-AFA6-B08346AE4C26}"/>
              </a:ext>
            </a:extLst>
          </p:cNvPr>
          <p:cNvSpPr>
            <a:spLocks/>
          </p:cNvSpPr>
          <p:nvPr/>
        </p:nvSpPr>
        <p:spPr>
          <a:xfrm>
            <a:off x="1256236" y="14626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 الحــصة</a:t>
            </a:r>
          </a:p>
        </p:txBody>
      </p:sp>
      <p:sp>
        <p:nvSpPr>
          <p:cNvPr id="6" name="ZoneTexte 5">
            <a:extLst>
              <a:ext uri="{FF2B5EF4-FFF2-40B4-BE49-F238E27FC236}">
                <a16:creationId xmlns:a16="http://schemas.microsoft.com/office/drawing/2014/main" id="{66B539F2-C697-37C8-5084-B65189049E39}"/>
              </a:ext>
            </a:extLst>
          </p:cNvPr>
          <p:cNvSpPr txBox="1"/>
          <p:nvPr/>
        </p:nvSpPr>
        <p:spPr>
          <a:xfrm>
            <a:off x="528844" y="2443559"/>
            <a:ext cx="7396480"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4800" b="1" dirty="0">
                <a:solidFill>
                  <a:srgbClr val="424D7C"/>
                </a:solidFill>
                <a:latin typeface="Microsoft Uighur" panose="02000000000000000000" pitchFamily="2" charset="-78"/>
                <a:cs typeface="Microsoft Uighur" panose="02000000000000000000" pitchFamily="2" charset="-78"/>
              </a:rPr>
              <a:t>اَلِاسْتِفادَةُ مِنَ </a:t>
            </a:r>
            <a:r>
              <a:rPr lang="ar-MA" sz="4800" b="1" dirty="0" err="1">
                <a:solidFill>
                  <a:srgbClr val="424D7C"/>
                </a:solidFill>
                <a:latin typeface="Microsoft Uighur" panose="02000000000000000000" pitchFamily="2" charset="-78"/>
                <a:cs typeface="Microsoft Uighur" panose="02000000000000000000" pitchFamily="2" charset="-78"/>
              </a:rPr>
              <a:t>ٱلْحُقوقِ</a:t>
            </a:r>
            <a:r>
              <a:rPr lang="ar-MA" sz="4800" b="1" dirty="0">
                <a:solidFill>
                  <a:srgbClr val="424D7C"/>
                </a:solidFill>
                <a:latin typeface="Microsoft Uighur" panose="02000000000000000000" pitchFamily="2" charset="-78"/>
                <a:cs typeface="Microsoft Uighur" panose="02000000000000000000" pitchFamily="2" charset="-78"/>
              </a:rPr>
              <a:t> تَرْتَبِطُ بِأَداءِ </a:t>
            </a:r>
            <a:r>
              <a:rPr lang="ar-MA" sz="4800" b="1" dirty="0" err="1">
                <a:solidFill>
                  <a:srgbClr val="424D7C"/>
                </a:solidFill>
                <a:latin typeface="Microsoft Uighur" panose="02000000000000000000" pitchFamily="2" charset="-78"/>
                <a:cs typeface="Microsoft Uighur" panose="02000000000000000000" pitchFamily="2" charset="-78"/>
              </a:rPr>
              <a:t>ٱلْواجِباتِ</a:t>
            </a:r>
            <a:r>
              <a:rPr lang="ar-MA" sz="4800" b="1" dirty="0">
                <a:solidFill>
                  <a:srgbClr val="424D7C"/>
                </a:solidFill>
                <a:latin typeface="Microsoft Uighur" panose="02000000000000000000" pitchFamily="2" charset="-78"/>
                <a:cs typeface="Microsoft Uighur" panose="02000000000000000000" pitchFamily="2" charset="-78"/>
              </a:rPr>
              <a:t>.</a:t>
            </a:r>
          </a:p>
        </p:txBody>
      </p:sp>
      <p:sp>
        <p:nvSpPr>
          <p:cNvPr id="3" name="ZoneTexte 2">
            <a:extLst>
              <a:ext uri="{FF2B5EF4-FFF2-40B4-BE49-F238E27FC236}">
                <a16:creationId xmlns:a16="http://schemas.microsoft.com/office/drawing/2014/main" id="{7BC9DCDF-D70F-D670-C47B-CF67532F4269}"/>
              </a:ext>
            </a:extLst>
          </p:cNvPr>
          <p:cNvSpPr txBox="1"/>
          <p:nvPr/>
        </p:nvSpPr>
        <p:spPr>
          <a:xfrm>
            <a:off x="563120" y="4056199"/>
            <a:ext cx="7396480" cy="919401"/>
          </a:xfrm>
          <a:prstGeom prst="roundRect">
            <a:avLst/>
          </a:prstGeom>
          <a:solidFill>
            <a:schemeClr val="bg1"/>
          </a:solidFill>
          <a:ln>
            <a:solidFill>
              <a:srgbClr val="48B2DC"/>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rtl="1"/>
            <a:r>
              <a:rPr lang="ar-MA" sz="4800" b="1" dirty="0">
                <a:solidFill>
                  <a:srgbClr val="424D7C"/>
                </a:solidFill>
                <a:latin typeface="Microsoft Uighur" panose="02000000000000000000" pitchFamily="2" charset="-78"/>
                <a:cs typeface="Microsoft Uighur" panose="02000000000000000000" pitchFamily="2" charset="-78"/>
              </a:rPr>
              <a:t>اَلِاسْتِفادَةُ مِنَ </a:t>
            </a:r>
            <a:r>
              <a:rPr lang="ar-MA" sz="4800" b="1" dirty="0" err="1">
                <a:solidFill>
                  <a:srgbClr val="424D7C"/>
                </a:solidFill>
                <a:latin typeface="Microsoft Uighur" panose="02000000000000000000" pitchFamily="2" charset="-78"/>
                <a:cs typeface="Microsoft Uighur" panose="02000000000000000000" pitchFamily="2" charset="-78"/>
              </a:rPr>
              <a:t>ٱلْحُقوقِ</a:t>
            </a:r>
            <a:r>
              <a:rPr lang="ar-MA" sz="4800" b="1" dirty="0">
                <a:solidFill>
                  <a:srgbClr val="424D7C"/>
                </a:solidFill>
                <a:latin typeface="Microsoft Uighur" panose="02000000000000000000" pitchFamily="2" charset="-78"/>
                <a:cs typeface="Microsoft Uighur" panose="02000000000000000000" pitchFamily="2" charset="-78"/>
              </a:rPr>
              <a:t> لا تَرْتَبِطُ بِأَداءِ </a:t>
            </a:r>
            <a:r>
              <a:rPr lang="ar-MA" sz="4800" b="1" dirty="0" err="1">
                <a:solidFill>
                  <a:srgbClr val="424D7C"/>
                </a:solidFill>
                <a:latin typeface="Microsoft Uighur" panose="02000000000000000000" pitchFamily="2" charset="-78"/>
                <a:cs typeface="Microsoft Uighur" panose="02000000000000000000" pitchFamily="2" charset="-78"/>
              </a:rPr>
              <a:t>ٱلْواجِباتِ</a:t>
            </a:r>
            <a:r>
              <a:rPr lang="ar-MA" sz="4800" b="1" dirty="0">
                <a:solidFill>
                  <a:srgbClr val="424D7C"/>
                </a:solidFill>
                <a:latin typeface="Microsoft Uighur" panose="02000000000000000000" pitchFamily="2" charset="-78"/>
                <a:cs typeface="Microsoft Uighur" panose="02000000000000000000" pitchFamily="2" charset="-78"/>
              </a:rPr>
              <a:t>.</a:t>
            </a:r>
          </a:p>
        </p:txBody>
      </p:sp>
      <p:sp>
        <p:nvSpPr>
          <p:cNvPr id="8" name="Ellipse 7">
            <a:extLst>
              <a:ext uri="{FF2B5EF4-FFF2-40B4-BE49-F238E27FC236}">
                <a16:creationId xmlns:a16="http://schemas.microsoft.com/office/drawing/2014/main" id="{18D6A8E2-993F-2D6F-159A-7EA738C50F4D}"/>
              </a:ext>
            </a:extLst>
          </p:cNvPr>
          <p:cNvSpPr/>
          <p:nvPr/>
        </p:nvSpPr>
        <p:spPr>
          <a:xfrm>
            <a:off x="8078939" y="2628939"/>
            <a:ext cx="459882" cy="548640"/>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1</a:t>
            </a:r>
            <a:endParaRPr lang="fr-FR" dirty="0"/>
          </a:p>
        </p:txBody>
      </p:sp>
      <p:sp>
        <p:nvSpPr>
          <p:cNvPr id="10" name="Ellipse 9">
            <a:extLst>
              <a:ext uri="{FF2B5EF4-FFF2-40B4-BE49-F238E27FC236}">
                <a16:creationId xmlns:a16="http://schemas.microsoft.com/office/drawing/2014/main" id="{AE2F47E4-BA47-2717-377D-21F3BDEC8929}"/>
              </a:ext>
            </a:extLst>
          </p:cNvPr>
          <p:cNvSpPr/>
          <p:nvPr/>
        </p:nvSpPr>
        <p:spPr>
          <a:xfrm>
            <a:off x="8125659" y="4142480"/>
            <a:ext cx="459882" cy="548640"/>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dirty="0"/>
              <a:t>2</a:t>
            </a:r>
            <a:endParaRPr lang="fr-FR" dirty="0"/>
          </a:p>
        </p:txBody>
      </p:sp>
    </p:spTree>
    <p:extLst>
      <p:ext uri="{BB962C8B-B14F-4D97-AF65-F5344CB8AC3E}">
        <p14:creationId xmlns:p14="http://schemas.microsoft.com/office/powerpoint/2010/main" val="331017989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279E-CCAF-2276-5334-D64F0B7C2EBC}"/>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47AA045-7EBB-BD56-F288-644AB56200C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Titre 3">
            <a:extLst>
              <a:ext uri="{FF2B5EF4-FFF2-40B4-BE49-F238E27FC236}">
                <a16:creationId xmlns:a16="http://schemas.microsoft.com/office/drawing/2014/main" id="{3ADA30E0-9A4A-0C5D-C512-B697F41F4749}"/>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fr-FR" dirty="0">
                <a:solidFill>
                  <a:srgbClr val="424D7B"/>
                </a:solidFill>
              </a:rPr>
              <a:t>     </a:t>
            </a:r>
            <a:r>
              <a:rPr lang="ar-MA" dirty="0">
                <a:solidFill>
                  <a:srgbClr val="424D7B"/>
                </a:solidFill>
              </a:rPr>
              <a:t>إنتاج كتابي (ح5).</a:t>
            </a:r>
          </a:p>
        </p:txBody>
      </p:sp>
      <p:sp>
        <p:nvSpPr>
          <p:cNvPr id="30" name="Espace réservé du texte 5">
            <a:extLst>
              <a:ext uri="{FF2B5EF4-FFF2-40B4-BE49-F238E27FC236}">
                <a16:creationId xmlns:a16="http://schemas.microsoft.com/office/drawing/2014/main" id="{684BBA62-3AE3-3767-6055-42EB11CCBB80}"/>
              </a:ext>
            </a:extLst>
          </p:cNvPr>
          <p:cNvSpPr txBox="1">
            <a:spLocks/>
          </p:cNvSpPr>
          <p:nvPr/>
        </p:nvSpPr>
        <p:spPr>
          <a:xfrm>
            <a:off x="1389025" y="3159000"/>
            <a:ext cx="5775327"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SzPct val="50000"/>
              <a:buFont typeface="Wingdings" panose="05000000000000000000" pitchFamily="2" charset="2"/>
              <a:buChar char="l"/>
            </a:pPr>
            <a:r>
              <a:rPr lang="ar-MA" sz="2400" b="1" dirty="0">
                <a:solidFill>
                  <a:srgbClr val="424D7B"/>
                </a:solidFill>
                <a:cs typeface="Microsoft Uighur" panose="02000000000000000000" pitchFamily="2" charset="-78"/>
              </a:rPr>
              <a:t>كتابة مشتركة لحكاية خيالية.</a:t>
            </a:r>
          </a:p>
        </p:txBody>
      </p:sp>
      <p:pic>
        <p:nvPicPr>
          <p:cNvPr id="34" name="Image 9">
            <a:extLst>
              <a:ext uri="{FF2B5EF4-FFF2-40B4-BE49-F238E27FC236}">
                <a16:creationId xmlns:a16="http://schemas.microsoft.com/office/drawing/2014/main" id="{D927428A-C755-08D4-004B-B9C4FFAFE9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81536" y="992399"/>
            <a:ext cx="360000" cy="360000"/>
          </a:xfrm>
          <a:prstGeom prst="rect">
            <a:avLst/>
          </a:prstGeom>
          <a:ln>
            <a:noFill/>
          </a:ln>
        </p:spPr>
      </p:pic>
      <p:pic>
        <p:nvPicPr>
          <p:cNvPr id="35" name="Image 34" descr="Une image contenant horloge, cercle, symbole, Police&#10;&#10;Le contenu généré par l’IA peut être incorrect.">
            <a:extLst>
              <a:ext uri="{FF2B5EF4-FFF2-40B4-BE49-F238E27FC236}">
                <a16:creationId xmlns:a16="http://schemas.microsoft.com/office/drawing/2014/main" id="{34944446-B603-0F67-24D0-F01A018964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47" y="1790694"/>
            <a:ext cx="469078" cy="540000"/>
          </a:xfrm>
          <a:prstGeom prst="rect">
            <a:avLst/>
          </a:prstGeom>
        </p:spPr>
      </p:pic>
      <p:pic>
        <p:nvPicPr>
          <p:cNvPr id="2" name="Image 1">
            <a:extLst>
              <a:ext uri="{FF2B5EF4-FFF2-40B4-BE49-F238E27FC236}">
                <a16:creationId xmlns:a16="http://schemas.microsoft.com/office/drawing/2014/main" id="{1EAA765F-7CFD-C1F7-6114-73F41844305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2449495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87A4-0A9B-08A0-2AEF-E847A1100B6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80AF61F6-3BED-6518-1E45-1047A550BFD2}"/>
              </a:ext>
            </a:extLst>
          </p:cNvPr>
          <p:cNvSpPr txBox="1">
            <a:spLocks/>
          </p:cNvSpPr>
          <p:nvPr/>
        </p:nvSpPr>
        <p:spPr>
          <a:xfrm>
            <a:off x="787368" y="1754598"/>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400" dirty="0">
                <a:solidFill>
                  <a:srgbClr val="C00000"/>
                </a:solidFill>
              </a:rPr>
              <a:t>تـــوجيه</a:t>
            </a:r>
          </a:p>
        </p:txBody>
      </p:sp>
      <p:sp>
        <p:nvSpPr>
          <p:cNvPr id="3" name="ZoneTexte 2">
            <a:extLst>
              <a:ext uri="{FF2B5EF4-FFF2-40B4-BE49-F238E27FC236}">
                <a16:creationId xmlns:a16="http://schemas.microsoft.com/office/drawing/2014/main" id="{60F492D7-F349-5281-AFC3-9F8B6D2C9469}"/>
              </a:ext>
            </a:extLst>
          </p:cNvPr>
          <p:cNvSpPr txBox="1"/>
          <p:nvPr/>
        </p:nvSpPr>
        <p:spPr>
          <a:xfrm>
            <a:off x="994306" y="2474598"/>
            <a:ext cx="7112001" cy="3592473"/>
          </a:xfrm>
          <a:prstGeom prst="roundRect">
            <a:avLst/>
          </a:prstGeom>
          <a:noFill/>
          <a:ln w="38100">
            <a:noFill/>
          </a:ln>
        </p:spPr>
        <p:txBody>
          <a:bodyPr wrap="square">
            <a:spAutoFit/>
          </a:bodyPr>
          <a:lstStyle/>
          <a:p>
            <a:pPr marL="0" marR="0" lvl="0" indent="0" algn="just" defTabSz="457200" rtl="1" eaLnBrk="1" fontAlgn="auto" latinLnBrk="0" hangingPunct="1">
              <a:lnSpc>
                <a:spcPct val="100000"/>
              </a:lnSpc>
              <a:spcBef>
                <a:spcPts val="0"/>
              </a:spcBef>
              <a:spcAft>
                <a:spcPts val="60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بعد نهاية الحصة، يشرع الأستاذ(ة) في تصحيح إنتاجات التلاميذ وتقديم تغذية راجعة مكتوبة حول الأخطاء المرتكبة، سواء اللغوية منها أو تلك المرتبطة بتصميم النص الوصفي، استعدادا للأسبوع الخامس المخصص للدعم والتوليف. </a:t>
            </a:r>
          </a:p>
          <a:p>
            <a:pPr marL="0" marR="0" lvl="0" indent="0" algn="just" defTabSz="457200" rtl="1" eaLnBrk="1" fontAlgn="auto" latinLnBrk="0" hangingPunct="1">
              <a:lnSpc>
                <a:spcPct val="100000"/>
              </a:lnSpc>
              <a:spcBef>
                <a:spcPts val="0"/>
              </a:spcBef>
              <a:spcAft>
                <a:spcPts val="600"/>
              </a:spcAft>
              <a:buClrTx/>
              <a:buSzTx/>
              <a:buFontTx/>
              <a:buNone/>
              <a:tabLst/>
              <a:defRPr/>
            </a:pPr>
            <a:endParaRPr kumimoji="0" lang="ar-MA" sz="20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89303363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FB220-1A2D-EDCF-C94F-84AB3EABE4B2}"/>
              </a:ext>
            </a:extLst>
          </p:cNvPr>
          <p:cNvSpPr>
            <a:spLocks noGrp="1"/>
          </p:cNvSpPr>
          <p:nvPr>
            <p:ph type="title"/>
          </p:nvPr>
        </p:nvSpPr>
        <p:spPr>
          <a:xfrm>
            <a:off x="607321" y="756000"/>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سنواصل مناقشة إنتاجاتكم الكتابية. خذوا دفاتر القسم.</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92AE35DD-623A-1316-475D-81E5FFA60B4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5" name="Rectangle 4">
            <a:extLst>
              <a:ext uri="{FF2B5EF4-FFF2-40B4-BE49-F238E27FC236}">
                <a16:creationId xmlns:a16="http://schemas.microsoft.com/office/drawing/2014/main" id="{84F0E3D6-4D1F-24C3-E9A1-E94EF1498A0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6" name="Rectangle 5">
            <a:extLst>
              <a:ext uri="{FF2B5EF4-FFF2-40B4-BE49-F238E27FC236}">
                <a16:creationId xmlns:a16="http://schemas.microsoft.com/office/drawing/2014/main" id="{BF9DC520-E449-0568-C375-71EC48FD8E7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7" name="Rectangle 6">
            <a:extLst>
              <a:ext uri="{FF2B5EF4-FFF2-40B4-BE49-F238E27FC236}">
                <a16:creationId xmlns:a16="http://schemas.microsoft.com/office/drawing/2014/main" id="{31D4CBFA-C351-80F2-31CE-B5B29451E8AB}"/>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8" name="Rectangle 7">
            <a:extLst>
              <a:ext uri="{FF2B5EF4-FFF2-40B4-BE49-F238E27FC236}">
                <a16:creationId xmlns:a16="http://schemas.microsoft.com/office/drawing/2014/main" id="{E62A0904-8044-D749-0F3A-6AEF59A7F1C1}"/>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9" name="Image 8">
            <a:extLst>
              <a:ext uri="{FF2B5EF4-FFF2-40B4-BE49-F238E27FC236}">
                <a16:creationId xmlns:a16="http://schemas.microsoft.com/office/drawing/2014/main" id="{5FACED49-D03C-274A-B3B4-38AF53D01F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0" name="Image 9">
            <a:extLst>
              <a:ext uri="{FF2B5EF4-FFF2-40B4-BE49-F238E27FC236}">
                <a16:creationId xmlns:a16="http://schemas.microsoft.com/office/drawing/2014/main" id="{07D17ED6-F947-E410-9C20-85A5B55B40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1" name="Image 10">
            <a:extLst>
              <a:ext uri="{FF2B5EF4-FFF2-40B4-BE49-F238E27FC236}">
                <a16:creationId xmlns:a16="http://schemas.microsoft.com/office/drawing/2014/main" id="{27C3D1A2-FC30-59AB-7940-389848CCD3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12" name="Image 11">
            <a:extLst>
              <a:ext uri="{FF2B5EF4-FFF2-40B4-BE49-F238E27FC236}">
                <a16:creationId xmlns:a16="http://schemas.microsoft.com/office/drawing/2014/main" id="{DB3667FD-1078-8ACE-5B29-93443ECE10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4" name="Image 3" descr="Une image contenant texte, capture d’écran, ordinateur, Ordinateur tablette&#10;&#10;Description générée automatiquement">
            <a:extLst>
              <a:ext uri="{FF2B5EF4-FFF2-40B4-BE49-F238E27FC236}">
                <a16:creationId xmlns:a16="http://schemas.microsoft.com/office/drawing/2014/main" id="{F32D884B-DA42-135B-B747-CA8C11056B79}"/>
              </a:ext>
            </a:extLst>
          </p:cNvPr>
          <p:cNvPicPr>
            <a:picLocks noChangeAspect="1"/>
          </p:cNvPicPr>
          <p:nvPr/>
        </p:nvPicPr>
        <p:blipFill>
          <a:blip r:embed="rId7">
            <a:extLst>
              <a:ext uri="{28A0092B-C50C-407E-A947-70E740481C1C}">
                <a14:useLocalDpi xmlns:a14="http://schemas.microsoft.com/office/drawing/2010/main" val="0"/>
              </a:ext>
            </a:extLst>
          </a:blip>
          <a:srcRect l="12252" t="27978" r="58691" b="26448"/>
          <a:stretch/>
        </p:blipFill>
        <p:spPr>
          <a:xfrm>
            <a:off x="2930737" y="2403566"/>
            <a:ext cx="3600000" cy="3066943"/>
          </a:xfrm>
          <a:prstGeom prst="rect">
            <a:avLst/>
          </a:prstGeom>
        </p:spPr>
      </p:pic>
    </p:spTree>
    <p:extLst>
      <p:ext uri="{BB962C8B-B14F-4D97-AF65-F5344CB8AC3E}">
        <p14:creationId xmlns:p14="http://schemas.microsoft.com/office/powerpoint/2010/main" val="250560380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1726F-8D76-7072-84D0-592B8BE240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0C38FC-1485-C5CC-D898-EE804671D208}"/>
              </a:ext>
            </a:extLst>
          </p:cNvPr>
          <p:cNvSpPr>
            <a:spLocks noGrp="1"/>
          </p:cNvSpPr>
          <p:nvPr>
            <p:ph type="title"/>
          </p:nvPr>
        </p:nvSpPr>
        <p:spPr>
          <a:xfrm>
            <a:off x="548640" y="756000"/>
            <a:ext cx="6939870" cy="612000"/>
          </a:xfrm>
        </p:spPr>
        <p:txBody>
          <a:bodyPr>
            <a:no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سأعين آخرين لقراءة إنتاجاتهم  من أجل مناقشتها.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توجيه التلاميذ إلى تعبئة بطاقة التصحيح الذاتي-ص116- بعد المناقشة.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A2FDFDE2-EF2F-A9A6-5B2C-90880FC3431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21" name="Rectangle 20">
            <a:extLst>
              <a:ext uri="{FF2B5EF4-FFF2-40B4-BE49-F238E27FC236}">
                <a16:creationId xmlns:a16="http://schemas.microsoft.com/office/drawing/2014/main" id="{865BCD4F-C907-4565-ADEB-9330AEA05DB6}"/>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03CBCCF7-D01B-04D4-AD93-E487CBA1227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23" name="Rectangle 22">
            <a:extLst>
              <a:ext uri="{FF2B5EF4-FFF2-40B4-BE49-F238E27FC236}">
                <a16:creationId xmlns:a16="http://schemas.microsoft.com/office/drawing/2014/main" id="{9C3544AC-031D-3BB4-FE36-87244BA6D62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4" name="Rectangle 23">
            <a:extLst>
              <a:ext uri="{FF2B5EF4-FFF2-40B4-BE49-F238E27FC236}">
                <a16:creationId xmlns:a16="http://schemas.microsoft.com/office/drawing/2014/main" id="{E8806E43-BDE8-51FD-8DBA-239B0C041C7C}"/>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5" name="Image 24">
            <a:extLst>
              <a:ext uri="{FF2B5EF4-FFF2-40B4-BE49-F238E27FC236}">
                <a16:creationId xmlns:a16="http://schemas.microsoft.com/office/drawing/2014/main" id="{878DA86A-615A-442D-2415-89F60C0B85F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6" name="Image 25">
            <a:extLst>
              <a:ext uri="{FF2B5EF4-FFF2-40B4-BE49-F238E27FC236}">
                <a16:creationId xmlns:a16="http://schemas.microsoft.com/office/drawing/2014/main" id="{F10C5661-A60A-194B-C564-27F134A2F3C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7" name="Image 26">
            <a:extLst>
              <a:ext uri="{FF2B5EF4-FFF2-40B4-BE49-F238E27FC236}">
                <a16:creationId xmlns:a16="http://schemas.microsoft.com/office/drawing/2014/main" id="{53A06DB8-5E0C-4B78-4DEE-6778330369B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8" name="Image 27">
            <a:extLst>
              <a:ext uri="{FF2B5EF4-FFF2-40B4-BE49-F238E27FC236}">
                <a16:creationId xmlns:a16="http://schemas.microsoft.com/office/drawing/2014/main" id="{8753334F-9378-376C-B337-DCE649E23BB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3" name="Image 2">
            <a:extLst>
              <a:ext uri="{FF2B5EF4-FFF2-40B4-BE49-F238E27FC236}">
                <a16:creationId xmlns:a16="http://schemas.microsoft.com/office/drawing/2014/main" id="{874DAF66-55CC-0E8A-D1FA-1C4780AC096C}"/>
              </a:ext>
            </a:extLst>
          </p:cNvPr>
          <p:cNvPicPr>
            <a:picLocks noChangeAspect="1"/>
          </p:cNvPicPr>
          <p:nvPr/>
        </p:nvPicPr>
        <p:blipFill>
          <a:blip r:embed="rId7"/>
          <a:stretch>
            <a:fillRect/>
          </a:stretch>
        </p:blipFill>
        <p:spPr>
          <a:xfrm>
            <a:off x="799178" y="2427582"/>
            <a:ext cx="7435694" cy="3669942"/>
          </a:xfrm>
          <a:prstGeom prst="rect">
            <a:avLst/>
          </a:prstGeom>
        </p:spPr>
      </p:pic>
    </p:spTree>
    <p:extLst>
      <p:ext uri="{BB962C8B-B14F-4D97-AF65-F5344CB8AC3E}">
        <p14:creationId xmlns:p14="http://schemas.microsoft.com/office/powerpoint/2010/main" val="292447491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2ED8-CCB0-F8F0-90AB-5F77A1C01B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EC4678-F93F-2C2F-C697-739B2D138FC0}"/>
              </a:ext>
            </a:extLst>
          </p:cNvPr>
          <p:cNvSpPr>
            <a:spLocks noGrp="1"/>
          </p:cNvSpPr>
          <p:nvPr>
            <p:ph type="title"/>
          </p:nvPr>
        </p:nvSpPr>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الصفحة </a:t>
            </a:r>
            <a:r>
              <a:rPr lang="ar-MA" sz="2400" b="1" dirty="0">
                <a:solidFill>
                  <a:schemeClr val="bg1">
                    <a:lumMod val="50000"/>
                  </a:schemeClr>
                </a:solidFill>
                <a:ea typeface="Calibri" panose="020F0502020204030204" pitchFamily="34" charset="0"/>
                <a:cs typeface="Microsoft Uighur" panose="02000000000000000000" pitchFamily="2" charset="-78"/>
              </a:rPr>
              <a:t>115. </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سنكتب جماعة </a:t>
            </a:r>
            <a:r>
              <a:rPr lang="ar-MA" sz="2400" b="1" dirty="0">
                <a:solidFill>
                  <a:schemeClr val="bg1">
                    <a:lumMod val="50000"/>
                  </a:schemeClr>
                </a:solidFill>
                <a:ea typeface="Calibri" panose="020F0502020204030204" pitchFamily="34" charset="0"/>
                <a:cs typeface="Microsoft Uighur" panose="02000000000000000000" pitchFamily="2" charset="-78"/>
              </a:rPr>
              <a:t>حكاية خيالية</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يمكن الاشتغال على الوضعية المعتمدة في الحصة السابقة.)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E1E8B32D-0EB6-8C70-E18D-57D4D5F6675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0" name="Rectangle 29">
            <a:extLst>
              <a:ext uri="{FF2B5EF4-FFF2-40B4-BE49-F238E27FC236}">
                <a16:creationId xmlns:a16="http://schemas.microsoft.com/office/drawing/2014/main" id="{E01F4B04-D9A8-8252-C4C8-780761BEBF9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31" name="Rectangle 30">
            <a:extLst>
              <a:ext uri="{FF2B5EF4-FFF2-40B4-BE49-F238E27FC236}">
                <a16:creationId xmlns:a16="http://schemas.microsoft.com/office/drawing/2014/main" id="{8FF93DFF-193B-53F5-F587-D536EC725D07}"/>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32" name="Rectangle 31">
            <a:extLst>
              <a:ext uri="{FF2B5EF4-FFF2-40B4-BE49-F238E27FC236}">
                <a16:creationId xmlns:a16="http://schemas.microsoft.com/office/drawing/2014/main" id="{41AA76E7-8F85-490B-0BD0-281CAAEC347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33" name="Rectangle 32">
            <a:extLst>
              <a:ext uri="{FF2B5EF4-FFF2-40B4-BE49-F238E27FC236}">
                <a16:creationId xmlns:a16="http://schemas.microsoft.com/office/drawing/2014/main" id="{7575A5A7-6EFE-4259-001A-DD9F84CAFD7A}"/>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34" name="Image 33">
            <a:extLst>
              <a:ext uri="{FF2B5EF4-FFF2-40B4-BE49-F238E27FC236}">
                <a16:creationId xmlns:a16="http://schemas.microsoft.com/office/drawing/2014/main" id="{5ADEBD72-E192-89CB-9194-9D6C295D5C8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35" name="Image 34">
            <a:extLst>
              <a:ext uri="{FF2B5EF4-FFF2-40B4-BE49-F238E27FC236}">
                <a16:creationId xmlns:a16="http://schemas.microsoft.com/office/drawing/2014/main" id="{D9F00A19-21D1-D32F-A8BD-C358EDA4061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36" name="Image 35">
            <a:extLst>
              <a:ext uri="{FF2B5EF4-FFF2-40B4-BE49-F238E27FC236}">
                <a16:creationId xmlns:a16="http://schemas.microsoft.com/office/drawing/2014/main" id="{80AF30EE-5C88-32E2-1730-EED2B194B7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37" name="Image 36">
            <a:extLst>
              <a:ext uri="{FF2B5EF4-FFF2-40B4-BE49-F238E27FC236}">
                <a16:creationId xmlns:a16="http://schemas.microsoft.com/office/drawing/2014/main" id="{914568E5-0798-EE39-1194-0E958496645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5" name="Image 4">
            <a:extLst>
              <a:ext uri="{FF2B5EF4-FFF2-40B4-BE49-F238E27FC236}">
                <a16:creationId xmlns:a16="http://schemas.microsoft.com/office/drawing/2014/main" id="{B342588C-E2BD-6FBE-45D0-107D460B4A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5622" y="1476000"/>
            <a:ext cx="3335769" cy="5470509"/>
          </a:xfrm>
          <a:prstGeom prst="rect">
            <a:avLst/>
          </a:prstGeom>
        </p:spPr>
      </p:pic>
      <p:sp>
        <p:nvSpPr>
          <p:cNvPr id="6" name="Rectangle : coins arrondis 5">
            <a:extLst>
              <a:ext uri="{FF2B5EF4-FFF2-40B4-BE49-F238E27FC236}">
                <a16:creationId xmlns:a16="http://schemas.microsoft.com/office/drawing/2014/main" id="{6AA961BB-932F-8F6D-0C20-7205F1A442A4}"/>
              </a:ext>
            </a:extLst>
          </p:cNvPr>
          <p:cNvSpPr/>
          <p:nvPr/>
        </p:nvSpPr>
        <p:spPr>
          <a:xfrm>
            <a:off x="2735622" y="2426945"/>
            <a:ext cx="3335769" cy="3909964"/>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fr-MA"/>
          </a:p>
        </p:txBody>
      </p:sp>
    </p:spTree>
    <p:extLst>
      <p:ext uri="{BB962C8B-B14F-4D97-AF65-F5344CB8AC3E}">
        <p14:creationId xmlns:p14="http://schemas.microsoft.com/office/powerpoint/2010/main" val="270795925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1DA1-F2A5-B1B9-F6F0-5D30A48640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AFBC5B-CA9C-3EFC-8B84-B9379E6906E9}"/>
              </a:ext>
            </a:extLst>
          </p:cNvPr>
          <p:cNvSpPr>
            <a:spLocks noGrp="1"/>
          </p:cNvSpPr>
          <p:nvPr>
            <p:ph type="title"/>
          </p:nvPr>
        </p:nvSpPr>
        <p:spPr>
          <a:xfrm>
            <a:off x="694313" y="782581"/>
            <a:ext cx="6840000" cy="612000"/>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نتذكر جماعة عناصر تصميم الحكاية الخيالية. من يقرأ؟</a:t>
            </a:r>
          </a:p>
        </p:txBody>
      </p:sp>
      <p:sp>
        <p:nvSpPr>
          <p:cNvPr id="17" name="Rectangle 16">
            <a:extLst>
              <a:ext uri="{FF2B5EF4-FFF2-40B4-BE49-F238E27FC236}">
                <a16:creationId xmlns:a16="http://schemas.microsoft.com/office/drawing/2014/main" id="{C9EF5175-27F0-12B9-4A0D-C3B9A6FE6FA3}"/>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BB6440D-2306-071C-313E-6C86E85F5B6F}"/>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9C017A6F-D07F-49F6-FA80-503623594F5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FD766006-0C8E-296A-A1D1-F0FCFFC71D8D}"/>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6A6381C9-B7DD-CF6C-E8FA-09368FA071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2996FEB3-A2BA-8CD8-C956-D122783158B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8BAD6C37-E4B3-830B-05DB-CA9F0209958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540E7915-C60B-4793-58CB-5861804941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6603352E-D4C8-9392-0E2C-58BBAC5A48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2BC13828-8557-5DC3-EBB8-701F71348B32}"/>
              </a:ext>
            </a:extLst>
          </p:cNvPr>
          <p:cNvSpPr/>
          <p:nvPr/>
        </p:nvSpPr>
        <p:spPr>
          <a:xfrm>
            <a:off x="6965070" y="2109283"/>
            <a:ext cx="1545335"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مُقَدِّمَةٌ </a:t>
            </a:r>
            <a:endParaRPr lang="fr-FR" sz="2800" kern="100" dirty="0">
              <a:effectLst/>
              <a:ea typeface="Calibri" panose="020F0502020204030204" pitchFamily="34" charset="0"/>
              <a:cs typeface="Arial" panose="020B0604020202020204" pitchFamily="34" charset="0"/>
            </a:endParaRPr>
          </a:p>
        </p:txBody>
      </p:sp>
      <p:sp>
        <p:nvSpPr>
          <p:cNvPr id="4" name="Rectangle : coins arrondis 3">
            <a:extLst>
              <a:ext uri="{FF2B5EF4-FFF2-40B4-BE49-F238E27FC236}">
                <a16:creationId xmlns:a16="http://schemas.microsoft.com/office/drawing/2014/main" id="{6563B731-88FF-E58C-8096-D268D83C599C}"/>
              </a:ext>
            </a:extLst>
          </p:cNvPr>
          <p:cNvSpPr/>
          <p:nvPr/>
        </p:nvSpPr>
        <p:spPr>
          <a:xfrm>
            <a:off x="6855549" y="3940980"/>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عَرْضٌ</a:t>
            </a:r>
            <a:endParaRPr lang="fr-FR" sz="2800" kern="100" dirty="0">
              <a:effectLst/>
              <a:ea typeface="Calibri" panose="020F0502020204030204" pitchFamily="34" charset="0"/>
              <a:cs typeface="Arial" panose="020B0604020202020204" pitchFamily="34" charset="0"/>
            </a:endParaRPr>
          </a:p>
        </p:txBody>
      </p:sp>
      <p:sp>
        <p:nvSpPr>
          <p:cNvPr id="5" name="Rectangle : coins arrondis 4">
            <a:extLst>
              <a:ext uri="{FF2B5EF4-FFF2-40B4-BE49-F238E27FC236}">
                <a16:creationId xmlns:a16="http://schemas.microsoft.com/office/drawing/2014/main" id="{E77AEEDA-CDA7-1CA2-9FD7-9B9D50D9D7B3}"/>
              </a:ext>
            </a:extLst>
          </p:cNvPr>
          <p:cNvSpPr/>
          <p:nvPr/>
        </p:nvSpPr>
        <p:spPr>
          <a:xfrm>
            <a:off x="6846505" y="5497481"/>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خاتِمَةٌ </a:t>
            </a:r>
            <a:endParaRPr lang="fr-FR" sz="2800" kern="100" dirty="0">
              <a:effectLst/>
              <a:ea typeface="Calibri" panose="020F0502020204030204" pitchFamily="34" charset="0"/>
              <a:cs typeface="Arial" panose="020B0604020202020204" pitchFamily="34" charset="0"/>
            </a:endParaRPr>
          </a:p>
        </p:txBody>
      </p:sp>
      <p:pic>
        <p:nvPicPr>
          <p:cNvPr id="7" name="Image 6" descr="Une image contenant symbole, Graphique, conception&#10;&#10;Le contenu généré par l’IA peut être incorrect.">
            <a:extLst>
              <a:ext uri="{FF2B5EF4-FFF2-40B4-BE49-F238E27FC236}">
                <a16:creationId xmlns:a16="http://schemas.microsoft.com/office/drawing/2014/main" id="{1769D41D-E1A3-846D-92E2-25F088442415}"/>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206832" y="2130103"/>
            <a:ext cx="735087" cy="789529"/>
          </a:xfrm>
          <a:prstGeom prst="roundRect">
            <a:avLst/>
          </a:prstGeom>
          <a:noFill/>
        </p:spPr>
      </p:pic>
      <p:pic>
        <p:nvPicPr>
          <p:cNvPr id="8" name="Image 7" descr="Une image contenant symbole, Graphique, conception&#10;&#10;Le contenu généré par l’IA peut être incorrect.">
            <a:extLst>
              <a:ext uri="{FF2B5EF4-FFF2-40B4-BE49-F238E27FC236}">
                <a16:creationId xmlns:a16="http://schemas.microsoft.com/office/drawing/2014/main" id="{010EC0E3-56FD-5A5E-313F-86732EA707B6}"/>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146727" y="3940866"/>
            <a:ext cx="735087" cy="789529"/>
          </a:xfrm>
          <a:prstGeom prst="roundRect">
            <a:avLst/>
          </a:prstGeom>
          <a:noFill/>
        </p:spPr>
      </p:pic>
      <p:pic>
        <p:nvPicPr>
          <p:cNvPr id="9" name="Image 8" descr="Une image contenant symbole, Graphique, conception&#10;&#10;Le contenu généré par l’IA peut être incorrect.">
            <a:extLst>
              <a:ext uri="{FF2B5EF4-FFF2-40B4-BE49-F238E27FC236}">
                <a16:creationId xmlns:a16="http://schemas.microsoft.com/office/drawing/2014/main" id="{31A63419-8CDB-F3DC-81BA-271145C65677}"/>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183682" y="5557402"/>
            <a:ext cx="735087" cy="789529"/>
          </a:xfrm>
          <a:prstGeom prst="roundRect">
            <a:avLst/>
          </a:prstGeom>
          <a:noFill/>
        </p:spPr>
      </p:pic>
      <p:sp>
        <p:nvSpPr>
          <p:cNvPr id="10" name="Zone de texte 25">
            <a:extLst>
              <a:ext uri="{FF2B5EF4-FFF2-40B4-BE49-F238E27FC236}">
                <a16:creationId xmlns:a16="http://schemas.microsoft.com/office/drawing/2014/main" id="{D872092E-6292-B4B3-7CC3-F2DE00E3AAC0}"/>
              </a:ext>
            </a:extLst>
          </p:cNvPr>
          <p:cNvSpPr txBox="1"/>
          <p:nvPr/>
        </p:nvSpPr>
        <p:spPr>
          <a:xfrm>
            <a:off x="501903" y="1929472"/>
            <a:ext cx="5704929" cy="1282943"/>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457200" indent="-457200" algn="just" rtl="1">
              <a:lnSpc>
                <a:spcPct val="115000"/>
              </a:lnSpc>
              <a:spcAft>
                <a:spcPts val="800"/>
              </a:spcAft>
              <a:buFont typeface="Arial" panose="020B0604020202020204" pitchFamily="34" charset="0"/>
              <a:buChar char="•"/>
              <a:tabLst>
                <a:tab pos="6544945" algn="r"/>
              </a:tabLst>
            </a:pPr>
            <a:r>
              <a:rPr lang="ar-MA" sz="2800" kern="1200" dirty="0">
                <a:effectLst/>
                <a:latin typeface="Calibri" panose="020F0502020204030204" pitchFamily="34" charset="0"/>
                <a:ea typeface="Viga"/>
                <a:cs typeface="Calibri" panose="020F0502020204030204" pitchFamily="34" charset="0"/>
              </a:rPr>
              <a:t>وَضْعِيَّةُ </a:t>
            </a:r>
            <a:r>
              <a:rPr lang="ar-MA" sz="2800" kern="1200" dirty="0" err="1">
                <a:effectLst/>
                <a:latin typeface="Calibri" panose="020F0502020204030204" pitchFamily="34" charset="0"/>
                <a:ea typeface="Viga"/>
                <a:cs typeface="Calibri" panose="020F0502020204030204" pitchFamily="34" charset="0"/>
              </a:rPr>
              <a:t>ٱلْبِدايَةِ</a:t>
            </a:r>
            <a:r>
              <a:rPr lang="ar-MA" sz="2800" kern="1200" dirty="0">
                <a:effectLst/>
                <a:latin typeface="Calibri" panose="020F0502020204030204" pitchFamily="34" charset="0"/>
                <a:ea typeface="Viga"/>
                <a:cs typeface="Calibri" panose="020F050202020403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Zone de texte 25">
            <a:extLst>
              <a:ext uri="{FF2B5EF4-FFF2-40B4-BE49-F238E27FC236}">
                <a16:creationId xmlns:a16="http://schemas.microsoft.com/office/drawing/2014/main" id="{19657F13-0014-DB4C-02C4-AF33A5651C6B}"/>
              </a:ext>
            </a:extLst>
          </p:cNvPr>
          <p:cNvSpPr txBox="1"/>
          <p:nvPr/>
        </p:nvSpPr>
        <p:spPr>
          <a:xfrm>
            <a:off x="501904" y="3718769"/>
            <a:ext cx="5704929" cy="1332162"/>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pPr marL="457200" lvl="0" indent="-457200">
              <a:buFont typeface="Arial" panose="020B0604020202020204" pitchFamily="34" charset="0"/>
              <a:buChar char="•"/>
            </a:pPr>
            <a:r>
              <a:rPr lang="ar-MA" dirty="0"/>
              <a:t>اَلْحَدَثُ </a:t>
            </a:r>
            <a:r>
              <a:rPr lang="ar-MA" dirty="0" err="1"/>
              <a:t>ٱلْمُرْبِكُ</a:t>
            </a:r>
            <a:r>
              <a:rPr lang="ar-MA" dirty="0"/>
              <a:t>؛</a:t>
            </a:r>
            <a:endParaRPr lang="fr-FR" dirty="0"/>
          </a:p>
          <a:p>
            <a:pPr marL="457200" lvl="0" indent="-457200">
              <a:buFont typeface="Arial" panose="020B0604020202020204" pitchFamily="34" charset="0"/>
              <a:buChar char="•"/>
            </a:pPr>
            <a:r>
              <a:rPr lang="ar-MA" dirty="0"/>
              <a:t>اَلْعُقْدَةُ </a:t>
            </a:r>
            <a:r>
              <a:rPr lang="ar-MA" dirty="0" err="1"/>
              <a:t>وَٱلْحَلُّ</a:t>
            </a:r>
            <a:r>
              <a:rPr lang="ar-MA" dirty="0"/>
              <a:t>.</a:t>
            </a:r>
            <a:endParaRPr lang="fr-FR" dirty="0"/>
          </a:p>
        </p:txBody>
      </p:sp>
      <p:sp>
        <p:nvSpPr>
          <p:cNvPr id="12" name="Zone de texte 25">
            <a:extLst>
              <a:ext uri="{FF2B5EF4-FFF2-40B4-BE49-F238E27FC236}">
                <a16:creationId xmlns:a16="http://schemas.microsoft.com/office/drawing/2014/main" id="{3AD4EEB7-60DA-8CC9-E1A7-12CBA66AAD6F}"/>
              </a:ext>
            </a:extLst>
          </p:cNvPr>
          <p:cNvSpPr txBox="1"/>
          <p:nvPr/>
        </p:nvSpPr>
        <p:spPr>
          <a:xfrm>
            <a:off x="501903" y="5486831"/>
            <a:ext cx="5768134" cy="1073217"/>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pPr marL="457200" indent="-457200">
              <a:buFont typeface="Arial" panose="020B0604020202020204" pitchFamily="34" charset="0"/>
              <a:buChar char="•"/>
            </a:pPr>
            <a:r>
              <a:rPr lang="ar-MA" dirty="0"/>
              <a:t>وَضْعِيَّةُ </a:t>
            </a:r>
            <a:r>
              <a:rPr lang="ar-MA" dirty="0" err="1"/>
              <a:t>ٱلنِّهايَةِ</a:t>
            </a:r>
            <a:r>
              <a:rPr lang="ar-MA" dirty="0"/>
              <a:t>. </a:t>
            </a:r>
            <a:endParaRPr lang="fr-FR" dirty="0"/>
          </a:p>
        </p:txBody>
      </p:sp>
    </p:spTree>
    <p:extLst>
      <p:ext uri="{BB962C8B-B14F-4D97-AF65-F5344CB8AC3E}">
        <p14:creationId xmlns:p14="http://schemas.microsoft.com/office/powerpoint/2010/main" val="412264742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18383-48A0-968B-28FB-CCBA5EEB29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238986-D0AC-587F-2AB3-894AAF1FFA2D}"/>
              </a:ext>
            </a:extLst>
          </p:cNvPr>
          <p:cNvSpPr>
            <a:spLocks noGrp="1"/>
          </p:cNvSpPr>
          <p:nvPr>
            <p:ph type="title"/>
          </p:nvPr>
        </p:nvSpPr>
        <p:spPr>
          <a:xfrm>
            <a:off x="694313" y="782581"/>
            <a:ext cx="6840000" cy="612000"/>
          </a:xfrm>
        </p:spPr>
        <p:txBody>
          <a:bodyPr>
            <a:normAutofit fontScale="90000"/>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نبدأ بالمقدمة. من يقترح وضعية البداية للحكاية المقترحة؟  سأسجل الفقرة الجيدة على السبورة.</a:t>
            </a:r>
          </a:p>
        </p:txBody>
      </p:sp>
      <p:sp>
        <p:nvSpPr>
          <p:cNvPr id="17" name="Rectangle 16">
            <a:extLst>
              <a:ext uri="{FF2B5EF4-FFF2-40B4-BE49-F238E27FC236}">
                <a16:creationId xmlns:a16="http://schemas.microsoft.com/office/drawing/2014/main" id="{9BB46358-84FE-FFFE-B03B-89CEF02B75A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1EF10CD5-06EB-3254-653D-C7EC7ADBA878}"/>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66208625-24A5-7F28-62BD-F2738A8DABF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48D03988-06B4-DE7A-C601-753E9C1DF31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C933ACAA-4F73-B6C3-2BE4-E99DF7E05C8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33621ED0-1124-3109-504C-1DAFBEFC9E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3B8BE186-83A1-A909-4FCB-4564A839C1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A6DD073E-B1AD-745E-0C28-25E18637C7D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9698F363-7478-FBEE-3A08-D1CDCEB07DA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3260CB85-85D6-8843-6175-FE6F775E4050}"/>
              </a:ext>
            </a:extLst>
          </p:cNvPr>
          <p:cNvSpPr/>
          <p:nvPr/>
        </p:nvSpPr>
        <p:spPr>
          <a:xfrm>
            <a:off x="6924430" y="3608811"/>
            <a:ext cx="1545335"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مُقَدِّمَةٌ </a:t>
            </a:r>
            <a:endParaRPr lang="fr-FR" sz="2800" kern="100" dirty="0">
              <a:effectLst/>
              <a:ea typeface="Calibri" panose="020F0502020204030204" pitchFamily="34" charset="0"/>
              <a:cs typeface="Arial" panose="020B0604020202020204" pitchFamily="34" charset="0"/>
            </a:endParaRPr>
          </a:p>
        </p:txBody>
      </p:sp>
      <p:pic>
        <p:nvPicPr>
          <p:cNvPr id="7" name="Image 6" descr="Une image contenant symbole, Graphique, conception&#10;&#10;Le contenu généré par l’IA peut être incorrect.">
            <a:extLst>
              <a:ext uri="{FF2B5EF4-FFF2-40B4-BE49-F238E27FC236}">
                <a16:creationId xmlns:a16="http://schemas.microsoft.com/office/drawing/2014/main" id="{A51CCD45-AF4C-1696-A701-71D22EA651AA}"/>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166192" y="3629631"/>
            <a:ext cx="735087" cy="789529"/>
          </a:xfrm>
          <a:prstGeom prst="roundRect">
            <a:avLst/>
          </a:prstGeom>
          <a:noFill/>
        </p:spPr>
      </p:pic>
      <p:sp>
        <p:nvSpPr>
          <p:cNvPr id="10" name="Zone de texte 25">
            <a:extLst>
              <a:ext uri="{FF2B5EF4-FFF2-40B4-BE49-F238E27FC236}">
                <a16:creationId xmlns:a16="http://schemas.microsoft.com/office/drawing/2014/main" id="{E0DB408C-E1C9-DF06-9F20-3734D40E4C49}"/>
              </a:ext>
            </a:extLst>
          </p:cNvPr>
          <p:cNvSpPr txBox="1"/>
          <p:nvPr/>
        </p:nvSpPr>
        <p:spPr>
          <a:xfrm>
            <a:off x="589280" y="3429000"/>
            <a:ext cx="5576912" cy="1282943"/>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457200" indent="-457200" algn="just" rtl="1">
              <a:lnSpc>
                <a:spcPct val="115000"/>
              </a:lnSpc>
              <a:spcAft>
                <a:spcPts val="800"/>
              </a:spcAft>
              <a:buFont typeface="Arial" panose="020B0604020202020204" pitchFamily="34" charset="0"/>
              <a:buChar char="•"/>
              <a:tabLst>
                <a:tab pos="6544945" algn="r"/>
              </a:tabLst>
            </a:pPr>
            <a:r>
              <a:rPr lang="ar-MA" sz="2800" kern="1200" dirty="0">
                <a:effectLst/>
                <a:latin typeface="Calibri" panose="020F0502020204030204" pitchFamily="34" charset="0"/>
                <a:ea typeface="Viga"/>
                <a:cs typeface="Calibri" panose="020F0502020204030204" pitchFamily="34" charset="0"/>
              </a:rPr>
              <a:t>وَضْعِيَّةُ </a:t>
            </a:r>
            <a:r>
              <a:rPr lang="ar-MA" sz="2800" kern="1200" dirty="0" err="1">
                <a:effectLst/>
                <a:latin typeface="Calibri" panose="020F0502020204030204" pitchFamily="34" charset="0"/>
                <a:ea typeface="Viga"/>
                <a:cs typeface="Calibri" panose="020F0502020204030204" pitchFamily="34" charset="0"/>
              </a:rPr>
              <a:t>ٱلْبِدايَةِ</a:t>
            </a:r>
            <a:r>
              <a:rPr lang="ar-MA" sz="2800" kern="1200" dirty="0">
                <a:effectLst/>
                <a:latin typeface="Calibri" panose="020F0502020204030204" pitchFamily="34" charset="0"/>
                <a:ea typeface="Viga"/>
                <a:cs typeface="Calibri" panose="020F050202020403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6848551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D59D4-67D3-6667-A20C-0BE080ABBA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EE0C96-B5B4-09C2-D6B3-2EEE969FB8DE}"/>
              </a:ext>
            </a:extLst>
          </p:cNvPr>
          <p:cNvSpPr>
            <a:spLocks noGrp="1"/>
          </p:cNvSpPr>
          <p:nvPr>
            <p:ph type="title"/>
          </p:nvPr>
        </p:nvSpPr>
        <p:spPr>
          <a:xfrm>
            <a:off x="548640" y="782581"/>
            <a:ext cx="6985673" cy="612000"/>
          </a:xfrm>
        </p:spPr>
        <p:txBody>
          <a:bodyPr>
            <a:normAutofit fontScale="90000"/>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ننتقل إلى العرض</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ما الحدث المربك؟ وما أحداث العقدة المناسبة لوضعية البداية المسجلة على السبورة؟  سأسجل  المناسب منها على السبورة.</a:t>
            </a:r>
          </a:p>
        </p:txBody>
      </p:sp>
      <p:sp>
        <p:nvSpPr>
          <p:cNvPr id="17" name="Rectangle 16">
            <a:extLst>
              <a:ext uri="{FF2B5EF4-FFF2-40B4-BE49-F238E27FC236}">
                <a16:creationId xmlns:a16="http://schemas.microsoft.com/office/drawing/2014/main" id="{29558DD6-046E-38E2-F972-97BF849AF7B7}"/>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79FD97B7-FA30-04FE-E72E-BE57338FD28B}"/>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ECCA92AD-D0B5-053F-3F49-569D2A0CD78A}"/>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5814599B-AD1B-95B9-D696-F0EBC5B377B7}"/>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15D0E942-020C-E1D4-0794-BEEE8DDA483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5B18FA8F-0FB0-B30B-382F-8CE2B5EFD72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F554F11E-F05E-79C6-50B8-D5950D85DD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64A61129-5860-AE3B-779A-4D6114358D6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D1393015-5E5B-CD4A-B7B2-6E15A13CA4A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7" name="Image 6" descr="Une image contenant symbole, Graphique, conception&#10;&#10;Le contenu généré par l’IA peut être incorrect.">
            <a:extLst>
              <a:ext uri="{FF2B5EF4-FFF2-40B4-BE49-F238E27FC236}">
                <a16:creationId xmlns:a16="http://schemas.microsoft.com/office/drawing/2014/main" id="{4AB991F7-08F5-4862-05CB-5F9C39E407D3}"/>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166192" y="3629631"/>
            <a:ext cx="735087" cy="789529"/>
          </a:xfrm>
          <a:prstGeom prst="roundRect">
            <a:avLst/>
          </a:prstGeom>
          <a:noFill/>
        </p:spPr>
      </p:pic>
      <p:sp>
        <p:nvSpPr>
          <p:cNvPr id="4" name="Zone de texte 25">
            <a:extLst>
              <a:ext uri="{FF2B5EF4-FFF2-40B4-BE49-F238E27FC236}">
                <a16:creationId xmlns:a16="http://schemas.microsoft.com/office/drawing/2014/main" id="{F10315D5-0B5C-A89E-CE64-36E93E63C9BB}"/>
              </a:ext>
            </a:extLst>
          </p:cNvPr>
          <p:cNvSpPr txBox="1"/>
          <p:nvPr/>
        </p:nvSpPr>
        <p:spPr>
          <a:xfrm>
            <a:off x="461262" y="3358314"/>
            <a:ext cx="5704929" cy="1332162"/>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pPr marL="457200" lvl="0" indent="-457200">
              <a:buFont typeface="Arial" panose="020B0604020202020204" pitchFamily="34" charset="0"/>
              <a:buChar char="•"/>
            </a:pPr>
            <a:r>
              <a:rPr lang="ar-MA" dirty="0"/>
              <a:t>اَلْحَدَثُ </a:t>
            </a:r>
            <a:r>
              <a:rPr lang="ar-MA" dirty="0" err="1"/>
              <a:t>ٱلْمُرْبِكُ</a:t>
            </a:r>
            <a:r>
              <a:rPr lang="ar-MA" dirty="0"/>
              <a:t>؛</a:t>
            </a:r>
            <a:endParaRPr lang="fr-FR" dirty="0"/>
          </a:p>
          <a:p>
            <a:pPr marL="457200" lvl="0" indent="-457200">
              <a:buFont typeface="Arial" panose="020B0604020202020204" pitchFamily="34" charset="0"/>
              <a:buChar char="•"/>
            </a:pPr>
            <a:r>
              <a:rPr lang="ar-MA" dirty="0"/>
              <a:t>اَلْعُقْدَةُ </a:t>
            </a:r>
            <a:r>
              <a:rPr lang="ar-MA" dirty="0" err="1"/>
              <a:t>وَٱلْحَلُّ</a:t>
            </a:r>
            <a:r>
              <a:rPr lang="ar-MA" dirty="0"/>
              <a:t>.</a:t>
            </a:r>
            <a:endParaRPr lang="fr-FR" dirty="0"/>
          </a:p>
        </p:txBody>
      </p:sp>
      <p:sp>
        <p:nvSpPr>
          <p:cNvPr id="5" name="Rectangle : coins arrondis 4">
            <a:extLst>
              <a:ext uri="{FF2B5EF4-FFF2-40B4-BE49-F238E27FC236}">
                <a16:creationId xmlns:a16="http://schemas.microsoft.com/office/drawing/2014/main" id="{420DEE05-A0F4-3B39-7E00-2EF845976181}"/>
              </a:ext>
            </a:extLst>
          </p:cNvPr>
          <p:cNvSpPr/>
          <p:nvPr/>
        </p:nvSpPr>
        <p:spPr>
          <a:xfrm>
            <a:off x="6901279" y="3569709"/>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عَرْضٌ</a:t>
            </a:r>
            <a:endParaRPr lang="fr-FR" sz="2800" kern="1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7725830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E63A2-CECE-58F8-7BCF-17DFE5E7FA8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119AE4-90E8-1894-16AA-5F42087E13D5}"/>
              </a:ext>
            </a:extLst>
          </p:cNvPr>
          <p:cNvSpPr>
            <a:spLocks noGrp="1"/>
          </p:cNvSpPr>
          <p:nvPr>
            <p:ph type="title"/>
          </p:nvPr>
        </p:nvSpPr>
        <p:spPr>
          <a:xfrm>
            <a:off x="694313" y="782581"/>
            <a:ext cx="6840000" cy="612000"/>
          </a:xfrm>
        </p:spPr>
        <p:txBody>
          <a:bodyPr>
            <a:normAutofit/>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من ينتج عرض الحكاية باستعمال الأحداث المقترحة؟  سأقوم بتسجيل الفقرة على السبورة.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Rectangle 16">
            <a:extLst>
              <a:ext uri="{FF2B5EF4-FFF2-40B4-BE49-F238E27FC236}">
                <a16:creationId xmlns:a16="http://schemas.microsoft.com/office/drawing/2014/main" id="{69ECE4FB-2FFE-4D20-F8E0-C26E0FA2F405}"/>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B46B16C8-0F99-6BF4-DF3B-3EF230CBC74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E9E16973-EB47-D6DB-CC86-9BB4FA7FDC8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3EEF8BBB-3545-76AD-785E-BD0A18BA97E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86500787-2687-4D71-2E94-6017EE800AB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BA6B5293-A4E0-EDD7-C476-43E0D9C5A4C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8601E5F5-3060-FCA3-CC8F-FA8D57A2B1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837A90E3-4C18-48F9-75D4-CB3B27B733B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F89FA423-38FC-7F02-3F10-1DD3C1AE816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pic>
        <p:nvPicPr>
          <p:cNvPr id="7" name="Image 6" descr="Une image contenant symbole, Graphique, conception&#10;&#10;Le contenu généré par l’IA peut être incorrect.">
            <a:extLst>
              <a:ext uri="{FF2B5EF4-FFF2-40B4-BE49-F238E27FC236}">
                <a16:creationId xmlns:a16="http://schemas.microsoft.com/office/drawing/2014/main" id="{FCDE42DF-0C56-B3D2-D537-B8C32C854ADC}"/>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166192" y="3629631"/>
            <a:ext cx="735087" cy="789529"/>
          </a:xfrm>
          <a:prstGeom prst="roundRect">
            <a:avLst/>
          </a:prstGeom>
          <a:noFill/>
        </p:spPr>
      </p:pic>
      <p:sp>
        <p:nvSpPr>
          <p:cNvPr id="4" name="Zone de texte 25">
            <a:extLst>
              <a:ext uri="{FF2B5EF4-FFF2-40B4-BE49-F238E27FC236}">
                <a16:creationId xmlns:a16="http://schemas.microsoft.com/office/drawing/2014/main" id="{FC444688-9CD3-836C-8AC5-055AC6E90CBB}"/>
              </a:ext>
            </a:extLst>
          </p:cNvPr>
          <p:cNvSpPr txBox="1"/>
          <p:nvPr/>
        </p:nvSpPr>
        <p:spPr>
          <a:xfrm>
            <a:off x="461262" y="3358314"/>
            <a:ext cx="5704929" cy="1332162"/>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pPr marL="457200" lvl="0" indent="-457200">
              <a:buFont typeface="Arial" panose="020B0604020202020204" pitchFamily="34" charset="0"/>
              <a:buChar char="•"/>
            </a:pPr>
            <a:r>
              <a:rPr lang="ar-MA" dirty="0"/>
              <a:t>اَلْحَدَثُ </a:t>
            </a:r>
            <a:r>
              <a:rPr lang="ar-MA" dirty="0" err="1"/>
              <a:t>ٱلْمُرْبِكُ</a:t>
            </a:r>
            <a:r>
              <a:rPr lang="ar-MA" dirty="0"/>
              <a:t>؛</a:t>
            </a:r>
            <a:endParaRPr lang="fr-FR" dirty="0"/>
          </a:p>
          <a:p>
            <a:pPr marL="457200" lvl="0" indent="-457200">
              <a:buFont typeface="Arial" panose="020B0604020202020204" pitchFamily="34" charset="0"/>
              <a:buChar char="•"/>
            </a:pPr>
            <a:r>
              <a:rPr lang="ar-MA" dirty="0"/>
              <a:t>اَلْعُقْدَةُ </a:t>
            </a:r>
            <a:r>
              <a:rPr lang="ar-MA" dirty="0" err="1"/>
              <a:t>وَٱلْحَلُّ</a:t>
            </a:r>
            <a:r>
              <a:rPr lang="ar-MA" dirty="0"/>
              <a:t>.</a:t>
            </a:r>
            <a:endParaRPr lang="fr-FR" dirty="0"/>
          </a:p>
        </p:txBody>
      </p:sp>
      <p:sp>
        <p:nvSpPr>
          <p:cNvPr id="5" name="Rectangle : coins arrondis 4">
            <a:extLst>
              <a:ext uri="{FF2B5EF4-FFF2-40B4-BE49-F238E27FC236}">
                <a16:creationId xmlns:a16="http://schemas.microsoft.com/office/drawing/2014/main" id="{EC2B9DF0-37B0-4388-668D-CE53B8F20B4E}"/>
              </a:ext>
            </a:extLst>
          </p:cNvPr>
          <p:cNvSpPr/>
          <p:nvPr/>
        </p:nvSpPr>
        <p:spPr>
          <a:xfrm>
            <a:off x="6901279" y="3569709"/>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عَرْضٌ</a:t>
            </a:r>
            <a:endParaRPr lang="fr-FR" sz="2800" kern="1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409841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C714D-3680-9167-965A-61283463F9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BCECE9-3F8D-0348-F9C4-566148DCFDB4}"/>
              </a:ext>
            </a:extLst>
          </p:cNvPr>
          <p:cNvSpPr>
            <a:spLocks noGrp="1"/>
          </p:cNvSpPr>
          <p:nvPr>
            <p:ph type="title"/>
          </p:nvPr>
        </p:nvSpPr>
        <p:spPr>
          <a:xfrm>
            <a:off x="694313" y="782581"/>
            <a:ext cx="6840000" cy="612000"/>
          </a:xfrm>
        </p:spPr>
        <p:txBody>
          <a:bodyPr>
            <a:normAutofit fontScale="90000"/>
          </a:bodyPr>
          <a:lstStyle/>
          <a:p>
            <a:pPr>
              <a:defRPr/>
            </a:pPr>
            <a:r>
              <a:rPr lang="ar-MA" sz="2400" b="1" dirty="0">
                <a:solidFill>
                  <a:schemeClr val="bg1">
                    <a:lumMod val="50000"/>
                  </a:schemeClr>
                </a:solidFill>
                <a:ea typeface="Calibri" panose="020F0502020204030204" pitchFamily="34" charset="0"/>
                <a:cs typeface="Microsoft Uighur" panose="02000000000000000000" pitchFamily="2" charset="-78"/>
              </a:rPr>
              <a:t>ننتقل إلى الخاتمة. من يقترح وضعية نهاية مناسبة للحكاية المسجلة على السبورة؟ سأسجل الفقرة التي تتفقون عليها على السبورة.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7" name="Rectangle 16">
            <a:extLst>
              <a:ext uri="{FF2B5EF4-FFF2-40B4-BE49-F238E27FC236}">
                <a16:creationId xmlns:a16="http://schemas.microsoft.com/office/drawing/2014/main" id="{06827380-2373-CC98-7442-BAEF66D793F2}"/>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8" name="Rectangle 17">
            <a:extLst>
              <a:ext uri="{FF2B5EF4-FFF2-40B4-BE49-F238E27FC236}">
                <a16:creationId xmlns:a16="http://schemas.microsoft.com/office/drawing/2014/main" id="{EB441775-6D4E-2DBD-E6DD-3EFF22E15045}"/>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9" name="Rectangle 18">
            <a:extLst>
              <a:ext uri="{FF2B5EF4-FFF2-40B4-BE49-F238E27FC236}">
                <a16:creationId xmlns:a16="http://schemas.microsoft.com/office/drawing/2014/main" id="{6EB8DC64-C0A8-02E9-F64A-DE19D3617919}"/>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20" name="Rectangle 19">
            <a:extLst>
              <a:ext uri="{FF2B5EF4-FFF2-40B4-BE49-F238E27FC236}">
                <a16:creationId xmlns:a16="http://schemas.microsoft.com/office/drawing/2014/main" id="{216AF605-1DDF-C1D0-D5CE-42C35C2437D3}"/>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21" name="Image 20">
            <a:extLst>
              <a:ext uri="{FF2B5EF4-FFF2-40B4-BE49-F238E27FC236}">
                <a16:creationId xmlns:a16="http://schemas.microsoft.com/office/drawing/2014/main" id="{6AF2A517-FDF7-F7A0-08AC-AD84174EF8E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22" name="Image 21">
            <a:extLst>
              <a:ext uri="{FF2B5EF4-FFF2-40B4-BE49-F238E27FC236}">
                <a16:creationId xmlns:a16="http://schemas.microsoft.com/office/drawing/2014/main" id="{FF9524AA-839D-3D1D-50FF-5FA208539C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23" name="Image 22">
            <a:extLst>
              <a:ext uri="{FF2B5EF4-FFF2-40B4-BE49-F238E27FC236}">
                <a16:creationId xmlns:a16="http://schemas.microsoft.com/office/drawing/2014/main" id="{35ED67AD-2929-A64C-B354-9F1FA58127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4" name="Image 23">
            <a:extLst>
              <a:ext uri="{FF2B5EF4-FFF2-40B4-BE49-F238E27FC236}">
                <a16:creationId xmlns:a16="http://schemas.microsoft.com/office/drawing/2014/main" id="{F6169C8C-2DCC-7EA7-C003-FFB19FF02FA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45B80AF3-EB22-2277-8014-63D2D6708DE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p:pic>
      <p:sp>
        <p:nvSpPr>
          <p:cNvPr id="3" name="Rectangle : coins arrondis 2">
            <a:extLst>
              <a:ext uri="{FF2B5EF4-FFF2-40B4-BE49-F238E27FC236}">
                <a16:creationId xmlns:a16="http://schemas.microsoft.com/office/drawing/2014/main" id="{6D8F381B-AD73-9FBE-1F35-53BB498B0B6D}"/>
              </a:ext>
            </a:extLst>
          </p:cNvPr>
          <p:cNvSpPr/>
          <p:nvPr/>
        </p:nvSpPr>
        <p:spPr>
          <a:xfrm>
            <a:off x="7038915" y="3577241"/>
            <a:ext cx="1663900" cy="909372"/>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lnSpc>
                <a:spcPct val="107000"/>
              </a:lnSpc>
              <a:spcAft>
                <a:spcPts val="800"/>
              </a:spcAft>
              <a:buNone/>
            </a:pPr>
            <a:r>
              <a:rPr lang="ar-MA" sz="3600" b="1" kern="1200" dirty="0">
                <a:effectLst/>
                <a:ea typeface="Viga"/>
                <a:cs typeface="Calibri" panose="020F0502020204030204" pitchFamily="34" charset="0"/>
              </a:rPr>
              <a:t>خاتِمَةٌ </a:t>
            </a:r>
            <a:endParaRPr lang="fr-FR" sz="2800" kern="100" dirty="0">
              <a:effectLst/>
              <a:ea typeface="Calibri" panose="020F0502020204030204" pitchFamily="34" charset="0"/>
              <a:cs typeface="Arial" panose="020B0604020202020204" pitchFamily="34" charset="0"/>
            </a:endParaRPr>
          </a:p>
        </p:txBody>
      </p:sp>
      <p:pic>
        <p:nvPicPr>
          <p:cNvPr id="6" name="Image 5" descr="Une image contenant symbole, Graphique, conception&#10;&#10;Le contenu généré par l’IA peut être incorrect.">
            <a:extLst>
              <a:ext uri="{FF2B5EF4-FFF2-40B4-BE49-F238E27FC236}">
                <a16:creationId xmlns:a16="http://schemas.microsoft.com/office/drawing/2014/main" id="{9FDA3694-1C40-6EAF-D05D-2E1E54207E0A}"/>
              </a:ext>
            </a:extLst>
          </p:cNvPr>
          <p:cNvPicPr>
            <a:picLocks noChangeAspect="1"/>
          </p:cNvPicPr>
          <p:nvPr/>
        </p:nvPicPr>
        <p:blipFill>
          <a:blip r:embed="rId7">
            <a:duotone>
              <a:prstClr val="black"/>
              <a:srgbClr val="424D7B">
                <a:tint val="45000"/>
                <a:satMod val="400000"/>
              </a:srgbClr>
            </a:duotone>
          </a:blip>
          <a:stretch>
            <a:fillRect/>
          </a:stretch>
        </p:blipFill>
        <p:spPr>
          <a:xfrm rot="10800000">
            <a:off x="6376092" y="3637162"/>
            <a:ext cx="735087" cy="789529"/>
          </a:xfrm>
          <a:prstGeom prst="roundRect">
            <a:avLst/>
          </a:prstGeom>
          <a:noFill/>
        </p:spPr>
      </p:pic>
      <p:sp>
        <p:nvSpPr>
          <p:cNvPr id="8" name="Zone de texte 25">
            <a:extLst>
              <a:ext uri="{FF2B5EF4-FFF2-40B4-BE49-F238E27FC236}">
                <a16:creationId xmlns:a16="http://schemas.microsoft.com/office/drawing/2014/main" id="{98F8DAB8-7A31-FFF8-04F0-DDB99A798BD6}"/>
              </a:ext>
            </a:extLst>
          </p:cNvPr>
          <p:cNvSpPr txBox="1"/>
          <p:nvPr/>
        </p:nvSpPr>
        <p:spPr>
          <a:xfrm>
            <a:off x="694313" y="3566591"/>
            <a:ext cx="5768134" cy="1073217"/>
          </a:xfrm>
          <a:prstGeom prst="roundRect">
            <a:avLst/>
          </a:prstGeom>
          <a:solidFill>
            <a:schemeClr val="bg1">
              <a:lumMod val="95000"/>
            </a:schemeClr>
          </a:solidFill>
          <a:ln w="6350">
            <a:solidFill>
              <a:srgbClr val="00B0F0"/>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algn="just" rtl="1">
              <a:lnSpc>
                <a:spcPct val="115000"/>
              </a:lnSpc>
              <a:spcAft>
                <a:spcPts val="800"/>
              </a:spcAft>
              <a:buNone/>
              <a:tabLst>
                <a:tab pos="6544945" algn="r"/>
              </a:tabLst>
              <a:defRPr sz="2800">
                <a:effectLst/>
                <a:latin typeface="Calibri" panose="020F0502020204030204" pitchFamily="34" charset="0"/>
                <a:ea typeface="Viga"/>
                <a:cs typeface="Calibri" panose="020F0502020204030204" pitchFamily="34" charset="0"/>
              </a:defRPr>
            </a:lvl1pPr>
          </a:lstStyle>
          <a:p>
            <a:pPr marL="457200" indent="-457200">
              <a:buFont typeface="Arial" panose="020B0604020202020204" pitchFamily="34" charset="0"/>
              <a:buChar char="•"/>
            </a:pPr>
            <a:r>
              <a:rPr lang="ar-MA" dirty="0"/>
              <a:t>وَضْعِيَّةُ </a:t>
            </a:r>
            <a:r>
              <a:rPr lang="ar-MA" dirty="0" err="1"/>
              <a:t>ٱلنِّهايَةِ</a:t>
            </a:r>
            <a:r>
              <a:rPr lang="ar-MA" dirty="0"/>
              <a:t>. </a:t>
            </a:r>
            <a:endParaRPr lang="fr-FR" dirty="0"/>
          </a:p>
        </p:txBody>
      </p:sp>
    </p:spTree>
    <p:extLst>
      <p:ext uri="{BB962C8B-B14F-4D97-AF65-F5344CB8AC3E}">
        <p14:creationId xmlns:p14="http://schemas.microsoft.com/office/powerpoint/2010/main" val="10810526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DDC7-6F5C-7504-7D01-C11A3898F8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2F6B70-DB26-422B-FAF2-8F13FF18F86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الحصيلة المسجلة على السبورة؟</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68472323-F9A0-DF0F-1071-9E1AACC0945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4" name="Rectangle 3">
            <a:extLst>
              <a:ext uri="{FF2B5EF4-FFF2-40B4-BE49-F238E27FC236}">
                <a16:creationId xmlns:a16="http://schemas.microsoft.com/office/drawing/2014/main" id="{906F5ECF-E5C5-63F1-A680-8D380A4945D4}"/>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AA527457-9754-B1B0-9AE9-FD6E77E42FA3}"/>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BEDE0461-DD56-5606-AC7C-BE12440E4DD0}"/>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6727BF16-4433-5BD4-4F3B-2F165AA9FA95}"/>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35DB753E-8319-8A42-B3BD-600BC9F9B92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E3492192-F918-AC0B-E4C4-170C06B3D1D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8FB38EC0-BBB9-6F90-09D3-42DF8AAB2D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675545E3-AAF1-EE15-82D1-CED47A7F4F9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sp>
        <p:nvSpPr>
          <p:cNvPr id="8" name="ZoneTexte 7">
            <a:extLst>
              <a:ext uri="{FF2B5EF4-FFF2-40B4-BE49-F238E27FC236}">
                <a16:creationId xmlns:a16="http://schemas.microsoft.com/office/drawing/2014/main" id="{BD271D24-91F0-5618-798F-F4AFA9E8F165}"/>
              </a:ext>
            </a:extLst>
          </p:cNvPr>
          <p:cNvSpPr txBox="1"/>
          <p:nvPr/>
        </p:nvSpPr>
        <p:spPr>
          <a:xfrm>
            <a:off x="2174864" y="2443890"/>
            <a:ext cx="4630529" cy="3166824"/>
          </a:xfrm>
          <a:prstGeom prst="roundRect">
            <a:avLst/>
          </a:prstGeom>
          <a:noFill/>
          <a:ln>
            <a:solidFill>
              <a:srgbClr val="00B0F0"/>
            </a:solidFill>
          </a:ln>
        </p:spPr>
        <p:txBody>
          <a:bodyPr wrap="square" rtlCol="0">
            <a:spAutoFit/>
          </a:bodyPr>
          <a:lstStyle>
            <a:defPPr>
              <a:defRPr lang="en-US"/>
            </a:defPPr>
            <a:lvl1pPr algn="r" rtl="1">
              <a:defRPr sz="3200" b="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defRPr>
            </a:lvl1pPr>
          </a:lstStyle>
          <a:p>
            <a:pPr marL="857250" indent="-857250" algn="ctr" rtl="1">
              <a:buFont typeface="Arial" panose="020B0604020202020204" pitchFamily="34" charset="0"/>
              <a:buChar char="•"/>
            </a:pPr>
            <a:r>
              <a:rPr lang="ar-MA" sz="6000" dirty="0">
                <a:solidFill>
                  <a:srgbClr val="424D7C"/>
                </a:solidFill>
              </a:rPr>
              <a:t>اَلْمُقَدِّمَةُ؛</a:t>
            </a:r>
          </a:p>
          <a:p>
            <a:pPr marL="857250" indent="-857250" algn="ctr" rtl="1">
              <a:buFont typeface="Arial" panose="020B0604020202020204" pitchFamily="34" charset="0"/>
              <a:buChar char="•"/>
            </a:pPr>
            <a:r>
              <a:rPr lang="ar-MA" sz="6000" dirty="0">
                <a:solidFill>
                  <a:srgbClr val="424D7C"/>
                </a:solidFill>
              </a:rPr>
              <a:t>اَلْعَرْضُ؛</a:t>
            </a:r>
          </a:p>
          <a:p>
            <a:pPr marL="857250" indent="-857250" algn="ctr" rtl="1">
              <a:buFont typeface="Arial" panose="020B0604020202020204" pitchFamily="34" charset="0"/>
              <a:buChar char="•"/>
            </a:pPr>
            <a:r>
              <a:rPr lang="ar-MA" sz="6000" dirty="0">
                <a:solidFill>
                  <a:srgbClr val="424D7C"/>
                </a:solidFill>
              </a:rPr>
              <a:t>اَلْخاتِمَةُ.</a:t>
            </a:r>
            <a:endParaRPr lang="fr-FR" sz="6000" dirty="0">
              <a:solidFill>
                <a:srgbClr val="424D7C"/>
              </a:solidFill>
            </a:endParaRPr>
          </a:p>
        </p:txBody>
      </p:sp>
    </p:spTree>
    <p:extLst>
      <p:ext uri="{BB962C8B-B14F-4D97-AF65-F5344CB8AC3E}">
        <p14:creationId xmlns:p14="http://schemas.microsoft.com/office/powerpoint/2010/main" val="238608795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7660-FDEA-D155-922F-FF7A07EE88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C14BF-B774-10A4-21B9-4C1C6EE27D4A}"/>
              </a:ext>
            </a:extLst>
          </p:cNvPr>
          <p:cNvSpPr>
            <a:spLocks noGrp="1"/>
          </p:cNvSpPr>
          <p:nvPr>
            <p:ph type="title"/>
          </p:nvPr>
        </p:nvSpPr>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سجلوا النص على الكراسة</a:t>
            </a:r>
            <a:r>
              <a:rPr lang="ar-MA" sz="2400" b="1" dirty="0">
                <a:solidFill>
                  <a:schemeClr val="bg1">
                    <a:lumMod val="50000"/>
                  </a:schemeClr>
                </a:solidFill>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الصفحة 117  أو على دفاتر الملخصات.</a:t>
            </a: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B9155A91-5D2D-B59D-2DCB-E8AF279202E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3" name="Rectangle 2">
            <a:extLst>
              <a:ext uri="{FF2B5EF4-FFF2-40B4-BE49-F238E27FC236}">
                <a16:creationId xmlns:a16="http://schemas.microsoft.com/office/drawing/2014/main" id="{B750997E-5A08-4AAE-6C40-6C27FF02E460}"/>
              </a:ext>
            </a:extLst>
          </p:cNvPr>
          <p:cNvSpPr>
            <a:spLocks/>
          </p:cNvSpPr>
          <p:nvPr/>
        </p:nvSpPr>
        <p:spPr>
          <a:xfrm>
            <a:off x="607139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4" name="Rectangle 3">
            <a:extLst>
              <a:ext uri="{FF2B5EF4-FFF2-40B4-BE49-F238E27FC236}">
                <a16:creationId xmlns:a16="http://schemas.microsoft.com/office/drawing/2014/main" id="{6B469D60-D467-4487-15D6-1E0EB207B614}"/>
              </a:ext>
            </a:extLst>
          </p:cNvPr>
          <p:cNvSpPr>
            <a:spLocks/>
          </p:cNvSpPr>
          <p:nvPr/>
        </p:nvSpPr>
        <p:spPr>
          <a:xfrm>
            <a:off x="293073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1BB69B70-D671-275A-68F7-32B1B066643D}"/>
              </a:ext>
            </a:extLst>
          </p:cNvPr>
          <p:cNvSpPr>
            <a:spLocks/>
          </p:cNvSpPr>
          <p:nvPr/>
        </p:nvSpPr>
        <p:spPr>
          <a:xfrm>
            <a:off x="449012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9C969821-5FD3-7262-4868-94C69DE000AB}"/>
              </a:ext>
            </a:extLst>
          </p:cNvPr>
          <p:cNvSpPr>
            <a:spLocks/>
          </p:cNvSpPr>
          <p:nvPr/>
        </p:nvSpPr>
        <p:spPr>
          <a:xfrm>
            <a:off x="142631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18000"/>
                  </a:srgbClr>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D23CA0E1-51C3-B28B-064D-CB05EE4E8D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353499" y="159040"/>
            <a:ext cx="278069" cy="278069"/>
          </a:xfrm>
          <a:prstGeom prst="rect">
            <a:avLst/>
          </a:prstGeom>
          <a:ln>
            <a:noFill/>
          </a:ln>
        </p:spPr>
      </p:pic>
      <p:pic>
        <p:nvPicPr>
          <p:cNvPr id="18" name="Image 17">
            <a:extLst>
              <a:ext uri="{FF2B5EF4-FFF2-40B4-BE49-F238E27FC236}">
                <a16:creationId xmlns:a16="http://schemas.microsoft.com/office/drawing/2014/main" id="{1818A052-0AB9-104B-34B0-27AE53F1FD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5728012" y="159040"/>
            <a:ext cx="278069" cy="278069"/>
          </a:xfrm>
          <a:prstGeom prst="rect">
            <a:avLst/>
          </a:prstGeom>
          <a:ln>
            <a:noFill/>
          </a:ln>
        </p:spPr>
      </p:pic>
      <p:pic>
        <p:nvPicPr>
          <p:cNvPr id="19" name="Image 18">
            <a:extLst>
              <a:ext uri="{FF2B5EF4-FFF2-40B4-BE49-F238E27FC236}">
                <a16:creationId xmlns:a16="http://schemas.microsoft.com/office/drawing/2014/main" id="{BB277913-F225-DDC9-2D3F-949F9B4B06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4313" y="159040"/>
            <a:ext cx="278069" cy="278069"/>
          </a:xfrm>
          <a:prstGeom prst="rect">
            <a:avLst/>
          </a:prstGeom>
          <a:ln>
            <a:noFill/>
          </a:ln>
        </p:spPr>
      </p:pic>
      <p:pic>
        <p:nvPicPr>
          <p:cNvPr id="20" name="Image 19">
            <a:extLst>
              <a:ext uri="{FF2B5EF4-FFF2-40B4-BE49-F238E27FC236}">
                <a16:creationId xmlns:a16="http://schemas.microsoft.com/office/drawing/2014/main" id="{438FCBF6-E3BA-17A2-45B7-8E2F50BDFA3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623348" y="159040"/>
            <a:ext cx="278069" cy="278069"/>
          </a:xfrm>
          <a:prstGeom prst="rect">
            <a:avLst/>
          </a:prstGeom>
          <a:ln>
            <a:noFill/>
          </a:ln>
        </p:spPr>
      </p:pic>
      <p:pic>
        <p:nvPicPr>
          <p:cNvPr id="6" name="Image 5" descr="Une image contenant texte, capture d’écran&#10;&#10;Le contenu généré par l’IA peut être incorrect.">
            <a:extLst>
              <a:ext uri="{FF2B5EF4-FFF2-40B4-BE49-F238E27FC236}">
                <a16:creationId xmlns:a16="http://schemas.microsoft.com/office/drawing/2014/main" id="{93036278-34B9-A02F-CB05-E4CB30794B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3348" y="1476000"/>
            <a:ext cx="3520637" cy="5400170"/>
          </a:xfrm>
          <a:prstGeom prst="rect">
            <a:avLst/>
          </a:prstGeom>
        </p:spPr>
      </p:pic>
    </p:spTree>
    <p:extLst>
      <p:ext uri="{BB962C8B-B14F-4D97-AF65-F5344CB8AC3E}">
        <p14:creationId xmlns:p14="http://schemas.microsoft.com/office/powerpoint/2010/main" val="258221547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dirty="0">
                <a:solidFill>
                  <a:srgbClr val="424D7C"/>
                </a:solidFill>
              </a:rPr>
              <a:t>اختتام الحصة</a:t>
            </a:r>
            <a:endParaRPr lang="fr-MA" dirty="0">
              <a:solidFill>
                <a:srgbClr val="424D7C"/>
              </a:solidFill>
            </a:endParaRP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algn="r"/>
            <a:r>
              <a:rPr lang="ar-MA" sz="3600" b="1" dirty="0">
                <a:solidFill>
                  <a:srgbClr val="424D7C"/>
                </a:solidFill>
                <a:latin typeface="Microsoft Uighur" panose="02000000000000000000" pitchFamily="2" charset="-78"/>
                <a:cs typeface="Microsoft Uighur" panose="02000000000000000000" pitchFamily="2" charset="-78"/>
              </a:rPr>
              <a:t>اختتام الحصة</a:t>
            </a:r>
            <a:endParaRPr lang="fr-MA" sz="3600" b="1" dirty="0">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E8EE504C-8CD3-5CB6-57E7-CFD362C569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14288" y="945995"/>
            <a:ext cx="396000" cy="396000"/>
          </a:xfrm>
          <a:prstGeom prst="rect">
            <a:avLst/>
          </a:prstGeom>
          <a:ln>
            <a:noFill/>
          </a:ln>
        </p:spPr>
      </p:pic>
      <p:sp>
        <p:nvSpPr>
          <p:cNvPr id="3" name="ZoneTexte 2">
            <a:extLst>
              <a:ext uri="{FF2B5EF4-FFF2-40B4-BE49-F238E27FC236}">
                <a16:creationId xmlns:a16="http://schemas.microsoft.com/office/drawing/2014/main" id="{560E0E01-7B59-1BCA-4B70-88B4CCB8D6F2}"/>
              </a:ext>
            </a:extLst>
          </p:cNvPr>
          <p:cNvSpPr txBox="1"/>
          <p:nvPr/>
        </p:nvSpPr>
        <p:spPr>
          <a:xfrm>
            <a:off x="3517132" y="2738130"/>
            <a:ext cx="3493268"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ماذا تعلمت اليوم؟</a:t>
            </a:r>
          </a:p>
        </p:txBody>
      </p:sp>
      <p:sp>
        <p:nvSpPr>
          <p:cNvPr id="5" name="ZoneTexte 4">
            <a:extLst>
              <a:ext uri="{FF2B5EF4-FFF2-40B4-BE49-F238E27FC236}">
                <a16:creationId xmlns:a16="http://schemas.microsoft.com/office/drawing/2014/main" id="{99D24109-5D4C-429C-61FC-ED62F46F6AC3}"/>
              </a:ext>
            </a:extLst>
          </p:cNvPr>
          <p:cNvSpPr txBox="1"/>
          <p:nvPr/>
        </p:nvSpPr>
        <p:spPr>
          <a:xfrm>
            <a:off x="3612381" y="3227774"/>
            <a:ext cx="3398019" cy="461665"/>
          </a:xfrm>
          <a:prstGeom prst="rect">
            <a:avLst/>
          </a:prstGeom>
          <a:noFill/>
        </p:spPr>
        <p:txBody>
          <a:bodyPr wrap="square" rtlCol="0">
            <a:spAutoFit/>
          </a:bodyPr>
          <a:lstStyle/>
          <a:p>
            <a:pPr algn="r"/>
            <a:r>
              <a:rPr lang="ar-MA" sz="2400" b="1" dirty="0">
                <a:solidFill>
                  <a:srgbClr val="424D7C"/>
                </a:solidFill>
                <a:latin typeface="Microsoft Uighur" panose="02000000000000000000" pitchFamily="2" charset="-78"/>
                <a:cs typeface="Microsoft Uighur" panose="02000000000000000000" pitchFamily="2" charset="-78"/>
              </a:rPr>
              <a:t>الواجب المنزلي.</a:t>
            </a:r>
          </a:p>
        </p:txBody>
      </p:sp>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4C9F3-C394-7D07-078F-A620AD0B255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FD54520-B1EB-4186-ECAA-E92DB49F4601}"/>
              </a:ext>
            </a:extLst>
          </p:cNvPr>
          <p:cNvSpPr>
            <a:spLocks noGrp="1"/>
          </p:cNvSpPr>
          <p:nvPr>
            <p:ph type="title"/>
          </p:nvPr>
        </p:nvSpPr>
        <p:spPr>
          <a:xfrm>
            <a:off x="432285" y="805992"/>
            <a:ext cx="7004853" cy="515065"/>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يذكرنا بعناصر تصميم الحكاية الخيالية؟ </a:t>
            </a:r>
          </a:p>
        </p:txBody>
      </p:sp>
      <p:sp>
        <p:nvSpPr>
          <p:cNvPr id="5" name="Rectangle 4">
            <a:extLst>
              <a:ext uri="{FF2B5EF4-FFF2-40B4-BE49-F238E27FC236}">
                <a16:creationId xmlns:a16="http://schemas.microsoft.com/office/drawing/2014/main" id="{70514199-47F0-B7E3-9A80-956CEDE487E6}"/>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BDEE4437-FFC5-3BED-A678-53953E5BADE5}"/>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8" name="Rectangle 7">
            <a:extLst>
              <a:ext uri="{FF2B5EF4-FFF2-40B4-BE49-F238E27FC236}">
                <a16:creationId xmlns:a16="http://schemas.microsoft.com/office/drawing/2014/main" id="{F4C5C15B-2CF0-2EA6-CD0B-CA363D82F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9" name="Rectangle 8">
            <a:extLst>
              <a:ext uri="{FF2B5EF4-FFF2-40B4-BE49-F238E27FC236}">
                <a16:creationId xmlns:a16="http://schemas.microsoft.com/office/drawing/2014/main" id="{39DB7618-F75C-102C-B863-71A188DBFFE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0" name="Image 9">
            <a:extLst>
              <a:ext uri="{FF2B5EF4-FFF2-40B4-BE49-F238E27FC236}">
                <a16:creationId xmlns:a16="http://schemas.microsoft.com/office/drawing/2014/main" id="{86FE6E3F-567A-C4EB-45F1-9D53F9C85B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1" name="Image 10">
            <a:extLst>
              <a:ext uri="{FF2B5EF4-FFF2-40B4-BE49-F238E27FC236}">
                <a16:creationId xmlns:a16="http://schemas.microsoft.com/office/drawing/2014/main" id="{AC15B762-40A8-57AB-46BD-068D28FBD1F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2" name="Image 11">
            <a:extLst>
              <a:ext uri="{FF2B5EF4-FFF2-40B4-BE49-F238E27FC236}">
                <a16:creationId xmlns:a16="http://schemas.microsoft.com/office/drawing/2014/main" id="{BB181DFB-B018-E37D-64AD-438CD76BECC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13" name="Image 12">
            <a:extLst>
              <a:ext uri="{FF2B5EF4-FFF2-40B4-BE49-F238E27FC236}">
                <a16:creationId xmlns:a16="http://schemas.microsoft.com/office/drawing/2014/main" id="{B3DFD056-DFC5-87A1-3D42-E46ED4E5C9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5824B667-13D0-3C7F-D6A6-9BCE75ACD9A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792000" cy="792000"/>
          </a:xfrm>
        </p:spPr>
      </p:pic>
      <p:sp>
        <p:nvSpPr>
          <p:cNvPr id="3" name="ZoneTexte 2">
            <a:extLst>
              <a:ext uri="{FF2B5EF4-FFF2-40B4-BE49-F238E27FC236}">
                <a16:creationId xmlns:a16="http://schemas.microsoft.com/office/drawing/2014/main" id="{EB52E4E4-2103-CC1A-39EB-C3D3AB5FC9D2}"/>
              </a:ext>
            </a:extLst>
          </p:cNvPr>
          <p:cNvSpPr txBox="1"/>
          <p:nvPr/>
        </p:nvSpPr>
        <p:spPr>
          <a:xfrm>
            <a:off x="1299889" y="3302001"/>
            <a:ext cx="6441440" cy="1021556"/>
          </a:xfrm>
          <a:prstGeom prst="roundRect">
            <a:avLst/>
          </a:prstGeom>
          <a:solidFill>
            <a:schemeClr val="bg1">
              <a:lumMod val="95000"/>
            </a:schemeClr>
          </a:solidFill>
          <a:ln w="28575">
            <a:solidFill>
              <a:srgbClr val="48B2DC"/>
            </a:solidFill>
          </a:ln>
        </p:spPr>
        <p:txBody>
          <a:bodyPr wrap="square" rtlCol="0">
            <a:spAutoFit/>
          </a:bodyPr>
          <a:lstStyle/>
          <a:p>
            <a:pPr algn="ctr" rtl="1"/>
            <a:r>
              <a:rPr lang="ar-MA" sz="5400" b="1" dirty="0">
                <a:solidFill>
                  <a:srgbClr val="005664"/>
                </a:solidFill>
                <a:latin typeface="Microsoft Uighur" panose="02000000000000000000" pitchFamily="2" charset="-78"/>
                <a:cs typeface="Microsoft Uighur" panose="02000000000000000000" pitchFamily="2" charset="-78"/>
              </a:rPr>
              <a:t>ما عَناصِرُ تَصْميمِ </a:t>
            </a:r>
            <a:r>
              <a:rPr lang="ar-MA" sz="5400" b="1" dirty="0" err="1">
                <a:solidFill>
                  <a:srgbClr val="005664"/>
                </a:solidFill>
                <a:latin typeface="Microsoft Uighur" panose="02000000000000000000" pitchFamily="2" charset="-78"/>
                <a:cs typeface="Microsoft Uighur" panose="02000000000000000000" pitchFamily="2" charset="-78"/>
              </a:rPr>
              <a:t>ٱلْحِكايَةِ</a:t>
            </a:r>
            <a:r>
              <a:rPr lang="ar-MA" sz="5400" b="1" dirty="0">
                <a:solidFill>
                  <a:srgbClr val="005664"/>
                </a:solidFill>
                <a:latin typeface="Microsoft Uighur" panose="02000000000000000000" pitchFamily="2" charset="-78"/>
                <a:cs typeface="Microsoft Uighur" panose="02000000000000000000" pitchFamily="2" charset="-78"/>
              </a:rPr>
              <a:t> </a:t>
            </a:r>
            <a:r>
              <a:rPr lang="ar-MA" sz="5400" b="1" dirty="0" err="1">
                <a:solidFill>
                  <a:srgbClr val="005664"/>
                </a:solidFill>
                <a:latin typeface="Microsoft Uighur" panose="02000000000000000000" pitchFamily="2" charset="-78"/>
                <a:cs typeface="Microsoft Uighur" panose="02000000000000000000" pitchFamily="2" charset="-78"/>
              </a:rPr>
              <a:t>ٱلْخَيالِيَّةِ</a:t>
            </a:r>
            <a:r>
              <a:rPr lang="ar-MA" sz="5400" b="1" dirty="0">
                <a:solidFill>
                  <a:srgbClr val="005664"/>
                </a:solidFill>
                <a:latin typeface="Microsoft Uighur" panose="02000000000000000000" pitchFamily="2" charset="-78"/>
                <a:cs typeface="Microsoft Uighur" panose="02000000000000000000" pitchFamily="2" charset="-78"/>
              </a:rPr>
              <a:t>؟</a:t>
            </a:r>
            <a:endParaRPr lang="fr-FR" sz="5400" b="1" dirty="0">
              <a:solidFill>
                <a:srgbClr val="005664"/>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96525186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73993-1652-FCFB-E0EB-322103B9CAB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FE1D947-990C-B321-6E79-911B16F9BF9C}"/>
              </a:ext>
            </a:extLst>
          </p:cNvPr>
          <p:cNvSpPr>
            <a:spLocks noGrp="1"/>
          </p:cNvSpPr>
          <p:nvPr>
            <p:ph type="title"/>
          </p:nvPr>
        </p:nvSpPr>
        <p:spPr>
          <a:xfrm>
            <a:off x="432285" y="805992"/>
            <a:ext cx="7004853" cy="515065"/>
          </a:xfrm>
        </p:spPr>
        <p:txBody>
          <a:bodyPr>
            <a:norm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أذكركم بالواجب المنزلي المتعلق بحكاية " ساحر أوز".</a:t>
            </a:r>
          </a:p>
        </p:txBody>
      </p:sp>
      <p:sp>
        <p:nvSpPr>
          <p:cNvPr id="5" name="Rectangle 4">
            <a:extLst>
              <a:ext uri="{FF2B5EF4-FFF2-40B4-BE49-F238E27FC236}">
                <a16:creationId xmlns:a16="http://schemas.microsoft.com/office/drawing/2014/main" id="{E0B9C490-9DB8-C6FE-8077-6FA5FD2007E4}"/>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1D9FA011-39DA-A9C6-8DBA-915620E0BA69}"/>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8" name="Rectangle 7">
            <a:extLst>
              <a:ext uri="{FF2B5EF4-FFF2-40B4-BE49-F238E27FC236}">
                <a16:creationId xmlns:a16="http://schemas.microsoft.com/office/drawing/2014/main" id="{C9E13AB5-86FE-7E69-9866-D584EB12B33D}"/>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9" name="Rectangle 8">
            <a:extLst>
              <a:ext uri="{FF2B5EF4-FFF2-40B4-BE49-F238E27FC236}">
                <a16:creationId xmlns:a16="http://schemas.microsoft.com/office/drawing/2014/main" id="{4BE78A42-B350-F1D4-0212-D43CEC2F8B93}"/>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0" name="Image 9">
            <a:extLst>
              <a:ext uri="{FF2B5EF4-FFF2-40B4-BE49-F238E27FC236}">
                <a16:creationId xmlns:a16="http://schemas.microsoft.com/office/drawing/2014/main" id="{12AE5720-6503-6229-66C4-AC8A2FFCD1F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1" name="Image 10">
            <a:extLst>
              <a:ext uri="{FF2B5EF4-FFF2-40B4-BE49-F238E27FC236}">
                <a16:creationId xmlns:a16="http://schemas.microsoft.com/office/drawing/2014/main" id="{E66D1643-28A6-1F2F-ED38-E9A22E8DBD9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2" name="Image 11">
            <a:extLst>
              <a:ext uri="{FF2B5EF4-FFF2-40B4-BE49-F238E27FC236}">
                <a16:creationId xmlns:a16="http://schemas.microsoft.com/office/drawing/2014/main" id="{B2C3B945-C5BE-F17F-C719-ED4452E1F0D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13" name="Image 12">
            <a:extLst>
              <a:ext uri="{FF2B5EF4-FFF2-40B4-BE49-F238E27FC236}">
                <a16:creationId xmlns:a16="http://schemas.microsoft.com/office/drawing/2014/main" id="{CAA4C921-70FA-D498-05BA-58FDD6633C1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7E735E51-3956-2B0B-BC93-9B2B8156ADF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249" y="684000"/>
            <a:ext cx="792000" cy="792000"/>
          </a:xfrm>
        </p:spPr>
      </p:pic>
      <p:sp>
        <p:nvSpPr>
          <p:cNvPr id="2" name="ZoneTexte 1">
            <a:extLst>
              <a:ext uri="{FF2B5EF4-FFF2-40B4-BE49-F238E27FC236}">
                <a16:creationId xmlns:a16="http://schemas.microsoft.com/office/drawing/2014/main" id="{7A222313-1A7E-6E74-0CD5-16C57297039A}"/>
              </a:ext>
            </a:extLst>
          </p:cNvPr>
          <p:cNvSpPr txBox="1"/>
          <p:nvPr/>
        </p:nvSpPr>
        <p:spPr>
          <a:xfrm>
            <a:off x="1152000" y="3150215"/>
            <a:ext cx="6840000" cy="1940957"/>
          </a:xfrm>
          <a:prstGeom prst="roundRect">
            <a:avLst/>
          </a:prstGeom>
          <a:noFill/>
          <a:ln w="28575">
            <a:solidFill>
              <a:srgbClr val="48B2DC"/>
            </a:solidFill>
          </a:ln>
        </p:spPr>
        <p:txBody>
          <a:bodyPr wrap="square" rtlCol="0">
            <a:spAutoFit/>
          </a:bodyPr>
          <a:lstStyle/>
          <a:p>
            <a:pPr algn="ctr"/>
            <a:r>
              <a:rPr lang="ar-MA" sz="5400" b="1" dirty="0">
                <a:solidFill>
                  <a:srgbClr val="005664"/>
                </a:solidFill>
                <a:latin typeface="Microsoft Uighur" panose="02000000000000000000" pitchFamily="2" charset="-78"/>
                <a:cs typeface="Microsoft Uighur" panose="02000000000000000000" pitchFamily="2" charset="-78"/>
              </a:rPr>
              <a:t>أُعيدُ قِراءَةَ </a:t>
            </a:r>
            <a:r>
              <a:rPr lang="ar-MA" sz="5400" b="1" dirty="0" err="1">
                <a:solidFill>
                  <a:srgbClr val="005664"/>
                </a:solidFill>
                <a:latin typeface="Microsoft Uighur" panose="02000000000000000000" pitchFamily="2" charset="-78"/>
                <a:cs typeface="Microsoft Uighur" panose="02000000000000000000" pitchFamily="2" charset="-78"/>
              </a:rPr>
              <a:t>ٱلْأُقْصوصَةِ</a:t>
            </a:r>
            <a:r>
              <a:rPr lang="ar-MA" sz="5400" b="1" dirty="0">
                <a:solidFill>
                  <a:srgbClr val="005664"/>
                </a:solidFill>
                <a:latin typeface="Microsoft Uighur" panose="02000000000000000000" pitchFamily="2" charset="-78"/>
                <a:cs typeface="Microsoft Uighur" panose="02000000000000000000" pitchFamily="2" charset="-78"/>
              </a:rPr>
              <a:t> وَأُعِدُّ أَسْئِلَةً أُخْرى حَوْلَ </a:t>
            </a:r>
            <a:r>
              <a:rPr lang="ar-MA" sz="5400" b="1" dirty="0" err="1">
                <a:solidFill>
                  <a:srgbClr val="005664"/>
                </a:solidFill>
                <a:latin typeface="Microsoft Uighur" panose="02000000000000000000" pitchFamily="2" charset="-78"/>
                <a:cs typeface="Microsoft Uighur" panose="02000000000000000000" pitchFamily="2" charset="-78"/>
              </a:rPr>
              <a:t>ٱلْحِكايَةِ</a:t>
            </a:r>
            <a:r>
              <a:rPr lang="ar-MA" sz="5400" b="1" dirty="0">
                <a:solidFill>
                  <a:srgbClr val="005664"/>
                </a:solidFill>
                <a:latin typeface="Microsoft Uighur" panose="02000000000000000000" pitchFamily="2" charset="-78"/>
                <a:cs typeface="Microsoft Uighur" panose="02000000000000000000" pitchFamily="2" charset="-78"/>
              </a:rPr>
              <a:t>.</a:t>
            </a:r>
            <a:endParaRPr lang="fr-FR" sz="5400" b="1" dirty="0">
              <a:solidFill>
                <a:srgbClr val="005664"/>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21148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pic>
        <p:nvPicPr>
          <p:cNvPr id="8" name="Joyful_Prize_Celebration_Animation">
            <a:hlinkClick r:id="" action="ppaction://media"/>
            <a:extLst>
              <a:ext uri="{FF2B5EF4-FFF2-40B4-BE49-F238E27FC236}">
                <a16:creationId xmlns:a16="http://schemas.microsoft.com/office/drawing/2014/main" id="{04BF39F5-5527-82E7-7B90-05C0933FEE3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Rectangle 10">
            <a:extLst>
              <a:ext uri="{FF2B5EF4-FFF2-40B4-BE49-F238E27FC236}">
                <a16:creationId xmlns:a16="http://schemas.microsoft.com/office/drawing/2014/main" id="{DF4E49B2-BC17-54F2-0AED-68D63942927B}"/>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5BADCDC5-6298-FC87-CEBA-7CE53E405FEA}"/>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5" name="Rectangle 14">
            <a:extLst>
              <a:ext uri="{FF2B5EF4-FFF2-40B4-BE49-F238E27FC236}">
                <a16:creationId xmlns:a16="http://schemas.microsoft.com/office/drawing/2014/main" id="{CE8C4A21-5B15-907E-346A-1CE4D4014810}"/>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6" name="Rectangle 15">
            <a:extLst>
              <a:ext uri="{FF2B5EF4-FFF2-40B4-BE49-F238E27FC236}">
                <a16:creationId xmlns:a16="http://schemas.microsoft.com/office/drawing/2014/main" id="{B97D613E-8E8F-4A33-8FCE-3B51DC4ED956}"/>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7" name="Image 16">
            <a:extLst>
              <a:ext uri="{FF2B5EF4-FFF2-40B4-BE49-F238E27FC236}">
                <a16:creationId xmlns:a16="http://schemas.microsoft.com/office/drawing/2014/main" id="{53AE23F6-95A8-1CCB-087E-02CC3DEF32A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8" name="Image 17">
            <a:extLst>
              <a:ext uri="{FF2B5EF4-FFF2-40B4-BE49-F238E27FC236}">
                <a16:creationId xmlns:a16="http://schemas.microsoft.com/office/drawing/2014/main" id="{6B4BDA87-7A63-E3C9-D05F-7703BB7095EC}"/>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19" name="Image 18">
            <a:extLst>
              <a:ext uri="{FF2B5EF4-FFF2-40B4-BE49-F238E27FC236}">
                <a16:creationId xmlns:a16="http://schemas.microsoft.com/office/drawing/2014/main" id="{F23FF5B0-E351-87BA-0EE9-6421E5A9778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0" name="Image 19">
            <a:extLst>
              <a:ext uri="{FF2B5EF4-FFF2-40B4-BE49-F238E27FC236}">
                <a16:creationId xmlns:a16="http://schemas.microsoft.com/office/drawing/2014/main" id="{F7D34873-EF3A-1DE5-C723-1935EB3ADCE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1" name="Image 20" descr="Une image contenant noir, obscurité&#10;&#10;Le contenu généré par l’IA peut être incorrect.">
            <a:extLst>
              <a:ext uri="{FF2B5EF4-FFF2-40B4-BE49-F238E27FC236}">
                <a16:creationId xmlns:a16="http://schemas.microsoft.com/office/drawing/2014/main" id="{B2F780E5-7C27-4213-2CCA-DAC86DB6BE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758997" y="6006210"/>
            <a:ext cx="996593" cy="579021"/>
          </a:xfrm>
          <a:prstGeom prst="rect">
            <a:avLst/>
          </a:prstGeom>
        </p:spPr>
      </p:pic>
    </p:spTree>
    <p:extLst>
      <p:ext uri="{BB962C8B-B14F-4D97-AF65-F5344CB8AC3E}">
        <p14:creationId xmlns:p14="http://schemas.microsoft.com/office/powerpoint/2010/main" val="2934485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8"/>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8"/>
                                        </p:tgtEl>
                                      </p:cBhvr>
                                    </p:cmd>
                                  </p:childTnLst>
                                </p:cTn>
                              </p:par>
                            </p:childTnLst>
                          </p:cTn>
                        </p:par>
                      </p:childTnLst>
                    </p:cTn>
                  </p:par>
                </p:childTnLst>
              </p:cTn>
              <p:nextCondLst>
                <p:cond evt="onClick" delay="0">
                  <p:tgtEl>
                    <p:spTgt spid="8"/>
                  </p:tgtEl>
                </p:cond>
              </p:nextCondLst>
            </p:seq>
            <p:video>
              <p:cMediaNode vol="80000">
                <p:cTn id="15" fill="hold" display="0">
                  <p:stCondLst>
                    <p:cond delay="indefinite"/>
                  </p:stCondLst>
                </p:cTn>
                <p:tgtEl>
                  <p:spTgt spid="8"/>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4E55-E043-85D5-5582-AE7920B0563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895085E-6072-9D81-A235-6D62AFB507C5}"/>
              </a:ext>
            </a:extLst>
          </p:cNvPr>
          <p:cNvSpPr>
            <a:spLocks noGrp="1"/>
          </p:cNvSpPr>
          <p:nvPr>
            <p:ph type="title"/>
          </p:nvPr>
        </p:nvSpPr>
        <p:spPr/>
        <p:txBody>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3" descr="Une image contenant dessin humoristique, clipart, illustration, Dessin animé&#10;&#10;Le contenu généré par l’IA peut être incorrect.">
            <a:extLst>
              <a:ext uri="{FF2B5EF4-FFF2-40B4-BE49-F238E27FC236}">
                <a16:creationId xmlns:a16="http://schemas.microsoft.com/office/drawing/2014/main" id="{2C615E04-BCCB-48DC-D142-26F7DFAB120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a:xfrm>
            <a:off x="7959600" y="684000"/>
            <a:ext cx="792000" cy="792000"/>
          </a:xfrm>
        </p:spPr>
      </p:pic>
      <p:sp>
        <p:nvSpPr>
          <p:cNvPr id="13" name="Espace réservé pour une image  12">
            <a:extLst>
              <a:ext uri="{FF2B5EF4-FFF2-40B4-BE49-F238E27FC236}">
                <a16:creationId xmlns:a16="http://schemas.microsoft.com/office/drawing/2014/main" id="{3CF8D4FD-2330-9B00-D1A3-A4F70D668BBB}"/>
              </a:ext>
            </a:extLst>
          </p:cNvPr>
          <p:cNvSpPr>
            <a:spLocks noGrp="1"/>
          </p:cNvSpPr>
          <p:nvPr>
            <p:ph type="pic" sz="quarter" idx="14"/>
          </p:nvPr>
        </p:nvSpPr>
        <p:spPr/>
        <p:txBody>
          <a:bodyPr/>
          <a:lstStyle/>
          <a:p>
            <a:endParaRPr lang="fr-FR"/>
          </a:p>
        </p:txBody>
      </p:sp>
      <p:pic>
        <p:nvPicPr>
          <p:cNvPr id="15" name="اختتام الحصة6_1">
            <a:hlinkClick r:id="" action="ppaction://media"/>
            <a:extLst>
              <a:ext uri="{FF2B5EF4-FFF2-40B4-BE49-F238E27FC236}">
                <a16:creationId xmlns:a16="http://schemas.microsoft.com/office/drawing/2014/main" id="{887F93BB-4606-94F0-26DC-6BEA18CD6B9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01121" y="1886612"/>
            <a:ext cx="7038975" cy="3959225"/>
          </a:xfrm>
          <a:prstGeom prst="rect">
            <a:avLst/>
          </a:prstGeom>
        </p:spPr>
      </p:pic>
      <p:sp>
        <p:nvSpPr>
          <p:cNvPr id="8" name="Rectangle 7">
            <a:extLst>
              <a:ext uri="{FF2B5EF4-FFF2-40B4-BE49-F238E27FC236}">
                <a16:creationId xmlns:a16="http://schemas.microsoft.com/office/drawing/2014/main" id="{B1AF8E6C-9F13-348B-B59A-3CB803A886AA}"/>
              </a:ext>
            </a:extLst>
          </p:cNvPr>
          <p:cNvSpPr>
            <a:spLocks/>
          </p:cNvSpPr>
          <p:nvPr/>
        </p:nvSpPr>
        <p:spPr>
          <a:xfrm>
            <a:off x="6101871"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2000" b="1" i="0" u="none" strike="noStrike" kern="1200" cap="none" spc="0" normalizeH="0" baseline="0" noProof="0" dirty="0">
                <a:ln>
                  <a:noFill/>
                </a:ln>
                <a:solidFill>
                  <a:srgbClr val="565F88">
                    <a:alpha val="19000"/>
                  </a:srgbClr>
                </a:solidFill>
                <a:effectLst/>
                <a:uLnTx/>
                <a:uFillTx/>
                <a:latin typeface="Microsoft Uighur" panose="02000000000000000000" pitchFamily="2" charset="-78"/>
                <a:cs typeface="Microsoft Uighur" panose="02000000000000000000" pitchFamily="2" charset="-78"/>
              </a:rPr>
              <a:t>افتتاح الحصة</a:t>
            </a:r>
          </a:p>
        </p:txBody>
      </p:sp>
      <p:sp>
        <p:nvSpPr>
          <p:cNvPr id="11" name="Rectangle 10">
            <a:extLst>
              <a:ext uri="{FF2B5EF4-FFF2-40B4-BE49-F238E27FC236}">
                <a16:creationId xmlns:a16="http://schemas.microsoft.com/office/drawing/2014/main" id="{28944039-0698-8FB8-12BA-E79880ED2BCF}"/>
              </a:ext>
            </a:extLst>
          </p:cNvPr>
          <p:cNvSpPr>
            <a:spLocks/>
          </p:cNvSpPr>
          <p:nvPr/>
        </p:nvSpPr>
        <p:spPr>
          <a:xfrm>
            <a:off x="2961217"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إنتاج كتابي ح5</a:t>
            </a:r>
          </a:p>
        </p:txBody>
      </p:sp>
      <p:sp>
        <p:nvSpPr>
          <p:cNvPr id="16" name="Rectangle 15">
            <a:extLst>
              <a:ext uri="{FF2B5EF4-FFF2-40B4-BE49-F238E27FC236}">
                <a16:creationId xmlns:a16="http://schemas.microsoft.com/office/drawing/2014/main" id="{C0A7EB6C-0DB9-845D-586E-6F3B0F827A37}"/>
              </a:ext>
            </a:extLst>
          </p:cNvPr>
          <p:cNvSpPr>
            <a:spLocks/>
          </p:cNvSpPr>
          <p:nvPr/>
        </p:nvSpPr>
        <p:spPr>
          <a:xfrm>
            <a:off x="452060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قـــــراءة ح4</a:t>
            </a:r>
          </a:p>
        </p:txBody>
      </p:sp>
      <p:sp>
        <p:nvSpPr>
          <p:cNvPr id="17" name="Rectangle 16">
            <a:extLst>
              <a:ext uri="{FF2B5EF4-FFF2-40B4-BE49-F238E27FC236}">
                <a16:creationId xmlns:a16="http://schemas.microsoft.com/office/drawing/2014/main" id="{A2F79FDA-7788-FB9F-B368-099A8F274F8D}"/>
              </a:ext>
            </a:extLst>
          </p:cNvPr>
          <p:cNvSpPr>
            <a:spLocks/>
          </p:cNvSpPr>
          <p:nvPr/>
        </p:nvSpPr>
        <p:spPr>
          <a:xfrm>
            <a:off x="1456799" y="14910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اختتام الحصة</a:t>
            </a:r>
          </a:p>
        </p:txBody>
      </p:sp>
      <p:pic>
        <p:nvPicPr>
          <p:cNvPr id="18" name="Image 17">
            <a:extLst>
              <a:ext uri="{FF2B5EF4-FFF2-40B4-BE49-F238E27FC236}">
                <a16:creationId xmlns:a16="http://schemas.microsoft.com/office/drawing/2014/main" id="{8C5A3A0A-EC74-7720-4E72-7E06DE4C0CD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383979" y="159040"/>
            <a:ext cx="278069" cy="278069"/>
          </a:xfrm>
          <a:prstGeom prst="rect">
            <a:avLst/>
          </a:prstGeom>
          <a:ln>
            <a:noFill/>
          </a:ln>
        </p:spPr>
      </p:pic>
      <p:pic>
        <p:nvPicPr>
          <p:cNvPr id="19" name="Image 18">
            <a:extLst>
              <a:ext uri="{FF2B5EF4-FFF2-40B4-BE49-F238E27FC236}">
                <a16:creationId xmlns:a16="http://schemas.microsoft.com/office/drawing/2014/main" id="{2A0E1648-C324-3584-1950-27EC74763A4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758492" y="159040"/>
            <a:ext cx="278069" cy="278069"/>
          </a:xfrm>
          <a:prstGeom prst="rect">
            <a:avLst/>
          </a:prstGeom>
          <a:ln>
            <a:noFill/>
          </a:ln>
        </p:spPr>
      </p:pic>
      <p:pic>
        <p:nvPicPr>
          <p:cNvPr id="20" name="Image 19">
            <a:extLst>
              <a:ext uri="{FF2B5EF4-FFF2-40B4-BE49-F238E27FC236}">
                <a16:creationId xmlns:a16="http://schemas.microsoft.com/office/drawing/2014/main" id="{2D1AE5CA-677A-BB7C-F4D5-0E6A9178A789}"/>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144793" y="159040"/>
            <a:ext cx="278069" cy="278069"/>
          </a:xfrm>
          <a:prstGeom prst="rect">
            <a:avLst/>
          </a:prstGeom>
          <a:ln>
            <a:noFill/>
          </a:ln>
        </p:spPr>
      </p:pic>
      <p:pic>
        <p:nvPicPr>
          <p:cNvPr id="21" name="Image 20">
            <a:extLst>
              <a:ext uri="{FF2B5EF4-FFF2-40B4-BE49-F238E27FC236}">
                <a16:creationId xmlns:a16="http://schemas.microsoft.com/office/drawing/2014/main" id="{16E92BB7-96C8-CDDB-A7EF-5147C60A8ED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653828" y="159040"/>
            <a:ext cx="278069" cy="278069"/>
          </a:xfrm>
          <a:prstGeom prst="rect">
            <a:avLst/>
          </a:prstGeom>
          <a:ln>
            <a:noFill/>
          </a:ln>
        </p:spPr>
      </p:pic>
      <p:pic>
        <p:nvPicPr>
          <p:cNvPr id="22" name="Image 21" descr="Une image contenant noir, obscurité&#10;&#10;Le contenu généré par l’IA peut être incorrect.">
            <a:extLst>
              <a:ext uri="{FF2B5EF4-FFF2-40B4-BE49-F238E27FC236}">
                <a16:creationId xmlns:a16="http://schemas.microsoft.com/office/drawing/2014/main" id="{4E0A1ACB-4D91-722B-73A2-71B7E0BBC5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648510" y="6129870"/>
            <a:ext cx="996593" cy="579021"/>
          </a:xfrm>
          <a:prstGeom prst="rect">
            <a:avLst/>
          </a:prstGeom>
        </p:spPr>
      </p:pic>
    </p:spTree>
    <p:extLst>
      <p:ext uri="{BB962C8B-B14F-4D97-AF65-F5344CB8AC3E}">
        <p14:creationId xmlns:p14="http://schemas.microsoft.com/office/powerpoint/2010/main" val="28647381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15"/>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p:cMediaNode vol="80000">
                <p:cTn id="15" fill="hold" display="0">
                  <p:stCondLst>
                    <p:cond delay="indefinite"/>
                  </p:stCondLst>
                </p:cTn>
                <p:tgtEl>
                  <p:spTgt spid="15"/>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2363798308"/>
      </p:ext>
    </p:extLst>
  </p:cSld>
  <p:clrMapOvr>
    <a:masterClrMapping/>
  </p:clrMapOvr>
  <p:transition spd="slow">
    <p:fade/>
  </p:transition>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قراءة ح4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نتاج كتاب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اختتام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8.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18220</TotalTime>
  <Words>1118</Words>
  <Application>Microsoft Office PowerPoint</Application>
  <PresentationFormat>Affichage à l'écran (4:3)</PresentationFormat>
  <Paragraphs>259</Paragraphs>
  <Slides>41</Slides>
  <Notes>2</Notes>
  <HiddenSlides>0</HiddenSlides>
  <MMClips>4</MMClips>
  <ScaleCrop>false</ScaleCrop>
  <HeadingPairs>
    <vt:vector size="6" baseType="variant">
      <vt:variant>
        <vt:lpstr>Polices utilisées</vt:lpstr>
      </vt:variant>
      <vt:variant>
        <vt:i4>7</vt:i4>
      </vt:variant>
      <vt:variant>
        <vt:lpstr>Thème</vt:lpstr>
      </vt:variant>
      <vt:variant>
        <vt:i4>18</vt:i4>
      </vt:variant>
      <vt:variant>
        <vt:lpstr>Titres des diapositives</vt:lpstr>
      </vt:variant>
      <vt:variant>
        <vt:i4>41</vt:i4>
      </vt:variant>
    </vt:vector>
  </HeadingPairs>
  <TitlesOfParts>
    <vt:vector size="66" baseType="lpstr">
      <vt:lpstr>Microsoft Uighur</vt:lpstr>
      <vt:lpstr>Viga</vt:lpstr>
      <vt:lpstr>Wingdings</vt:lpstr>
      <vt:lpstr>Calibri</vt:lpstr>
      <vt:lpstr>Aptos Display</vt:lpstr>
      <vt:lpstr>Arial</vt:lpstr>
      <vt:lpstr>Aptos</vt:lpstr>
      <vt:lpstr>Conception personnalisée</vt:lpstr>
      <vt:lpstr>2_Conception personnalisée</vt:lpstr>
      <vt:lpstr>00_Env-Enseignant</vt:lpstr>
      <vt:lpstr>4_Env-Apprenant_Tmplt</vt:lpstr>
      <vt:lpstr>01- نشاط اعتيادي</vt:lpstr>
      <vt:lpstr>04- قراءة/ كتابة</vt:lpstr>
      <vt:lpstr>6_04- قراءة/ كتابة</vt:lpstr>
      <vt:lpstr>1_04- قراءة/ كتابة</vt:lpstr>
      <vt:lpstr>2_04- قراءة/ كتابة</vt:lpstr>
      <vt:lpstr>3_04- قراءة/ كتابة</vt:lpstr>
      <vt:lpstr>4_04- قراءة/ كتابة</vt:lpstr>
      <vt:lpstr>افتتاح الحصة  nv</vt:lpstr>
      <vt:lpstr>نشاط اعتيادي nv</vt:lpstr>
      <vt:lpstr>قراءة ح4 nv</vt:lpstr>
      <vt:lpstr>انتاج كتابي nv</vt:lpstr>
      <vt:lpstr>اختتام الحصة nv</vt:lpstr>
      <vt:lpstr>1_Conception personnalisée</vt:lpstr>
      <vt:lpstr>3_Env-Apprenant_Tmplt</vt:lpstr>
      <vt:lpstr>Présentation PowerPoint</vt:lpstr>
      <vt:lpstr>Présentation PowerPoint</vt:lpstr>
      <vt:lpstr>تنظيم حصص الأسبوع</vt:lpstr>
      <vt:lpstr>هيكلة حصة اليوم</vt:lpstr>
      <vt:lpstr>عند نهاية الحصة</vt:lpstr>
      <vt:lpstr> افتتاح الحصة</vt:lpstr>
      <vt:lpstr>مرحبا بكم، سنبدأ حصة اللغة العربية.</vt:lpstr>
      <vt:lpstr>حاولوا الالتزام بهذه السلوكات. من يذكرنا بها؟</vt:lpstr>
      <vt:lpstr>ضعوا الكراسة والدفتر واللوحة في القمطر.</vt:lpstr>
      <vt:lpstr>في حصة اليوم ستواصلون التدرب على إلقاء قصيدة «العطاء المتبادل» بشكل معبر. الفائز هو من قدم أحسن إلقاء. </vt:lpstr>
      <vt:lpstr>من الفائز في هذه المسابقة؟ </vt:lpstr>
      <vt:lpstr>Présentation PowerPoint</vt:lpstr>
      <vt:lpstr>في هذه الحصة، ستقومون باستثمار قصيدة «العطاء المتبادل». خذوا كراساتكم الصفحة -112-.</vt:lpstr>
      <vt:lpstr>أعيدوا قراءة القصيدة قراءة صامتة في حدود دقيقتين. </vt:lpstr>
      <vt:lpstr>نتذكر جماعة مضامين القصيدة. من يجيب عن السؤال التالي؟</vt:lpstr>
      <vt:lpstr>Présentation PowerPoint</vt:lpstr>
      <vt:lpstr>Présentation PowerPoint</vt:lpstr>
      <vt:lpstr>خذوا كراستكم، الصفحة 113. أجيبوا عن الأسئلة المحددة في الشريحة.</vt:lpstr>
      <vt:lpstr>نصحح جماعة. </vt:lpstr>
      <vt:lpstr>صححوا على كراساتكم. </vt:lpstr>
      <vt:lpstr>سنناقش مضامين القصيدة. هل تتفقون مع الفكرة التالية؟ أذكركم بتبرير آرائكم.</vt:lpstr>
      <vt:lpstr>هل تتفقون مع الفكرة التالية؟  أذكركم بتبرير آرائكم.</vt:lpstr>
      <vt:lpstr>ما الاختيار الذي ترونه مناسبا، مع التعليل؟</vt:lpstr>
      <vt:lpstr>Présentation PowerPoint</vt:lpstr>
      <vt:lpstr>Présentation PowerPoint</vt:lpstr>
      <vt:lpstr>سنواصل مناقشة إنتاجاتكم الكتابية. خذوا دفاتر القسم.</vt:lpstr>
      <vt:lpstr>سأعين آخرين لقراءة إنتاجاتهم  من أجل مناقشتها.  توجيه التلاميذ إلى تعبئة بطاقة التصحيح الذاتي-ص116- بعد المناقشة.</vt:lpstr>
      <vt:lpstr>خذوا كراساتكم، الصفحة 115. سنكتب جماعة حكاية خيالية. ( يمكن الاشتغال على الوضعية المعتمدة في الحصة السابقة.)</vt:lpstr>
      <vt:lpstr>نتذكر جماعة عناصر تصميم الحكاية الخيالية. من يقرأ؟</vt:lpstr>
      <vt:lpstr>نبدأ بالمقدمة. من يقترح وضعية البداية للحكاية المقترحة؟  سأسجل الفقرة الجيدة على السبورة.</vt:lpstr>
      <vt:lpstr>ننتقل إلى العرض. ما الحدث المربك؟ وما أحداث العقدة المناسبة لوضعية البداية المسجلة على السبورة؟  سأسجل  المناسب منها على السبورة.</vt:lpstr>
      <vt:lpstr>من ينتج عرض الحكاية باستعمال الأحداث المقترحة؟  سأقوم بتسجيل الفقرة على السبورة. </vt:lpstr>
      <vt:lpstr>ننتقل إلى الخاتمة. من يقترح وضعية نهاية مناسبة للحكاية المسجلة على السبورة؟ سأسجل الفقرة التي تتفقون عليها على السبورة. </vt:lpstr>
      <vt:lpstr>من يقرأ الحصيلة المسجلة على السبورة؟</vt:lpstr>
      <vt:lpstr>سجلوا النص على الكراسة، الصفحة 117  أو على دفاتر الملخصات.</vt:lpstr>
      <vt:lpstr>اختتام الحصة</vt:lpstr>
      <vt:lpstr>من يذكرنا بعناصر تصميم الحكاية الخيالية؟ </vt:lpstr>
      <vt:lpstr>أذكركم بالواجب المنزلي المتعلق بحكاية " ساحر أوز".</vt:lpstr>
      <vt:lpstr>الفائزون بنجمة السلوك هم: </vt:lpstr>
      <vt:lpstr>إلى اللقاء في الحصة المقبلة.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230</cp:revision>
  <dcterms:created xsi:type="dcterms:W3CDTF">2023-09-20T21:35:22Z</dcterms:created>
  <dcterms:modified xsi:type="dcterms:W3CDTF">2026-04-14T09:12:35Z</dcterms:modified>
</cp:coreProperties>
</file>