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3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5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07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39" r:id="rId13"/>
    <p:sldMasterId id="2147483856" r:id="rId14"/>
    <p:sldMasterId id="2147483873" r:id="rId15"/>
    <p:sldMasterId id="2147483890" r:id="rId16"/>
    <p:sldMasterId id="2147483741" r:id="rId17"/>
    <p:sldMasterId id="2147483686" r:id="rId18"/>
  </p:sldMasterIdLst>
  <p:notesMasterIdLst>
    <p:notesMasterId r:id="rId58"/>
  </p:notesMasterIdLst>
  <p:handoutMasterIdLst>
    <p:handoutMasterId r:id="rId59"/>
  </p:handoutMasterIdLst>
  <p:sldIdLst>
    <p:sldId id="2147482667" r:id="rId19"/>
    <p:sldId id="2147482483" r:id="rId20"/>
    <p:sldId id="2147482470" r:id="rId21"/>
    <p:sldId id="2147482669" r:id="rId22"/>
    <p:sldId id="2147482616" r:id="rId23"/>
    <p:sldId id="2147482691" r:id="rId24"/>
    <p:sldId id="2147482628" r:id="rId25"/>
    <p:sldId id="2147482681" r:id="rId26"/>
    <p:sldId id="2147482629" r:id="rId27"/>
    <p:sldId id="2147482635" r:id="rId28"/>
    <p:sldId id="2147482636" r:id="rId29"/>
    <p:sldId id="2147482638" r:id="rId30"/>
    <p:sldId id="2147482694" r:id="rId31"/>
    <p:sldId id="2147482673" r:id="rId32"/>
    <p:sldId id="2147482734" r:id="rId33"/>
    <p:sldId id="2147482733" r:id="rId34"/>
    <p:sldId id="2147482630" r:id="rId35"/>
    <p:sldId id="2147482706" r:id="rId36"/>
    <p:sldId id="2147482739" r:id="rId37"/>
    <p:sldId id="2147482722" r:id="rId38"/>
    <p:sldId id="2147482723" r:id="rId39"/>
    <p:sldId id="2147482713" r:id="rId40"/>
    <p:sldId id="2147482736" r:id="rId41"/>
    <p:sldId id="2147482714" r:id="rId42"/>
    <p:sldId id="2147482715" r:id="rId43"/>
    <p:sldId id="2147482737" r:id="rId44"/>
    <p:sldId id="2147482716" r:id="rId45"/>
    <p:sldId id="2147482676" r:id="rId46"/>
    <p:sldId id="2147482738" r:id="rId47"/>
    <p:sldId id="2147482696" r:id="rId48"/>
    <p:sldId id="2147482631" r:id="rId49"/>
    <p:sldId id="2147482717" r:id="rId50"/>
    <p:sldId id="2147482718" r:id="rId51"/>
    <p:sldId id="2147482704" r:id="rId52"/>
    <p:sldId id="2147482632" r:id="rId53"/>
    <p:sldId id="2147482732" r:id="rId54"/>
    <p:sldId id="2147482634" r:id="rId55"/>
    <p:sldId id="2147482680" r:id="rId56"/>
    <p:sldId id="2147482671" r:id="rId57"/>
  </p:sldIdLst>
  <p:sldSz cx="9144000" cy="6858000" type="screen4x3"/>
  <p:notesSz cx="6858000" cy="9144000"/>
  <p:embeddedFontLst>
    <p:embeddedFont>
      <p:font typeface="Dosis ExtraBold" pitchFamily="2" charset="0"/>
      <p:bold r:id="rId60"/>
    </p:embeddedFont>
    <p:embeddedFont>
      <p:font typeface="Microsoft Uighur" panose="02000000000000000000" pitchFamily="2" charset="-78"/>
      <p:regular r:id="rId61"/>
      <p:bold r:id="rId6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581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5171" userDrawn="1">
          <p15:clr>
            <a:srgbClr val="A4A3A4"/>
          </p15:clr>
        </p15:guide>
        <p15:guide id="4" orient="horz" pos="1911" userDrawn="1">
          <p15:clr>
            <a:srgbClr val="A4A3A4"/>
          </p15:clr>
        </p15:guide>
        <p15:guide id="5" orient="horz" pos="3226" userDrawn="1">
          <p15:clr>
            <a:srgbClr val="A4A3A4"/>
          </p15:clr>
        </p15:guide>
        <p15:guide id="6" pos="4649" userDrawn="1">
          <p15:clr>
            <a:srgbClr val="A4A3A4"/>
          </p15:clr>
        </p15:guide>
        <p15:guide id="7" pos="10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EEF2"/>
    <a:srgbClr val="424D7C"/>
    <a:srgbClr val="F0F9FE"/>
    <a:srgbClr val="F2EDEF"/>
    <a:srgbClr val="56B64A"/>
    <a:srgbClr val="48B2DC"/>
    <a:srgbClr val="B1EDEA"/>
    <a:srgbClr val="565F88"/>
    <a:srgbClr val="CC0000"/>
    <a:srgbClr val="9CA3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F79363-72CF-4B90-BC39-ECDC7B003F29}" v="3" dt="2025-11-11T17:41:14.5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59" autoAdjust="0"/>
    <p:restoredTop sz="94674"/>
  </p:normalViewPr>
  <p:slideViewPr>
    <p:cSldViewPr snapToGrid="0">
      <p:cViewPr varScale="1">
        <p:scale>
          <a:sx n="64" d="100"/>
          <a:sy n="64" d="100"/>
        </p:scale>
        <p:origin x="1680" y="78"/>
      </p:cViewPr>
      <p:guideLst>
        <p:guide pos="4581"/>
        <p:guide orient="horz" pos="709"/>
        <p:guide pos="5171"/>
        <p:guide orient="horz" pos="1911"/>
        <p:guide orient="horz" pos="3226"/>
        <p:guide pos="4649"/>
        <p:guide pos="104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63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notesMaster" Target="notesMasters/notesMaster1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2.fntdata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handoutMaster" Target="handoutMasters/handoutMaster1.xml"/><Relationship Id="rId67" Type="http://schemas.microsoft.com/office/2015/10/relationships/revisionInfo" Target="revisionInfo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font" Target="fonts/font1.fntdata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595CC2-5888-4DAC-A1CA-E1C066C80EFF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7BD6F73-7546-4F10-8585-1F4E462AEFB6}">
      <dgm:prSet phldrT="[Texte]" phldr="0" custT="1"/>
      <dgm:spPr/>
      <dgm:t>
        <a:bodyPr/>
        <a:lstStyle/>
        <a:p>
          <a:r>
            <a:rPr lang="ar-MA" sz="28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وَضْعِيَّةُ </a:t>
          </a:r>
          <a:r>
            <a:rPr lang="ar-MA" sz="28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ٱلْبِدايَةِ</a:t>
          </a:r>
          <a:endParaRPr lang="fr-FR" sz="28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232D294C-6AE8-41D0-A4F5-1E1C55DCC42D}" type="parTrans" cxnId="{FA72E307-5B66-43AE-9D80-D1846162B088}">
      <dgm:prSet/>
      <dgm:spPr/>
      <dgm:t>
        <a:bodyPr/>
        <a:lstStyle/>
        <a:p>
          <a:endParaRPr lang="fr-FR"/>
        </a:p>
      </dgm:t>
    </dgm:pt>
    <dgm:pt modelId="{BA980643-7260-475F-B73C-D06975218A22}" type="sibTrans" cxnId="{FA72E307-5B66-43AE-9D80-D1846162B088}">
      <dgm:prSet/>
      <dgm:spPr/>
      <dgm:t>
        <a:bodyPr/>
        <a:lstStyle/>
        <a:p>
          <a:endParaRPr lang="fr-FR"/>
        </a:p>
      </dgm:t>
    </dgm:pt>
    <dgm:pt modelId="{46EBC6CE-C84A-418E-B123-B7408AB0F015}">
      <dgm:prSet phldrT="[Texte]" phldr="0"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اَلْحَدَثُ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ٱلْمُرْبِكُ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114EC690-3685-4A8E-B86F-5184CC16E8AF}" type="parTrans" cxnId="{9589AFC8-B1CC-45B9-B13E-EF097B90E978}">
      <dgm:prSet/>
      <dgm:spPr/>
      <dgm:t>
        <a:bodyPr/>
        <a:lstStyle/>
        <a:p>
          <a:endParaRPr lang="fr-FR"/>
        </a:p>
      </dgm:t>
    </dgm:pt>
    <dgm:pt modelId="{7742924C-6C12-4152-9F94-7DFDA32356C4}" type="sibTrans" cxnId="{9589AFC8-B1CC-45B9-B13E-EF097B90E978}">
      <dgm:prSet/>
      <dgm:spPr/>
      <dgm:t>
        <a:bodyPr/>
        <a:lstStyle/>
        <a:p>
          <a:endParaRPr lang="fr-FR"/>
        </a:p>
      </dgm:t>
    </dgm:pt>
    <dgm:pt modelId="{07870611-057E-48B7-9D3F-A3F59E16BBD2}">
      <dgm:prSet phldrT="[Texte]" phldr="0" custT="1"/>
      <dgm:spPr/>
      <dgm:t>
        <a:bodyPr/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أَحْداثُ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ٱلْعُقْدَةِ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1C4952AC-4A95-4986-B524-24F8711C7D17}" type="parTrans" cxnId="{5AC09D30-0DE3-4EA2-9612-6278C64BD9DC}">
      <dgm:prSet/>
      <dgm:spPr/>
      <dgm:t>
        <a:bodyPr/>
        <a:lstStyle/>
        <a:p>
          <a:endParaRPr lang="fr-FR"/>
        </a:p>
      </dgm:t>
    </dgm:pt>
    <dgm:pt modelId="{0E30ADF4-D497-47D8-8578-DF2FF162D712}" type="sibTrans" cxnId="{5AC09D30-0DE3-4EA2-9612-6278C64BD9DC}">
      <dgm:prSet/>
      <dgm:spPr/>
      <dgm:t>
        <a:bodyPr/>
        <a:lstStyle/>
        <a:p>
          <a:endParaRPr lang="fr-FR"/>
        </a:p>
      </dgm:t>
    </dgm:pt>
    <dgm:pt modelId="{62C970EB-D2F7-414E-BEBD-50522AD94055}">
      <dgm:prSet phldrT="[Texte]" phldr="0" custT="1"/>
      <dgm:spPr/>
      <dgm:t>
        <a:bodyPr/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حَدَثُ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ٱلْحَلِّ</a:t>
          </a: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C3C694D4-10AF-450F-BDE0-DFFC3DABD4C4}" type="parTrans" cxnId="{C54EE96C-5997-4F18-A19B-57DF2CE40293}">
      <dgm:prSet/>
      <dgm:spPr/>
      <dgm:t>
        <a:bodyPr/>
        <a:lstStyle/>
        <a:p>
          <a:endParaRPr lang="fr-FR"/>
        </a:p>
      </dgm:t>
    </dgm:pt>
    <dgm:pt modelId="{5DE9F0F1-D79D-4F56-9AED-2A3368EC6874}" type="sibTrans" cxnId="{C54EE96C-5997-4F18-A19B-57DF2CE40293}">
      <dgm:prSet/>
      <dgm:spPr/>
      <dgm:t>
        <a:bodyPr/>
        <a:lstStyle/>
        <a:p>
          <a:endParaRPr lang="fr-FR"/>
        </a:p>
      </dgm:t>
    </dgm:pt>
    <dgm:pt modelId="{BF6CC015-F532-49A2-8070-6BFE31344904}">
      <dgm:prSet phldrT="[Texte]" phldr="0"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وَضْعِيَّةُ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ٱلنِّهايَةِ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B881B0F1-23A5-43CE-9E9E-9CEFDC82A708}" type="parTrans" cxnId="{20CB802B-D0E3-4961-941A-01BD0DB5FB86}">
      <dgm:prSet/>
      <dgm:spPr/>
      <dgm:t>
        <a:bodyPr/>
        <a:lstStyle/>
        <a:p>
          <a:endParaRPr lang="fr-FR"/>
        </a:p>
      </dgm:t>
    </dgm:pt>
    <dgm:pt modelId="{F59A029C-C851-46A9-93EE-6F764A24B7E7}" type="sibTrans" cxnId="{20CB802B-D0E3-4961-941A-01BD0DB5FB86}">
      <dgm:prSet/>
      <dgm:spPr/>
      <dgm:t>
        <a:bodyPr/>
        <a:lstStyle/>
        <a:p>
          <a:endParaRPr lang="fr-FR"/>
        </a:p>
      </dgm:t>
    </dgm:pt>
    <dgm:pt modelId="{F286AAE5-A5F7-4A7E-8A40-45AB2BD66C78}" type="pres">
      <dgm:prSet presAssocID="{09595CC2-5888-4DAC-A1CA-E1C066C80EFF}" presName="cycle" presStyleCnt="0">
        <dgm:presLayoutVars>
          <dgm:dir/>
          <dgm:resizeHandles val="exact"/>
        </dgm:presLayoutVars>
      </dgm:prSet>
      <dgm:spPr/>
    </dgm:pt>
    <dgm:pt modelId="{826130AF-BFBE-486A-9B71-AB3714793C8E}" type="pres">
      <dgm:prSet presAssocID="{27BD6F73-7546-4F10-8585-1F4E462AEFB6}" presName="node" presStyleLbl="node1" presStyleIdx="0" presStyleCnt="5" custRadScaleRad="99526" custRadScaleInc="-11348">
        <dgm:presLayoutVars>
          <dgm:bulletEnabled val="1"/>
        </dgm:presLayoutVars>
      </dgm:prSet>
      <dgm:spPr/>
    </dgm:pt>
    <dgm:pt modelId="{BDDFD660-76AA-4FC6-900A-5349E979464E}" type="pres">
      <dgm:prSet presAssocID="{27BD6F73-7546-4F10-8585-1F4E462AEFB6}" presName="spNode" presStyleCnt="0"/>
      <dgm:spPr/>
    </dgm:pt>
    <dgm:pt modelId="{FA2692EF-F17C-4250-B3B9-5769AB5F6A6E}" type="pres">
      <dgm:prSet presAssocID="{BA980643-7260-475F-B73C-D06975218A22}" presName="sibTrans" presStyleLbl="sibTrans1D1" presStyleIdx="0" presStyleCnt="5"/>
      <dgm:spPr/>
    </dgm:pt>
    <dgm:pt modelId="{DF72317E-D2C6-4771-98E4-7C3C5039DBE5}" type="pres">
      <dgm:prSet presAssocID="{46EBC6CE-C84A-418E-B123-B7408AB0F015}" presName="node" presStyleLbl="node1" presStyleIdx="1" presStyleCnt="5">
        <dgm:presLayoutVars>
          <dgm:bulletEnabled val="1"/>
        </dgm:presLayoutVars>
      </dgm:prSet>
      <dgm:spPr/>
    </dgm:pt>
    <dgm:pt modelId="{4514F740-8397-4E64-930D-D229C3C521F4}" type="pres">
      <dgm:prSet presAssocID="{46EBC6CE-C84A-418E-B123-B7408AB0F015}" presName="spNode" presStyleCnt="0"/>
      <dgm:spPr/>
    </dgm:pt>
    <dgm:pt modelId="{92A418DE-C86F-4A2E-851F-D3EF1421FA76}" type="pres">
      <dgm:prSet presAssocID="{7742924C-6C12-4152-9F94-7DFDA32356C4}" presName="sibTrans" presStyleLbl="sibTrans1D1" presStyleIdx="1" presStyleCnt="5"/>
      <dgm:spPr/>
    </dgm:pt>
    <dgm:pt modelId="{04E5F066-9C06-493D-BAB0-E8DDB1AC2104}" type="pres">
      <dgm:prSet presAssocID="{07870611-057E-48B7-9D3F-A3F59E16BBD2}" presName="node" presStyleLbl="node1" presStyleIdx="2" presStyleCnt="5">
        <dgm:presLayoutVars>
          <dgm:bulletEnabled val="1"/>
        </dgm:presLayoutVars>
      </dgm:prSet>
      <dgm:spPr/>
    </dgm:pt>
    <dgm:pt modelId="{C7FA3740-910D-41A8-A907-C5C81F41929D}" type="pres">
      <dgm:prSet presAssocID="{07870611-057E-48B7-9D3F-A3F59E16BBD2}" presName="spNode" presStyleCnt="0"/>
      <dgm:spPr/>
    </dgm:pt>
    <dgm:pt modelId="{98EE6134-C306-4654-8A78-5B02C4585E6C}" type="pres">
      <dgm:prSet presAssocID="{0E30ADF4-D497-47D8-8578-DF2FF162D712}" presName="sibTrans" presStyleLbl="sibTrans1D1" presStyleIdx="2" presStyleCnt="5"/>
      <dgm:spPr/>
    </dgm:pt>
    <dgm:pt modelId="{9873CD1D-9E4C-431C-BF5C-997C0E1C46EC}" type="pres">
      <dgm:prSet presAssocID="{62C970EB-D2F7-414E-BEBD-50522AD94055}" presName="node" presStyleLbl="node1" presStyleIdx="3" presStyleCnt="5">
        <dgm:presLayoutVars>
          <dgm:bulletEnabled val="1"/>
        </dgm:presLayoutVars>
      </dgm:prSet>
      <dgm:spPr/>
    </dgm:pt>
    <dgm:pt modelId="{DC2CE3D9-EC62-4A68-83F7-2106FCBC2520}" type="pres">
      <dgm:prSet presAssocID="{62C970EB-D2F7-414E-BEBD-50522AD94055}" presName="spNode" presStyleCnt="0"/>
      <dgm:spPr/>
    </dgm:pt>
    <dgm:pt modelId="{9D5F11DE-B699-4089-8EA0-F9CDF0CFB50C}" type="pres">
      <dgm:prSet presAssocID="{5DE9F0F1-D79D-4F56-9AED-2A3368EC6874}" presName="sibTrans" presStyleLbl="sibTrans1D1" presStyleIdx="3" presStyleCnt="5"/>
      <dgm:spPr/>
    </dgm:pt>
    <dgm:pt modelId="{4A6B20B4-4BD7-47BC-952F-17A2802A167F}" type="pres">
      <dgm:prSet presAssocID="{BF6CC015-F532-49A2-8070-6BFE31344904}" presName="node" presStyleLbl="node1" presStyleIdx="4" presStyleCnt="5">
        <dgm:presLayoutVars>
          <dgm:bulletEnabled val="1"/>
        </dgm:presLayoutVars>
      </dgm:prSet>
      <dgm:spPr/>
    </dgm:pt>
    <dgm:pt modelId="{E3B9AA12-DE98-45A5-AE66-EB6B53135F47}" type="pres">
      <dgm:prSet presAssocID="{BF6CC015-F532-49A2-8070-6BFE31344904}" presName="spNode" presStyleCnt="0"/>
      <dgm:spPr/>
    </dgm:pt>
    <dgm:pt modelId="{8650C8D7-95AA-4F52-9063-5A2FE9213D8B}" type="pres">
      <dgm:prSet presAssocID="{F59A029C-C851-46A9-93EE-6F764A24B7E7}" presName="sibTrans" presStyleLbl="sibTrans1D1" presStyleIdx="4" presStyleCnt="5"/>
      <dgm:spPr/>
    </dgm:pt>
  </dgm:ptLst>
  <dgm:cxnLst>
    <dgm:cxn modelId="{47CF3E05-30F2-4BE6-9D0C-0AA97D6C35D3}" type="presOf" srcId="{BF6CC015-F532-49A2-8070-6BFE31344904}" destId="{4A6B20B4-4BD7-47BC-952F-17A2802A167F}" srcOrd="0" destOrd="0" presId="urn:microsoft.com/office/officeart/2005/8/layout/cycle6"/>
    <dgm:cxn modelId="{FA72E307-5B66-43AE-9D80-D1846162B088}" srcId="{09595CC2-5888-4DAC-A1CA-E1C066C80EFF}" destId="{27BD6F73-7546-4F10-8585-1F4E462AEFB6}" srcOrd="0" destOrd="0" parTransId="{232D294C-6AE8-41D0-A4F5-1E1C55DCC42D}" sibTransId="{BA980643-7260-475F-B73C-D06975218A22}"/>
    <dgm:cxn modelId="{20CB802B-D0E3-4961-941A-01BD0DB5FB86}" srcId="{09595CC2-5888-4DAC-A1CA-E1C066C80EFF}" destId="{BF6CC015-F532-49A2-8070-6BFE31344904}" srcOrd="4" destOrd="0" parTransId="{B881B0F1-23A5-43CE-9E9E-9CEFDC82A708}" sibTransId="{F59A029C-C851-46A9-93EE-6F764A24B7E7}"/>
    <dgm:cxn modelId="{5AC09D30-0DE3-4EA2-9612-6278C64BD9DC}" srcId="{09595CC2-5888-4DAC-A1CA-E1C066C80EFF}" destId="{07870611-057E-48B7-9D3F-A3F59E16BBD2}" srcOrd="2" destOrd="0" parTransId="{1C4952AC-4A95-4986-B524-24F8711C7D17}" sibTransId="{0E30ADF4-D497-47D8-8578-DF2FF162D712}"/>
    <dgm:cxn modelId="{01FB4C47-F6B6-4783-B97B-A15FCEF526DC}" type="presOf" srcId="{27BD6F73-7546-4F10-8585-1F4E462AEFB6}" destId="{826130AF-BFBE-486A-9B71-AB3714793C8E}" srcOrd="0" destOrd="0" presId="urn:microsoft.com/office/officeart/2005/8/layout/cycle6"/>
    <dgm:cxn modelId="{C54EE96C-5997-4F18-A19B-57DF2CE40293}" srcId="{09595CC2-5888-4DAC-A1CA-E1C066C80EFF}" destId="{62C970EB-D2F7-414E-BEBD-50522AD94055}" srcOrd="3" destOrd="0" parTransId="{C3C694D4-10AF-450F-BDE0-DFFC3DABD4C4}" sibTransId="{5DE9F0F1-D79D-4F56-9AED-2A3368EC6874}"/>
    <dgm:cxn modelId="{C670774F-B22F-4F39-8A2A-48CE91D2FC94}" type="presOf" srcId="{5DE9F0F1-D79D-4F56-9AED-2A3368EC6874}" destId="{9D5F11DE-B699-4089-8EA0-F9CDF0CFB50C}" srcOrd="0" destOrd="0" presId="urn:microsoft.com/office/officeart/2005/8/layout/cycle6"/>
    <dgm:cxn modelId="{9A93AE54-0659-4056-A9CE-CC1458805AA5}" type="presOf" srcId="{46EBC6CE-C84A-418E-B123-B7408AB0F015}" destId="{DF72317E-D2C6-4771-98E4-7C3C5039DBE5}" srcOrd="0" destOrd="0" presId="urn:microsoft.com/office/officeart/2005/8/layout/cycle6"/>
    <dgm:cxn modelId="{2DFD2059-0930-425B-8140-8D515866C606}" type="presOf" srcId="{7742924C-6C12-4152-9F94-7DFDA32356C4}" destId="{92A418DE-C86F-4A2E-851F-D3EF1421FA76}" srcOrd="0" destOrd="0" presId="urn:microsoft.com/office/officeart/2005/8/layout/cycle6"/>
    <dgm:cxn modelId="{3304707C-CA8F-47C6-BE53-CD644973BD66}" type="presOf" srcId="{07870611-057E-48B7-9D3F-A3F59E16BBD2}" destId="{04E5F066-9C06-493D-BAB0-E8DDB1AC2104}" srcOrd="0" destOrd="0" presId="urn:microsoft.com/office/officeart/2005/8/layout/cycle6"/>
    <dgm:cxn modelId="{BAF6087D-CAF0-43AF-A9A4-74DF84AA7411}" type="presOf" srcId="{62C970EB-D2F7-414E-BEBD-50522AD94055}" destId="{9873CD1D-9E4C-431C-BF5C-997C0E1C46EC}" srcOrd="0" destOrd="0" presId="urn:microsoft.com/office/officeart/2005/8/layout/cycle6"/>
    <dgm:cxn modelId="{8B80627D-3C71-4D70-91B5-6566B2F02930}" type="presOf" srcId="{09595CC2-5888-4DAC-A1CA-E1C066C80EFF}" destId="{F286AAE5-A5F7-4A7E-8A40-45AB2BD66C78}" srcOrd="0" destOrd="0" presId="urn:microsoft.com/office/officeart/2005/8/layout/cycle6"/>
    <dgm:cxn modelId="{788BA59D-5F69-4B34-B899-BB6F0BC62F5C}" type="presOf" srcId="{0E30ADF4-D497-47D8-8578-DF2FF162D712}" destId="{98EE6134-C306-4654-8A78-5B02C4585E6C}" srcOrd="0" destOrd="0" presId="urn:microsoft.com/office/officeart/2005/8/layout/cycle6"/>
    <dgm:cxn modelId="{EDEBCEB9-DBBC-4A5B-AB3E-B81B40EA2C47}" type="presOf" srcId="{F59A029C-C851-46A9-93EE-6F764A24B7E7}" destId="{8650C8D7-95AA-4F52-9063-5A2FE9213D8B}" srcOrd="0" destOrd="0" presId="urn:microsoft.com/office/officeart/2005/8/layout/cycle6"/>
    <dgm:cxn modelId="{041BACC4-08EF-42BC-96C0-C1F197CD7D73}" type="presOf" srcId="{BA980643-7260-475F-B73C-D06975218A22}" destId="{FA2692EF-F17C-4250-B3B9-5769AB5F6A6E}" srcOrd="0" destOrd="0" presId="urn:microsoft.com/office/officeart/2005/8/layout/cycle6"/>
    <dgm:cxn modelId="{9589AFC8-B1CC-45B9-B13E-EF097B90E978}" srcId="{09595CC2-5888-4DAC-A1CA-E1C066C80EFF}" destId="{46EBC6CE-C84A-418E-B123-B7408AB0F015}" srcOrd="1" destOrd="0" parTransId="{114EC690-3685-4A8E-B86F-5184CC16E8AF}" sibTransId="{7742924C-6C12-4152-9F94-7DFDA32356C4}"/>
    <dgm:cxn modelId="{A458C5F7-372C-4AD2-9B49-1DCBFB55896A}" type="presParOf" srcId="{F286AAE5-A5F7-4A7E-8A40-45AB2BD66C78}" destId="{826130AF-BFBE-486A-9B71-AB3714793C8E}" srcOrd="0" destOrd="0" presId="urn:microsoft.com/office/officeart/2005/8/layout/cycle6"/>
    <dgm:cxn modelId="{F80842E6-9E4C-4142-AD3E-CE8DE6520728}" type="presParOf" srcId="{F286AAE5-A5F7-4A7E-8A40-45AB2BD66C78}" destId="{BDDFD660-76AA-4FC6-900A-5349E979464E}" srcOrd="1" destOrd="0" presId="urn:microsoft.com/office/officeart/2005/8/layout/cycle6"/>
    <dgm:cxn modelId="{AB8A06AB-B74A-44F3-8EA9-AD150CF8D384}" type="presParOf" srcId="{F286AAE5-A5F7-4A7E-8A40-45AB2BD66C78}" destId="{FA2692EF-F17C-4250-B3B9-5769AB5F6A6E}" srcOrd="2" destOrd="0" presId="urn:microsoft.com/office/officeart/2005/8/layout/cycle6"/>
    <dgm:cxn modelId="{E261503F-9437-4A69-9399-395196FCD9FA}" type="presParOf" srcId="{F286AAE5-A5F7-4A7E-8A40-45AB2BD66C78}" destId="{DF72317E-D2C6-4771-98E4-7C3C5039DBE5}" srcOrd="3" destOrd="0" presId="urn:microsoft.com/office/officeart/2005/8/layout/cycle6"/>
    <dgm:cxn modelId="{727EF41F-EE03-4CB4-AFF2-FE4260E16A7D}" type="presParOf" srcId="{F286AAE5-A5F7-4A7E-8A40-45AB2BD66C78}" destId="{4514F740-8397-4E64-930D-D229C3C521F4}" srcOrd="4" destOrd="0" presId="urn:microsoft.com/office/officeart/2005/8/layout/cycle6"/>
    <dgm:cxn modelId="{25F8818D-6956-47BB-84FD-82C8AF14E9C4}" type="presParOf" srcId="{F286AAE5-A5F7-4A7E-8A40-45AB2BD66C78}" destId="{92A418DE-C86F-4A2E-851F-D3EF1421FA76}" srcOrd="5" destOrd="0" presId="urn:microsoft.com/office/officeart/2005/8/layout/cycle6"/>
    <dgm:cxn modelId="{62FB0B82-1468-478C-8D68-B35C07FD03CC}" type="presParOf" srcId="{F286AAE5-A5F7-4A7E-8A40-45AB2BD66C78}" destId="{04E5F066-9C06-493D-BAB0-E8DDB1AC2104}" srcOrd="6" destOrd="0" presId="urn:microsoft.com/office/officeart/2005/8/layout/cycle6"/>
    <dgm:cxn modelId="{00A56BB3-52A5-4938-9313-0D6CEEB4B239}" type="presParOf" srcId="{F286AAE5-A5F7-4A7E-8A40-45AB2BD66C78}" destId="{C7FA3740-910D-41A8-A907-C5C81F41929D}" srcOrd="7" destOrd="0" presId="urn:microsoft.com/office/officeart/2005/8/layout/cycle6"/>
    <dgm:cxn modelId="{F33DDECE-DEEA-4F3F-9C05-353646C1E4BE}" type="presParOf" srcId="{F286AAE5-A5F7-4A7E-8A40-45AB2BD66C78}" destId="{98EE6134-C306-4654-8A78-5B02C4585E6C}" srcOrd="8" destOrd="0" presId="urn:microsoft.com/office/officeart/2005/8/layout/cycle6"/>
    <dgm:cxn modelId="{B2093DBB-86BC-4E7D-B02B-2D0E53D9A166}" type="presParOf" srcId="{F286AAE5-A5F7-4A7E-8A40-45AB2BD66C78}" destId="{9873CD1D-9E4C-431C-BF5C-997C0E1C46EC}" srcOrd="9" destOrd="0" presId="urn:microsoft.com/office/officeart/2005/8/layout/cycle6"/>
    <dgm:cxn modelId="{88292DA6-2211-4178-A094-462C9CB41F1C}" type="presParOf" srcId="{F286AAE5-A5F7-4A7E-8A40-45AB2BD66C78}" destId="{DC2CE3D9-EC62-4A68-83F7-2106FCBC2520}" srcOrd="10" destOrd="0" presId="urn:microsoft.com/office/officeart/2005/8/layout/cycle6"/>
    <dgm:cxn modelId="{56E5CFDD-F547-470A-BC79-FC618EF3F023}" type="presParOf" srcId="{F286AAE5-A5F7-4A7E-8A40-45AB2BD66C78}" destId="{9D5F11DE-B699-4089-8EA0-F9CDF0CFB50C}" srcOrd="11" destOrd="0" presId="urn:microsoft.com/office/officeart/2005/8/layout/cycle6"/>
    <dgm:cxn modelId="{04A7B841-C651-4CCE-95DD-F87510FBA394}" type="presParOf" srcId="{F286AAE5-A5F7-4A7E-8A40-45AB2BD66C78}" destId="{4A6B20B4-4BD7-47BC-952F-17A2802A167F}" srcOrd="12" destOrd="0" presId="urn:microsoft.com/office/officeart/2005/8/layout/cycle6"/>
    <dgm:cxn modelId="{DB0A97E6-5828-4F96-B668-D6C47B1AD895}" type="presParOf" srcId="{F286AAE5-A5F7-4A7E-8A40-45AB2BD66C78}" destId="{E3B9AA12-DE98-45A5-AE66-EB6B53135F47}" srcOrd="13" destOrd="0" presId="urn:microsoft.com/office/officeart/2005/8/layout/cycle6"/>
    <dgm:cxn modelId="{9E358722-D2E2-462A-A121-C827DC7F6CE7}" type="presParOf" srcId="{F286AAE5-A5F7-4A7E-8A40-45AB2BD66C78}" destId="{8650C8D7-95AA-4F52-9063-5A2FE9213D8B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6130AF-BFBE-486A-9B71-AB3714793C8E}">
      <dsp:nvSpPr>
        <dsp:cNvPr id="0" name=""/>
        <dsp:cNvSpPr/>
      </dsp:nvSpPr>
      <dsp:spPr>
        <a:xfrm>
          <a:off x="2298569" y="12530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وَضْعِيَّةُ </a:t>
          </a:r>
          <a:r>
            <a:rPr lang="ar-MA" sz="28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ٱلْبِدايَةِ</a:t>
          </a:r>
          <a:endParaRPr lang="fr-FR" sz="28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2340929" y="54890"/>
        <a:ext cx="1250268" cy="783022"/>
      </dsp:txXfrm>
    </dsp:sp>
    <dsp:sp modelId="{FA2692EF-F17C-4250-B3B9-5769AB5F6A6E}">
      <dsp:nvSpPr>
        <dsp:cNvPr id="0" name=""/>
        <dsp:cNvSpPr/>
      </dsp:nvSpPr>
      <dsp:spPr>
        <a:xfrm>
          <a:off x="1323251" y="447766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320402" y="102758"/>
              </a:moveTo>
              <a:arcTo wR="1732594" hR="1732594" stAng="17389924" swAng="212014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72317E-D2C6-4771-98E4-7C3C5039DBE5}">
      <dsp:nvSpPr>
        <dsp:cNvPr id="0" name=""/>
        <dsp:cNvSpPr/>
      </dsp:nvSpPr>
      <dsp:spPr>
        <a:xfrm>
          <a:off x="4028301" y="11995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اَلْحَدَثُ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ٱلْمُرْبِكُ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4070661" y="1241923"/>
        <a:ext cx="1250268" cy="783022"/>
      </dsp:txXfrm>
    </dsp:sp>
    <dsp:sp modelId="{92A418DE-C86F-4A2E-851F-D3EF1421FA76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3462825" y="1642133"/>
              </a:moveTo>
              <a:arcTo wR="1732594" hR="1732594" stAng="21420430" swAng="219511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E5F066-9C06-493D-BAB0-E8DDB1AC2104}">
      <dsp:nvSpPr>
        <dsp:cNvPr id="0" name=""/>
        <dsp:cNvSpPr/>
      </dsp:nvSpPr>
      <dsp:spPr>
        <a:xfrm>
          <a:off x="3398899" y="31366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أَحْداثُ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ٱلْعُقْدَةِ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441259" y="3179023"/>
        <a:ext cx="1250268" cy="783022"/>
      </dsp:txXfrm>
    </dsp:sp>
    <dsp:sp modelId="{98EE6134-C306-4654-8A78-5B02C4585E6C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076618" y="3430690"/>
              </a:moveTo>
              <a:arcTo wR="1732594" hR="1732594" stAng="4712834" swAng="137433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73CD1D-9E4C-431C-BF5C-997C0E1C46EC}">
      <dsp:nvSpPr>
        <dsp:cNvPr id="0" name=""/>
        <dsp:cNvSpPr/>
      </dsp:nvSpPr>
      <dsp:spPr>
        <a:xfrm>
          <a:off x="1362112" y="31366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حَدَثُ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ٱلْحَلِّ</a:t>
          </a: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1404472" y="3179023"/>
        <a:ext cx="1250268" cy="783022"/>
      </dsp:txXfrm>
    </dsp:sp>
    <dsp:sp modelId="{9D5F11DE-B699-4089-8EA0-F9CDF0CFB50C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89352" y="2691206"/>
              </a:moveTo>
              <a:arcTo wR="1732594" hR="1732594" stAng="8784456" swAng="219511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B20B4-4BD7-47BC-952F-17A2802A167F}">
      <dsp:nvSpPr>
        <dsp:cNvPr id="0" name=""/>
        <dsp:cNvSpPr/>
      </dsp:nvSpPr>
      <dsp:spPr>
        <a:xfrm>
          <a:off x="732710" y="11995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وَضْعِيَّةُ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ٱلنِّهايَةِ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775070" y="1241923"/>
        <a:ext cx="1250268" cy="783022"/>
      </dsp:txXfrm>
    </dsp:sp>
    <dsp:sp modelId="{8650C8D7-95AA-4F52-9063-5A2FE9213D8B}">
      <dsp:nvSpPr>
        <dsp:cNvPr id="0" name=""/>
        <dsp:cNvSpPr/>
      </dsp:nvSpPr>
      <dsp:spPr>
        <a:xfrm>
          <a:off x="1306204" y="449736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310822" y="742418"/>
              </a:moveTo>
              <a:arcTo wR="1732594" hR="1732594" stAng="12891289" swAng="177328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945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78731F-0695-A1D3-A56D-0EEAC9EA2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EF6136-535A-2182-B7EB-574139F13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945A25-3348-398F-F189-AF632EDB4C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8EF854-F5B0-8FF3-8F30-CCEC55206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256199-BDA0-1082-92B1-31256E8DF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230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A4BB7A-109D-8DA3-F4DB-5213965DC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8798E4-83E7-3162-261A-A4CCECE3C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CB3470-B447-F04F-61E4-B079E88F88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B4C690-822D-3B80-2691-547E1794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2BA192-6336-4CEB-852A-DAE488AD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7865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B9F811-86C3-AEB3-6B40-AAC39F99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2E4814-A3F5-BA52-2151-2C88FA1C0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D4623E-C059-4C7A-1C3F-9726CF988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CEB677-1D68-C1B5-6F87-D5CC2E7B3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20CA07-0E26-A5D5-2C89-1865B90C2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6F74F1-5166-CE77-E555-0F54EF30A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874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779ACA-5CBA-C63C-D08C-23EAAE578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3DA51B-4D63-226B-FE5E-D95B4E762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AD1324-D4B4-EBA2-5088-0F5B88897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05784F-05FF-2F8E-0261-765AAE6D0E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2DFFAC-5EC1-E001-27EC-73926F51C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4A1273F-1ECB-2AAF-D66E-FF159349F3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379AE8-F72B-55F5-3C73-14B680C1A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E98EC6F-891D-151D-3E2D-49D1CA116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9326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DAB1E6-419D-0626-F97C-2845F3B1A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F33EA32-599C-D62B-955A-A8460E3760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BDFA23D-BC3C-0445-8EBA-725E6A615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1236478-5EA7-FF76-2B0D-AD2A689F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8391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2669657-A040-0BB3-84A9-37DA91313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A103C17-1427-4C7F-6CEA-6DF97399E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F0F614-58C8-9158-E991-85C7FE3B1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4450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343369-2180-3F01-034D-B33A87EC0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D01E5A-C48B-82E3-C7AA-C8509D881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3D29A2-D165-7C0E-76F7-484B19240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23B60F-6BAA-1FF6-D692-6E0E5C8F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BDCE9B-9433-6FA4-4F70-936B8D95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2CA1A7-FEFA-0BCF-6C40-03EB437FE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34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1A2FC-62BC-C994-E03F-8E43E620C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D33D834-394D-4D1C-0CA7-28CD88EB3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F6B105-FB1B-BBE4-D6AC-F3D9303BB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0A0B36-AFAD-4D20-8CFB-DD4B8AAD92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236A69-ABAD-6139-F151-2F70D3D46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5146F6-8149-C64C-1630-217DD5952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133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45E124-14A5-6F12-4E9A-F028E70A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606312-2D5A-DDE9-5D6E-73D97FAF5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50D94B-703D-89AA-69B3-C8C3C46968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DC4C0F-8E20-5BEE-B2E2-F57F709C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4D10A3-1347-D86D-A79D-7D39A9CAE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0803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D884DE8-0595-94E4-9D69-3054036B5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5A7C0B6-E35B-A5B2-928E-5E43FB41A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2FB6DF-E72E-A719-5AD8-6B057BAE92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235DCA-9979-DAC9-5CF5-32910A7A3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7F95CF-5056-8751-8C26-F28E1488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4096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290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412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072323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31072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94447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11008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26320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46811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0753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52588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78713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37784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10766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63055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38008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09404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34064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34678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08565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1321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045091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0623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0211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95708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23026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96007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9846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7095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612642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5987415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95208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64089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87393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555031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46631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01854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977966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5006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192813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53979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30083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94084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0237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81697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847680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804358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92166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145190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3275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9315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34443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801565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731574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021365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9839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45970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5271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21534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90337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4573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21360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5591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661182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91269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203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36007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8902200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09779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58076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506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668444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5710661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30713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79293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9716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1579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02158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54533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88995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7783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55049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82894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42554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image" Target="../media/image3.jpg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07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2.xml"/><Relationship Id="rId16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slideLayout" Target="../slideLayouts/slideLayout14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slideLayout" Target="../slideLayouts/slideLayout159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slideLayout" Target="../slideLayouts/slideLayout158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148.xml"/><Relationship Id="rId16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Relationship Id="rId14" Type="http://schemas.openxmlformats.org/officeDocument/2006/relationships/slideLayout" Target="../slideLayouts/slideLayout160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0.xml"/><Relationship Id="rId13" Type="http://schemas.openxmlformats.org/officeDocument/2006/relationships/slideLayout" Target="../slideLayouts/slideLayout175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9.xml"/><Relationship Id="rId12" Type="http://schemas.openxmlformats.org/officeDocument/2006/relationships/slideLayout" Target="../slideLayouts/slideLayout174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164.xml"/><Relationship Id="rId16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67.xml"/><Relationship Id="rId15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Relationship Id="rId14" Type="http://schemas.openxmlformats.org/officeDocument/2006/relationships/slideLayout" Target="../slideLayouts/slideLayout17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965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685" r:id="rId12"/>
    <p:sldLayoutId id="2147483684" r:id="rId13"/>
    <p:sldLayoutId id="2147483679" r:id="rId14"/>
    <p:sldLayoutId id="2147483731" r:id="rId15"/>
    <p:sldLayoutId id="2147483730" r:id="rId16"/>
    <p:sldLayoutId id="2147483680" r:id="rId17"/>
    <p:sldLayoutId id="2147483732" r:id="rId18"/>
    <p:sldLayoutId id="2147483733" r:id="rId19"/>
    <p:sldLayoutId id="2147483675" r:id="rId20"/>
    <p:sldLayoutId id="2147483676" r:id="rId21"/>
    <p:sldLayoutId id="2147483677" r:id="rId22"/>
    <p:sldLayoutId id="2147483919" r:id="rId23"/>
    <p:sldLayoutId id="2147483921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802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924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894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781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38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47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12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image" Target="../media/image15.png"/><Relationship Id="rId10" Type="http://schemas.openxmlformats.org/officeDocument/2006/relationships/image" Target="../media/image19.gif"/><Relationship Id="rId4" Type="http://schemas.openxmlformats.org/officeDocument/2006/relationships/image" Target="../media/image38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7.png"/><Relationship Id="rId7" Type="http://schemas.openxmlformats.org/officeDocument/2006/relationships/image" Target="../media/image39.t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1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7.png"/><Relationship Id="rId5" Type="http://schemas.openxmlformats.org/officeDocument/2006/relationships/image" Target="../media/image15.png"/><Relationship Id="rId10" Type="http://schemas.openxmlformats.org/officeDocument/2006/relationships/image" Target="../media/image19.gif"/><Relationship Id="rId4" Type="http://schemas.openxmlformats.org/officeDocument/2006/relationships/image" Target="../media/image41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4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7.png"/><Relationship Id="rId7" Type="http://schemas.openxmlformats.org/officeDocument/2006/relationships/image" Target="../media/image44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27.png"/><Relationship Id="rId7" Type="http://schemas.openxmlformats.org/officeDocument/2006/relationships/diagramData" Target="../diagrams/data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11" Type="http://schemas.microsoft.com/office/2007/relationships/diagramDrawing" Target="../diagrams/drawing1.xml"/><Relationship Id="rId5" Type="http://schemas.openxmlformats.org/officeDocument/2006/relationships/image" Target="../media/image30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29.png"/><Relationship Id="rId9" Type="http://schemas.openxmlformats.org/officeDocument/2006/relationships/diagramQuickStyle" Target="../diagrams/quickStyle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9.png"/><Relationship Id="rId7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3.png"/><Relationship Id="rId7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7.png"/><Relationship Id="rId7" Type="http://schemas.openxmlformats.org/officeDocument/2006/relationships/image" Target="../media/image5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78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7.png"/><Relationship Id="rId5" Type="http://schemas.openxmlformats.org/officeDocument/2006/relationships/image" Target="../media/image41.png"/><Relationship Id="rId10" Type="http://schemas.openxmlformats.org/officeDocument/2006/relationships/image" Target="../media/image19.gif"/><Relationship Id="rId4" Type="http://schemas.openxmlformats.org/officeDocument/2006/relationships/image" Target="../media/image15.png"/><Relationship Id="rId9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78.xml"/><Relationship Id="rId7" Type="http://schemas.openxmlformats.org/officeDocument/2006/relationships/image" Target="../media/image2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51.png"/><Relationship Id="rId10" Type="http://schemas.openxmlformats.org/officeDocument/2006/relationships/image" Target="../media/image19.gif"/><Relationship Id="rId4" Type="http://schemas.openxmlformats.org/officeDocument/2006/relationships/image" Target="../media/image15.png"/><Relationship Id="rId9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C8667FD-B921-196E-9783-1A04ACC55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081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(30)د.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(30)د.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(30)د.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-1- 30 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الحصة-2- 30 د.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 + دعم 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 إثرائية –(20)د.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الحصة-3-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(30)د.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(10)د.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– الحصة3 (30)د.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– الحصة4 (30)د.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sz="16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مسودة حكاية خيالية.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360400" y="3380220"/>
            <a:ext cx="1247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إنتاج كتابي 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الحكاية الخيالية بعد تصحيح المسودة.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(ح4)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التدرب على إلقاء قصيدة شعرية.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4334029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حكاية خيالية.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80000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8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8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19189" y="1777877"/>
            <a:ext cx="15520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30B28-19F8-7A11-3BAB-A912924AE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8672B68-ACA4-3917-F382-FEA9290C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1B33B0B-6BBD-699A-844C-0CB802FE3F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8B79FC-2E0A-49AD-BFAD-101FA05C6A4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D58306-AD75-1871-DAF4-996DFD900AC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1C387F-3294-E2FF-6893-8B4F312B4CD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F9B116-4EC9-D4FA-F910-BEA4F1FEABE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47737E5-8050-818A-E549-9887357A3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1D22B03-87A6-107D-FCF3-952421693A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426061-F269-85F3-B63C-1484228E23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0E4711-79FE-4F97-9496-FBB7963CEC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13">
            <a:extLst>
              <a:ext uri="{FF2B5EF4-FFF2-40B4-BE49-F238E27FC236}">
                <a16:creationId xmlns:a16="http://schemas.microsoft.com/office/drawing/2014/main" id="{999F87C0-0F43-CF85-4507-876AF9F1860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83" r="-17383"/>
          <a:stretch>
            <a:fillRect/>
          </a:stretch>
        </p:blipFill>
        <p:spPr>
          <a:xfrm>
            <a:off x="122463" y="1850008"/>
            <a:ext cx="8194990" cy="450521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3728030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97C8F-8F99-E2E5-9324-2AAB7C33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E8AAD24-2C6A-4D0A-3D1E-0311863DF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ADC08E-2B9C-82FE-957A-9F9F0670F3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18B5D4-85DE-1806-9E6B-61F2CAB2EE8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65E9FE-09D9-0B5F-C30B-6EAD1BF0B61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3F27E2-0650-F404-63CD-C38A3FD8B63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9FF0FF-F25B-0668-61DA-55410DC943E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6CFC7B6-EB52-447C-C2AE-88525C4C1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23276C2-1D96-D5C2-B6BD-26CA98245E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998AC4-94FC-013E-3675-66C1F7030B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F53F7AE-EBB5-61FD-C146-91245D34E4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27A4031B-1879-14F5-A33C-4A05A2F80194}"/>
              </a:ext>
            </a:extLst>
          </p:cNvPr>
          <p:cNvSpPr txBox="1">
            <a:spLocks/>
          </p:cNvSpPr>
          <p:nvPr/>
        </p:nvSpPr>
        <p:spPr>
          <a:xfrm>
            <a:off x="1623331" y="3450782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11" name="Image 1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75230B52-863D-BF8C-E8DD-07F9AB4FA4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C57E53-D3D6-FCBA-6305-15AA23739A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427" y="3222814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F924FBD9-D1FD-2203-EFA8-F13BBF884204}"/>
              </a:ext>
            </a:extLst>
          </p:cNvPr>
          <p:cNvSpPr txBox="1">
            <a:spLocks/>
          </p:cNvSpPr>
          <p:nvPr/>
        </p:nvSpPr>
        <p:spPr>
          <a:xfrm>
            <a:off x="1623331" y="4481392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/>
            <a:r>
              <a:rPr lang="ar-MA" dirty="0"/>
              <a:t>أَتَحَدَّثُ بِلُغَةٍ عَرَبِيَّةٍ سَليمَةٍ </a:t>
            </a:r>
            <a:r>
              <a:rPr lang="ar-MA"/>
              <a:t>مِنَ ٱلْأَخْطاءِ</a:t>
            </a:r>
            <a:r>
              <a:rPr lang="ar-MA" dirty="0"/>
              <a:t>.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D5731849-8FD2-1FB2-60BA-33E696039E6B}"/>
              </a:ext>
            </a:extLst>
          </p:cNvPr>
          <p:cNvSpPr/>
          <p:nvPr/>
        </p:nvSpPr>
        <p:spPr>
          <a:xfrm>
            <a:off x="6795840" y="2090387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9" name="Image 18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E59949-F08E-ABA7-0303-8D6C4990FE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805" y="215349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6800965-230E-B32C-2D3D-38C6853C9F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164" y="219562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" name="Image 24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D13C39C-AAEC-76BA-12C0-C378906156B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548" y="211052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9405263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7ADED-D361-B1DC-05A8-A4B17287D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3503100-0536-73D6-3F6C-CE15345B7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</a:p>
        </p:txBody>
      </p:sp>
      <p:pic>
        <p:nvPicPr>
          <p:cNvPr id="7" name="Class AR_NV_06_1 (1)">
            <a:hlinkClick r:id="" action="ppaction://media"/>
            <a:extLst>
              <a:ext uri="{FF2B5EF4-FFF2-40B4-BE49-F238E27FC236}">
                <a16:creationId xmlns:a16="http://schemas.microsoft.com/office/drawing/2014/main" id="{A056A69B-1EC6-85BF-4D23-28D0E594E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2" y="2141795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FAD1B4-C09C-73C6-E9F4-79F219D39C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729624-745E-90F8-46E7-AB456DF0C30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3E6D9A-41EF-34F7-D8D1-25022425723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63C0E5-687F-EFEA-5288-D5FEDE1A5C1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91EB1E-CBC3-57F4-E6B8-1577896FC89A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09E175F-C908-3815-8A15-910D369434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3B3B17E-17A4-CDFF-26E1-626D5F1C14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2B3CA1F-5F3B-76A3-5395-190BE0CF3CC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0D1FC51-067C-7772-EE6B-F4419307296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21A5C2B-46CD-3016-7ED4-468848F39C2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6546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BC424-BAAC-0EE8-85DD-6CCD4009E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F332522-659D-0C88-703C-5378C0AD4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اليوم ستتدربون على إلقاء قصيدة « العطاء المتبادل» بشكل معبر.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95C1FB9-5B26-3E39-38CC-A4CF61D05438}"/>
              </a:ext>
            </a:extLst>
          </p:cNvPr>
          <p:cNvSpPr txBox="1"/>
          <p:nvPr/>
        </p:nvSpPr>
        <p:spPr>
          <a:xfrm>
            <a:off x="1314665" y="3246120"/>
            <a:ext cx="6514669" cy="112371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32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sz="6000" dirty="0"/>
              <a:t>أَقْرَأُ ٱلْقَصيدَةَ بِشَكْلٍ مُعَبِّرٍ. </a:t>
            </a:r>
            <a:endParaRPr lang="fr-FR" sz="6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00164C-7EAF-743F-9DF6-A1B0BC505FD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99FFBD-B84E-1AF8-C595-166DBBB1BB49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34EEA1-1E5F-A2BE-78D4-AB1205545BA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A6462B-EA5B-C30A-E542-16F9907B59F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1500202-4C3E-799F-2E88-5E9049A09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366ACB-115A-681C-2C71-739F8B671C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0AC63E9-3956-EFE6-3F54-B289CA4399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2592CEC-1898-CF06-00F0-E4B3E5FD55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2A4824-B89F-AE3C-3309-60AA222ECD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6629659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360AC-1306-76FD-4B42-F17623D0C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46C58CB-BB36-53D8-20B2-16B27A321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إلى السبورة ويلقي القصيدة بشكل معبر؟ الفائز من قدم أحسن إلقاء.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استعمال الكراسة أثناء الإلقاء. 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4A5EAF-E7CB-3157-A804-97A44E5008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770727" cy="770727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EDEC1D-0CB9-00ED-2835-24FE4B76BB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766ED0-96E4-CB2A-E22C-91AD9E1B2E0F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C0F507-6D39-8D81-31AB-75000E69302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AFB576-A94A-3AF8-5B28-3F53ACFA678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37EF220-D425-E123-CCC5-D815B4852F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DFE251D-E4DD-B533-85CF-713E2570C6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1EA6C2-BB16-47F4-1EB6-801E15FFC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E42ABD2-C940-1CB5-0D40-D752054DC4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792A4-9A3A-81D6-185A-970F02C8687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7" t="3642" r="24492" b="6075"/>
          <a:stretch/>
        </p:blipFill>
        <p:spPr>
          <a:xfrm>
            <a:off x="405757" y="1753985"/>
            <a:ext cx="3805313" cy="461023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8CA654-8D92-28AE-F199-BCF8C01545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397" y="1555283"/>
            <a:ext cx="3307441" cy="502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4489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97BDA-7D86-5FC7-9CBA-F3537571F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3481D8D-8468-A6A7-0B69-19D7D69F9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41" y="769685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 في هذه الحصة هو ...........................................................................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D3EE880D-C926-49A0-D6F6-B95469C51B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792677" y="2315311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1AA88C1-8A74-C011-DE56-300F8A03D1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762415" cy="762415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25DB663-6344-3DAC-7E4D-912B3B20DBF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C1FE4D-2972-5EBF-8A49-DACF23EEF18E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E47F38-E7C4-E3D2-805F-CEB4A3B2CB7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DCAB5D-2FCE-17D8-9C6B-615B3C9F5542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B30B3DE-4401-6E0D-5D08-0DA1E169EA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012090B-20BC-8137-5D6C-9315005A7C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DB987EC-F666-7C1B-A03D-7AB44FD0113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F96D3EC-B5E1-F41D-6DE7-4DB3648702A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DFDB922-11E1-E5E1-5E22-2AE29C1BF8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185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 </a:t>
            </a:r>
            <a:r>
              <a:rPr lang="ar-MA" dirty="0">
                <a:solidFill>
                  <a:srgbClr val="424D7B"/>
                </a:solidFill>
              </a:rPr>
              <a:t>إنتاج كتابي (ح3)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مسودة حكاية خيالية.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FE9EC-EDCA-DF66-CE90-7732B9105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24060F9-568B-69A5-7F3C-B14858324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0019"/>
            <a:ext cx="7033563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بتصحيح الواجب المنزلي المتعلق باستعمال الوصف أثناء السرد. خذوا دفاتر البحث.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12EB0E-4D79-1A03-AB97-7FA77EF3F4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C718BE0-B610-28D4-6135-6A32DA4D1C9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513B30-DFA6-9C61-7A64-C7102B0A7085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CF1B21-11BB-0003-C292-9C89D6D56A6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36292-0771-7F64-ACAE-3F2B1E9A872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20F0591-34E0-B80F-3789-512F8A4096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B16DAB-FCFF-C0DD-36E0-4446DF57E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F06F091-32F4-C8B8-140C-B7CE80FD6D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0471CF-05EE-55BD-F0FE-DE4A6F06F5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5984B2-2A8A-2C3E-20E3-D5C3E3EEFC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863" y="1500291"/>
            <a:ext cx="3412581" cy="52344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483AEBF-AABB-3370-0BE8-0332990CAA3D}"/>
              </a:ext>
            </a:extLst>
          </p:cNvPr>
          <p:cNvSpPr/>
          <p:nvPr/>
        </p:nvSpPr>
        <p:spPr>
          <a:xfrm flipV="1">
            <a:off x="2691864" y="4824914"/>
            <a:ext cx="3395948" cy="127708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250188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22B05-4877-16FB-E592-461360F4E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D2DBB6B-B195-9C2A-235E-89B12706F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0019"/>
            <a:ext cx="703356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 سنناقشه من حيث عناصر الحكاية ومستوى استعمال الوصف أثناء السرد.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2FD50E-C5F0-E244-1E83-5F4CE0AFFA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DCC1C85-C04D-F522-655C-48D088BA716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C2120D-BD2B-03B0-27DC-F0D671999EE8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3A1756-7354-7F95-E3F8-F3407096B0A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1FC8FC-3E30-3C1E-4930-D7F0EE24186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C5A3028-A00C-77B2-0BF8-09DDAFDEC7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B7BE7B-3A42-7586-B06E-80987AA640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1B8DDEA-34E4-59BC-32DB-509A8B7845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8B7555F-92C7-1651-D2AF-01282192B8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067E2B8-27FA-1899-6DB5-93BBB24815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847" y="2309123"/>
            <a:ext cx="7778306" cy="333703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153753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84A0C-BFDE-2500-0861-2441756EA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08AC52B0-D90A-E27B-268B-F619832CB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0019"/>
            <a:ext cx="703356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الحصة، ستطبقون ما تعلمتموه خلال جميع الحصص السابقة لكتابة حكاية خيالية.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622279E-D4C3-A981-652B-1092CFC9BD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F974894-8D80-3D98-DCF4-BCE78207167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7DFF8E-3C53-3D9D-D960-6C3E3BB1CD68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72C69C-175D-C17B-9DB8-0B800E72B5D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0ED60C-DE68-2D66-512A-5FEC2004E039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64C9744-E89B-4EB7-B775-ADE333851F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EEB10E-6B7B-726E-5372-5A9FDFF81E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5B276F-D67C-8E26-96B0-D2558E640F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F88C37C-9A61-C13E-A6D2-DC4F9A25F2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6138FB2-6642-FBCD-42A5-E4B2133E55F9}"/>
              </a:ext>
            </a:extLst>
          </p:cNvPr>
          <p:cNvSpPr txBox="1"/>
          <p:nvPr/>
        </p:nvSpPr>
        <p:spPr>
          <a:xfrm>
            <a:off x="1314665" y="3029373"/>
            <a:ext cx="6514669" cy="102155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سَأَكْتُبُ حِكايَةً خَيالِيَّةً.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9820954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B0D7C-AA9A-513F-AFE1-2355DCFED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C11EB93-81B3-0C57-3FB8-A74DEBEE7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842" y="760475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الحكاية الخيالية؟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35CE6B-093E-1538-CD7C-187BD640A7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02A339-596A-6B10-4FB9-6946512BA0C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A225EB-FC26-F17A-3C67-14FD16961C04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AAEC0E-BF2A-EC9D-0972-93A013938B2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F76D06-0D91-D75F-8E93-D10D6633C4A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A6C254D-F949-FC25-AE1B-2F8BDAA995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5C42941-1500-C4A7-BC19-1605E7CF2F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DC7F897-FB57-C44F-A555-3AAA8294B3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126FE8-DDE1-3327-86B8-C90CDEF052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A16A281-CF48-187F-D77E-BCD41F0F5C5D}"/>
              </a:ext>
            </a:extLst>
          </p:cNvPr>
          <p:cNvSpPr txBox="1"/>
          <p:nvPr/>
        </p:nvSpPr>
        <p:spPr>
          <a:xfrm>
            <a:off x="999612" y="3292299"/>
            <a:ext cx="7144775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بِٱلْحِكايَةِ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ٱلْخَيالِيَّةِ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944652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A8723-0D6F-9510-CBDD-E2CB4224A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DD30347-E6F3-1CD4-AD8B-D3303CABC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6" y="754744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F83FB0F-458A-F405-7A39-901256E262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DCBAA1E-E9F3-81D7-CC40-6F74E2FBADE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807079-BFE6-3F4B-C75E-2A3CCD5E141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E329CC-5618-A67C-C4EC-40AAC881411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E8BD60-9964-5090-CD13-EA2E336CE1DD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81AF1D2-176B-01C1-47CF-B47142F7C5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14F4E38-2A19-98A8-1790-C7DBEE9F7F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9D79F9B-2744-6949-D09C-739B36685C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98700EE-49BB-7AE6-E6E9-D525CB6A98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0C1997E-2A87-49DD-A8C0-C3AE0CA7659F}"/>
              </a:ext>
            </a:extLst>
          </p:cNvPr>
          <p:cNvSpPr txBox="1"/>
          <p:nvPr/>
        </p:nvSpPr>
        <p:spPr>
          <a:xfrm>
            <a:off x="709995" y="2388504"/>
            <a:ext cx="7614059" cy="347329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اَلْحِكايَةُ </a:t>
            </a:r>
            <a:r>
              <a:rPr lang="ar-MA" sz="66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ٱلْخَيالِيَّةُ</a:t>
            </a:r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قِصَّةٌ تَدورُ أَحْداثُها بَيْنَ شَخْصِيّاتٍ غَيْرِ حَقيقِيَّةٍ، أَوْ في أَمْكِنَةٍ أَوْ أَزْمِنَةٍ غَيْرِ حَقيقِيَّةٍ.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8393169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C5602-7E45-BB1C-9A29-0FD7B40B3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F8B1C62-8708-BEFC-0D8C-DD77778DD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6" y="754744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بتصميم الحكاية الخيالية؟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F4374F1-90B9-E512-BAEB-D68740C3AF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FBD2C10-3B6E-D4BD-E332-3B3EDD357C4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004644-E29C-F088-A0EB-73250F40558D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D53187-ECBD-8827-8FE2-79134B408E0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629AC4-0A7A-0EA6-2D1B-3A36ACD1D2A3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BB1593B-CA5B-42C8-9BBB-E6B0198EC3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6EB84F9-7A98-77CD-6998-6079DA3F8B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4C74B9F-5935-C7C4-3241-4E52B8E141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8BCB19E-22C4-8D3A-27E5-420B521B95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4DB2C01-7FDA-D19B-9C75-A4B7DB6267CB}"/>
              </a:ext>
            </a:extLst>
          </p:cNvPr>
          <p:cNvSpPr txBox="1"/>
          <p:nvPr/>
        </p:nvSpPr>
        <p:spPr>
          <a:xfrm>
            <a:off x="1462118" y="3312161"/>
            <a:ext cx="6441440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عَناصِرُ تَصْميمِ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ٱلْخَيالِيَّةِ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9759826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AEC71-75A9-C379-D687-175D01D20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06F5694-A0DB-766A-2AE2-B12E03E82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AE7C9E-C94F-F310-B450-FF27C86420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6489E9E-9B61-426F-4E3E-558996C90B4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D93D20-BDF6-3E12-08C6-C2472FD08B1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9337A1-D3DD-EFCF-0311-83BABA867E4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E788E7-4F51-F005-D43E-BEFF6DC1E9E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C18165E-5548-D427-E346-21220D5BF0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16AC072-53C3-4D6E-F1FA-D258DDBF9E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86CBE15-86B0-1F36-0675-069034D19A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EE98C20-4F21-8927-6B0B-D5F70B92D7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16D3ED0-1122-0E28-200F-3E2DA24F6FEA}"/>
              </a:ext>
            </a:extLst>
          </p:cNvPr>
          <p:cNvSpPr/>
          <p:nvPr/>
        </p:nvSpPr>
        <p:spPr>
          <a:xfrm>
            <a:off x="7158110" y="2063418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3825EF9-1DBD-DC8A-D3AD-A6874FC0DB0D}"/>
              </a:ext>
            </a:extLst>
          </p:cNvPr>
          <p:cNvSpPr/>
          <p:nvPr/>
        </p:nvSpPr>
        <p:spPr>
          <a:xfrm>
            <a:off x="7048589" y="3895115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58CCB17-9CD7-FEBA-F65F-F225A8E5B39F}"/>
              </a:ext>
            </a:extLst>
          </p:cNvPr>
          <p:cNvSpPr/>
          <p:nvPr/>
        </p:nvSpPr>
        <p:spPr>
          <a:xfrm>
            <a:off x="7039545" y="5451616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B18C46E-8A2F-7CF2-1AA1-DA9E862975D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872" y="2084238"/>
            <a:ext cx="735087" cy="789529"/>
          </a:xfrm>
          <a:prstGeom prst="roundRect">
            <a:avLst/>
          </a:prstGeom>
          <a:noFill/>
        </p:spPr>
      </p:pic>
      <p:pic>
        <p:nvPicPr>
          <p:cNvPr id="11" name="Image 1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BE162E-2986-4276-17EE-46F177E91FD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39767" y="3895001"/>
            <a:ext cx="735087" cy="789529"/>
          </a:xfrm>
          <a:prstGeom prst="roundRect">
            <a:avLst/>
          </a:prstGeom>
          <a:noFill/>
        </p:spPr>
      </p:pic>
      <p:pic>
        <p:nvPicPr>
          <p:cNvPr id="21" name="Image 2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6C8AE6-89D6-9595-9C7B-4EF72DF571A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76722" y="5511537"/>
            <a:ext cx="735087" cy="789529"/>
          </a:xfrm>
          <a:prstGeom prst="roundRect">
            <a:avLst/>
          </a:prstGeom>
          <a:noFill/>
        </p:spPr>
      </p:pic>
      <p:sp>
        <p:nvSpPr>
          <p:cNvPr id="3" name="Zone de texte 25">
            <a:extLst>
              <a:ext uri="{FF2B5EF4-FFF2-40B4-BE49-F238E27FC236}">
                <a16:creationId xmlns:a16="http://schemas.microsoft.com/office/drawing/2014/main" id="{60B6E99D-8D93-90F8-C4DE-4C0BB08E8F37}"/>
              </a:ext>
            </a:extLst>
          </p:cNvPr>
          <p:cNvSpPr txBox="1"/>
          <p:nvPr/>
        </p:nvSpPr>
        <p:spPr>
          <a:xfrm>
            <a:off x="694943" y="1883607"/>
            <a:ext cx="5704929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 algn="just" rtl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6544945" algn="r"/>
              </a:tabLst>
            </a:pP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وَضْعِيَّةُ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ٱلْبِدايَةِ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Zone de texte 25">
            <a:extLst>
              <a:ext uri="{FF2B5EF4-FFF2-40B4-BE49-F238E27FC236}">
                <a16:creationId xmlns:a16="http://schemas.microsoft.com/office/drawing/2014/main" id="{4A475B9D-0CFA-5309-2F63-DB5E35920212}"/>
              </a:ext>
            </a:extLst>
          </p:cNvPr>
          <p:cNvSpPr txBox="1"/>
          <p:nvPr/>
        </p:nvSpPr>
        <p:spPr>
          <a:xfrm>
            <a:off x="694944" y="3672904"/>
            <a:ext cx="5704929" cy="133216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MA" dirty="0"/>
              <a:t>اَلْحَدَثُ </a:t>
            </a:r>
            <a:r>
              <a:rPr lang="ar-MA" dirty="0" err="1"/>
              <a:t>ٱلْمُرْبِكُ</a:t>
            </a:r>
            <a:r>
              <a:rPr lang="ar-MA" dirty="0"/>
              <a:t>؛</a:t>
            </a:r>
            <a:endParaRPr lang="fr-FR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MA" dirty="0"/>
              <a:t>اَلْعُقْدَةُ </a:t>
            </a:r>
            <a:r>
              <a:rPr lang="ar-MA" dirty="0" err="1"/>
              <a:t>وَٱلْحَلُّ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23" name="Zone de texte 25">
            <a:extLst>
              <a:ext uri="{FF2B5EF4-FFF2-40B4-BE49-F238E27FC236}">
                <a16:creationId xmlns:a16="http://schemas.microsoft.com/office/drawing/2014/main" id="{0108162F-DBB5-6F15-FB5D-D894E28CED10}"/>
              </a:ext>
            </a:extLst>
          </p:cNvPr>
          <p:cNvSpPr txBox="1"/>
          <p:nvPr/>
        </p:nvSpPr>
        <p:spPr>
          <a:xfrm>
            <a:off x="694943" y="5440966"/>
            <a:ext cx="5768134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ar-MA" dirty="0"/>
              <a:t>وَضْعِيَّةُ </a:t>
            </a:r>
            <a:r>
              <a:rPr lang="ar-MA" dirty="0" err="1"/>
              <a:t>ٱلنِّهايَةِ</a:t>
            </a:r>
            <a:r>
              <a:rPr lang="ar-MA" dirty="0"/>
              <a:t>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756204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7C88B-0D4F-0878-FB96-4F37A70AA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DED88440-E942-4A87-2B42-FCCD2FAEE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بالأساليب التي تساعدنا على كتابة كل مقطع. نبدأ بمقطع البداية.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( مناقشة أساليب بقية المقاطع.)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BCD082D-6C99-920D-D20C-3640779D6F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D8628B2-38F5-8640-70B2-AEDFC8E674F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92AEC2-4E7D-EA55-8E16-BCC564BB5A2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C335CA-B5F9-39BA-703E-5A50DD9B717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037C3A-5F1A-F035-72E8-C2FFC15DBA48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677AB7F-B68D-A669-6625-5B57971241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11095C-191F-33F8-6B8A-37E5AB44DC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1A0DAF2-B13C-FE10-C80F-78B5E03129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675691-4A0B-A4E4-E37D-4821A4BA03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CA59E0-9187-3998-34CF-4177431FC612}"/>
              </a:ext>
            </a:extLst>
          </p:cNvPr>
          <p:cNvSpPr txBox="1"/>
          <p:nvPr/>
        </p:nvSpPr>
        <p:spPr>
          <a:xfrm>
            <a:off x="1703158" y="5844210"/>
            <a:ext cx="3124653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5. وَضْعِيَّةُ ٱلنِّهايَةِ</a:t>
            </a:r>
            <a:endParaRPr lang="fr-FR" sz="36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2ECEE20-6473-915C-C758-439B57168BE3}"/>
              </a:ext>
            </a:extLst>
          </p:cNvPr>
          <p:cNvSpPr txBox="1"/>
          <p:nvPr/>
        </p:nvSpPr>
        <p:spPr>
          <a:xfrm>
            <a:off x="1703158" y="148233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</a:t>
            </a:r>
            <a:r>
              <a:rPr lang="ar-MA" sz="3600" dirty="0"/>
              <a:t>وَضْعِيَّةُ </a:t>
            </a:r>
            <a:r>
              <a:rPr lang="ar-MA" sz="3600" dirty="0" err="1"/>
              <a:t>ٱلْبِدايَةِ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136F9DE-7C3E-FA62-1F8B-91DAAF66A380}"/>
              </a:ext>
            </a:extLst>
          </p:cNvPr>
          <p:cNvSpPr txBox="1"/>
          <p:nvPr/>
        </p:nvSpPr>
        <p:spPr>
          <a:xfrm>
            <a:off x="1743840" y="2443298"/>
            <a:ext cx="3043288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2. اَلْحَدَثُ </a:t>
            </a:r>
            <a:r>
              <a:rPr lang="ar-MA" sz="3600" dirty="0" err="1"/>
              <a:t>ٱلْمُرْبِكُ</a:t>
            </a:r>
            <a:endParaRPr lang="fr-FR" sz="36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C594E0-F4FD-6662-A0B5-CAFF21FFB15B}"/>
              </a:ext>
            </a:extLst>
          </p:cNvPr>
          <p:cNvSpPr txBox="1"/>
          <p:nvPr/>
        </p:nvSpPr>
        <p:spPr>
          <a:xfrm>
            <a:off x="496111" y="3304520"/>
            <a:ext cx="4331700" cy="11918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3. اَلْعُقْدَةُ: أَحْداثٌ أَوْ رُدودُ فِعْلٍ لِتَجاوزِ </a:t>
            </a:r>
            <a:r>
              <a:rPr lang="ar-MA" sz="3200" dirty="0" err="1"/>
              <a:t>ٱلْحَدَثِ</a:t>
            </a:r>
            <a:r>
              <a:rPr lang="ar-MA" sz="3200" dirty="0"/>
              <a:t> </a:t>
            </a:r>
            <a:r>
              <a:rPr lang="ar-MA" sz="3200" dirty="0" err="1"/>
              <a:t>ٱلْمُرْبِكِ</a:t>
            </a:r>
            <a:r>
              <a:rPr lang="ar-MA" sz="3200" dirty="0"/>
              <a:t>.</a:t>
            </a:r>
          </a:p>
        </p:txBody>
      </p:sp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FEE87FD6-9689-25CE-B0C6-AEA4DDD63369}"/>
              </a:ext>
            </a:extLst>
          </p:cNvPr>
          <p:cNvSpPr/>
          <p:nvPr/>
        </p:nvSpPr>
        <p:spPr>
          <a:xfrm>
            <a:off x="4866425" y="2688973"/>
            <a:ext cx="367056" cy="223737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Accolade fermante 8">
            <a:extLst>
              <a:ext uri="{FF2B5EF4-FFF2-40B4-BE49-F238E27FC236}">
                <a16:creationId xmlns:a16="http://schemas.microsoft.com/office/drawing/2014/main" id="{13EA50C7-36F9-B1B6-7ECD-19E1B37BFCEC}"/>
              </a:ext>
            </a:extLst>
          </p:cNvPr>
          <p:cNvSpPr/>
          <p:nvPr/>
        </p:nvSpPr>
        <p:spPr>
          <a:xfrm>
            <a:off x="4951379" y="3638111"/>
            <a:ext cx="282102" cy="1857983"/>
          </a:xfrm>
          <a:prstGeom prst="rightBrac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67F8E2E-C089-C588-3D33-2CBF220FE1A6}"/>
              </a:ext>
            </a:extLst>
          </p:cNvPr>
          <p:cNvSpPr/>
          <p:nvPr/>
        </p:nvSpPr>
        <p:spPr>
          <a:xfrm>
            <a:off x="4835297" y="6027009"/>
            <a:ext cx="367056" cy="223737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967D0D8-80E4-2AAF-587D-CCFD17B8EB42}"/>
              </a:ext>
            </a:extLst>
          </p:cNvPr>
          <p:cNvSpPr txBox="1"/>
          <p:nvPr/>
        </p:nvSpPr>
        <p:spPr>
          <a:xfrm>
            <a:off x="5240620" y="1557430"/>
            <a:ext cx="2093249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ٱلْبِدايَةِ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53B3D0F-524E-93A2-E325-8F06FF7BBE23}"/>
              </a:ext>
            </a:extLst>
          </p:cNvPr>
          <p:cNvSpPr txBox="1"/>
          <p:nvPr/>
        </p:nvSpPr>
        <p:spPr>
          <a:xfrm>
            <a:off x="5240620" y="2478429"/>
            <a:ext cx="215954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ٱلتَّحَوُّلِ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9719135-1210-DE7A-B92F-84AD2C35DEA8}"/>
              </a:ext>
            </a:extLst>
          </p:cNvPr>
          <p:cNvSpPr txBox="1"/>
          <p:nvPr/>
        </p:nvSpPr>
        <p:spPr>
          <a:xfrm>
            <a:off x="5240620" y="4019282"/>
            <a:ext cx="2348707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سَرْدِ أَحْداثٍ مُتَسَلْسِلَةٍ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4DC8783-892B-2815-C72B-D309C083E196}"/>
              </a:ext>
            </a:extLst>
          </p:cNvPr>
          <p:cNvSpPr txBox="1"/>
          <p:nvPr/>
        </p:nvSpPr>
        <p:spPr>
          <a:xfrm>
            <a:off x="5240620" y="5840390"/>
            <a:ext cx="2082584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ٱلنِّهايَةِ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Flèche : gauche 23">
            <a:extLst>
              <a:ext uri="{FF2B5EF4-FFF2-40B4-BE49-F238E27FC236}">
                <a16:creationId xmlns:a16="http://schemas.microsoft.com/office/drawing/2014/main" id="{F92256AD-FD64-F0FA-1B14-9CC037E803AC}"/>
              </a:ext>
            </a:extLst>
          </p:cNvPr>
          <p:cNvSpPr/>
          <p:nvPr/>
        </p:nvSpPr>
        <p:spPr>
          <a:xfrm>
            <a:off x="4760804" y="1767647"/>
            <a:ext cx="367056" cy="223737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6BDEC18-817C-4BCA-F19C-08FE513F83B4}"/>
              </a:ext>
            </a:extLst>
          </p:cNvPr>
          <p:cNvSpPr txBox="1"/>
          <p:nvPr/>
        </p:nvSpPr>
        <p:spPr>
          <a:xfrm>
            <a:off x="496111" y="4567103"/>
            <a:ext cx="4331700" cy="11918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4. اَلْحَلُّ: اَلْحَدَثُ ٱلَّذي أَدّى إِلى تَجاوُزِ </a:t>
            </a:r>
            <a:r>
              <a:rPr lang="ar-MA" sz="3200" dirty="0" err="1"/>
              <a:t>ٱلْمُشْكِلِ</a:t>
            </a:r>
            <a:r>
              <a:rPr lang="ar-MA" sz="3200" dirty="0"/>
              <a:t>.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68610745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F60F6-588F-8FEB-A91D-B9115408C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1A739E3-5720-37B4-51DC-C0F57565D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067" y="752162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 كيف نستعمل الوصف أثناء السرد. من يقرأ؟ </a:t>
            </a:r>
            <a:endParaRPr lang="fr-FR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D1FDB7-6EF4-9F35-D2D3-9BD39B370D7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E728D3-21AE-7006-5B2A-BFA7CB3E114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9D4DF4-5416-F520-7894-3AF3770484F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5FADB5-A319-4347-8639-E7EC24EFD84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9CB6E31-19B7-0992-06B4-2A3325365C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FD8CDC-0B18-DD4B-3E58-A4E5814E62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B69E0CD-9ABE-BEC5-B8BB-AF53EA66CE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7B8F3B7-3E63-B20C-A748-034281BCA0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5F6A87-7541-9AA5-4CF8-623DED8C6D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Google Shape;2106;p52">
            <a:extLst>
              <a:ext uri="{FF2B5EF4-FFF2-40B4-BE49-F238E27FC236}">
                <a16:creationId xmlns:a16="http://schemas.microsoft.com/office/drawing/2014/main" id="{9D0DD909-E559-B9BE-2C3F-C725E060E011}"/>
              </a:ext>
            </a:extLst>
          </p:cNvPr>
          <p:cNvSpPr txBox="1"/>
          <p:nvPr/>
        </p:nvSpPr>
        <p:spPr>
          <a:xfrm flipH="1">
            <a:off x="778357" y="2338650"/>
            <a:ext cx="7295890" cy="8862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ٱلْعُنْصُرَ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ٱلَّذي أُريدُ وَصْفَهُ: اَلْمَكانُ، اَلشَّخْصِيّاتُ، اَلْأَحْداثُ.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25EADF9-C8C9-F04B-DC81-D352ADA39219}"/>
              </a:ext>
            </a:extLst>
          </p:cNvPr>
          <p:cNvSpPr txBox="1"/>
          <p:nvPr/>
        </p:nvSpPr>
        <p:spPr>
          <a:xfrm>
            <a:off x="792837" y="3527121"/>
            <a:ext cx="7266929" cy="80421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أُحَدِّدُ </a:t>
            </a:r>
            <a:r>
              <a:rPr lang="ar-MA" sz="3600" dirty="0" err="1"/>
              <a:t>ٱلْأَوْصافَ</a:t>
            </a:r>
            <a:r>
              <a:rPr lang="ar-MA" sz="3600" dirty="0"/>
              <a:t> ٱلْمُناسِبَةَ؛</a:t>
            </a:r>
            <a:endParaRPr lang="fr-FR" sz="36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CB8E92-DAA2-02D2-0F45-9068FBF85ADD}"/>
              </a:ext>
            </a:extLst>
          </p:cNvPr>
          <p:cNvSpPr txBox="1"/>
          <p:nvPr/>
        </p:nvSpPr>
        <p:spPr>
          <a:xfrm>
            <a:off x="807318" y="4848620"/>
            <a:ext cx="7266929" cy="78319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أُعيدُ كِتابَةَ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ٱلْعُنْصُرِ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بَعْدَ إِضافَةِ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ٱلْأَوْصافِ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ٱلْمُناسِبَةِ.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79F36205-9C8A-67D8-F02B-F49FB6F60C28}"/>
              </a:ext>
            </a:extLst>
          </p:cNvPr>
          <p:cNvSpPr/>
          <p:nvPr/>
        </p:nvSpPr>
        <p:spPr>
          <a:xfrm>
            <a:off x="8100111" y="2527003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04D066BC-3E9F-D528-6AB7-D6802C8133F2}"/>
              </a:ext>
            </a:extLst>
          </p:cNvPr>
          <p:cNvSpPr/>
          <p:nvPr/>
        </p:nvSpPr>
        <p:spPr>
          <a:xfrm>
            <a:off x="8100111" y="3641510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7AC64C92-30BE-4961-43E0-DF15FE5C0555}"/>
              </a:ext>
            </a:extLst>
          </p:cNvPr>
          <p:cNvSpPr/>
          <p:nvPr/>
        </p:nvSpPr>
        <p:spPr>
          <a:xfrm>
            <a:off x="8100111" y="4947803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27203384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FDA32-49F2-91AB-14A7-70B5CA2A1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69FC657-8CDC-EF3A-4833-4A697F058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067" y="752162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كراساتكم، الصفحة 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115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». </a:t>
            </a:r>
            <a:endParaRPr lang="fr-FR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149851-8EFA-39D5-EBAB-F1AD7F5483D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BF7DF3-050B-DC99-DD02-0BA48777D79D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11908B-E07C-A030-D548-07124182275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12523A-0778-CF3B-31DE-265937A704F4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61DDEA7-4E1F-0FCB-8164-7F45700C5B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74A54E9-D8A6-0934-73B0-C267809CB4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0E83A99-95A6-D515-7106-C352C79E21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1745474-50CA-028C-A09D-FBD6F55461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E0C816-0C2B-0829-1D5B-3BE43149B4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2AD04C-B533-E8E1-7649-B6514B5928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593" y="1387491"/>
            <a:ext cx="3335769" cy="547050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BCB6852-D38B-8E38-073B-8CA3A5323E1D}"/>
              </a:ext>
            </a:extLst>
          </p:cNvPr>
          <p:cNvSpPr/>
          <p:nvPr/>
        </p:nvSpPr>
        <p:spPr>
          <a:xfrm>
            <a:off x="3047593" y="2338436"/>
            <a:ext cx="3335769" cy="39099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023771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27728-5742-F1CD-8347-8F43009FB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F0D6783-3C6D-D3E2-2F1D-3BA49BB09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337" y="752163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التعليمة؟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( ما الوضعية التي تفضلونها؟ )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650EB2F-7A03-2F76-C7BD-E701D6EDD1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2AF0CAE-E6E5-B7EE-E14F-F32DF487BC4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75A768-B2BF-8F64-5FD9-00EEE033FEA4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8A0706-549A-2AE5-AED6-E5AD6F837CD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3CC66D-CC36-CF92-2BD4-A95E443B4D94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810DA18-B218-B943-5636-15DC24F58D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D22D9D3-C6E0-DBA5-6FE8-9812F4F098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41462FA-AB17-0574-53EA-6AA4D62FC4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F5A5A37-05BC-9C6B-8800-37CA962B50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835BE0F-E49E-4944-EEE2-6BF344A2E5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593" y="1387491"/>
            <a:ext cx="3335769" cy="547050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3DD82FE-61FB-67F9-ABBC-38901CAAA854}"/>
              </a:ext>
            </a:extLst>
          </p:cNvPr>
          <p:cNvSpPr/>
          <p:nvPr/>
        </p:nvSpPr>
        <p:spPr>
          <a:xfrm>
            <a:off x="3047593" y="2338436"/>
            <a:ext cx="3335769" cy="39099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947427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DD1FD-33FD-79DF-C68C-C4B7902AB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D58E370-AC2E-1DF6-182F-BE2894FF6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76" y="753036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حددوا أولا عناصر الحكاية وقدموا الأوصاف المناسبة للأماكن والشخصيات والأحداث على دفاتر البحث.  </a:t>
            </a:r>
            <a:endParaRPr lang="fr-FR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14FBD4-735D-CB3D-91F2-EFCAE3DD973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D3437F-D6E9-FB48-3CC3-39223B5B9780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60503F-C0A6-7751-7CDD-C85E3E3B411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40A283D-A463-216F-885C-55AEA877526C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BE718ED-816B-C686-9A35-12296041D0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1312117-F31B-AE9B-7380-C7F7BBF3A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CF08B2D-A1DB-845A-9081-31F83602E9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AAF9EF0-E73B-C061-D1E9-D44C80BBB9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93F4AD-3275-6E57-B534-1B761CC8E2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3F1D31-51E3-2ACD-BBA3-6EBC777895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14" y="1443920"/>
            <a:ext cx="883005" cy="101591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B600618-53AC-BCE4-464E-B192E4830E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593" y="1387491"/>
            <a:ext cx="3335769" cy="547050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FB293AD-01C7-D33C-D19B-99E5CE9CB392}"/>
              </a:ext>
            </a:extLst>
          </p:cNvPr>
          <p:cNvSpPr/>
          <p:nvPr/>
        </p:nvSpPr>
        <p:spPr>
          <a:xfrm>
            <a:off x="3047593" y="2338436"/>
            <a:ext cx="3335769" cy="39099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98562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1147A-8C5C-80C2-371F-088328461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CD409A6-521D-540B-BAC2-4DBDF6B7E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2" y="743850"/>
            <a:ext cx="742978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استعينوا بالمعلومات التي قمتم  بتسجيلها واكتبوا مسودة حكاية خيالية على دفاتر البحث وفق التصميم التالي:</a:t>
            </a:r>
            <a:endParaRPr lang="fr-FR" sz="20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19E264-7198-F024-E61A-322FA16733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F97924E-C31F-0A57-8ED2-356190642F2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32A159C-FF52-A884-97B2-B5268CEDBAB9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03960A-E4FA-71F6-DCA9-C961CEF5A7A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787505-8407-3398-919C-97C110D5015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1205FD7-75C8-8D77-1D98-967D246D38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30B530F-7760-3EC5-7F85-2C8DB2047F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79BEF76-0F36-E78B-7648-6CBE739C06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F0F0B4-17F1-E901-FD8C-1BA6C1BE39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4A1CCE4-1A73-D186-98AA-6F527CA0974B}"/>
              </a:ext>
            </a:extLst>
          </p:cNvPr>
          <p:cNvSpPr/>
          <p:nvPr/>
        </p:nvSpPr>
        <p:spPr>
          <a:xfrm>
            <a:off x="7158110" y="2063418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B4F0E4-66E8-A30C-6261-7DE97F75ECA6}"/>
              </a:ext>
            </a:extLst>
          </p:cNvPr>
          <p:cNvSpPr/>
          <p:nvPr/>
        </p:nvSpPr>
        <p:spPr>
          <a:xfrm>
            <a:off x="7048589" y="3895115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B5DA1B7-DC46-F12C-E1A7-FC3F9FBF4A20}"/>
              </a:ext>
            </a:extLst>
          </p:cNvPr>
          <p:cNvSpPr/>
          <p:nvPr/>
        </p:nvSpPr>
        <p:spPr>
          <a:xfrm>
            <a:off x="7039545" y="5451616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55073B2-3966-CC10-C1BD-AF792671681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872" y="2084238"/>
            <a:ext cx="735087" cy="789529"/>
          </a:xfrm>
          <a:prstGeom prst="roundRect">
            <a:avLst/>
          </a:prstGeom>
          <a:noFill/>
        </p:spPr>
      </p:pic>
      <p:pic>
        <p:nvPicPr>
          <p:cNvPr id="11" name="Image 1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C46BBD2-56AD-2983-306D-C8BC2B872C9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39767" y="3895001"/>
            <a:ext cx="735087" cy="789529"/>
          </a:xfrm>
          <a:prstGeom prst="roundRect">
            <a:avLst/>
          </a:prstGeom>
          <a:noFill/>
        </p:spPr>
      </p:pic>
      <p:pic>
        <p:nvPicPr>
          <p:cNvPr id="21" name="Image 2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3E4E851-FE12-1259-5C65-539292F52BA8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76722" y="5511537"/>
            <a:ext cx="735087" cy="789529"/>
          </a:xfrm>
          <a:prstGeom prst="roundRect">
            <a:avLst/>
          </a:prstGeom>
          <a:noFill/>
        </p:spPr>
      </p:pic>
      <p:sp>
        <p:nvSpPr>
          <p:cNvPr id="3" name="Zone de texte 25">
            <a:extLst>
              <a:ext uri="{FF2B5EF4-FFF2-40B4-BE49-F238E27FC236}">
                <a16:creationId xmlns:a16="http://schemas.microsoft.com/office/drawing/2014/main" id="{2422ABC3-143A-FDA2-6557-D9E551518681}"/>
              </a:ext>
            </a:extLst>
          </p:cNvPr>
          <p:cNvSpPr txBox="1"/>
          <p:nvPr/>
        </p:nvSpPr>
        <p:spPr>
          <a:xfrm>
            <a:off x="694943" y="1883607"/>
            <a:ext cx="5704929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 algn="just" rtl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6544945" algn="r"/>
              </a:tabLst>
            </a:pP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وَضْعِيَّةُ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ٱلْبِدايَةِ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Zone de texte 25">
            <a:extLst>
              <a:ext uri="{FF2B5EF4-FFF2-40B4-BE49-F238E27FC236}">
                <a16:creationId xmlns:a16="http://schemas.microsoft.com/office/drawing/2014/main" id="{5884463E-0915-AA98-907D-332AB2425A53}"/>
              </a:ext>
            </a:extLst>
          </p:cNvPr>
          <p:cNvSpPr txBox="1"/>
          <p:nvPr/>
        </p:nvSpPr>
        <p:spPr>
          <a:xfrm>
            <a:off x="694944" y="3672904"/>
            <a:ext cx="5704929" cy="133216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MA" dirty="0"/>
              <a:t>اَلْحَدَثُ </a:t>
            </a:r>
            <a:r>
              <a:rPr lang="ar-MA" dirty="0" err="1"/>
              <a:t>ٱلْمُرْبِكُ</a:t>
            </a:r>
            <a:r>
              <a:rPr lang="ar-MA" dirty="0"/>
              <a:t>؛</a:t>
            </a:r>
            <a:endParaRPr lang="fr-FR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MA" dirty="0"/>
              <a:t>اَلْعُقْدَةُ </a:t>
            </a:r>
            <a:r>
              <a:rPr lang="ar-MA" dirty="0" err="1"/>
              <a:t>وَٱلْحَلُّ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23" name="Zone de texte 25">
            <a:extLst>
              <a:ext uri="{FF2B5EF4-FFF2-40B4-BE49-F238E27FC236}">
                <a16:creationId xmlns:a16="http://schemas.microsoft.com/office/drawing/2014/main" id="{4DCB363D-15F3-DA0A-EF4A-A60369963074}"/>
              </a:ext>
            </a:extLst>
          </p:cNvPr>
          <p:cNvSpPr txBox="1"/>
          <p:nvPr/>
        </p:nvSpPr>
        <p:spPr>
          <a:xfrm>
            <a:off x="694943" y="5440966"/>
            <a:ext cx="5768134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ar-MA" dirty="0"/>
              <a:t>وَضْعِيَّةُ </a:t>
            </a:r>
            <a:r>
              <a:rPr lang="ar-MA" dirty="0" err="1"/>
              <a:t>ٱلنِّهايَةِ</a:t>
            </a:r>
            <a:r>
              <a:rPr lang="ar-MA" dirty="0"/>
              <a:t>. </a:t>
            </a:r>
            <a:endParaRPr lang="fr-FR" dirty="0"/>
          </a:p>
        </p:txBody>
      </p:sp>
      <p:pic>
        <p:nvPicPr>
          <p:cNvPr id="2" name="Image 1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E05F1741-223F-8817-DD00-EF0600E383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43" y="1320346"/>
            <a:ext cx="653117" cy="75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27713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787A4-0A9B-08A0-2AEF-E847A1100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3">
            <a:extLst>
              <a:ext uri="{FF2B5EF4-FFF2-40B4-BE49-F238E27FC236}">
                <a16:creationId xmlns:a16="http://schemas.microsoft.com/office/drawing/2014/main" id="{5B1F3327-CE46-6A51-BADB-218A6DE4F947}"/>
              </a:ext>
            </a:extLst>
          </p:cNvPr>
          <p:cNvSpPr txBox="1">
            <a:spLocks/>
          </p:cNvSpPr>
          <p:nvPr/>
        </p:nvSpPr>
        <p:spPr>
          <a:xfrm>
            <a:off x="737941" y="63807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C"/>
                </a:solidFill>
              </a:rPr>
              <a:t>توجيه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CD01C40-63E8-07A9-8532-5B77D4DCB692}"/>
              </a:ext>
            </a:extLst>
          </p:cNvPr>
          <p:cNvSpPr txBox="1"/>
          <p:nvPr/>
        </p:nvSpPr>
        <p:spPr>
          <a:xfrm>
            <a:off x="31378" y="1411859"/>
            <a:ext cx="8948868" cy="5209937"/>
          </a:xfrm>
          <a:prstGeom prst="round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كتابة المسودة، يتجول الأستاذ بين الصفوف </a:t>
            </a: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لمساعدة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التلاميذ على تصحيح أخطائهم ويذكرهم ببعض الأساليب المستعملة في كل عنصر من عناصر التصميم. كما يسجل على مذكرته الخاصة بعض الأخطاء وأسماء مرتكبيها، من قبيل:</a:t>
            </a:r>
          </a:p>
          <a:p>
            <a:pPr marL="720725" marR="0" lvl="0" indent="-182563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عدم احترام التصميم . </a:t>
            </a:r>
          </a:p>
          <a:p>
            <a:pPr marL="720725" marR="0" lvl="0" indent="-182563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أخطاء لغوية مترددة. </a:t>
            </a:r>
          </a:p>
          <a:p>
            <a:pPr marL="720725" marR="0" lvl="0" indent="-182563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تكرار نفس الكلمات.</a:t>
            </a:r>
          </a:p>
          <a:p>
            <a:pPr lvl="0" algn="just" rtl="1">
              <a:spcAft>
                <a:spcPts val="600"/>
              </a:spcAft>
              <a:defRPr/>
            </a:pPr>
            <a:r>
              <a:rPr lang="ar-MA" sz="2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المرحلة الموالية (قراءة المسودة وتصحيحها)، يركز الأستاذ على قراءة أعمال التلاميذ الذين سجل أسماءهم على مذكرته، ويذكرهم بالأخطاء التي ارتكبوها ثم يقدم التغذية الراجعة المناسبة (توجيه – تصحيح الخطأ على السبورة... توجيه حول الخط)؛ تعويض مفردات بمرادفاتها أو عبارات مكافئة لتفادي التكرار وتحسين الصياغة.</a:t>
            </a:r>
          </a:p>
        </p:txBody>
      </p:sp>
    </p:spTree>
    <p:extLst>
      <p:ext uri="{BB962C8B-B14F-4D97-AF65-F5344CB8AC3E}">
        <p14:creationId xmlns:p14="http://schemas.microsoft.com/office/powerpoint/2010/main" val="189303363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0712A-AA83-B67A-00AA-2C900780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512CFB5-95EE-8F23-5AD0-59BC58534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710119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ستلعبون لعبة " ماذا بعد؟" لإنتاج حكايات خيالية أخرى  بشكل جماعي. </a:t>
            </a:r>
            <a:endParaRPr lang="ar-MA" sz="21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61765F4-7020-2256-F35D-A53AFAD1D2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F5EEC5A-6042-EB5D-87A2-31FFB1835E3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9AB840-8018-47AB-605E-31EDC287E5F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974B66-027A-42BF-F1BB-637D328F72C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7245FE-E259-ED37-18F8-85CAFC8E3153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B9DED75-135A-6709-6BF6-C5B43E35BB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D5D4414-170A-2CC4-AC17-365517FB62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278814-2717-12DB-0799-7C42319F25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B72C58D-5175-184D-D9B7-A296CB23B6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EC94D3B-2729-A6E2-A8F4-BF82E06FCAEE}"/>
              </a:ext>
            </a:extLst>
          </p:cNvPr>
          <p:cNvSpPr txBox="1"/>
          <p:nvPr/>
        </p:nvSpPr>
        <p:spPr>
          <a:xfrm>
            <a:off x="944637" y="2977338"/>
            <a:ext cx="7144775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لُعْبَةُ: ماذا بَعْدُ؟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51581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EB9D5-9396-C02D-DA01-D04EB5AE2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493B29D-6CD2-3C21-D09F-33BA84765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7101196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يقدم بداية حكاية خيالية؟ بعد كل عنصر سأطلب منكم الانتقال إلى العنصر الموالي بقول عبارة:" وماذا بعد؟"</a:t>
            </a:r>
            <a:endParaRPr lang="ar-MA" sz="21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DF48CEE-FFC0-5244-F48A-B8BBB249CC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121E7CE-D8F5-920D-AE2B-B3E211DAE88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6EF5ED-F9C1-8B85-2C5B-04FEE4134A9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CCC2FA-2360-309A-F74F-07A7625C281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A0765E-4897-A29E-243D-7A6AE7A50C15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1FB4180-F004-4C81-8840-7D5AF772D8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2920252-FFA5-2E01-FBB4-DFBA62E775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6ADE06-57B7-F2CA-F481-4E0564951C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A41E7F5-E2A9-CD20-4409-4B9C9E7013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CFEE39F8-3662-F7A6-9E49-D45504E72C75}"/>
              </a:ext>
            </a:extLst>
          </p:cNvPr>
          <p:cNvSpPr/>
          <p:nvPr/>
        </p:nvSpPr>
        <p:spPr>
          <a:xfrm>
            <a:off x="6071391" y="3876040"/>
            <a:ext cx="1603370" cy="660400"/>
          </a:xfrm>
          <a:prstGeom prst="wedgeEllipseCallout">
            <a:avLst>
              <a:gd name="adj1" fmla="val -51883"/>
              <a:gd name="adj2" fmla="val -69808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وماذا بَعْدُ؟</a:t>
            </a:r>
            <a:endParaRPr lang="fr-FR" dirty="0"/>
          </a:p>
        </p:txBody>
      </p:sp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C4B990DC-37C0-6FBC-EE65-10FC04F4CE26}"/>
              </a:ext>
            </a:extLst>
          </p:cNvPr>
          <p:cNvSpPr/>
          <p:nvPr/>
        </p:nvSpPr>
        <p:spPr>
          <a:xfrm>
            <a:off x="5728012" y="5686240"/>
            <a:ext cx="1137257" cy="660400"/>
          </a:xfrm>
          <a:prstGeom prst="wedgeEllipseCallout">
            <a:avLst>
              <a:gd name="adj1" fmla="val -43645"/>
              <a:gd name="adj2" fmla="val -55962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وماذا بَعْدُ؟</a:t>
            </a:r>
            <a:endParaRPr lang="fr-FR" dirty="0"/>
          </a:p>
        </p:txBody>
      </p:sp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04EDCE01-7923-D674-EBB0-C3F969663112}"/>
              </a:ext>
            </a:extLst>
          </p:cNvPr>
          <p:cNvSpPr/>
          <p:nvPr/>
        </p:nvSpPr>
        <p:spPr>
          <a:xfrm>
            <a:off x="4418898" y="5813140"/>
            <a:ext cx="1095876" cy="809960"/>
          </a:xfrm>
          <a:prstGeom prst="wedgeEllipseCallout">
            <a:avLst>
              <a:gd name="adj1" fmla="val 44618"/>
              <a:gd name="adj2" fmla="val -48269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وماذا بَعْدُ؟</a:t>
            </a:r>
            <a:endParaRPr lang="fr-FR" dirty="0"/>
          </a:p>
        </p:txBody>
      </p:sp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0E56DB60-2455-7AB6-39D1-27EAAEA740D7}"/>
              </a:ext>
            </a:extLst>
          </p:cNvPr>
          <p:cNvSpPr/>
          <p:nvPr/>
        </p:nvSpPr>
        <p:spPr>
          <a:xfrm>
            <a:off x="758210" y="3967480"/>
            <a:ext cx="1603370" cy="660400"/>
          </a:xfrm>
          <a:prstGeom prst="wedgeEllipseCallout">
            <a:avLst>
              <a:gd name="adj1" fmla="val 59642"/>
              <a:gd name="adj2" fmla="val 67116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وماذا بَعْدُ؟</a:t>
            </a:r>
            <a:endParaRPr lang="fr-FR" dirty="0"/>
          </a:p>
        </p:txBody>
      </p:sp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FD3748B0-052C-7602-E6AC-F58583B76D76}"/>
              </a:ext>
            </a:extLst>
          </p:cNvPr>
          <p:cNvSpPr/>
          <p:nvPr/>
        </p:nvSpPr>
        <p:spPr>
          <a:xfrm>
            <a:off x="3216403" y="5760200"/>
            <a:ext cx="1095876" cy="809960"/>
          </a:xfrm>
          <a:prstGeom prst="wedgeEllipseCallout">
            <a:avLst>
              <a:gd name="adj1" fmla="val 44618"/>
              <a:gd name="adj2" fmla="val -48269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وماذا بَعْدُ؟</a:t>
            </a:r>
            <a:endParaRPr lang="fr-FR" dirty="0"/>
          </a:p>
        </p:txBody>
      </p:sp>
      <p:graphicFrame>
        <p:nvGraphicFramePr>
          <p:cNvPr id="9" name="Diagramme 8">
            <a:extLst>
              <a:ext uri="{FF2B5EF4-FFF2-40B4-BE49-F238E27FC236}">
                <a16:creationId xmlns:a16="http://schemas.microsoft.com/office/drawing/2014/main" id="{074604CB-149F-668F-B1A3-D3F2BE62FB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8130411"/>
              </p:ext>
            </p:extLst>
          </p:nvPr>
        </p:nvGraphicFramePr>
        <p:xfrm>
          <a:off x="1205347" y="1681809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B20ADE99-F25F-9753-943E-277AFBE8FDF9}"/>
              </a:ext>
            </a:extLst>
          </p:cNvPr>
          <p:cNvSpPr/>
          <p:nvPr/>
        </p:nvSpPr>
        <p:spPr>
          <a:xfrm>
            <a:off x="5711885" y="1683534"/>
            <a:ext cx="1603370" cy="660400"/>
          </a:xfrm>
          <a:prstGeom prst="wedgeEllipseCallout">
            <a:avLst>
              <a:gd name="adj1" fmla="val -68992"/>
              <a:gd name="adj2" fmla="val 57884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وماذا بَعْدُ؟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564555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</a:t>
            </a:r>
            <a:r>
              <a:rPr lang="ar-MA" dirty="0">
                <a:solidFill>
                  <a:srgbClr val="424D7B"/>
                </a:solidFill>
              </a:rPr>
              <a:t>إنتاج كتابي (ح</a:t>
            </a:r>
            <a:r>
              <a:rPr lang="fr-FR" dirty="0">
                <a:solidFill>
                  <a:srgbClr val="424D7B"/>
                </a:solidFill>
              </a:rPr>
              <a:t>4</a:t>
            </a:r>
            <a:r>
              <a:rPr lang="ar-MA" dirty="0">
                <a:solidFill>
                  <a:srgbClr val="424D7B"/>
                </a:solidFill>
              </a:rPr>
              <a:t>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079321" y="3159000"/>
            <a:ext cx="508503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المسودة. 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D3DAD-9428-643D-E823-003702D04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1ACCA05-851D-E0FF-2EDB-88F2476DE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24708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المسودة بصوت مرتفع؟ (مطالبة التلاميذ بتعبئة بطاقة التصحيح الذاتي-ص116- بعد المناقشة)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DFF80A-FB4E-355F-B20E-F2E0C0C0FAE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28D21F-358B-B2D2-B22B-4A76702214D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3FFB50-F3F9-F18A-2835-9292DA7E3C9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BCBFB1-4BFF-310C-08F3-767E7A045E0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41E3C5F-40AF-CFB4-8A80-3779768B2F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793956-E58B-965E-2CE1-BFC296E8D7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A5359E-648B-B4FD-BD20-A7E31E3D7E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92B4A4-DC2B-AE13-B38E-BDBC820CB1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EB03F26-E7DE-1D4A-34D4-D646E1D9F0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9AC265A8-6E31-1E5C-3EB1-EE2D14279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49" y="1358693"/>
            <a:ext cx="741649" cy="85328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1A5B1D2-977E-B757-7133-E56C5A8A79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9178" y="2427582"/>
            <a:ext cx="7435694" cy="366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79892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0E5DD-916B-7EE8-1C87-32428E891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A2DACBB-0440-D194-B238-462DDF20F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466" y="768788"/>
            <a:ext cx="6976328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منكم يصحح أخطاءه على دفتره. ( يقدم الأستاذ المساعدة لبقية التلاميذ) 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9047FE-0084-50D5-842F-6BF0B0343F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B9A35B0-BDBE-836F-925A-6963F7541BC7}"/>
              </a:ext>
            </a:extLst>
          </p:cNvPr>
          <p:cNvSpPr txBox="1"/>
          <p:nvPr/>
        </p:nvSpPr>
        <p:spPr>
          <a:xfrm>
            <a:off x="1479507" y="1749296"/>
            <a:ext cx="5835748" cy="146423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أُصَحِّحُ أَخْطائي وَفْقَ ٱلتَّوْجيهاتِ ٱلَّتي حَصَلْتُ عَلَيْها مِنْ أُسْتاذي/تي وَزُمَلائي.</a:t>
            </a:r>
            <a:endParaRPr lang="f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20">
            <a:extLst>
              <a:ext uri="{FF2B5EF4-FFF2-40B4-BE49-F238E27FC236}">
                <a16:creationId xmlns:a16="http://schemas.microsoft.com/office/drawing/2014/main" id="{4342FCF3-90C5-FB86-48F5-6C1CB011D5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390871" y="1408945"/>
            <a:ext cx="899999" cy="89999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BA7047-E72F-D7E4-AFEE-8D5301656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748" y="2721920"/>
            <a:ext cx="3540504" cy="354050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C51A81B-990E-81B2-B126-419980CF2CD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72B4DA-C540-F25E-E6D3-2F1219A0C5A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06F13A0-037A-8251-38D3-EF4B2E9C6A8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969F0D-942F-602F-8DF7-C1A827D56A0E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F8CA17-E1BD-96F2-BC79-6D62A502DB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C7C0204-1331-B973-E877-0FE6FE2693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249A2B1-2DCA-1F03-455E-3F9C0E62D1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803CC5E-4A3B-CB80-37D4-F09C697273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74520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03E34-354C-8327-9901-EE067D535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7F33D48-DECE-A679-7194-CD2D64610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وسجلوا تاريخ اليوم، ثم انقلوا إنتاجاتكم بعد تصحيحها  بخط سليم ومقروء.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66219FA-42FD-A420-6F51-0CEF7A7CDE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1C0DBDF-0C9B-89F6-5A54-1F6C30DF4A0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08C1A0-6B9B-44E8-8481-C1C9E768AAB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D60257-0FCF-C53F-C51F-28052CDA622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FC483C-7E57-363A-2400-B65AAA3B7149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03911F8-5B2A-FF42-F81E-AE42345142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2836D4-4A4F-388F-17B5-038AB7F8D8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D6B1601-70E8-CDA1-D1D9-DC981DE536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C758C4C-731A-708A-F4DD-CDC5C15457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texte, capture d’écran, ordinateur, Ordinateur tablette&#10;&#10;Description générée automatiquement">
            <a:extLst>
              <a:ext uri="{FF2B5EF4-FFF2-40B4-BE49-F238E27FC236}">
                <a16:creationId xmlns:a16="http://schemas.microsoft.com/office/drawing/2014/main" id="{F05CB65D-71C0-ABC8-E896-4998669C0B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2" t="27978" r="58691" b="26448"/>
          <a:stretch/>
        </p:blipFill>
        <p:spPr>
          <a:xfrm>
            <a:off x="2330042" y="2231161"/>
            <a:ext cx="4057904" cy="4064000"/>
          </a:xfrm>
          <a:prstGeom prst="rect">
            <a:avLst/>
          </a:prstGeom>
        </p:spPr>
      </p:pic>
      <p:pic>
        <p:nvPicPr>
          <p:cNvPr id="5" name="Image 4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7F1EE5F4-24F3-39D1-3A47-887FEF3318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18" y="1415307"/>
            <a:ext cx="709115" cy="81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57328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المنزلي.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A69C0-024B-9D81-181B-7D17F9D9B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EE7A3F5-9E00-8E3A-A050-B77D92B3D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تصميم الحكاية الخيالية؟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B06494-4FF1-93A4-1998-2A6DF55D681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94BB13-BB9A-76A0-6648-3A16B0EFDB20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D3C33A-805A-82E2-BD5D-F924E81233E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2840E4-109F-0A70-E500-C6DC199246C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FE638C-324F-654F-336F-C3B7FF96BC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D840D0-72C1-FA07-28CF-0383788396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AFBDBCA-D83C-8664-6E67-05D39F1D27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D7634E-C6C9-1AC2-FFF9-FFB75EF3B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4E50A4-84A2-C426-1CC8-224B4FD029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26C4464-345D-AED0-22E6-96DCF3232C74}"/>
              </a:ext>
            </a:extLst>
          </p:cNvPr>
          <p:cNvSpPr txBox="1"/>
          <p:nvPr/>
        </p:nvSpPr>
        <p:spPr>
          <a:xfrm>
            <a:off x="1296305" y="3606801"/>
            <a:ext cx="6441440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عَناصِرُ تَصْميمِ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ٱلْخَيالِيَّةِ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1321917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D88E0-254A-5EA0-DF44-33797E614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7501C2E3-250F-2FC0-CB3C-35887E45F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68788"/>
            <a:ext cx="7295681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قوموا بحفظ قصيدة « العطاء المتبادل» استعدادا للحصة المقبلة.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B4289C-397B-7383-629A-BA897BC5DFF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5C938B-297C-7960-4473-014A1EDBE65D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B05A8-B721-7482-6D4C-F3DB6D6DB31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4A60DC-156A-4708-848E-5D1A94B30DB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16330F8-CBC6-432B-7EC6-14121E21F0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68F5A3-0888-5B01-48F2-9477D0AAE4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15A4458-1EA6-F287-3429-F019B8C828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F6DE1A9-415E-4969-3104-76F3E93EF0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E0F37D-F3F9-EFE9-454C-57729B0FE7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5A0554E8-9936-F0C4-A507-192F16CC38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1450148"/>
            <a:ext cx="904240" cy="90424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7BB6FE-081B-72A7-EA16-A5D02A7821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304" y="1609400"/>
            <a:ext cx="3307441" cy="502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7545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5E8D-388F-E08B-2573-E9EB308A0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2F74FA7-08F4-0A55-AE28-039C1CF1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C9DEE7-C721-143A-CE75-F2C5F21692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1CE428A4-1B90-5B6F-4BC7-45B4B41238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C75A41A-20E4-1F56-0F65-15291CB9B6B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472E13-1CA8-0730-659A-C5E51517803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64115A-1225-0244-D802-45F8DAC616F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AC7EFF-8A08-994F-4B4B-DD6E2C2F6713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AE3F4A1-1B52-FA74-2A33-6616703EDE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464023-2ED8-56F3-2A26-0B846F57B27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BA14AF-67D3-777F-4D43-2E51D67B698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5BDC49-9BEE-0CB0-FB51-319897E619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C4D524A-4336-C602-1D0B-F0A6A76588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2988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5E8D-388F-E08B-2573-E9EB308A0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2F74FA7-08F4-0A55-AE28-039C1CF1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C9DEE7-C721-143A-CE75-F2C5F21692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AD5F123B-88F9-5004-FBF6-40E43B6980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C2A1278-AB98-A8CF-2BDA-8B260994A5B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2EF241-358B-C197-79A7-C3B9DDD975E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5E78B8-EF2E-C9AA-1DB0-86FD85ADCFB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A616FF-87FF-E506-4375-92DFE5169AE5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625FC7C-2DA5-5EDA-A45D-950D7144C1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13E3B4-F7C1-750D-6714-49442894770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9FD4D81-74C0-12B9-B23D-C8D3C7E5BC7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0836FAF-FF7B-2ABA-57B8-C4DFBAF5A3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809492B-58EC-E953-28FB-4262C9133E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068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 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إملاء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18694</TotalTime>
  <Words>1243</Words>
  <Application>Microsoft Office PowerPoint</Application>
  <PresentationFormat>Affichage à l'écran (4:3)</PresentationFormat>
  <Paragraphs>258</Paragraphs>
  <Slides>39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39</vt:i4>
      </vt:variant>
    </vt:vector>
  </HeadingPairs>
  <TitlesOfParts>
    <vt:vector size="65" baseType="lpstr">
      <vt:lpstr>Dosis ExtraBold</vt:lpstr>
      <vt:lpstr>Viga</vt:lpstr>
      <vt:lpstr>Microsoft Uighur</vt:lpstr>
      <vt:lpstr>Wingdings</vt:lpstr>
      <vt:lpstr>Calibri</vt:lpstr>
      <vt:lpstr>Aptos Display</vt:lpstr>
      <vt:lpstr>Arial</vt:lpstr>
      <vt:lpstr>Aptos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 نشاط اعتيادي nv</vt:lpstr>
      <vt:lpstr>إملاء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حاولوا الالتزام بهذه السلوكات. من يذكرنا بها؟</vt:lpstr>
      <vt:lpstr>ضعوا الكراسة والدفتر واللوحة في القمطر.</vt:lpstr>
      <vt:lpstr>في حصة اليوم ستتدربون على إلقاء قصيدة « العطاء المتبادل» بشكل معبر. </vt:lpstr>
      <vt:lpstr>من يقوم إلى السبورة ويلقي القصيدة بشكل معبر؟ الفائز من قدم أحسن إلقاء. توجيه التلاميذ إلى استعمال الكراسة أثناء الإلقاء. </vt:lpstr>
      <vt:lpstr>الفائز في هذه الحصة هو ........................................................................... </vt:lpstr>
      <vt:lpstr>Présentation PowerPoint</vt:lpstr>
      <vt:lpstr>نبدأ حصتنا بتصحيح الواجب المنزلي المتعلق باستعمال الوصف أثناء السرد. خذوا دفاتر البحث.</vt:lpstr>
      <vt:lpstr>من يقرأ إنتاجه؟ سنناقشه من حيث عناصر الحكاية ومستوى استعمال الوصف أثناء السرد.</vt:lpstr>
      <vt:lpstr>في هذه الحصة، ستطبقون ما تعلمتموه خلال جميع الحصص السابقة لكتابة حكاية خيالية.</vt:lpstr>
      <vt:lpstr>من يذكرنا بتعريف الحكاية الخيالية؟ </vt:lpstr>
      <vt:lpstr>نتذكر جماعة. من يقرأ؟</vt:lpstr>
      <vt:lpstr>من يذكرنا بتصميم الحكاية الخيالية؟ </vt:lpstr>
      <vt:lpstr>نتذكر جماعة. من يقرأ؟ </vt:lpstr>
      <vt:lpstr>من يذكرنا بالأساليب التي تساعدنا على كتابة كل مقطع. نبدأ بمقطع البداية. ( مناقشة أساليب بقية المقاطع.)</vt:lpstr>
      <vt:lpstr>نتذكر جماعة كيف نستعمل الوصف أثناء السرد. من يقرأ؟ </vt:lpstr>
      <vt:lpstr> خذوا كراساتكم، الصفحة «115». </vt:lpstr>
      <vt:lpstr>من يقرأ التعليمة؟ ( ما الوضعية التي تفضلونها؟ )</vt:lpstr>
      <vt:lpstr>حددوا أولا عناصر الحكاية وقدموا الأوصاف المناسبة للأماكن والشخصيات والأحداث على دفاتر البحث.  </vt:lpstr>
      <vt:lpstr>استعينوا بالمعلومات التي قمتم  بتسجيلها واكتبوا مسودة حكاية خيالية على دفاتر البحث وفق التصميم التالي:</vt:lpstr>
      <vt:lpstr>Présentation PowerPoint</vt:lpstr>
      <vt:lpstr> ستلعبون لعبة " ماذا بعد؟" لإنتاج حكايات خيالية أخرى  بشكل جماعي. </vt:lpstr>
      <vt:lpstr>من يقدم بداية حكاية خيالية؟ بعد كل عنصر سأطلب منكم الانتقال إلى العنصر الموالي بقول عبارة:" وماذا بعد؟"</vt:lpstr>
      <vt:lpstr>Présentation PowerPoint</vt:lpstr>
      <vt:lpstr> من يقرأ المسودة بصوت مرتفع؟ (مطالبة التلاميذ بتعبئة بطاقة التصحيح الذاتي-ص116- بعد المناقشة)</vt:lpstr>
      <vt:lpstr>كل منكم يصحح أخطاءه على دفتره. ( يقدم الأستاذ المساعدة لبقية التلاميذ) </vt:lpstr>
      <vt:lpstr>خذوا دفاتر القسم وسجلوا تاريخ اليوم، ثم انقلوا إنتاجاتكم بعد تصحيحها  بخط سليم ومقروء.</vt:lpstr>
      <vt:lpstr>اختتام الحصة</vt:lpstr>
      <vt:lpstr>من يذكرنا بعناصر تصميم الحكاية الخيالية؟ </vt:lpstr>
      <vt:lpstr>قوموا بحفظ قصيدة « العطاء المتبادل» استعدادا للحصة المقبلة.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219</cp:revision>
  <dcterms:created xsi:type="dcterms:W3CDTF">2023-09-20T21:35:22Z</dcterms:created>
  <dcterms:modified xsi:type="dcterms:W3CDTF">2026-04-12T14:41:16Z</dcterms:modified>
</cp:coreProperties>
</file>