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6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7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8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9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97"/>
  </p:notesMasterIdLst>
  <p:handoutMasterIdLst>
    <p:handoutMasterId r:id="rId98"/>
  </p:handoutMasterIdLst>
  <p:sldIdLst>
    <p:sldId id="2147482625" r:id="rId21"/>
    <p:sldId id="2147482603" r:id="rId22"/>
    <p:sldId id="2147482462" r:id="rId23"/>
    <p:sldId id="2147482382" r:id="rId24"/>
    <p:sldId id="2147482616" r:id="rId25"/>
    <p:sldId id="2147482691" r:id="rId26"/>
    <p:sldId id="2147482445" r:id="rId27"/>
    <p:sldId id="2147482720" r:id="rId28"/>
    <p:sldId id="2147482453" r:id="rId29"/>
    <p:sldId id="2147482793" r:id="rId30"/>
    <p:sldId id="2147482450" r:id="rId31"/>
    <p:sldId id="2147482457" r:id="rId32"/>
    <p:sldId id="2147482459" r:id="rId33"/>
    <p:sldId id="2147482736" r:id="rId34"/>
    <p:sldId id="2147482776" r:id="rId35"/>
    <p:sldId id="2147482794" r:id="rId36"/>
    <p:sldId id="2147482573" r:id="rId37"/>
    <p:sldId id="2147482466" r:id="rId38"/>
    <p:sldId id="2147482628" r:id="rId39"/>
    <p:sldId id="2147482511" r:id="rId40"/>
    <p:sldId id="2147482795" r:id="rId41"/>
    <p:sldId id="2147482796" r:id="rId42"/>
    <p:sldId id="2147482513" r:id="rId43"/>
    <p:sldId id="2147482760" r:id="rId44"/>
    <p:sldId id="2147482777" r:id="rId45"/>
    <p:sldId id="2147482797" r:id="rId46"/>
    <p:sldId id="2147482802" r:id="rId47"/>
    <p:sldId id="2147482803" r:id="rId48"/>
    <p:sldId id="2147482807" r:id="rId49"/>
    <p:sldId id="2147482806" r:id="rId50"/>
    <p:sldId id="2147482804" r:id="rId51"/>
    <p:sldId id="2147482808" r:id="rId52"/>
    <p:sldId id="2147482809" r:id="rId53"/>
    <p:sldId id="2147482713" r:id="rId54"/>
    <p:sldId id="2147482524" r:id="rId55"/>
    <p:sldId id="2147482474" r:id="rId56"/>
    <p:sldId id="2147482475" r:id="rId57"/>
    <p:sldId id="2147482477" r:id="rId58"/>
    <p:sldId id="2147482726" r:id="rId59"/>
    <p:sldId id="2147482727" r:id="rId60"/>
    <p:sldId id="2147482768" r:id="rId61"/>
    <p:sldId id="2147482810" r:id="rId62"/>
    <p:sldId id="2147482728" r:id="rId63"/>
    <p:sldId id="2147482574" r:id="rId64"/>
    <p:sldId id="2147482452" r:id="rId65"/>
    <p:sldId id="2147482708" r:id="rId66"/>
    <p:sldId id="2147482485" r:id="rId67"/>
    <p:sldId id="2147482486" r:id="rId68"/>
    <p:sldId id="2147482770" r:id="rId69"/>
    <p:sldId id="2147482771" r:id="rId70"/>
    <p:sldId id="2147482489" r:id="rId71"/>
    <p:sldId id="2147482493" r:id="rId72"/>
    <p:sldId id="2147482494" r:id="rId73"/>
    <p:sldId id="2147482813" r:id="rId74"/>
    <p:sldId id="2147482710" r:id="rId75"/>
    <p:sldId id="2147482495" r:id="rId76"/>
    <p:sldId id="2147482731" r:id="rId77"/>
    <p:sldId id="2147482789" r:id="rId78"/>
    <p:sldId id="2147482811" r:id="rId79"/>
    <p:sldId id="2147482732" r:id="rId80"/>
    <p:sldId id="2147482812" r:id="rId81"/>
    <p:sldId id="2147482733" r:id="rId82"/>
    <p:sldId id="2147482496" r:id="rId83"/>
    <p:sldId id="2147482711" r:id="rId84"/>
    <p:sldId id="2147482790" r:id="rId85"/>
    <p:sldId id="2147482772" r:id="rId86"/>
    <p:sldId id="2147482712" r:id="rId87"/>
    <p:sldId id="2147482773" r:id="rId88"/>
    <p:sldId id="2147482774" r:id="rId89"/>
    <p:sldId id="2147482704" r:id="rId90"/>
    <p:sldId id="2147482449" r:id="rId91"/>
    <p:sldId id="2147482735" r:id="rId92"/>
    <p:sldId id="2147482792" r:id="rId93"/>
    <p:sldId id="2147482484" r:id="rId94"/>
    <p:sldId id="2147482705" r:id="rId95"/>
    <p:sldId id="2147482707" r:id="rId96"/>
  </p:sldIdLst>
  <p:sldSz cx="9144000" cy="6858000" type="screen4x3"/>
  <p:notesSz cx="6858000" cy="9144000"/>
  <p:embeddedFontLst>
    <p:embeddedFont>
      <p:font typeface="Dosis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</p:embeddedFont>
    <p:embeddedFont>
      <p:font typeface="Dosis SemiBold" pitchFamily="2" charset="0"/>
      <p:bold r:id="rId103"/>
    </p:embeddedFont>
    <p:embeddedFont>
      <p:font typeface="Microsoft Uighur" panose="02000000000000000000" pitchFamily="2" charset="-78"/>
      <p:regular r:id="rId104"/>
      <p:bold r:id="rId105"/>
    </p:embeddedFont>
    <p:embeddedFont>
      <p:font typeface="Modern Love" panose="04090805081005020601" pitchFamily="82" charset="0"/>
      <p:regular r:id="rId106"/>
    </p:embeddedFont>
    <p:embeddedFont>
      <p:font typeface="Sakkal Majalla" panose="02000000000000000000" pitchFamily="2" charset="-78"/>
      <p:regular r:id="rId107"/>
      <p:bold r:id="rId10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33CCCC"/>
    <a:srgbClr val="48B2DC"/>
    <a:srgbClr val="D0CECE"/>
    <a:srgbClr val="B1EDE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44" autoAdjust="0"/>
    <p:restoredTop sz="86433"/>
  </p:normalViewPr>
  <p:slideViewPr>
    <p:cSldViewPr snapToGrid="0">
      <p:cViewPr varScale="1">
        <p:scale>
          <a:sx n="69" d="100"/>
          <a:sy n="69" d="100"/>
        </p:scale>
        <p:origin x="1218" y="6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9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font" Target="fonts/font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presProps" Target="presProps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viewProps" Target="viewProps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1002" custRadScaleInc="-248171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95501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165582" custScaleY="59019" custRadScaleRad="2958" custRadScaleInc="-245314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308386" custScaleY="84560" custRadScaleRad="3670" custRadScaleInc="61248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75702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68418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308386" custScaleY="74147" custRadScaleRad="3670" custRadScaleInc="61248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81552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88052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292028" custScaleY="74147" custRadScaleRad="3670" custRadScaleInc="61248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292028" custScaleY="74147" custRadScaleRad="3670" custRadScaleInc="61248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292028" custScaleY="74147" custRadScaleRad="3670" custRadScaleInc="61248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292028" custScaleY="74147" custRadScaleRad="3670" custRadScaleInc="61248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292028" custScaleY="74147" custRadScaleRad="8647" custRadScaleInc="96843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525406" custScaleX="139765" custLinFactNeighborX="9055" custLinFactNeighborY="2234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292028" custScaleY="74147" custRadScaleRad="8647" custRadScaleInc="96843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61014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2358" custScaleY="57243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12E3B2E-3BDB-46C0-9096-044C6323DAAC}" type="doc">
      <dgm:prSet loTypeId="urn:microsoft.com/office/officeart/2005/8/layout/radial5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701E24AC-920A-43A5-8F8A-D8F60133F77C}">
      <dgm:prSet phldrT="[Texte]" phldr="0" custT="1"/>
      <dgm:spPr/>
      <dgm:t>
        <a:bodyPr/>
        <a:lstStyle/>
        <a:p>
          <a:pPr rtl="1"/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اَلْجَمْعِيّاتِ 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EE82DF9D-69DE-41A6-9DF3-41B66A07A110}" type="parTrans" cxnId="{79B9149A-FD1C-4D12-B554-826D86DE253F}">
      <dgm:prSet/>
      <dgm:spPr/>
      <dgm:t>
        <a:bodyPr/>
        <a:lstStyle/>
        <a:p>
          <a:endParaRPr lang="fr-FR"/>
        </a:p>
      </dgm:t>
    </dgm:pt>
    <dgm:pt modelId="{B516C913-1A4E-4781-B54C-69115D949613}" type="sibTrans" cxnId="{79B9149A-FD1C-4D12-B554-826D86DE253F}">
      <dgm:prSet/>
      <dgm:spPr/>
      <dgm:t>
        <a:bodyPr/>
        <a:lstStyle/>
        <a:p>
          <a:endParaRPr lang="fr-FR"/>
        </a:p>
      </dgm:t>
    </dgm:pt>
    <dgm:pt modelId="{BBEC38C8-D636-4841-912F-22185A9D866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مَجالاتُ عَمَلِ </a:t>
          </a:r>
          <a:r>
            <a:rPr lang="ar-MA" sz="32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ٱلْجَمْعِيّاتِ</a:t>
          </a:r>
          <a:r>
            <a:rPr lang="ar-MA" sz="32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 </a:t>
          </a:r>
          <a:endParaRPr lang="fr-FR" sz="32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413FB17F-4E12-4F4A-9D51-322E4A42A212}" type="parTrans" cxnId="{476926B6-5A19-477D-AC45-74DDE2DA089F}">
      <dgm:prSet/>
      <dgm:spPr/>
      <dgm:t>
        <a:bodyPr/>
        <a:lstStyle/>
        <a:p>
          <a:endParaRPr lang="fr-FR"/>
        </a:p>
      </dgm:t>
    </dgm:pt>
    <dgm:pt modelId="{0A889A89-DF8F-48C4-BE0E-B4E7B3A9A1BA}" type="sibTrans" cxnId="{476926B6-5A19-477D-AC45-74DDE2DA089F}">
      <dgm:prSet/>
      <dgm:spPr/>
      <dgm:t>
        <a:bodyPr/>
        <a:lstStyle/>
        <a:p>
          <a:endParaRPr lang="fr-FR"/>
        </a:p>
      </dgm:t>
    </dgm:pt>
    <dgm:pt modelId="{A69DB028-59BF-4DB6-A724-F4BA1F2616DC}">
      <dgm:prSet phldrT="[Texte]" phldr="0" custT="1"/>
      <dgm:spPr/>
      <dgm:t>
        <a:bodyPr/>
        <a:lstStyle/>
        <a:p>
          <a:r>
            <a:rPr lang="ar-MA" sz="3200" b="1" kern="120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أَهْدافُ ٱلْجَمْعِيّاتِ؟</a:t>
          </a:r>
          <a:endParaRPr lang="fr-FR" sz="32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8C7E3C77-4E94-4D55-8923-4450CDF8A56D}" type="parTrans" cxnId="{890372BC-DE2F-491D-AE1F-0C418C59C4CE}">
      <dgm:prSet/>
      <dgm:spPr/>
      <dgm:t>
        <a:bodyPr/>
        <a:lstStyle/>
        <a:p>
          <a:endParaRPr lang="fr-FR"/>
        </a:p>
      </dgm:t>
    </dgm:pt>
    <dgm:pt modelId="{7678B5DD-A5CE-4AF3-93E9-CD38AF931480}" type="sibTrans" cxnId="{890372BC-DE2F-491D-AE1F-0C418C59C4CE}">
      <dgm:prSet/>
      <dgm:spPr/>
      <dgm:t>
        <a:bodyPr/>
        <a:lstStyle/>
        <a:p>
          <a:endParaRPr lang="fr-FR"/>
        </a:p>
      </dgm:t>
    </dgm:pt>
    <dgm:pt modelId="{754DD90B-386F-4772-8935-845CEACB9D3B}">
      <dgm:prSet phldrT="[Texte]" phldr="0" custT="1"/>
      <dgm:spPr/>
      <dgm:t>
        <a:bodyPr/>
        <a:lstStyle/>
        <a:p>
          <a:r>
            <a:rPr lang="ar-MA" sz="32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أَسْماءُ أَعْضاءِ مَكْتَبِ تَسْييرِ </a:t>
          </a:r>
          <a:r>
            <a:rPr lang="ar-MA" sz="32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ٱلْجَمْعِيّاتِ</a:t>
          </a:r>
          <a:r>
            <a:rPr lang="ar-MA" sz="32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53BCE296-7A78-4A8E-ABAD-D8ACEB8A25ED}" type="parTrans" cxnId="{19ECEC8C-A22C-4458-B029-35299D633237}">
      <dgm:prSet/>
      <dgm:spPr/>
      <dgm:t>
        <a:bodyPr/>
        <a:lstStyle/>
        <a:p>
          <a:endParaRPr lang="fr-FR"/>
        </a:p>
      </dgm:t>
    </dgm:pt>
    <dgm:pt modelId="{F5D417B2-9959-4F30-8283-573012CF2C46}" type="sibTrans" cxnId="{19ECEC8C-A22C-4458-B029-35299D633237}">
      <dgm:prSet/>
      <dgm:spPr/>
      <dgm:t>
        <a:bodyPr/>
        <a:lstStyle/>
        <a:p>
          <a:endParaRPr lang="fr-FR"/>
        </a:p>
      </dgm:t>
    </dgm:pt>
    <dgm:pt modelId="{C281C665-F649-458C-8C80-080535DCF083}" type="pres">
      <dgm:prSet presAssocID="{612E3B2E-3BDB-46C0-9096-044C6323DA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327BF5-A061-4230-9EFB-8D1EE944A301}" type="pres">
      <dgm:prSet presAssocID="{701E24AC-920A-43A5-8F8A-D8F60133F77C}" presName="centerShape" presStyleLbl="node0" presStyleIdx="0" presStyleCnt="1" custScaleX="119657" custScaleY="107626" custLinFactNeighborX="72" custLinFactNeighborY="-39004"/>
      <dgm:spPr/>
    </dgm:pt>
    <dgm:pt modelId="{90CE6D92-1851-4852-B3DF-2B19503162E2}" type="pres">
      <dgm:prSet presAssocID="{413FB17F-4E12-4F4A-9D51-322E4A42A212}" presName="parTrans" presStyleLbl="sibTrans2D1" presStyleIdx="0" presStyleCnt="3" custAng="21367992" custScaleX="139765" custLinFactNeighborX="-477" custLinFactNeighborY="4718"/>
      <dgm:spPr/>
    </dgm:pt>
    <dgm:pt modelId="{0F2B37AB-57EC-4E5F-B5C1-77AD31467F5A}" type="pres">
      <dgm:prSet presAssocID="{413FB17F-4E12-4F4A-9D51-322E4A42A212}" presName="connectorText" presStyleLbl="sibTrans2D1" presStyleIdx="0" presStyleCnt="3"/>
      <dgm:spPr/>
    </dgm:pt>
    <dgm:pt modelId="{464CB673-0170-43E9-9681-84DFC340DFE2}" type="pres">
      <dgm:prSet presAssocID="{BBEC38C8-D636-4841-912F-22185A9D866B}" presName="node" presStyleLbl="node1" presStyleIdx="0" presStyleCnt="3" custScaleX="236725" custScaleY="51846" custRadScaleRad="1950" custRadScaleInc="-292730">
        <dgm:presLayoutVars>
          <dgm:bulletEnabled val="1"/>
        </dgm:presLayoutVars>
      </dgm:prSet>
      <dgm:spPr>
        <a:prstGeom prst="roundRect">
          <a:avLst/>
        </a:prstGeom>
      </dgm:spPr>
    </dgm:pt>
    <dgm:pt modelId="{E7558A05-C134-45A4-8831-505A841E610D}" type="pres">
      <dgm:prSet presAssocID="{8C7E3C77-4E94-4D55-8923-4450CDF8A56D}" presName="parTrans" presStyleLbl="sibTrans2D1" presStyleIdx="1" presStyleCnt="3" custAng="21581265" custLinFactNeighborX="-6646" custLinFactNeighborY="-12525"/>
      <dgm:spPr/>
    </dgm:pt>
    <dgm:pt modelId="{71342A8D-40F4-4E66-9B26-454413D65432}" type="pres">
      <dgm:prSet presAssocID="{8C7E3C77-4E94-4D55-8923-4450CDF8A56D}" presName="connectorText" presStyleLbl="sibTrans2D1" presStyleIdx="1" presStyleCnt="3"/>
      <dgm:spPr/>
    </dgm:pt>
    <dgm:pt modelId="{562A492D-826D-4556-8C8C-DEA1DF25A788}" type="pres">
      <dgm:prSet presAssocID="{A69DB028-59BF-4DB6-A724-F4BA1F2616DC}" presName="node" presStyleLbl="node1" presStyleIdx="1" presStyleCnt="3" custScaleX="189980" custScaleY="57270" custRadScaleRad="166733" custRadScaleInc="-95972">
        <dgm:presLayoutVars>
          <dgm:bulletEnabled val="1"/>
        </dgm:presLayoutVars>
      </dgm:prSet>
      <dgm:spPr>
        <a:prstGeom prst="roundRect">
          <a:avLst/>
        </a:prstGeom>
      </dgm:spPr>
    </dgm:pt>
    <dgm:pt modelId="{49482D7B-A135-4F2D-96D7-A85B4142CB9C}" type="pres">
      <dgm:prSet presAssocID="{53BCE296-7A78-4A8E-ABAD-D8ACEB8A25ED}" presName="parTrans" presStyleLbl="sibTrans2D1" presStyleIdx="2" presStyleCnt="3" custAng="21549114" custLinFactNeighborX="150" custLinFactNeighborY="-10045"/>
      <dgm:spPr/>
    </dgm:pt>
    <dgm:pt modelId="{52145483-8FBB-49CE-98F2-C3CC4DEF0156}" type="pres">
      <dgm:prSet presAssocID="{53BCE296-7A78-4A8E-ABAD-D8ACEB8A25ED}" presName="connectorText" presStyleLbl="sibTrans2D1" presStyleIdx="2" presStyleCnt="3"/>
      <dgm:spPr/>
    </dgm:pt>
    <dgm:pt modelId="{1F89B961-9946-49C7-8C30-EEE61D07D026}" type="pres">
      <dgm:prSet presAssocID="{754DD90B-386F-4772-8935-845CEACB9D3B}" presName="node" presStyleLbl="node1" presStyleIdx="2" presStyleCnt="3" custScaleX="224611" custScaleY="71846" custRadScaleRad="168096" custRadScaleInc="9470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84734712-2B40-4B70-96A1-2B297FE73FA1}" type="presOf" srcId="{8C7E3C77-4E94-4D55-8923-4450CDF8A56D}" destId="{71342A8D-40F4-4E66-9B26-454413D65432}" srcOrd="1" destOrd="0" presId="urn:microsoft.com/office/officeart/2005/8/layout/radial5"/>
    <dgm:cxn modelId="{096ECC5F-EE5D-423C-ACA9-BA42B5EA33B1}" type="presOf" srcId="{8C7E3C77-4E94-4D55-8923-4450CDF8A56D}" destId="{E7558A05-C134-45A4-8831-505A841E610D}" srcOrd="0" destOrd="0" presId="urn:microsoft.com/office/officeart/2005/8/layout/radial5"/>
    <dgm:cxn modelId="{D5933963-3520-402E-9CDA-3E953030EA1A}" type="presOf" srcId="{BBEC38C8-D636-4841-912F-22185A9D866B}" destId="{464CB673-0170-43E9-9681-84DFC340DFE2}" srcOrd="0" destOrd="0" presId="urn:microsoft.com/office/officeart/2005/8/layout/radial5"/>
    <dgm:cxn modelId="{06F4347F-7FE7-4486-97B1-ACC6E85D0BEB}" type="presOf" srcId="{413FB17F-4E12-4F4A-9D51-322E4A42A212}" destId="{0F2B37AB-57EC-4E5F-B5C1-77AD31467F5A}" srcOrd="1" destOrd="0" presId="urn:microsoft.com/office/officeart/2005/8/layout/radial5"/>
    <dgm:cxn modelId="{19ECEC8C-A22C-4458-B029-35299D633237}" srcId="{701E24AC-920A-43A5-8F8A-D8F60133F77C}" destId="{754DD90B-386F-4772-8935-845CEACB9D3B}" srcOrd="2" destOrd="0" parTransId="{53BCE296-7A78-4A8E-ABAD-D8ACEB8A25ED}" sibTransId="{F5D417B2-9959-4F30-8283-573012CF2C46}"/>
    <dgm:cxn modelId="{0B0FD694-4EE3-43F7-A5BD-4B536CCDC5D4}" type="presOf" srcId="{612E3B2E-3BDB-46C0-9096-044C6323DAAC}" destId="{C281C665-F649-458C-8C80-080535DCF083}" srcOrd="0" destOrd="0" presId="urn:microsoft.com/office/officeart/2005/8/layout/radial5"/>
    <dgm:cxn modelId="{00F3D695-0907-42B4-A983-7207F3982239}" type="presOf" srcId="{701E24AC-920A-43A5-8F8A-D8F60133F77C}" destId="{9A327BF5-A061-4230-9EFB-8D1EE944A301}" srcOrd="0" destOrd="0" presId="urn:microsoft.com/office/officeart/2005/8/layout/radial5"/>
    <dgm:cxn modelId="{79B9149A-FD1C-4D12-B554-826D86DE253F}" srcId="{612E3B2E-3BDB-46C0-9096-044C6323DAAC}" destId="{701E24AC-920A-43A5-8F8A-D8F60133F77C}" srcOrd="0" destOrd="0" parTransId="{EE82DF9D-69DE-41A6-9DF3-41B66A07A110}" sibTransId="{B516C913-1A4E-4781-B54C-69115D949613}"/>
    <dgm:cxn modelId="{3A82FEAC-449B-4105-9090-061EE32AE29F}" type="presOf" srcId="{53BCE296-7A78-4A8E-ABAD-D8ACEB8A25ED}" destId="{52145483-8FBB-49CE-98F2-C3CC4DEF0156}" srcOrd="1" destOrd="0" presId="urn:microsoft.com/office/officeart/2005/8/layout/radial5"/>
    <dgm:cxn modelId="{54129EAD-E7A6-4D1C-A41F-C05F51B4ED5F}" type="presOf" srcId="{754DD90B-386F-4772-8935-845CEACB9D3B}" destId="{1F89B961-9946-49C7-8C30-EEE61D07D026}" srcOrd="0" destOrd="0" presId="urn:microsoft.com/office/officeart/2005/8/layout/radial5"/>
    <dgm:cxn modelId="{476926B6-5A19-477D-AC45-74DDE2DA089F}" srcId="{701E24AC-920A-43A5-8F8A-D8F60133F77C}" destId="{BBEC38C8-D636-4841-912F-22185A9D866B}" srcOrd="0" destOrd="0" parTransId="{413FB17F-4E12-4F4A-9D51-322E4A42A212}" sibTransId="{0A889A89-DF8F-48C4-BE0E-B4E7B3A9A1BA}"/>
    <dgm:cxn modelId="{890372BC-DE2F-491D-AE1F-0C418C59C4CE}" srcId="{701E24AC-920A-43A5-8F8A-D8F60133F77C}" destId="{A69DB028-59BF-4DB6-A724-F4BA1F2616DC}" srcOrd="1" destOrd="0" parTransId="{8C7E3C77-4E94-4D55-8923-4450CDF8A56D}" sibTransId="{7678B5DD-A5CE-4AF3-93E9-CD38AF931480}"/>
    <dgm:cxn modelId="{ABC9A7D5-89DA-4C33-89C4-4040A4903F43}" type="presOf" srcId="{A69DB028-59BF-4DB6-A724-F4BA1F2616DC}" destId="{562A492D-826D-4556-8C8C-DEA1DF25A788}" srcOrd="0" destOrd="0" presId="urn:microsoft.com/office/officeart/2005/8/layout/radial5"/>
    <dgm:cxn modelId="{C2C64FDF-3B50-4790-A880-AE973266FE2A}" type="presOf" srcId="{53BCE296-7A78-4A8E-ABAD-D8ACEB8A25ED}" destId="{49482D7B-A135-4F2D-96D7-A85B4142CB9C}" srcOrd="0" destOrd="0" presId="urn:microsoft.com/office/officeart/2005/8/layout/radial5"/>
    <dgm:cxn modelId="{452D57ED-9D91-49E1-8003-097C1E558AD0}" type="presOf" srcId="{413FB17F-4E12-4F4A-9D51-322E4A42A212}" destId="{90CE6D92-1851-4852-B3DF-2B19503162E2}" srcOrd="0" destOrd="0" presId="urn:microsoft.com/office/officeart/2005/8/layout/radial5"/>
    <dgm:cxn modelId="{15A0D49A-1757-466A-9D95-EE93A1FBD52C}" type="presParOf" srcId="{C281C665-F649-458C-8C80-080535DCF083}" destId="{9A327BF5-A061-4230-9EFB-8D1EE944A301}" srcOrd="0" destOrd="0" presId="urn:microsoft.com/office/officeart/2005/8/layout/radial5"/>
    <dgm:cxn modelId="{8F3B3177-DDA3-497D-BC3D-BC883B3C6C44}" type="presParOf" srcId="{C281C665-F649-458C-8C80-080535DCF083}" destId="{90CE6D92-1851-4852-B3DF-2B19503162E2}" srcOrd="1" destOrd="0" presId="urn:microsoft.com/office/officeart/2005/8/layout/radial5"/>
    <dgm:cxn modelId="{2FFE32CE-AF4B-4929-A941-AA704331251C}" type="presParOf" srcId="{90CE6D92-1851-4852-B3DF-2B19503162E2}" destId="{0F2B37AB-57EC-4E5F-B5C1-77AD31467F5A}" srcOrd="0" destOrd="0" presId="urn:microsoft.com/office/officeart/2005/8/layout/radial5"/>
    <dgm:cxn modelId="{6791F84D-D35B-4152-A367-390B5A269698}" type="presParOf" srcId="{C281C665-F649-458C-8C80-080535DCF083}" destId="{464CB673-0170-43E9-9681-84DFC340DFE2}" srcOrd="2" destOrd="0" presId="urn:microsoft.com/office/officeart/2005/8/layout/radial5"/>
    <dgm:cxn modelId="{0B5D3D6F-2550-46AE-9EFE-95A4783589ED}" type="presParOf" srcId="{C281C665-F649-458C-8C80-080535DCF083}" destId="{E7558A05-C134-45A4-8831-505A841E610D}" srcOrd="3" destOrd="0" presId="urn:microsoft.com/office/officeart/2005/8/layout/radial5"/>
    <dgm:cxn modelId="{26AD2C5A-E212-4AF5-BF97-E447CBF9551D}" type="presParOf" srcId="{E7558A05-C134-45A4-8831-505A841E610D}" destId="{71342A8D-40F4-4E66-9B26-454413D65432}" srcOrd="0" destOrd="0" presId="urn:microsoft.com/office/officeart/2005/8/layout/radial5"/>
    <dgm:cxn modelId="{3A07C69D-8FD5-4815-8070-0EA59C36A8B4}" type="presParOf" srcId="{C281C665-F649-458C-8C80-080535DCF083}" destId="{562A492D-826D-4556-8C8C-DEA1DF25A788}" srcOrd="4" destOrd="0" presId="urn:microsoft.com/office/officeart/2005/8/layout/radial5"/>
    <dgm:cxn modelId="{86180C5C-C8A7-4438-AA96-0665A5D10AA0}" type="presParOf" srcId="{C281C665-F649-458C-8C80-080535DCF083}" destId="{49482D7B-A135-4F2D-96D7-A85B4142CB9C}" srcOrd="5" destOrd="0" presId="urn:microsoft.com/office/officeart/2005/8/layout/radial5"/>
    <dgm:cxn modelId="{66FBB2C6-AAF5-481F-A3C7-F57807D6EEF4}" type="presParOf" srcId="{49482D7B-A135-4F2D-96D7-A85B4142CB9C}" destId="{52145483-8FBB-49CE-98F2-C3CC4DEF0156}" srcOrd="0" destOrd="0" presId="urn:microsoft.com/office/officeart/2005/8/layout/radial5"/>
    <dgm:cxn modelId="{2F398FF6-C688-47BE-AF9F-D90AE5C971C5}" type="presParOf" srcId="{C281C665-F649-458C-8C80-080535DCF083}" destId="{1F89B961-9946-49C7-8C30-EEE61D07D02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21112" y="389328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08672" y="576888"/>
        <a:ext cx="905618" cy="905618"/>
      </dsp:txXfrm>
    </dsp:sp>
    <dsp:sp modelId="{90CE6D92-1851-4852-B3DF-2B19503162E2}">
      <dsp:nvSpPr>
        <dsp:cNvPr id="0" name=""/>
        <dsp:cNvSpPr/>
      </dsp:nvSpPr>
      <dsp:spPr>
        <a:xfrm rot="5354241">
          <a:off x="4026991" y="1653868"/>
          <a:ext cx="292984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70354" y="1697014"/>
        <a:ext cx="205089" cy="261271"/>
      </dsp:txXfrm>
    </dsp:sp>
    <dsp:sp modelId="{464CB673-0170-43E9-9681-84DFC340DFE2}">
      <dsp:nvSpPr>
        <dsp:cNvPr id="0" name=""/>
        <dsp:cNvSpPr/>
      </dsp:nvSpPr>
      <dsp:spPr>
        <a:xfrm>
          <a:off x="3089286" y="2065550"/>
          <a:ext cx="2120673" cy="755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126185" y="2102449"/>
        <a:ext cx="2046875" cy="682081"/>
      </dsp:txXfrm>
    </dsp:sp>
    <dsp:sp modelId="{E7558A05-C134-45A4-8831-505A841E610D}">
      <dsp:nvSpPr>
        <dsp:cNvPr id="0" name=""/>
        <dsp:cNvSpPr/>
      </dsp:nvSpPr>
      <dsp:spPr>
        <a:xfrm rot="21600000">
          <a:off x="4941259" y="762916"/>
          <a:ext cx="39991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41259" y="850006"/>
        <a:ext cx="279937" cy="261271"/>
      </dsp:txXfrm>
    </dsp:sp>
    <dsp:sp modelId="{562A492D-826D-4556-8C8C-DEA1DF25A788}">
      <dsp:nvSpPr>
        <dsp:cNvPr id="0" name=""/>
        <dsp:cNvSpPr/>
      </dsp:nvSpPr>
      <dsp:spPr>
        <a:xfrm>
          <a:off x="5556188" y="653406"/>
          <a:ext cx="250385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594334" y="691552"/>
        <a:ext cx="242756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49419" y="781777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49524" y="867409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45895" y="701687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81684" y="737476"/>
        <a:ext cx="2776247" cy="6615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389328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576888"/>
        <a:ext cx="905618" cy="905618"/>
      </dsp:txXfrm>
    </dsp:sp>
    <dsp:sp modelId="{90CE6D92-1851-4852-B3DF-2B19503162E2}">
      <dsp:nvSpPr>
        <dsp:cNvPr id="0" name=""/>
        <dsp:cNvSpPr/>
      </dsp:nvSpPr>
      <dsp:spPr>
        <a:xfrm rot="5400000">
          <a:off x="4023802" y="1667961"/>
          <a:ext cx="314769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71018" y="1707836"/>
        <a:ext cx="220338" cy="261271"/>
      </dsp:txXfrm>
    </dsp:sp>
    <dsp:sp modelId="{464CB673-0170-43E9-9681-84DFC340DFE2}">
      <dsp:nvSpPr>
        <dsp:cNvPr id="0" name=""/>
        <dsp:cNvSpPr/>
      </dsp:nvSpPr>
      <dsp:spPr>
        <a:xfrm>
          <a:off x="3087507" y="2094735"/>
          <a:ext cx="2120673" cy="755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124406" y="2131634"/>
        <a:ext cx="2046875" cy="682081"/>
      </dsp:txXfrm>
    </dsp:sp>
    <dsp:sp modelId="{E7558A05-C134-45A4-8831-505A841E610D}">
      <dsp:nvSpPr>
        <dsp:cNvPr id="0" name=""/>
        <dsp:cNvSpPr/>
      </dsp:nvSpPr>
      <dsp:spPr>
        <a:xfrm rot="21600000">
          <a:off x="4965466" y="763009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50099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653406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..........................؟</a:t>
          </a:r>
          <a:endParaRPr lang="fr-FR" sz="36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691552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781777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867409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01687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...............................؟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37476"/>
        <a:ext cx="2776247" cy="6615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424078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611638"/>
        <a:ext cx="905618" cy="905618"/>
      </dsp:txXfrm>
    </dsp:sp>
    <dsp:sp modelId="{90CE6D92-1851-4852-B3DF-2B19503162E2}">
      <dsp:nvSpPr>
        <dsp:cNvPr id="0" name=""/>
        <dsp:cNvSpPr/>
      </dsp:nvSpPr>
      <dsp:spPr>
        <a:xfrm rot="5231467">
          <a:off x="4145913" y="1576161"/>
          <a:ext cx="121591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163258" y="1645034"/>
        <a:ext cx="85114" cy="261271"/>
      </dsp:txXfrm>
    </dsp:sp>
    <dsp:sp modelId="{464CB673-0170-43E9-9681-84DFC340DFE2}">
      <dsp:nvSpPr>
        <dsp:cNvPr id="0" name=""/>
        <dsp:cNvSpPr/>
      </dsp:nvSpPr>
      <dsp:spPr>
        <a:xfrm>
          <a:off x="2241131" y="1868646"/>
          <a:ext cx="3949619" cy="10829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293998" y="1921513"/>
        <a:ext cx="3843885" cy="977258"/>
      </dsp:txXfrm>
    </dsp:sp>
    <dsp:sp modelId="{E7558A05-C134-45A4-8831-505A841E610D}">
      <dsp:nvSpPr>
        <dsp:cNvPr id="0" name=""/>
        <dsp:cNvSpPr/>
      </dsp:nvSpPr>
      <dsp:spPr>
        <a:xfrm rot="21600000">
          <a:off x="4965455" y="797759"/>
          <a:ext cx="418607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55" y="884849"/>
        <a:ext cx="293025" cy="261271"/>
      </dsp:txXfrm>
    </dsp:sp>
    <dsp:sp modelId="{562A492D-826D-4556-8C8C-DEA1DF25A788}">
      <dsp:nvSpPr>
        <dsp:cNvPr id="0" name=""/>
        <dsp:cNvSpPr/>
      </dsp:nvSpPr>
      <dsp:spPr>
        <a:xfrm>
          <a:off x="5609220" y="594098"/>
          <a:ext cx="2433147" cy="969545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56549" y="641427"/>
        <a:ext cx="2338489" cy="874887"/>
      </dsp:txXfrm>
    </dsp:sp>
    <dsp:sp modelId="{49482D7B-A135-4F2D-96D7-A85B4142CB9C}">
      <dsp:nvSpPr>
        <dsp:cNvPr id="0" name=""/>
        <dsp:cNvSpPr/>
      </dsp:nvSpPr>
      <dsp:spPr>
        <a:xfrm rot="10699874">
          <a:off x="3067590" y="816522"/>
          <a:ext cx="333403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590" y="902156"/>
        <a:ext cx="233382" cy="261271"/>
      </dsp:txXfrm>
    </dsp:sp>
    <dsp:sp modelId="{1F89B961-9946-49C7-8C30-EEE61D07D026}">
      <dsp:nvSpPr>
        <dsp:cNvPr id="0" name=""/>
        <dsp:cNvSpPr/>
      </dsp:nvSpPr>
      <dsp:spPr>
        <a:xfrm>
          <a:off x="63572" y="664875"/>
          <a:ext cx="2847825" cy="87625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106347" y="707650"/>
        <a:ext cx="2762275" cy="7907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351194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538754"/>
        <a:ext cx="905618" cy="905618"/>
      </dsp:txXfrm>
    </dsp:sp>
    <dsp:sp modelId="{90CE6D92-1851-4852-B3DF-2B19503162E2}">
      <dsp:nvSpPr>
        <dsp:cNvPr id="0" name=""/>
        <dsp:cNvSpPr/>
      </dsp:nvSpPr>
      <dsp:spPr>
        <a:xfrm rot="5231467">
          <a:off x="4125293" y="1535615"/>
          <a:ext cx="17100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149686" y="1597086"/>
        <a:ext cx="119700" cy="261271"/>
      </dsp:txXfrm>
    </dsp:sp>
    <dsp:sp modelId="{464CB673-0170-43E9-9681-84DFC340DFE2}">
      <dsp:nvSpPr>
        <dsp:cNvPr id="0" name=""/>
        <dsp:cNvSpPr/>
      </dsp:nvSpPr>
      <dsp:spPr>
        <a:xfrm>
          <a:off x="2241131" y="1862444"/>
          <a:ext cx="3949619" cy="9496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287488" y="1908801"/>
        <a:ext cx="3856905" cy="856915"/>
      </dsp:txXfrm>
    </dsp:sp>
    <dsp:sp modelId="{E7558A05-C134-45A4-8831-505A841E610D}">
      <dsp:nvSpPr>
        <dsp:cNvPr id="0" name=""/>
        <dsp:cNvSpPr/>
      </dsp:nvSpPr>
      <dsp:spPr>
        <a:xfrm rot="21600000">
          <a:off x="4965452" y="724875"/>
          <a:ext cx="418599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52" y="811965"/>
        <a:ext cx="293019" cy="261271"/>
      </dsp:txXfrm>
    </dsp:sp>
    <dsp:sp modelId="{562A492D-826D-4556-8C8C-DEA1DF25A788}">
      <dsp:nvSpPr>
        <dsp:cNvPr id="0" name=""/>
        <dsp:cNvSpPr/>
      </dsp:nvSpPr>
      <dsp:spPr>
        <a:xfrm>
          <a:off x="5609220" y="483753"/>
          <a:ext cx="2433147" cy="1044468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60207" y="534740"/>
        <a:ext cx="2331173" cy="942494"/>
      </dsp:txXfrm>
    </dsp:sp>
    <dsp:sp modelId="{49482D7B-A135-4F2D-96D7-A85B4142CB9C}">
      <dsp:nvSpPr>
        <dsp:cNvPr id="0" name=""/>
        <dsp:cNvSpPr/>
      </dsp:nvSpPr>
      <dsp:spPr>
        <a:xfrm rot="10699874">
          <a:off x="3068047" y="743634"/>
          <a:ext cx="333079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950" y="829269"/>
        <a:ext cx="233155" cy="261271"/>
      </dsp:txXfrm>
    </dsp:sp>
    <dsp:sp modelId="{1F89B961-9946-49C7-8C30-EEE61D07D026}">
      <dsp:nvSpPr>
        <dsp:cNvPr id="0" name=""/>
        <dsp:cNvSpPr/>
      </dsp:nvSpPr>
      <dsp:spPr>
        <a:xfrm>
          <a:off x="63572" y="466261"/>
          <a:ext cx="2847825" cy="112771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118623" y="521312"/>
        <a:ext cx="2737723" cy="10176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437766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625326"/>
        <a:ext cx="905618" cy="905618"/>
      </dsp:txXfrm>
    </dsp:sp>
    <dsp:sp modelId="{90CE6D92-1851-4852-B3DF-2B19503162E2}">
      <dsp:nvSpPr>
        <dsp:cNvPr id="0" name=""/>
        <dsp:cNvSpPr/>
      </dsp:nvSpPr>
      <dsp:spPr>
        <a:xfrm rot="5231467">
          <a:off x="4125293" y="1622187"/>
          <a:ext cx="171001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149686" y="1683658"/>
        <a:ext cx="119701" cy="261271"/>
      </dsp:txXfrm>
    </dsp:sp>
    <dsp:sp modelId="{464CB673-0170-43E9-9681-84DFC340DFE2}">
      <dsp:nvSpPr>
        <dsp:cNvPr id="0" name=""/>
        <dsp:cNvSpPr/>
      </dsp:nvSpPr>
      <dsp:spPr>
        <a:xfrm>
          <a:off x="2345883" y="1949016"/>
          <a:ext cx="3740116" cy="9496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392240" y="1995373"/>
        <a:ext cx="3647402" cy="856915"/>
      </dsp:txXfrm>
    </dsp:sp>
    <dsp:sp modelId="{E7558A05-C134-45A4-8831-505A841E610D}">
      <dsp:nvSpPr>
        <dsp:cNvPr id="0" name=""/>
        <dsp:cNvSpPr/>
      </dsp:nvSpPr>
      <dsp:spPr>
        <a:xfrm rot="21600000">
          <a:off x="4965466" y="811447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98537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701843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739989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830214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915846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50124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85913"/>
        <a:ext cx="2776247" cy="6615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437766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625326"/>
        <a:ext cx="905618" cy="905618"/>
      </dsp:txXfrm>
    </dsp:sp>
    <dsp:sp modelId="{90CE6D92-1851-4852-B3DF-2B19503162E2}">
      <dsp:nvSpPr>
        <dsp:cNvPr id="0" name=""/>
        <dsp:cNvSpPr/>
      </dsp:nvSpPr>
      <dsp:spPr>
        <a:xfrm rot="5231467">
          <a:off x="4125293" y="1622187"/>
          <a:ext cx="171001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149686" y="1683658"/>
        <a:ext cx="119701" cy="261271"/>
      </dsp:txXfrm>
    </dsp:sp>
    <dsp:sp modelId="{464CB673-0170-43E9-9681-84DFC340DFE2}">
      <dsp:nvSpPr>
        <dsp:cNvPr id="0" name=""/>
        <dsp:cNvSpPr/>
      </dsp:nvSpPr>
      <dsp:spPr>
        <a:xfrm>
          <a:off x="2345883" y="1949016"/>
          <a:ext cx="3740116" cy="9496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392240" y="1995373"/>
        <a:ext cx="3647402" cy="856915"/>
      </dsp:txXfrm>
    </dsp:sp>
    <dsp:sp modelId="{E7558A05-C134-45A4-8831-505A841E610D}">
      <dsp:nvSpPr>
        <dsp:cNvPr id="0" name=""/>
        <dsp:cNvSpPr/>
      </dsp:nvSpPr>
      <dsp:spPr>
        <a:xfrm rot="21600000">
          <a:off x="4965466" y="811447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98537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701843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739989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830214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915846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50124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85913"/>
        <a:ext cx="2776247" cy="66155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437766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625326"/>
        <a:ext cx="905618" cy="905618"/>
      </dsp:txXfrm>
    </dsp:sp>
    <dsp:sp modelId="{90CE6D92-1851-4852-B3DF-2B19503162E2}">
      <dsp:nvSpPr>
        <dsp:cNvPr id="0" name=""/>
        <dsp:cNvSpPr/>
      </dsp:nvSpPr>
      <dsp:spPr>
        <a:xfrm rot="5231467">
          <a:off x="4125293" y="1622187"/>
          <a:ext cx="171001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149686" y="1683658"/>
        <a:ext cx="119701" cy="261271"/>
      </dsp:txXfrm>
    </dsp:sp>
    <dsp:sp modelId="{464CB673-0170-43E9-9681-84DFC340DFE2}">
      <dsp:nvSpPr>
        <dsp:cNvPr id="0" name=""/>
        <dsp:cNvSpPr/>
      </dsp:nvSpPr>
      <dsp:spPr>
        <a:xfrm>
          <a:off x="2345883" y="1949016"/>
          <a:ext cx="3740116" cy="9496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392240" y="1995373"/>
        <a:ext cx="3647402" cy="856915"/>
      </dsp:txXfrm>
    </dsp:sp>
    <dsp:sp modelId="{E7558A05-C134-45A4-8831-505A841E610D}">
      <dsp:nvSpPr>
        <dsp:cNvPr id="0" name=""/>
        <dsp:cNvSpPr/>
      </dsp:nvSpPr>
      <dsp:spPr>
        <a:xfrm rot="21600000">
          <a:off x="4965466" y="811447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98537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701843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739989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830214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915846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50124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85913"/>
        <a:ext cx="2776247" cy="66155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437766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625326"/>
        <a:ext cx="905618" cy="905618"/>
      </dsp:txXfrm>
    </dsp:sp>
    <dsp:sp modelId="{90CE6D92-1851-4852-B3DF-2B19503162E2}">
      <dsp:nvSpPr>
        <dsp:cNvPr id="0" name=""/>
        <dsp:cNvSpPr/>
      </dsp:nvSpPr>
      <dsp:spPr>
        <a:xfrm rot="5231467">
          <a:off x="4125293" y="1622187"/>
          <a:ext cx="171001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149686" y="1683658"/>
        <a:ext cx="119701" cy="261271"/>
      </dsp:txXfrm>
    </dsp:sp>
    <dsp:sp modelId="{464CB673-0170-43E9-9681-84DFC340DFE2}">
      <dsp:nvSpPr>
        <dsp:cNvPr id="0" name=""/>
        <dsp:cNvSpPr/>
      </dsp:nvSpPr>
      <dsp:spPr>
        <a:xfrm>
          <a:off x="2345883" y="1949016"/>
          <a:ext cx="3740116" cy="9496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392240" y="1995373"/>
        <a:ext cx="3647402" cy="856915"/>
      </dsp:txXfrm>
    </dsp:sp>
    <dsp:sp modelId="{E7558A05-C134-45A4-8831-505A841E610D}">
      <dsp:nvSpPr>
        <dsp:cNvPr id="0" name=""/>
        <dsp:cNvSpPr/>
      </dsp:nvSpPr>
      <dsp:spPr>
        <a:xfrm rot="21600000">
          <a:off x="4965466" y="811447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98537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701843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739989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830214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915846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50124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85913"/>
        <a:ext cx="2776247" cy="6615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437766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625326"/>
        <a:ext cx="905618" cy="905618"/>
      </dsp:txXfrm>
    </dsp:sp>
    <dsp:sp modelId="{90CE6D92-1851-4852-B3DF-2B19503162E2}">
      <dsp:nvSpPr>
        <dsp:cNvPr id="0" name=""/>
        <dsp:cNvSpPr/>
      </dsp:nvSpPr>
      <dsp:spPr>
        <a:xfrm rot="4989558">
          <a:off x="4185090" y="1606649"/>
          <a:ext cx="15223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205205" y="1671067"/>
        <a:ext cx="106561" cy="261271"/>
      </dsp:txXfrm>
    </dsp:sp>
    <dsp:sp modelId="{464CB673-0170-43E9-9681-84DFC340DFE2}">
      <dsp:nvSpPr>
        <dsp:cNvPr id="0" name=""/>
        <dsp:cNvSpPr/>
      </dsp:nvSpPr>
      <dsp:spPr>
        <a:xfrm>
          <a:off x="2438128" y="1919831"/>
          <a:ext cx="3740116" cy="9496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484485" y="1966188"/>
        <a:ext cx="3647402" cy="856915"/>
      </dsp:txXfrm>
    </dsp:sp>
    <dsp:sp modelId="{E7558A05-C134-45A4-8831-505A841E610D}">
      <dsp:nvSpPr>
        <dsp:cNvPr id="0" name=""/>
        <dsp:cNvSpPr/>
      </dsp:nvSpPr>
      <dsp:spPr>
        <a:xfrm rot="21600000">
          <a:off x="4965466" y="811447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98537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701843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739989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830214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915846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50124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85913"/>
        <a:ext cx="2776247" cy="66155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538790" y="437766"/>
          <a:ext cx="1280738" cy="1280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حُقوقُ ٱلطِّفْلِ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726350" y="625326"/>
        <a:ext cx="905618" cy="905618"/>
      </dsp:txXfrm>
    </dsp:sp>
    <dsp:sp modelId="{90CE6D92-1851-4852-B3DF-2B19503162E2}">
      <dsp:nvSpPr>
        <dsp:cNvPr id="0" name=""/>
        <dsp:cNvSpPr/>
      </dsp:nvSpPr>
      <dsp:spPr>
        <a:xfrm rot="4989558">
          <a:off x="4185090" y="1606649"/>
          <a:ext cx="15223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>
        <a:off x="4205205" y="1671067"/>
        <a:ext cx="106561" cy="261271"/>
      </dsp:txXfrm>
    </dsp:sp>
    <dsp:sp modelId="{464CB673-0170-43E9-9681-84DFC340DFE2}">
      <dsp:nvSpPr>
        <dsp:cNvPr id="0" name=""/>
        <dsp:cNvSpPr/>
      </dsp:nvSpPr>
      <dsp:spPr>
        <a:xfrm>
          <a:off x="2438128" y="1919831"/>
          <a:ext cx="3740116" cy="9496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نتائِجُ </a:t>
          </a:r>
          <a:r>
            <a:rPr lang="ar-MA" sz="36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ٱسْتِفادَةِ</a:t>
          </a:r>
          <a:r>
            <a:rPr lang="ar-MA" sz="36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ٱلطِّفْلِ مِنْ حُقوقِهِ؟</a:t>
          </a:r>
          <a:endParaRPr lang="fr-FR" sz="36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484485" y="1966188"/>
        <a:ext cx="3647402" cy="856915"/>
      </dsp:txXfrm>
    </dsp:sp>
    <dsp:sp modelId="{E7558A05-C134-45A4-8831-505A841E610D}">
      <dsp:nvSpPr>
        <dsp:cNvPr id="0" name=""/>
        <dsp:cNvSpPr/>
      </dsp:nvSpPr>
      <dsp:spPr>
        <a:xfrm rot="21600000">
          <a:off x="4965466" y="811447"/>
          <a:ext cx="418640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4965466" y="898537"/>
        <a:ext cx="293048" cy="261271"/>
      </dsp:txXfrm>
    </dsp:sp>
    <dsp:sp modelId="{562A492D-826D-4556-8C8C-DEA1DF25A788}">
      <dsp:nvSpPr>
        <dsp:cNvPr id="0" name=""/>
        <dsp:cNvSpPr/>
      </dsp:nvSpPr>
      <dsp:spPr>
        <a:xfrm>
          <a:off x="5609220" y="701843"/>
          <a:ext cx="2433147" cy="78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حُقوقُ ٱلطِّفْلِ ٱلَّتي يَكْفُلُها لَهُ </a:t>
          </a:r>
          <a:r>
            <a:rPr lang="ar-MA" sz="32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ٱلْقانونُ</a:t>
          </a:r>
          <a:r>
            <a:rPr lang="ar-MA" sz="32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47366" y="739989"/>
        <a:ext cx="2356855" cy="705138"/>
      </dsp:txXfrm>
    </dsp:sp>
    <dsp:sp modelId="{49482D7B-A135-4F2D-96D7-A85B4142CB9C}">
      <dsp:nvSpPr>
        <dsp:cNvPr id="0" name=""/>
        <dsp:cNvSpPr/>
      </dsp:nvSpPr>
      <dsp:spPr>
        <a:xfrm rot="10699874">
          <a:off x="3067097" y="830214"/>
          <a:ext cx="333752" cy="435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67202" y="915846"/>
        <a:ext cx="233626" cy="261271"/>
      </dsp:txXfrm>
    </dsp:sp>
    <dsp:sp modelId="{1F89B961-9946-49C7-8C30-EEE61D07D026}">
      <dsp:nvSpPr>
        <dsp:cNvPr id="0" name=""/>
        <dsp:cNvSpPr/>
      </dsp:nvSpPr>
      <dsp:spPr>
        <a:xfrm>
          <a:off x="63572" y="750124"/>
          <a:ext cx="2847825" cy="7331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مَنِ </a:t>
          </a:r>
          <a:r>
            <a:rPr lang="ar-MA" sz="32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ٱلْمَسْؤولُ</a:t>
          </a: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عَنْ حِمايَةِ حُقوقِ ٱلطِّفْلِ؟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99361" y="785913"/>
        <a:ext cx="2776247" cy="66155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7BF5-A061-4230-9EFB-8D1EE944A301}">
      <dsp:nvSpPr>
        <dsp:cNvPr id="0" name=""/>
        <dsp:cNvSpPr/>
      </dsp:nvSpPr>
      <dsp:spPr>
        <a:xfrm>
          <a:off x="3412021" y="287621"/>
          <a:ext cx="1551531" cy="13955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اَلْجَمْعِيّاتِ </a:t>
          </a:r>
          <a:endParaRPr lang="fr-FR" sz="32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639237" y="491992"/>
        <a:ext cx="1097099" cy="986789"/>
      </dsp:txXfrm>
    </dsp:sp>
    <dsp:sp modelId="{90CE6D92-1851-4852-B3DF-2B19503162E2}">
      <dsp:nvSpPr>
        <dsp:cNvPr id="0" name=""/>
        <dsp:cNvSpPr/>
      </dsp:nvSpPr>
      <dsp:spPr>
        <a:xfrm rot="5180561">
          <a:off x="4028161" y="1686840"/>
          <a:ext cx="310541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4071771" y="1728526"/>
        <a:ext cx="217379" cy="264516"/>
      </dsp:txXfrm>
    </dsp:sp>
    <dsp:sp modelId="{464CB673-0170-43E9-9681-84DFC340DFE2}">
      <dsp:nvSpPr>
        <dsp:cNvPr id="0" name=""/>
        <dsp:cNvSpPr/>
      </dsp:nvSpPr>
      <dsp:spPr>
        <a:xfrm>
          <a:off x="2647728" y="2102368"/>
          <a:ext cx="3069491" cy="6722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مَجالاتُ عَمَلِ </a:t>
          </a:r>
          <a:r>
            <a:rPr lang="ar-MA" sz="32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ٱلْجَمْعِيّاتِ</a:t>
          </a:r>
          <a:r>
            <a:rPr lang="ar-MA" sz="32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 </a:t>
          </a:r>
          <a:endParaRPr lang="fr-FR" sz="32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680545" y="2135185"/>
        <a:ext cx="3003857" cy="606626"/>
      </dsp:txXfrm>
    </dsp:sp>
    <dsp:sp modelId="{E7558A05-C134-45A4-8831-505A841E610D}">
      <dsp:nvSpPr>
        <dsp:cNvPr id="0" name=""/>
        <dsp:cNvSpPr/>
      </dsp:nvSpPr>
      <dsp:spPr>
        <a:xfrm rot="21600000">
          <a:off x="5088451" y="715753"/>
          <a:ext cx="358308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-21600000">
        <a:off x="5088451" y="803925"/>
        <a:ext cx="250816" cy="264516"/>
      </dsp:txXfrm>
    </dsp:sp>
    <dsp:sp modelId="{562A492D-826D-4556-8C8C-DEA1DF25A788}">
      <dsp:nvSpPr>
        <dsp:cNvPr id="0" name=""/>
        <dsp:cNvSpPr/>
      </dsp:nvSpPr>
      <dsp:spPr>
        <a:xfrm>
          <a:off x="5639380" y="628715"/>
          <a:ext cx="2463373" cy="74259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أَهْدافُ ٱلْجَمْعِيّاتِ؟</a:t>
          </a:r>
          <a:endParaRPr lang="fr-FR" sz="32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5675630" y="664965"/>
        <a:ext cx="2390873" cy="670090"/>
      </dsp:txXfrm>
    </dsp:sp>
    <dsp:sp modelId="{49482D7B-A135-4F2D-96D7-A85B4142CB9C}">
      <dsp:nvSpPr>
        <dsp:cNvPr id="0" name=""/>
        <dsp:cNvSpPr/>
      </dsp:nvSpPr>
      <dsp:spPr>
        <a:xfrm rot="10699874">
          <a:off x="3038607" y="735246"/>
          <a:ext cx="264246" cy="4408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/>
        </a:p>
      </dsp:txBody>
      <dsp:txXfrm rot="10800000">
        <a:off x="3117864" y="822264"/>
        <a:ext cx="184972" cy="264516"/>
      </dsp:txXfrm>
    </dsp:sp>
    <dsp:sp modelId="{1F89B961-9946-49C7-8C30-EEE61D07D026}">
      <dsp:nvSpPr>
        <dsp:cNvPr id="0" name=""/>
        <dsp:cNvSpPr/>
      </dsp:nvSpPr>
      <dsp:spPr>
        <a:xfrm>
          <a:off x="2635" y="558681"/>
          <a:ext cx="2912415" cy="93159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ما أَسْماءُ أَعْضاءِ مَكْتَبِ تَسْييرِ </a:t>
          </a:r>
          <a:r>
            <a:rPr lang="ar-MA" sz="3200" b="1" kern="1200" dirty="0" err="1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ٱلْجَمْعِيّاتِ</a:t>
          </a:r>
          <a:r>
            <a:rPr lang="ar-MA" sz="3200" b="1" kern="1200" dirty="0">
              <a:solidFill>
                <a:srgbClr val="FFFF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؟</a:t>
          </a:r>
          <a:endParaRPr lang="fr-FR" sz="3200" b="1" kern="1200" dirty="0">
            <a:solidFill>
              <a:srgbClr val="FFFF00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8111" y="604157"/>
        <a:ext cx="2821463" cy="840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9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1.png"/><Relationship Id="rId7" Type="http://schemas.openxmlformats.org/officeDocument/2006/relationships/diagramData" Target="../diagrams/data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1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1.png"/><Relationship Id="rId7" Type="http://schemas.openxmlformats.org/officeDocument/2006/relationships/diagramData" Target="../diagrams/data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2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11.png"/><Relationship Id="rId7" Type="http://schemas.openxmlformats.org/officeDocument/2006/relationships/diagramData" Target="../diagrams/data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3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11.png"/><Relationship Id="rId7" Type="http://schemas.openxmlformats.org/officeDocument/2006/relationships/diagramData" Target="../diagrams/data4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4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11.png"/><Relationship Id="rId7" Type="http://schemas.openxmlformats.org/officeDocument/2006/relationships/diagramData" Target="../diagrams/data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5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image" Target="../media/image11.png"/><Relationship Id="rId7" Type="http://schemas.openxmlformats.org/officeDocument/2006/relationships/diagramData" Target="../diagrams/data6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6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6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11.png"/><Relationship Id="rId7" Type="http://schemas.openxmlformats.org/officeDocument/2006/relationships/diagramData" Target="../diagrams/data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7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7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image" Target="../media/image11.png"/><Relationship Id="rId7" Type="http://schemas.openxmlformats.org/officeDocument/2006/relationships/diagramData" Target="../diagrams/data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8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8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11.png"/><Relationship Id="rId7" Type="http://schemas.openxmlformats.org/officeDocument/2006/relationships/diagramData" Target="../diagrams/data9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9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image" Target="../media/image11.png"/><Relationship Id="rId7" Type="http://schemas.openxmlformats.org/officeDocument/2006/relationships/diagramData" Target="../diagrams/data10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11" Type="http://schemas.microsoft.com/office/2007/relationships/diagramDrawing" Target="../diagrams/drawing10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image" Target="../media/image12.png"/><Relationship Id="rId7" Type="http://schemas.openxmlformats.org/officeDocument/2006/relationships/diagramData" Target="../diagrams/data1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11" Type="http://schemas.microsoft.com/office/2007/relationships/diagramDrawing" Target="../diagrams/drawing11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11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17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4.png"/><Relationship Id="rId9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5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1.xml"/><Relationship Id="rId4" Type="http://schemas.openxmlformats.org/officeDocument/2006/relationships/image" Target="../media/image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1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5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010FAB-F13D-8FA8-930C-422B78BED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</a:t>
            </a:r>
            <a:r>
              <a:rPr lang="ar-MA" sz="1400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معجم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استماع وتحدث . (30)د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إنتاج كتابي – الحصة1 (30)د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إنتاج كتابي الحصة 2 (30)د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 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الحصة-2- 30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  (20)د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صرف وتحويل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. (30)د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833423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6433" y="2134566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الخريطة الذهنية 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831682" y="338022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برلمان الطفل.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16291" y="240456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61F337-3C2C-0B7A-D63B-3CCB2A9038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55175" y="4761332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53768" y="2948767"/>
            <a:ext cx="7419511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91830" y="3839548"/>
            <a:ext cx="7581449" cy="890781"/>
            <a:chOff x="1185398" y="2851205"/>
            <a:chExt cx="684214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185398" y="3134373"/>
              <a:ext cx="53599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الخريطة الذهنية لتوليد أفكار ومعلومات حول موضوع معين.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53768" y="4730332"/>
            <a:ext cx="7419511" cy="960350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97521"/>
              <a:ext cx="4934784" cy="428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النص السماعي" برلمان الطفل " وإعادة إنتاج مضامينه.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D208F15-A6E2-0DFF-1CF4-1362D9E2A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A927FCA0-EBF2-38C8-B969-572EE472B9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F1D5172C-2277-8188-CF48-ED447CFE8E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40494" y="1759261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1BF2-58AD-7135-A9A9-52A39EC92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075D3F-EC9B-EE1C-CC62-4700C4D3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السابقة، من يذكرنا بها؟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BD15FF-5C40-702A-E5F1-3970F58482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8C6EE-48E4-D79B-ED25-0B9C0F2F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036628-1723-4D1E-0ABC-5C65DDD389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FA97C-46B9-70DB-254A-997E2BE373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8E3A1D-F855-4641-66A9-F42998BE88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C5F8C-872B-76C1-7FF3-C59D170E97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DF72F5-561D-6548-0D8F-182A0FCE4F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1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263D0C-16F6-F51C-4ED3-1C1370BB5E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99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125D99-0600-CB0E-8654-87726BBD3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0FE4F20-7D9B-743C-06F0-ACEFFDAC9D3F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D0BC35-CFCE-3CBA-3B83-8B31704E27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0D9EB2-BA25-17C4-E07B-3B4F15F8B9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78B03A-7E16-7E31-050E-8321EB2E88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F5D05F-E5C5-A4B6-2733-D6FFBF741F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2285034-F839-E0D9-35F5-D4B766743D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0A7FEBA2-ACB7-6452-3CC6-A97CED5BC746}"/>
              </a:ext>
            </a:extLst>
          </p:cNvPr>
          <p:cNvSpPr txBox="1">
            <a:spLocks/>
          </p:cNvSpPr>
          <p:nvPr/>
        </p:nvSpPr>
        <p:spPr>
          <a:xfrm>
            <a:off x="1217615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6E59A9-6D60-75F1-2C4A-118716304175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703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5BC758-E1A0-54BC-D769-799A0558C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A506A5-02BE-9726-B6E6-FFD5562268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BE140E-7311-EB5F-DF3A-E7C99D3660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C5D095-6658-7562-DABE-470F2AC06B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4926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A0FB7D-D3DF-5D21-9365-C1C2D895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690738-EC5A-23DD-23A4-85FA716549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4E8A43-D3F6-4348-38B0-329FB9A804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1E9780-31AF-86C6-58D3-9F743BAD2B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686BDDAC-BB7B-2AAA-2D4B-590F03D539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A38DF7-80C5-7EF7-7ED7-AB0FE08E2CE8}"/>
              </a:ext>
            </a:extLst>
          </p:cNvPr>
          <p:cNvSpPr/>
          <p:nvPr/>
        </p:nvSpPr>
        <p:spPr>
          <a:xfrm>
            <a:off x="557194" y="1784630"/>
            <a:ext cx="7782128" cy="3643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نشاط الطلاقة على التلاميذ المتعثرين من فئتي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مع مطالبة بقية التلاميذ بالقراءة الصامتة للنص المقترح، والإجابة عن أسئلة الفهم الواردة في الشريحة الموالية للنص بعد تسجيلها على السبورة.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991776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بضوابط القراءة بطلاقة؟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5AB0A5-1A47-A936-7751-55B86D44A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67EF47-37A2-3BD6-4C71-5243262EBF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E27F6B-30E4-B717-62C6-344B6B421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99CFCA-DC1E-92C8-3BEF-C994BA9250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9EC7EB-E81F-B330-F5E6-F8383E3310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DCB0AB-B385-BD3A-5EAB-8616137019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1E7178-F580-DF63-046B-688B3339D6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E4BCA-1CCB-5F68-BE31-F1C8B4184C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F6BE5EA-6AFE-8539-F53F-030BA96266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2EC9A58-B18B-5594-F896-F6016BB76C39}"/>
              </a:ext>
            </a:extLst>
          </p:cNvPr>
          <p:cNvSpPr/>
          <p:nvPr/>
        </p:nvSpPr>
        <p:spPr>
          <a:xfrm>
            <a:off x="2104236" y="3186272"/>
            <a:ext cx="4908643" cy="12409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دون أخطاء؟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FE60B9-4810-E5D4-DBF7-34C99562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AAAF93-FF3F-B324-BB5C-077D523890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A49E7-9DBA-DBA2-96DC-B70D6EAA1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989D46-91DF-04C1-A35F-660470A6F0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CB6243-1DA7-93A5-11F6-B6966B8BF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162431-9C72-17CA-D978-E9D9B5BB85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9028B-EDB7-CB8F-7629-071A25600E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8AFA0B-D2A9-DF0F-93B8-E0EF1CF702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989E4-D179-142E-E8CC-9AF5513205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6D5D5D-EC1D-AA47-590A-8CEF1E5F994F}"/>
              </a:ext>
            </a:extLst>
          </p:cNvPr>
          <p:cNvSpPr txBox="1"/>
          <p:nvPr/>
        </p:nvSpPr>
        <p:spPr>
          <a:xfrm>
            <a:off x="517330" y="1263730"/>
            <a:ext cx="7856919" cy="5262979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ثَقافَةُ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وَٱلْواجِبِ</a:t>
            </a:r>
            <a:endParaRPr lang="ar-S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indent="3603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يَنْعَمُ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وَٱلاِسْتِقْرارِ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وَٱلْمَحَبَّةِ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حينَ يُدْرِكُ كُلُّ فَرْدٍ ما لَهُ مِنْ حُقوقٍ وَما عَلَيْهِ مِنْ واجِباتٍ.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فَٱلْحَقُّ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يَمْنَحُ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ٱلْكَرامَةَ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وَٱلْحُرِّيَّةَ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وَفُرْصَةَ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وَٱلرِّعايَةِ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وَٱلْعَيْشِ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أَمانٍ، أَمّا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فَهُوَ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ٱلاِلْتِزامُ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يَحْمِلُهُ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تُجاهَ أُسْرَتِهِ وَمَدْرَسَتِهِ وَوَطَنِهِ.</a:t>
            </a:r>
          </a:p>
          <a:p>
            <a:pPr indent="3603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ٱلضَّرور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يِّ أَنْ تَتَأَصَّلَ في نُفوسِ ٱلْأَطْفالِ ثَقافَةُ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وَٱلْواجِبِ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وَتَبْدَأُ هذِهِ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ٱلتَّرْبِيَةُ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</a:t>
            </a:r>
            <a:r>
              <a:rPr lang="ar-MA" sz="2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حابِ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حينَ يُعامِلُ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ٱلْوالِدانِ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أَبْناءَهُما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بِٱلْعَدْلِ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وَٱلاِحْتِرامِ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وَيُوَضِّحانِ لَهُمْ أَنَّ لِكُلِّ إِنْسانٍ حُقوقاً تُصانُ وَواجِباتٍ تُؤَدَّى. ثُمَّ تَتَوَلّى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تَعْزيزَ هذِهِ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مِنْ خِلالِ تَعْويدِ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ٱحْتِرامِ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وَٱلْمُحافَظَةِ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ٱلنَّظافَةِ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وَٱلاِلْتِزامِ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بِقَوانينِ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وَٱلْمُشارَكَةِ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ٱلْفاعِلَةِ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603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تَرْبِيَةَ ٱلْأَطْفالِ عَلى ثَقافَةِ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وَٱلْواجِبِ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تُسْهِمُ في بِناءِ مُواطِنٍ صالِحٍ يُحِبُّ وَطَنَهُ وَيَحْتَرِمُ قَوانينَهُ، وَيُطالِبُ بِحُقوقِهِ بِأُسْلوبٍ حَضارِيٍّ، وَيُؤَد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واجِباتِهِ بِصِدْقٍ وَإِخْلاصٍ. وَبِذلِكَ يَنْشَأُ مُجْتَمَعٌ تَسودُهُ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ٱلْعَدالَةُ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وَٱلاِحْتِرامُ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ٱلْمُتَبادَلُ.</a:t>
            </a: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5504EF-305E-E3C4-297B-E8F65A96B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B3E1E7-AB75-447F-6949-5FC6E3F5DB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B18352-6608-5433-B8E4-2C704A6B94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906E08-2B9D-2941-D450-8D0C7074C8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F42533-67F9-F0B8-276C-595B5E7239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ED2971-47F4-5856-675A-1F9540F195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38F0B3-F352-C129-944C-F393BC70302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E58311-B584-0EA2-559E-18C6096843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A65A2AE-AACE-E74A-261C-C6937FCFBA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932593" y="217582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3AF163B-7258-4A16-95EB-EA3215EC39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83C3B-959B-BED7-ABF7-7F4156D0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65BB5-633C-3720-0BBB-9E612B35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سؤالا الفهم ( يتم تسجيلهما على السبورة. )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B43CA1-7D92-AB11-66B1-926AAE5418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DF342E-985F-9845-9C3D-8B8F9FCDA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721E35-46D6-F73C-BE66-A4E4FC5CE4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F911B4-AABC-76DB-6576-E4923EEC2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17947-5663-F4F3-4992-AC056629F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A3979F-5743-0294-2081-9FF8EB7EA2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7AF35-CD66-C5FB-30BA-A0980B9D8B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3B127-83FB-9DC0-78E4-770DD8297F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F184EA-D7CC-0EF1-1111-DE6BA6C00C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E56133-2AF4-009A-3D61-90D286002CD5}"/>
              </a:ext>
            </a:extLst>
          </p:cNvPr>
          <p:cNvSpPr txBox="1"/>
          <p:nvPr/>
        </p:nvSpPr>
        <p:spPr>
          <a:xfrm>
            <a:off x="496111" y="2524095"/>
            <a:ext cx="8151778" cy="2060138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47675" indent="-4476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يَتَعَلَّمُ ٱلْأَطْفالُ ثَقافَةَ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وَٱلْواجِبِ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حَسَبَ ٱلنَّصِّ؟</a:t>
            </a:r>
          </a:p>
          <a:p>
            <a:pPr marL="447675" indent="-4476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نَتائِجُ تَرْبِيَةِ ٱلْأَطْفالِ عَلى ثَقافَةِ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وَٱلْواجِبِ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335757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6465C-1F3C-9B73-5B5F-CB4C98862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C087F-E5FD-314A-F0F6-170C3C27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الأول؟ وآخر يجيب عن السؤال الثاني.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E444FD3-4224-0D6A-67DD-83B31C8BA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D3BE5E-B2DE-F345-23B6-A03F4ADE6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48E7F9-4438-0791-10A9-680D19F951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01EAAC-50F8-2841-8BA4-2483DFFC5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D650A-916D-2CFA-5781-A0674C18BA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D67D5F-89DD-8013-D85A-96F07152B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07A5A4-48AC-6DDF-C0F0-E8817BF6D9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4DD126-0740-D1B7-3AEA-3F5CF2AE7AE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00D41-1ADB-CFE3-9591-638E4E4103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C3B9E7-22A9-4609-1160-F63E23E6E569}"/>
              </a:ext>
            </a:extLst>
          </p:cNvPr>
          <p:cNvSpPr txBox="1"/>
          <p:nvPr/>
        </p:nvSpPr>
        <p:spPr>
          <a:xfrm>
            <a:off x="505838" y="2524095"/>
            <a:ext cx="8151778" cy="2060138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47675" indent="-4476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يَتَعَلَّمُ ٱلْأَطْفالُ ثَقافَةَ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وَٱلْواجِبِ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حَسَبَ ٱلنَّصِّ؟</a:t>
            </a:r>
          </a:p>
          <a:p>
            <a:pPr marL="447675" indent="-447675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نَتائِجُ تَرْبِيَةِ ٱلْأَطْفالِ عَلى ثَقافَةِ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وَٱلْواجِبِ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29097080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8B469-8377-E42D-3D31-CB915BA3A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33A48-4430-998B-FC01-14A6AE326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الجوابين التاليين؟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CA1316-5499-D2C4-F797-C384E92669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90744B-DA65-BB83-09C4-538724993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A7440B-D153-81E9-DF94-6E4064EA5B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2E5F6B-B455-14EE-8EEB-941A9E18EC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350D19-C800-8D3D-62B5-1A593CB200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9397261-ED84-0063-7701-91280DE299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32083D-BD1E-6508-7FFC-98E417C28B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8DF2E-4349-A6AC-3249-AA4A2D95742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32C4BA-4337-87F4-277C-03A278731B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56716F-822E-5B9A-535D-4B3F97C339D9}"/>
              </a:ext>
            </a:extLst>
          </p:cNvPr>
          <p:cNvSpPr txBox="1"/>
          <p:nvPr/>
        </p:nvSpPr>
        <p:spPr>
          <a:xfrm>
            <a:off x="573932" y="2212809"/>
            <a:ext cx="7996136" cy="35073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يَتَعَلَّمُ ٱلْأَطْفالُ ثَقافَةَ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ٱلْحَقِّ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وَٱلْواجِبِ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تُسْهِمُ في بِناءِ مُواطِنٍ صالِحٍ، يُحِبُّ وَطَنَهُ، وَيَحْتَرِمُ قَوانِينَهُ، وَيُطالِبُ بِحُقوقِهِ بِأُسْلوبٍ حَضارِيّ، وَيُؤَدّي واجِباتِهِ بِإِخْلاصٍ.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876605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معجم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الخريطة الذهنية 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56" y="716247"/>
            <a:ext cx="7152622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مرة أخرى على توظيف الخريطة الذهنية لتوليد أفكار ومعلومات حول موضوع ما.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3F04A1-1C43-308B-D019-0015C6202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B44948-C76D-F95E-4A6A-1D12B5BAF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ECA69-CDA1-0485-21B0-F661B9ACD8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83E4D4-8E73-72B6-0F59-C556CD6DB6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D921B-4CEC-23EC-93EB-FDED8CD6E3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398FC6-2EAF-02DE-3615-129C4436AB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929EFD-9A43-6130-36E6-9E3D39792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983C7D-91D9-857B-56D7-DD3A082E1B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242B07-141D-41CC-74CF-F86D20ECEC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A3AC9-AF91-860B-C9D7-F2D7CF48E838}"/>
              </a:ext>
            </a:extLst>
          </p:cNvPr>
          <p:cNvSpPr/>
          <p:nvPr/>
        </p:nvSpPr>
        <p:spPr>
          <a:xfrm>
            <a:off x="1135794" y="1624721"/>
            <a:ext cx="6459227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اَلْخَريطَةُ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ٱلذِّهْنِيَّةُ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05F4CF-EA7A-1B18-A930-F23B26629D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94" y="3547744"/>
            <a:ext cx="6750996" cy="228428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A0505-5994-9000-ED2B-2D64B98CB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1BE32-E0AF-C83E-1F5C-A8D84CCE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بتعريف الخريطة الذهنية؟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F147E3-1630-A50A-6CDB-F39E1872EF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F876A1-B24E-ADBD-913F-7311BB7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1B236-3E27-4EFC-3E4D-F5C43659A3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66B160-3970-0C46-983E-A2063740EA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B06B7D-D18B-721F-78DC-2C1609D4D1F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2FC7C-797A-7F25-2CCC-D450D57D2E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59D8DA-FABD-1E05-DD9C-A29E708FA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177530-A9A4-4C2A-0844-1304DAC80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98C8B7-D898-18CA-83DC-175657C47A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120B5B-6D9A-FA1C-4B1C-17C5FAB44A79}"/>
              </a:ext>
            </a:extLst>
          </p:cNvPr>
          <p:cNvSpPr/>
          <p:nvPr/>
        </p:nvSpPr>
        <p:spPr>
          <a:xfrm>
            <a:off x="413131" y="1848227"/>
            <a:ext cx="7626485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بِٱلْخَريطَةِ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86A7492-9CFA-192E-21E7-D2099B6872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94" y="3547744"/>
            <a:ext cx="6750996" cy="2284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37309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3BC6B-0D8E-2542-F49E-470FAAC5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DE9304-F860-EC04-CFBA-4A217CEC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60D1A-6539-E0E0-0671-3D0A9E10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2EDFD9-8275-F39A-08C4-5D6E5C196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DCCED5-2AA8-9AE6-40F7-6A4FF54F1B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CD956-1AF5-2AE9-27BB-9EFE28D1C5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BF3520-5F0C-4FB6-0A7E-BDA25B3B71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46E2EC-8872-4CB7-226D-8B1FA0837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FA4BB5-1DEC-81C5-082D-1924FC89A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921C3E-396B-3D29-BE1F-E404C767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1EC58B-0FF3-52EE-8BD4-6091E918EE28}"/>
              </a:ext>
            </a:extLst>
          </p:cNvPr>
          <p:cNvSpPr txBox="1"/>
          <p:nvPr/>
        </p:nvSpPr>
        <p:spPr>
          <a:xfrm>
            <a:off x="694944" y="2485973"/>
            <a:ext cx="7882992" cy="286035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اَلْخَريطَةُ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مُخَطَّطٌ يُساعِدُ عَلى تَوْليدِ أَفْكارٍ وَمَعْلوماتٍ حَوْلَ مَوْضوعٍ ما، مِنْ خِلالِ أَسْئِلَةٍ مُوَجِّهَةٍ.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F013E2E-64EF-9484-9D78-9F9AAF1C0F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468098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E1917-8C36-D641-E908-6CE0066F2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D302AD-52FD-75C0-E9F4-AFF3E96E3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استعمال الخريطة الذهنية لتوليد أفكار ومعلومات حول موضوع ما؟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915370-4D79-904D-E9B6-AE692A0CBA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E43305-2355-141E-928E-9B982CD11B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24A5D3-9101-2BED-DFBA-989D263D3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064721-FF3D-3B96-9724-183A1DC5824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55DC85-ABDF-B905-EAD4-5D505E3FD7D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E9EF2BB-02E1-01A3-F26E-599DC8EBF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41849E-AFCC-DF63-AC61-8F96452817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9B1C95-D0BE-8342-AFEF-DEE1F0729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7AC8596A-4627-5504-72AC-FBFB3764CC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960621-AA12-2F0B-0BAD-0E5A7909B34F}"/>
              </a:ext>
            </a:extLst>
          </p:cNvPr>
          <p:cNvSpPr/>
          <p:nvPr/>
        </p:nvSpPr>
        <p:spPr>
          <a:xfrm>
            <a:off x="695223" y="3050738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نَسْتَعْمِلُ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ٱلْخَريطَةَ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لِتَوْليدِ أَفْكارٍ وَمَعْلوماتٍ حَوْلَ مَوْضوعٍ ما؟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70820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5655C-2A62-F92F-F8BD-19C6B48B4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6A0E76-0A39-497C-0387-0C77B3426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DB57AE-6834-7E09-0267-D92DA3B777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787A32-5BB4-1A93-0AA5-C711776EE0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A22D89-EC2C-8085-16CD-9D94B7EC4F1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386BE9-62AF-ABA9-EC90-44BD911C2E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1E97D-46B8-700B-7B07-19040B515B9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1DAC10C-3499-0A71-860E-80E398B0E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703455-8004-B586-718E-A950C4BC47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0F1C22-54EE-F09C-921B-19233C9618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A66A5A56-6C17-4694-7042-33D4C791AA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A6096D-D82E-0CDB-EF89-2AC35DA1EACD}"/>
              </a:ext>
            </a:extLst>
          </p:cNvPr>
          <p:cNvSpPr txBox="1"/>
          <p:nvPr/>
        </p:nvSpPr>
        <p:spPr>
          <a:xfrm>
            <a:off x="632373" y="2519227"/>
            <a:ext cx="8073882" cy="233681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895350" algn="r" rtl="1">
              <a:lnSpc>
                <a:spcPct val="150000"/>
              </a:lnSpc>
            </a:pPr>
            <a:r>
              <a:rPr lang="ar-MA" sz="3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مُخَطَّطاً شَمْسِيّاً وَأَكْتُبُ في وَسَطِهِ ٱلْكَلِمَةَ </a:t>
            </a:r>
            <a:r>
              <a:rPr lang="ar-MA" sz="3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ٱلْمِفْتاحَ</a:t>
            </a:r>
            <a:r>
              <a:rPr lang="ar-MA" sz="3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عَلى </a:t>
            </a:r>
            <a:r>
              <a:rPr lang="ar-MA" sz="3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ٱلْمُخَطَّطِ</a:t>
            </a:r>
            <a:r>
              <a:rPr lang="ar-MA" sz="3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ٱلْأَسْئِلَةَ ٱلَّتي يُمْكِنُ طَرْحُها حَوْلَ ٱلْمَوْضوعِ؛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	أُجيبُ عَنِ ٱلْأَسْئِلَةِ بِمُفْرَداتٍ أَوْ عِباراتٍ مُناسِبَةٍ، ثُمَّ أُسَجِّلُها عَلى </a:t>
            </a:r>
            <a:r>
              <a:rPr lang="ar-MA" sz="3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ٱلْمُخَطَّطِ</a:t>
            </a:r>
            <a:r>
              <a:rPr lang="ar-MA" sz="3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545CA3E-EC8E-CAFC-29B0-142EE681CC43}"/>
              </a:ext>
            </a:extLst>
          </p:cNvPr>
          <p:cNvSpPr/>
          <p:nvPr/>
        </p:nvSpPr>
        <p:spPr>
          <a:xfrm>
            <a:off x="8058882" y="2811056"/>
            <a:ext cx="354436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B66E1E0-557C-8661-F024-AEBAFF923143}"/>
              </a:ext>
            </a:extLst>
          </p:cNvPr>
          <p:cNvSpPr/>
          <p:nvPr/>
        </p:nvSpPr>
        <p:spPr>
          <a:xfrm>
            <a:off x="8040762" y="3558293"/>
            <a:ext cx="354436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163252A-9F00-B12B-77DE-783013BB6044}"/>
              </a:ext>
            </a:extLst>
          </p:cNvPr>
          <p:cNvSpPr/>
          <p:nvPr/>
        </p:nvSpPr>
        <p:spPr>
          <a:xfrm>
            <a:off x="8040762" y="4270065"/>
            <a:ext cx="354436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7809864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D2BA-6081-6377-2717-58CDFB9E5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53E35-C2C4-C5DB-3FE3-3508DF17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2" y="756000"/>
            <a:ext cx="70514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سنقوم جماعة بتوظيف الخريطة الذهنية لتوليد أفكار ومعلومات حول موضوع حقوق الطفل.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9DA1E4-45F7-03DF-FCBC-3643EC6CC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7DD0B9-3760-DD22-ECD1-D702153A83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A183E1-8EB2-14EC-7233-0BABF0938E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A7A29-D6AE-7F2E-502B-00616287DA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7CC85B-40D8-BAE3-9369-29CD131CD9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1867-40F7-5BA3-C032-E345DE6969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6BB20D-D9BC-7FCC-3488-677C3784F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EED605-53A8-C86E-8ACC-0F02A834C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F3244B-DFF6-B61D-73AA-1AC3D96CA5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58AF28-ECBF-F9E2-A68B-1B683ED3FE99}"/>
              </a:ext>
            </a:extLst>
          </p:cNvPr>
          <p:cNvSpPr/>
          <p:nvPr/>
        </p:nvSpPr>
        <p:spPr>
          <a:xfrm>
            <a:off x="2201004" y="3083667"/>
            <a:ext cx="4328808" cy="15077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حُقوقُ ٱلطِّفْلِ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57770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F2A18-0B6A-AD3B-00A1-B4E2B5C5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609CA6-7498-A421-D589-3B26C8BD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نرسم المخطط ونكتب وسطه الموضوع.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CCC3A7-47E0-F98C-1F6E-3881E75528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93370-DA5D-A5E4-7C9E-D1F1A26C2A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2CAA95-48A1-31B9-AF2C-5103B95C33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EEDB27-D4F6-3B86-A802-525D102B18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272B07-D120-F2E1-2C82-5B878029C89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11F230-481D-7265-A1A5-6A0BF69A52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917972-B9C7-96DE-0208-FA6DEF131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C76512-CF24-10D9-FC5E-4B0ECF48E7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0A6FF1-D0E5-56F9-043D-8FC72F7BFA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7" name="Diagramme 16">
            <a:extLst>
              <a:ext uri="{FF2B5EF4-FFF2-40B4-BE49-F238E27FC236}">
                <a16:creationId xmlns:a16="http://schemas.microsoft.com/office/drawing/2014/main" id="{546A11E2-6DB9-27FA-9192-B0B95BD09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195259"/>
              </p:ext>
            </p:extLst>
          </p:nvPr>
        </p:nvGraphicFramePr>
        <p:xfrm>
          <a:off x="492344" y="199417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07426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5AF5D-DF44-1F2F-067F-9E8553DAF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39AB6-D67E-8987-F651-606EAF56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نطرح أسئلة موجهة حول الموضوع. من يقترح أسئلة مناسبة؟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DD9A84-85C7-F9F6-38C4-097E2A8DE8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7ED12-2576-3D9B-E2E1-83A4F5D225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AD86DC-5090-6BC3-1CCC-FCDB79449B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885080-7E2E-1E64-FBA4-7FDA82C6129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BF1288-497E-B7DA-46DF-F837B088D2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82B55F-D525-5761-F28C-4FBD18CF86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3A00DF-227E-97F3-A934-05043A927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A1E69F-DFF6-88DB-2208-C3CDC47531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EF3D3B5-5612-EAC9-3890-4F08B3F35A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C3AB6BB-68E2-8178-0FE8-930833CC65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5113089"/>
              </p:ext>
            </p:extLst>
          </p:nvPr>
        </p:nvGraphicFramePr>
        <p:xfrm>
          <a:off x="492344" y="199417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1820899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971A2-608D-F0F1-CCE1-43A97CC7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E87D-FC37-92B3-730A-B2904DECE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A64FF6-42D0-90BC-783B-FF8305FDD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F0826-3638-C619-DF60-E7315BED0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A065AC-DB75-1662-FCAB-8C0A7219C9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0F37F3-66F3-D6FC-6A1E-EC620FA7DCA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36BB5-999D-C53C-2CCB-7519E269BC0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CE92C7-839C-792F-85D7-E3178EF87B0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7B1BF3-E375-ECA4-504E-753A667CC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02B7B5-CAC7-A875-DF85-6BD25C3DE3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D74E5B-AFD9-EF64-CE78-1A48762CC3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8BB7A4F-4ED6-8062-A9C4-0CCF143F05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9309154"/>
              </p:ext>
            </p:extLst>
          </p:nvPr>
        </p:nvGraphicFramePr>
        <p:xfrm>
          <a:off x="431534" y="124514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9147638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7E5A9-D882-64F7-0794-4CF2E6E59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2D7AC2-3D98-FFAD-64E7-E8A95C0A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الأول بعبارات أو مفردات مناسبة؟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B7B68-6CAA-DB89-3401-2DF57DD956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B8EA86-22F3-A62F-10E1-788B0DF5B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61FF4C-8228-B410-F94A-0DE94B5130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041969-3D88-4C12-9368-247C7EBB88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78FBA0-37D6-EE7E-52E4-C7F5A987441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4532E0-18C9-31B6-EAF4-71F03F4087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05189D-85EB-154D-340A-ABEECFFD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514318-26D8-B84A-01AA-59BA8C2DB9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420308-A43A-6855-EEED-40AA1AC0B7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F339F91-EDA0-C11C-2702-778A1A95EA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2145531"/>
              </p:ext>
            </p:extLst>
          </p:nvPr>
        </p:nvGraphicFramePr>
        <p:xfrm>
          <a:off x="431534" y="124514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2350739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54DE4-9172-3AC6-54EC-9F074A9BC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22EE8-A68E-571D-24E9-17F168352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8CBA5C-938B-03A6-3562-C0B8E8D83B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862575-E31E-4F1B-E419-6803A5DD8C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CD6373-64B7-C26E-67AC-641FF040EC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BE3635-8761-2ACD-FC4D-2EB5FDC9492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952AE6-C97D-9A45-6D96-190C5C1158A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050254-D9FB-59E8-8C8A-B6E35FD18C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B038A6E-E3FC-160C-A734-2F3F8FC72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3DE6E3-91FF-DEAB-6BBE-FECABAEC7A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2372EE-0152-BDCD-D4EF-3FAA0946D4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776E3B12-75AF-F0A3-B8AF-245497D1BD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4933430"/>
              </p:ext>
            </p:extLst>
          </p:nvPr>
        </p:nvGraphicFramePr>
        <p:xfrm>
          <a:off x="431534" y="124514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496A58DB-556A-A81E-E6D5-E794C8E3CBE8}"/>
              </a:ext>
            </a:extLst>
          </p:cNvPr>
          <p:cNvSpPr txBox="1"/>
          <p:nvPr/>
        </p:nvSpPr>
        <p:spPr>
          <a:xfrm>
            <a:off x="6610183" y="2685680"/>
            <a:ext cx="20627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اَلتَّعْليمُ؛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اَلصِّحَّةُ؛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اَلْأَمانُ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وَٱلْحِمايَةُ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اَللَّعِبُ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وَٱلتَّرْفيهُ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اَلْغِذاءُ؛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اَلتَّعْبيرُ عَنِ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4613034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08146-50EF-6B68-DEA1-0A61185D3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1F3081-B761-B7E6-0B8F-307009494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الثاني بعبارات أو مفردات مناسبة؟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274234-9591-56EA-AC5B-8121CCA5EB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C5DBF3-AF4A-CCDB-0B66-65346DEBED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605846-DE03-A05A-E779-C82A128C94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2545A6-3DDE-4B57-BA1E-C06E19DD025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EA9866-B410-43AF-9604-52B7F008403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436488-93CA-06C1-87AA-02DC271C4B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6D284F-4BF4-01C8-1462-B6D535882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CF99D1-9BF1-8722-2F0E-C381367CB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4576D5-43E5-E57D-0A08-2F07DE86F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F3D3B92-30A0-BD47-9582-F5E9F84DACED}"/>
              </a:ext>
            </a:extLst>
          </p:cNvPr>
          <p:cNvGraphicFramePr/>
          <p:nvPr/>
        </p:nvGraphicFramePr>
        <p:xfrm>
          <a:off x="431534" y="124514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4452318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135A9-CF1D-5987-137F-8CEFC627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BC471-2BF5-06FB-FBEE-FE54204F8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32E552-86E5-92B8-5470-A64417CA44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AA9B01-ED3B-EB63-5E5C-EA6C414326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A1457A-6806-62B0-27A2-D501F458FB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32562C-388F-544D-0E8D-F4593E70EB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2261D0-B011-43C9-A34B-C6EFEA39BA6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26B64-DE48-1940-4A02-59AF09BC7C0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C570366-E66A-DE6C-129F-A7E902DD60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1DB714-9E6B-1194-652D-1EF150DA3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C2E059-FA2B-DE9C-5874-E21CA15D10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FDA99B5-87D5-EFF5-84F5-A5BF430955D6}"/>
              </a:ext>
            </a:extLst>
          </p:cNvPr>
          <p:cNvGraphicFramePr/>
          <p:nvPr/>
        </p:nvGraphicFramePr>
        <p:xfrm>
          <a:off x="431534" y="124514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707FA3F-D62A-C61E-FA6A-82F740A771C4}"/>
              </a:ext>
            </a:extLst>
          </p:cNvPr>
          <p:cNvSpPr txBox="1"/>
          <p:nvPr/>
        </p:nvSpPr>
        <p:spPr>
          <a:xfrm>
            <a:off x="1979824" y="4328341"/>
            <a:ext cx="5492549" cy="153233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اَلشُّعورُ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وَٱلِاِسْتِقْرارِ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اَلتَّمَتُّعُ بِصِحَّةٍ جَيِّدَةٍ- اَلتَّفَوُّقُ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ٱلدِّراسِيُّ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تَكْوينُ مُواطِنٍ صالِحٍ-اَلْكَرامَةُ - اَلْعَدْلُ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وَٱلْمُساواةُ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ٱلْأَطْفالِ....</a:t>
            </a:r>
          </a:p>
        </p:txBody>
      </p:sp>
    </p:spTree>
    <p:extLst>
      <p:ext uri="{BB962C8B-B14F-4D97-AF65-F5344CB8AC3E}">
        <p14:creationId xmlns:p14="http://schemas.microsoft.com/office/powerpoint/2010/main" val="133746744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F4485-1DC9-16BE-C7ED-8211678F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2F42C0-63C5-1B8B-2914-9C76B81A6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الثالث بعبارات أو مفردات مناسبة؟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059152-305A-C4B3-9CC2-0D524379A6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0CE26C-B3B4-B570-FF8E-1BB1226DBB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A1BC33-E505-C428-23D8-2C1F93A73A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F94114-8E0E-FD78-5FD7-5A61F2F8B4C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82ABFF-44C7-6292-3E07-0B9D51CB95F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6113B6-B1BB-02BF-411A-F1908EAE57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4CC6343-3CF0-DD90-6357-299F669B6E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139162-1897-1FD6-8FDD-9C4B947263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61265B-3FF2-81DF-3E96-C09AD5932E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0EBFCB2B-CF7D-1A71-1285-3C97D59FC691}"/>
              </a:ext>
            </a:extLst>
          </p:cNvPr>
          <p:cNvGraphicFramePr/>
          <p:nvPr/>
        </p:nvGraphicFramePr>
        <p:xfrm>
          <a:off x="431534" y="124514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4670403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8D7B5-AA4E-CDE6-7D4B-9C7692C25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678F76-3CF2-5366-8BC2-9FD65359F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مقترحات. من يقرأ؟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7E7919-884D-34E5-2532-8FB76EA1F8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B157EA-1011-1755-53A6-EE5D63D24A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104284-CBA4-DFA8-56A6-CFA603C7EB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89F3FE-E438-987A-6147-98ACB72E0DF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5205B2-426E-292D-DDE8-DC0EE24F0E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F6077B-4C66-EA03-ABA5-C42019AFA9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46B0BFB-4571-1685-3311-6E40EAB89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242661-F933-528D-56C1-ACB4C9B831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7B0BB4-2DC5-9D48-A55B-7034A4A470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A589241-8A8C-FD01-2643-6C3F03C8FD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624681"/>
              </p:ext>
            </p:extLst>
          </p:nvPr>
        </p:nvGraphicFramePr>
        <p:xfrm>
          <a:off x="431534" y="124514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1A2FB21C-0FD7-E81C-1678-43F1CB7780B8}"/>
              </a:ext>
            </a:extLst>
          </p:cNvPr>
          <p:cNvSpPr txBox="1"/>
          <p:nvPr/>
        </p:nvSpPr>
        <p:spPr>
          <a:xfrm>
            <a:off x="431534" y="2745978"/>
            <a:ext cx="24381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اَلْأَبُ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وَٱلْأُمُّ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اَلْأُسْرَةُ؛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اَلْأَساتِذَةُ؛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اَلْمَدْرَسَةُ؛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اَلدَّوْلَةُ؛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اَلْقانونُ؛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اَلْمُجْتَمَعُ؛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اَلْمُنَظَّماتُ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ٱلدَّوْلِيَّةُ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كَمُنَظَّمَةِ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9201819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8EDC7-2DC3-BA5C-D887-2CB424B58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E5CA87-272E-DEA3-CF95-06AEBC410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حصيلة الخريطة الذهنية حول موضوع حقوق الطفل؟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57603E-B383-DD79-BCA2-039F42221E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AB4274-AB29-3528-33B4-D5C1102520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844E46-5A3B-4B65-F003-C2D8425AE1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F83F28-C99A-21BF-E2F0-0BA8F68A79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13096A-C973-36C7-90D7-8AEBE5E414D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8FB7A0-DB38-C3C8-DCAD-39D1E8AA91D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3D32376-6236-0956-0F92-8D212E5F8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855901-C156-048F-81B4-7C427DB7F0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82C61F-E03B-40F1-CCE4-55189BF0B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365FAE21-7842-8893-3D79-89E0A60827C6}"/>
              </a:ext>
            </a:extLst>
          </p:cNvPr>
          <p:cNvGraphicFramePr/>
          <p:nvPr/>
        </p:nvGraphicFramePr>
        <p:xfrm>
          <a:off x="431534" y="1245140"/>
          <a:ext cx="8145818" cy="397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9AF6C847-8F17-5239-21AE-9D349ADCCC44}"/>
              </a:ext>
            </a:extLst>
          </p:cNvPr>
          <p:cNvSpPr txBox="1"/>
          <p:nvPr/>
        </p:nvSpPr>
        <p:spPr>
          <a:xfrm>
            <a:off x="431534" y="2745978"/>
            <a:ext cx="24381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اَلْأَبُ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وَٱلْأُمُّ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اَلْأُسْرَةُ؛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اَلْأَساتِذَةُ؛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اَلْمَدْرَسَةُ؛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اَلدَّوْلَةُ؛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اَلْقانونُ؛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اَلْمُجْتَمَعُ؛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اَلْمُنَظَّماتُ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ٱلدَّوْلِيَّةُ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كَمُنَظَّمَةِ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ٱلْيونيسيفِ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F02A18-6FB2-986F-0023-7E9EFAEA804A}"/>
              </a:ext>
            </a:extLst>
          </p:cNvPr>
          <p:cNvSpPr txBox="1"/>
          <p:nvPr/>
        </p:nvSpPr>
        <p:spPr>
          <a:xfrm>
            <a:off x="2949848" y="4213277"/>
            <a:ext cx="3861881" cy="200906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اَلشُّعورُ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وَٱلِاِسْتِقْرارِ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اَلتَّمَتُّعُ بِصِحَّةٍ جَيِّدَةٍ- اَلتَّفَوُّقُ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ٱلدِّراسِيُّ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تَكْوينُ مُواطِنٍ صالِحٍ-اَلْكَرامَةُ - اَلْعَدْلُ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وَٱلْمُساواةُ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ٱلْأَطْفالِ....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0C085F-E349-EDEA-D8A8-1100A4A7D352}"/>
              </a:ext>
            </a:extLst>
          </p:cNvPr>
          <p:cNvSpPr txBox="1"/>
          <p:nvPr/>
        </p:nvSpPr>
        <p:spPr>
          <a:xfrm>
            <a:off x="6707437" y="2793821"/>
            <a:ext cx="20627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اَلتَّعْليمُ؛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اَلصِّحَّةُ؛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اَلْأَمانُ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وَٱلْحِمايَةُ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اَللَّعِبُ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وَٱلتَّرْفيهُ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اَلْغِذاءُ؛</a:t>
            </a:r>
          </a:p>
          <a:p>
            <a:pPr marL="360363" indent="-360363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اَلتَّعْبيرُ عَنِ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62674186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2AE9-A385-9714-DBA6-56486B650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92AA9-A42F-8999-C875-AF2D6CBC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-96-.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AB8DFB-BDB5-3205-59ED-4A05BA039E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66425D-4A82-C329-221A-8D6A91433E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008141-1360-29F4-79DA-D975FC4FE5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7F8AB4-C44F-8611-0110-F2FBE25EDA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3C2A1-8483-8B8C-5E56-87177BC7A4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5A856A5-6F3F-79C4-2CDD-5587FA7E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41C92C-889F-D9E7-E808-5D730D4875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F60455-7084-595C-3382-220D33018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8ECFBB-3363-8799-71EC-1EB0DEF4A8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1A5D3F-9898-1982-1E4B-D5B08EAB11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565" y="1502470"/>
            <a:ext cx="3307617" cy="507342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02A940-41A2-EC9B-5D65-D02489069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4458" y="2326420"/>
            <a:ext cx="3307617" cy="173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6515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0F9C-91AF-F00C-8B90-035CB325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E57C8F-8837-BCE2-6828-2A7CE52D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أنجزوا بشكل فردي نشاط "أتدرب مع زملائي" 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C2CD8E-15AC-2E1E-A50E-A100F30797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5F7464-6E08-AD90-2706-F007A5D739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A9BBC-4336-0C70-6CE2-B244E6AF91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52F7D-CACB-1280-D6CE-9E7304D868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866AD-44D9-C1BE-BCBA-E6FD4DFCC0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160AE9-23CE-0B2E-E753-D05D7E858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10E2D7-9AA5-FC33-A5DF-A7BE80BB7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BF9CA0-0930-2B7E-014C-2335E415C7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2D0D860-9C0A-3B9F-B29A-CB03329444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E54C06-D59A-9889-8DDE-19BD55298F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1" y="1382591"/>
            <a:ext cx="897073" cy="10323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857C10-D129-3B79-BFC9-4819D35747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026" y="2405490"/>
            <a:ext cx="7256834" cy="36965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840550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7E98-D48B-0674-71BC-B580A71FD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141DF0-33B8-B4DE-4E56-2708B428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9C86A9-3E63-4FEA-052B-1222AC445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C6AD3D-43DF-AC89-8260-00B9E0998A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E758CD-3E19-7AA9-4FC2-3E053E5EF5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E0E19-3725-534F-0103-DD20889B4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0A4DFA-382D-D3E3-0130-8698F5EC3A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EE0447-768B-DF10-FC47-77E85B3C6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7B6774-C723-27AE-F8B8-C8376F08F2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A2F4C7-D866-69E9-8701-ABF26DDE6A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D294AD8-D5FC-272C-2860-EE55BAC820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5758A3-2D18-936B-56B5-982353A173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026" y="2405490"/>
            <a:ext cx="7256834" cy="36965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797639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B7D25-5F50-AFBE-50B3-EFB80EE1F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987A8-5AC5-4AA3-081A-33F6BF7C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(جميع الأجوبة المناسبة مقبولة.)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D7240F-F413-C71C-2AD3-CC99C20904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983E80-8B0D-208B-B14E-0082CB877D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B1C94B-8426-A661-0B96-2AE8D8D262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64CE20-968E-86EC-5666-F6C7949C141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3C7642-931C-36F4-80A9-C167DD446A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61E2BA-D15A-867B-39C5-A07897B5F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75C32F-F387-CC27-35B8-614ACBCA4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2782DD-2BEF-B9DA-369B-6C4E725C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DDE2109-BE75-7549-927E-1E6FA8E227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5" name="Diagramme 24">
            <a:extLst>
              <a:ext uri="{FF2B5EF4-FFF2-40B4-BE49-F238E27FC236}">
                <a16:creationId xmlns:a16="http://schemas.microsoft.com/office/drawing/2014/main" id="{897FBE5D-45C6-58B9-A43E-60BB06EB4A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8018940"/>
              </p:ext>
            </p:extLst>
          </p:nvPr>
        </p:nvGraphicFramePr>
        <p:xfrm>
          <a:off x="492343" y="1512000"/>
          <a:ext cx="8145818" cy="402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C5BF53AA-BB52-E63D-9AE1-EC326527C0AC}"/>
              </a:ext>
            </a:extLst>
          </p:cNvPr>
          <p:cNvSpPr txBox="1"/>
          <p:nvPr/>
        </p:nvSpPr>
        <p:spPr>
          <a:xfrm>
            <a:off x="3117009" y="4440357"/>
            <a:ext cx="3017884" cy="153233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اَلنَّظافَةُ - اَلصِّحَّةُ - اَلتَّعْليمُ  - اَلْبيئَةُ- اَلرِّياضَةُ- حِمايَةُ ٱلطُّفولَةِ...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DD3BF4B-469F-680F-F1C2-41696F6CA0AB}"/>
              </a:ext>
            </a:extLst>
          </p:cNvPr>
          <p:cNvSpPr txBox="1"/>
          <p:nvPr/>
        </p:nvSpPr>
        <p:spPr>
          <a:xfrm>
            <a:off x="632373" y="3039557"/>
            <a:ext cx="2221157" cy="28016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اَلرَّئيسُ؛ 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نائِبُ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ٱلرَّئيسِ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اَلْكاتِبُ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اَلأمينُ؛</a:t>
            </a:r>
          </a:p>
          <a:p>
            <a:pPr marL="273050" indent="-2730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اَلْمُسْتَشارُ...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AFB85CC-BBA4-4278-8120-A0B2425FA04E}"/>
              </a:ext>
            </a:extLst>
          </p:cNvPr>
          <p:cNvSpPr txBox="1"/>
          <p:nvPr/>
        </p:nvSpPr>
        <p:spPr>
          <a:xfrm>
            <a:off x="6194155" y="3012001"/>
            <a:ext cx="2576028" cy="328273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273050" indent="-273050" algn="r" rtl="1">
              <a:buFont typeface="Arial" panose="020B0604020202020204" pitchFamily="34" charset="0"/>
              <a:buChar char="•"/>
              <a:defRPr sz="32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اَلْمُشارَكَةُ؛</a:t>
            </a:r>
          </a:p>
          <a:p>
            <a:r>
              <a:rPr lang="ar-MA" dirty="0"/>
              <a:t>اَلتَّضامُنُ ؛</a:t>
            </a:r>
          </a:p>
          <a:p>
            <a:r>
              <a:rPr lang="ar-MA" dirty="0"/>
              <a:t>اَلتَّعاوُنُ ؛</a:t>
            </a:r>
          </a:p>
          <a:p>
            <a:r>
              <a:rPr lang="ar-MA" dirty="0"/>
              <a:t>اَلتَّوْعِيَةُ؛</a:t>
            </a:r>
          </a:p>
          <a:p>
            <a:r>
              <a:rPr lang="ar-MA" dirty="0"/>
              <a:t>خِدْمَةُ </a:t>
            </a:r>
            <a:r>
              <a:rPr lang="ar-MA" dirty="0" err="1"/>
              <a:t>ٱلْمُجْتَمَعِ</a:t>
            </a:r>
            <a:r>
              <a:rPr lang="ar-MA" dirty="0"/>
              <a:t>؛</a:t>
            </a:r>
          </a:p>
          <a:p>
            <a:r>
              <a:rPr lang="ar-MA" dirty="0"/>
              <a:t>مُساعَدَةُ ٱلآخَرينَ...</a:t>
            </a:r>
          </a:p>
        </p:txBody>
      </p:sp>
    </p:spTree>
    <p:extLst>
      <p:ext uri="{BB962C8B-B14F-4D97-AF65-F5344CB8AC3E}">
        <p14:creationId xmlns:p14="http://schemas.microsoft.com/office/powerpoint/2010/main" val="63199792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662BD-606D-DC73-4E95-CC6945FA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DF82B-E2DD-D623-DE30-30EBB546A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سنلعب لعبة الألغاز. الفائز من استطاع حل جميع الألغاز المقترحة.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BFABD0-2596-0332-8699-4DC07D3E4B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371444-7FD4-1129-80F9-EDF441E725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1C47CA-2E4C-5E58-CE62-961AB5DC57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3C4D0D-9AC6-2384-E741-1AF4EF9A97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ADA48F-8D22-8F78-63A3-4DB4FACF4BD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4ED3B2-3016-0EDB-5BCF-C9EAD26E0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809B88-6B17-20CE-7965-5A8FBE58C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F29743-E7D8-AA1C-914F-923424B8A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16BF76-C02A-F0BD-DD45-3595ACBAFC85}"/>
              </a:ext>
            </a:extLst>
          </p:cNvPr>
          <p:cNvSpPr txBox="1"/>
          <p:nvPr/>
        </p:nvSpPr>
        <p:spPr>
          <a:xfrm>
            <a:off x="1875314" y="2981347"/>
            <a:ext cx="4980187" cy="16004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ٱلْأَلْغازِ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B4B6D22-894B-5A38-FBA5-D310BDD904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196294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A0E31-5967-8974-7240-0C582157E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4C20F-794B-1CF8-DD84-CE93660B0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FCA074-5598-AD95-F1A7-FFE5561481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02CE92-1F8D-85CC-2D82-DAEA01DB63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179AFD-F5B1-E358-F71C-C3691E7141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8CD853-ACBB-DBAD-2319-7F0DF0B2CE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C79506-BE1C-C5C4-8FF9-9D771F6686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374C39-6C4C-5B75-A45A-93553263BC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8A1201-8B6B-2570-374E-C3B029F891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4B4B2A-A9EE-96E1-FCE8-E5EFAA307C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9ED70D0-4964-42E7-8127-B7EB153FCA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E0865F-C780-1987-C5FE-091E7956D710}"/>
              </a:ext>
            </a:extLst>
          </p:cNvPr>
          <p:cNvSpPr txBox="1"/>
          <p:nvPr/>
        </p:nvSpPr>
        <p:spPr>
          <a:xfrm>
            <a:off x="1058003" y="3152480"/>
            <a:ext cx="6866246" cy="16004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أَنا مِضَخَّةٌ في جِسْمِكَ، أَحْرِصُ عَلى وُصولِ </a:t>
            </a:r>
            <a:r>
              <a:rPr lang="ar-MA" sz="4400" dirty="0" err="1">
                <a:solidFill>
                  <a:schemeClr val="accent5">
                    <a:lumMod val="50000"/>
                  </a:schemeClr>
                </a:solidFill>
              </a:rPr>
              <a:t>ٱلدَّمِ</a:t>
            </a:r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 إِلى جَميعِ أَنْحاءِ أَعْضاءِ جِسْمِكَ، </a:t>
            </a:r>
            <a:r>
              <a:rPr lang="ar-MA" sz="4400" dirty="0">
                <a:solidFill>
                  <a:srgbClr val="C00000"/>
                </a:solidFill>
              </a:rPr>
              <a:t>فَمَنْ أَكونُ؟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0208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D4C7A-FFAE-F30D-B6D2-5504DA39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B9CF5-1C33-1BD2-5A94-F9A67FF1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F56464-6FC8-B3A6-1E6F-1DF79CBF4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AC11A4-C2DF-C794-B935-46061302A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4C02F0-8019-3B84-2311-F147372FCC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AF32C1-6451-9CE2-26E6-42D35D13264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B7615-73B0-01EF-66CE-15960F76F1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82D299-2338-1687-944A-21DD10E90F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01CF44-E30B-FCC6-38A0-501B71171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B172DD-D8E0-9D23-3625-79276669FD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B53850F-5FD9-6E2B-3A96-B9890B97EE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6D77FDB-0853-C64D-0A48-1A042A3B8225}"/>
              </a:ext>
            </a:extLst>
          </p:cNvPr>
          <p:cNvSpPr txBox="1"/>
          <p:nvPr/>
        </p:nvSpPr>
        <p:spPr>
          <a:xfrm>
            <a:off x="1058003" y="3152480"/>
            <a:ext cx="6866246" cy="16004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أَنا أَحْمِلُ </a:t>
            </a:r>
            <a:r>
              <a:rPr lang="ar-MA" sz="4400" dirty="0" err="1">
                <a:solidFill>
                  <a:schemeClr val="accent5">
                    <a:lumMod val="50000"/>
                  </a:schemeClr>
                </a:solidFill>
              </a:rPr>
              <a:t>ٱلْمَعْلوماتِ</a:t>
            </a:r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400" dirty="0" err="1">
                <a:solidFill>
                  <a:schemeClr val="accent5">
                    <a:lumMod val="50000"/>
                  </a:schemeClr>
                </a:solidFill>
              </a:rPr>
              <a:t>وَٱلْأَفْكارَ</a:t>
            </a:r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، يَفْتَحُني </a:t>
            </a:r>
            <a:r>
              <a:rPr lang="ar-MA" sz="4400" dirty="0" err="1">
                <a:solidFill>
                  <a:schemeClr val="accent5">
                    <a:lumMod val="50000"/>
                  </a:schemeClr>
                </a:solidFill>
              </a:rPr>
              <a:t>ٱلْقارِئُ</a:t>
            </a:r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 لِيُسافِرَ بِعَقْلِهِ بَعيداً، </a:t>
            </a:r>
            <a:r>
              <a:rPr lang="ar-MA" sz="4400" dirty="0">
                <a:solidFill>
                  <a:srgbClr val="C00000"/>
                </a:solidFill>
              </a:rPr>
              <a:t>فَمَنْ أَكونُ؟ 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2773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A7D52-5DDE-1173-C50B-BBD2B0D1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FE078C-BB32-D806-2FD1-15190BCFC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5C8E3C-1BAB-89E6-F61F-F7110ED637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850346-7186-5806-1662-39DE28B695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64973D-BEDC-9043-00C6-6633D140A23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B28142-46BF-8726-0B73-C632E57461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2CC79F-67F3-DF13-008C-673D3114689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A28492-5027-7197-6772-B8517E5C76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A1864B-7DD7-3B45-57D1-52016345A5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FB1ED-913A-3C29-3A39-796640C1B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B03FF58-1239-3719-9F46-262FF356A9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601280-4675-23E3-A0F0-32415ACEAB13}"/>
              </a:ext>
            </a:extLst>
          </p:cNvPr>
          <p:cNvSpPr txBox="1"/>
          <p:nvPr/>
        </p:nvSpPr>
        <p:spPr>
          <a:xfrm>
            <a:off x="1040860" y="3016292"/>
            <a:ext cx="7107392" cy="16004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أَنا </a:t>
            </a:r>
            <a:r>
              <a:rPr lang="ar-MA" sz="4400" dirty="0" err="1">
                <a:solidFill>
                  <a:schemeClr val="accent5">
                    <a:lumMod val="50000"/>
                  </a:schemeClr>
                </a:solidFill>
              </a:rPr>
              <a:t>ٱلْمَكانُ</a:t>
            </a:r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 ٱلَّذي تُشْرِقُ فيهِ شَمْسُ ٱلْعِلْمِ، وَتَتَفَتَّحُ بَيْنَ جُدْرانِهِ عُقولُ ٱلْأَجْيالِ، </a:t>
            </a:r>
            <a:r>
              <a:rPr lang="ar-MA" sz="4400" dirty="0">
                <a:solidFill>
                  <a:srgbClr val="C00000"/>
                </a:solidFill>
              </a:rPr>
              <a:t>فَمَنْ أَكونُ؟ 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5894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E8B76-450B-F96A-A95F-AAAEE477D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4C86A7-3A12-590B-3D46-9905DCDE8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49FA32-919B-E760-A9B4-D224EA699E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ABEC5F-041F-FE4C-B036-46714C5206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2406EF-A9C4-C825-DBA6-4E91761FB2E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2D8D89-C52A-A291-D309-DBC2888548C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85DA84-1BA3-A11A-609A-F2FA1C3870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30370C-D948-05E1-6F26-4E6B5E1F51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9C43A6-1865-7B5A-8F9E-79B28B23F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8D5651-A4E6-8B67-47D1-81B2332479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7DCCA68-B161-7121-64E3-961274F946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B075E53-E127-A09C-3E51-96F5C58C3173}"/>
              </a:ext>
            </a:extLst>
          </p:cNvPr>
          <p:cNvSpPr txBox="1"/>
          <p:nvPr/>
        </p:nvSpPr>
        <p:spPr>
          <a:xfrm>
            <a:off x="950747" y="2802284"/>
            <a:ext cx="7107392" cy="2349579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أَنا أُرافِقُكَ في كُلِّ لَحْظَةٍ، أَتْبَعُكَ إِذا كانَتِ </a:t>
            </a:r>
            <a:r>
              <a:rPr lang="ar-MA" sz="4400" dirty="0" err="1">
                <a:solidFill>
                  <a:schemeClr val="accent5">
                    <a:lumMod val="50000"/>
                  </a:schemeClr>
                </a:solidFill>
              </a:rPr>
              <a:t>ٱلشَّمْسُ</a:t>
            </a:r>
            <a:r>
              <a:rPr lang="ar-MA" sz="4400" dirty="0">
                <a:solidFill>
                  <a:schemeClr val="accent5">
                    <a:lumMod val="50000"/>
                  </a:schemeClr>
                </a:solidFill>
              </a:rPr>
              <a:t> أَمامَكَ، وَأَسْبِقُكَ إِذا كانَتْ خَلْفَكَ، فَمَنْ أَكونُ؟ </a:t>
            </a:r>
            <a:r>
              <a:rPr lang="ar-MA" sz="4400" dirty="0">
                <a:solidFill>
                  <a:srgbClr val="C00000"/>
                </a:solidFill>
              </a:rPr>
              <a:t>فَمَنْ أَكونُ؟ 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69355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5DD73-B00B-A0B6-A60C-C825EFA51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CF11D4-CEBC-3583-1C5C-96F97E242F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22F70C-AC3C-1800-01E7-DB3EF9365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AA3492-03D0-8804-B305-84EA9BEEEB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DF762C-2C5C-011B-8102-FAF545D4185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853007-FF75-D2E5-78FB-B267EF2A61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84CE3B2-2985-7666-9794-6B1B06BAB8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5A0C5C-33B7-D9D1-8184-18FD1171AF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C37ABE-709F-552F-AB4C-3D444D69B0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3FC5607-8ACF-49C2-B26E-1CC57E0081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C79DB1C1-B5A7-83A8-7615-EC34E522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هم ........................................................................... </a:t>
            </a: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455A78A-B993-6802-B70A-480DC34B0E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32593" y="217582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618841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2453703"/>
            <a:ext cx="4500000" cy="174251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أستعد لفهم النص؛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أنصت للنص وأتحقق من فهمه؛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أعيد إنتاج مضمون النص.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00792" y="1771950"/>
            <a:ext cx="3198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برلمان الطفل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464C1B0-DA3C-8FD3-2B25-ED2AC74587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01" y="757493"/>
            <a:ext cx="7345645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ستحاولون فهم نص سماعي بعنوان " برلمان الطفل" وتعيدون سرد مضامينه. </a:t>
            </a:r>
            <a:endParaRPr lang="f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FDBB9E3-76EC-C549-7AAC-0B1164EA33C1}"/>
              </a:ext>
            </a:extLst>
          </p:cNvPr>
          <p:cNvSpPr txBox="1"/>
          <p:nvPr/>
        </p:nvSpPr>
        <p:spPr>
          <a:xfrm>
            <a:off x="1744914" y="3178006"/>
            <a:ext cx="5519057" cy="11236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بَرْلَمانُ ٱلطِّفْلِ</a:t>
            </a:r>
            <a:endParaRPr sz="60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C1F6204-CE0F-25DA-9DB9-B72C906502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7DFF-2317-6BA0-B8A4-C4CD0638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3EA45F-83BC-AB74-32B4-DB17878E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بتعرف معاني كلمات أساسية في النص. من يقرأ الكلمات التالية ؟</a:t>
            </a:r>
            <a:endParaRPr lang="f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F2BC17-2763-0C0F-90E7-A1CAF2B7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631AE7-A71C-ECAD-3A7F-5C99817144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750B56-1C78-41E7-E60D-6DEDCF918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972A0-BB2C-9919-60B9-AAF308A286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C64E7-B39D-7983-8DD2-F36A3BDE9D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9FBC4-1017-ACC4-3C22-2DB6B845A64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F29601-C632-285E-B3D5-5C85A3CAD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FD792D-D461-16D7-C31B-FF1CD2E1E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52120-98E8-0AED-A6AF-DA7363687C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D4136EB-FB8E-B79B-AD26-137147E5160F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اَلدّيمُقْراطِيَّةُ </a:t>
            </a:r>
            <a:endParaRPr dirty="0"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B623D45B-D35E-32C0-D4DF-411B089EB67F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اَلْبَرْلَمانُ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0CEC4248-E4C5-9D20-2CED-7DC40E562392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اَلِانْتِخابُ 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79FC1A68-B3FE-7E1C-D48F-D519F790AD8D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اَلرَّأْيُ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130933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7094-774E-1D51-C3AF-EA4DBD05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A4509-79E3-B626-AB13-B2138FE9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"البرلمان" ؟ ثم آخر يركبها في جملة مفيدة.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4DDE64-DB4C-439F-8934-B2C4E31D2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F47893-6067-7ECF-7CF0-6C9E3BC9D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62A713-8CF8-7CD2-1865-4D594351F4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70F2BC-D4A2-0DA1-6358-F0E4EED407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4E8230-2626-0FC3-452C-2C7104DB72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257195-AE44-6451-9526-E37DAA8B12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553183-FE3E-6697-B37E-D16339FF0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8B0AA0-1422-39C5-8F9C-7D36EE517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A522AB-843B-253B-715D-D656123697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DFB286D5-6950-B4E6-399E-DA9D8ACDD1DF}"/>
              </a:ext>
            </a:extLst>
          </p:cNvPr>
          <p:cNvSpPr txBox="1"/>
          <p:nvPr/>
        </p:nvSpPr>
        <p:spPr>
          <a:xfrm>
            <a:off x="1005947" y="4091541"/>
            <a:ext cx="7341428" cy="19409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	مَجْلِسٌ يَجْتَمِعُ فيهِ مُمَثِّلو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ٱلشَّعْبِ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لِمُناقَشَةِ شُؤونِ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ٱلْبِلادِ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388B401-56E7-3948-69A8-24BCA87A0D1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C3CB709-8553-B27C-54A9-6466A2D0053E}"/>
              </a:ext>
            </a:extLst>
          </p:cNvPr>
          <p:cNvSpPr txBox="1"/>
          <p:nvPr/>
        </p:nvSpPr>
        <p:spPr>
          <a:xfrm>
            <a:off x="2522911" y="208808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اَلْبَرْلَمانُ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28322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B821-89E1-25CE-F70F-C1EF02497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099F5-2EBB-3D79-16F0-D8946DF9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الانتخاب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27CC5D-0215-2D65-A2A2-6A804E4A5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4A5AE-A007-F4E3-5AB3-671F6262BC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1E7013-656D-CCC1-646B-97AC3C1E41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072CF-AE7C-798C-D88C-4D4EB86F7E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6CCFEC-9CBB-52CA-B59F-EF1A437E73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686B3B-2D67-D7CE-FDC0-4510E8C4D2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164E7EC-8738-2D4C-9591-361841D8EB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A7F37D-BECF-DD07-7633-1F9C5B617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EC53C9-C4D3-F28E-DB52-5BED20D2D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97154B47-EDB0-91EF-B4FD-04F3B8B4B3E6}"/>
              </a:ext>
            </a:extLst>
          </p:cNvPr>
          <p:cNvSpPr txBox="1"/>
          <p:nvPr/>
        </p:nvSpPr>
        <p:spPr>
          <a:xfrm>
            <a:off x="957943" y="3930765"/>
            <a:ext cx="7190310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اِخْتِيارُ مُمَثِّلينَ عَنْ طَريقِ مَكاتِبِ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ٱلتَّصْويتِ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AA24382-94A1-A5BD-B1F1-B913407A834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E8A7A26-C56E-F39B-5172-8F1F301F44BB}"/>
              </a:ext>
            </a:extLst>
          </p:cNvPr>
          <p:cNvSpPr txBox="1"/>
          <p:nvPr/>
        </p:nvSpPr>
        <p:spPr>
          <a:xfrm>
            <a:off x="2577946" y="208919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اَلِانْتِخابُ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136211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C69D9-8CF8-297F-44A0-3325D9AA9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C29A7-367E-7693-E75A-2DACFDFB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الديمقراطية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32556A-A43E-A397-3C2E-9394CFF54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24A4F6-07B9-CD89-7AF2-F9AE591464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ABC21D-A3CD-C4D2-9A2F-A9D211C8A3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4A39ED-5D05-9E54-271A-5DDF6A645F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B5C011-0F81-A96F-100A-EC1722497FE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49401-791F-349C-0A34-51E58FBE47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444764A-F3B1-0915-458D-108AFE7714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86FFF-1229-473F-DEC3-9831891C6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BDF378-EDF6-BA32-D124-4E618D744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EEAB403D-FFAB-47B8-EBC4-ECF50B93754A}"/>
              </a:ext>
            </a:extLst>
          </p:cNvPr>
          <p:cNvSpPr txBox="1"/>
          <p:nvPr/>
        </p:nvSpPr>
        <p:spPr>
          <a:xfrm>
            <a:off x="1044243" y="3956778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اَلْمُشارَكَةُ في تَسْييرِ شُؤونِ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ٱلْبِلادِ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C0C08FA-9827-30CC-DD8D-B58372B013F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7F6C729-29DB-CE50-ACBD-7B3637137AC4}"/>
              </a:ext>
            </a:extLst>
          </p:cNvPr>
          <p:cNvSpPr txBox="1"/>
          <p:nvPr/>
        </p:nvSpPr>
        <p:spPr>
          <a:xfrm>
            <a:off x="2884500" y="1981867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اَلدّيمُقْراطِيَّةُ 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33238342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3FB26-7E25-9C3B-E6A8-DC5C3479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E51121-972F-29D5-CD3D-9D2829DC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الرأي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550D53-33E7-15E0-ED73-74002B812A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D79BC7-602F-5925-BBA9-151267A403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7306EE-67C5-1082-94D3-5C25C3043C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5B6259-FAA4-2C26-DB5F-511C5B7168A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71B1D-5B23-2B5B-2659-4DEB76FA86C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77452C-1125-94FC-7ADD-60B9B6AA3E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D56C45F-574B-9FF9-7A32-0FF285933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5D9D8C-82BB-5C59-C90B-FD7C59B91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8C616-079E-C272-8760-46D516201C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E58957-C443-9C6F-6230-75A222C8AB7B}"/>
              </a:ext>
            </a:extLst>
          </p:cNvPr>
          <p:cNvSpPr txBox="1"/>
          <p:nvPr/>
        </p:nvSpPr>
        <p:spPr>
          <a:xfrm>
            <a:off x="1044243" y="3956777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 فِكْرَةٌ أَوْ مَوْقِفٌ حَوْلَ مَوْضوعٍ ما. 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0FD0AF-D75F-0BCF-E371-3E23A6923FA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DB77C71-BCDA-EBFE-3C89-3BA68A64F221}"/>
              </a:ext>
            </a:extLst>
          </p:cNvPr>
          <p:cNvSpPr txBox="1"/>
          <p:nvPr/>
        </p:nvSpPr>
        <p:spPr>
          <a:xfrm>
            <a:off x="2848590" y="208919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اَلرَّأْيُ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08787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EE599-DCCA-C442-5844-DBC13952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4929B-F2FD-2D16-22B8-E7E5D687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أو عبارة ويذكرنا بمعناها؟ </a:t>
            </a: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A6BDE-FBBB-F1C2-02C5-F0E45FD82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35F5BA-EAEA-A3E8-6F79-F9FB6827C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980AD1-02A2-3698-7B27-109DF1A0B1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2D7D14-FD7C-C11C-3EF6-9A1D402E42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C427B-58B7-FE81-4A12-66819E7E01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CE9FD-C794-0193-E61C-07EB18D7BE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4C60D4-6C75-9C5D-9D0A-29BE4BE5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81235-5EF6-B9D3-172B-894C40DA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BAFA13-73AD-1E86-1867-8D7F9DE4E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1B8796A-0B02-5AF4-DD9B-D24B241B5AB6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اَلدّيمُقْراطِيَّةُ </a:t>
            </a:r>
            <a:endParaRPr dirty="0"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29C6FD7-8AB8-8F13-51A3-DA768317D9D5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اَلْبَرْلَمانُ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875C3A1E-66DF-317B-DDD5-CCF1FC7E8912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اَلِانْتِخابُ 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1FA9A37-D909-FE8C-6650-189F3E8E72E8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اَلرَّأْيُ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08979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69317-1982-D6C2-5C89-0284CB36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5AF49-38CB-7CF1-3061-6C4391582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50942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نستمع لنص "برلمان الطفل"، حاولوا بشكل ثنائي توقع المعلومات التي يمكن أن يقدمها النص انطلاقا من عنوانه والصورة التالية.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2C33C-71B1-BD17-7C47-029C1A5B523A}"/>
              </a:ext>
            </a:extLst>
          </p:cNvPr>
          <p:cNvSpPr txBox="1"/>
          <p:nvPr/>
        </p:nvSpPr>
        <p:spPr>
          <a:xfrm>
            <a:off x="2800956" y="1442666"/>
            <a:ext cx="3297677" cy="12258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بَرْلَمانُ ٱلطِّفْلِ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A97723-BE8D-D8A0-2D13-FBA965A551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4BE418-450E-F185-E153-E89A2F1F84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3B105-A1ED-9A45-183C-D17B072D86E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768E5-F69B-220F-AFB4-200F26AD5B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5F4444-C194-D8A4-530D-68B3CDAE94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380198-D757-E61E-76E9-F2D6D3F36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F9B9D2-CBBF-6145-AC13-B5BB008DD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D58EA3-85A0-38BC-11DB-CD4B5ACE2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68EB912-F7A7-79E6-D960-B780C50A17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9235BB-DA9F-1BAC-8043-33B00BE1FA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710" y="2821023"/>
            <a:ext cx="7894579" cy="38035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5991883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E0C5-DEEA-73AB-3A05-76A00D48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FF010-ED26-55AF-2E6C-6FEE4B82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لتسجيل أهم المعلومات التي ستلتقطونها أثناء الاستماع.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0C1DFB-5D26-AB9A-5422-7C06EE813F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DCE87A-B91E-6C5F-0895-5F52E78F86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062C4-EFD0-8BA0-28D1-A9CF93C543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8AB60-11BB-5A3A-21D2-EB1F906E0F4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8CAA68-6134-90AD-F02A-A4B84B62882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B90639-4E51-EBC8-EB37-14F23261B8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D067F7-0FBB-6FAC-F3FC-41926B0C9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5D56B7-D827-7974-2553-F8E800761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81D596-398B-A8A4-ED71-9EECA6D75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6F068B3-2D67-D2BC-E418-16E989731073}"/>
              </a:ext>
            </a:extLst>
          </p:cNvPr>
          <p:cNvSpPr txBox="1"/>
          <p:nvPr/>
        </p:nvSpPr>
        <p:spPr>
          <a:xfrm>
            <a:off x="1284514" y="2632552"/>
            <a:ext cx="6574971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أُرَكِّزُ أَثْناءَ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ٱلِاسْتِماعِ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وَأُسَجِّلُ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ٱلْأَساسِيَّةَ عَلى دَفْتَري.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766092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42B08-4566-9140-F12E-43E6EF2BE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66DF8-521C-8CB7-D991-E90DB5DC1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لتسجيل أهم المعلومات التي ستلتقطونها أثناء الاستماع.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0E3CD6-7E02-FBC4-10F1-FCEA76D91C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C8D8F9-1B67-D4CA-4455-D9920CCA7A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5D076C-7DCB-29FC-56C3-01D3AB395DA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2249A2-458B-365E-C8C1-591EF26DEDD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7ECD90-CA0B-CEA5-0467-7CB5D694519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ABEB2D-7082-00E2-7C5E-9E799BDC81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851A5A-8B84-D752-AAE5-BBF785B84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77293A-DA33-B8AD-3C6A-AB82FED06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B83489B-1F8E-7017-8607-276A2B229B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56B6CEF-C8C4-2EF7-3317-AF28C0FA0589}"/>
              </a:ext>
            </a:extLst>
          </p:cNvPr>
          <p:cNvSpPr txBox="1"/>
          <p:nvPr/>
        </p:nvSpPr>
        <p:spPr>
          <a:xfrm>
            <a:off x="1284514" y="2632552"/>
            <a:ext cx="6574971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أُرَكِّزُ أَثْناءَ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ٱلِاسْتِماعِ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وَأُسَجِّلُ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ٱلْأَساسِيَّةَ عَلى دَفْتَري.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769862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9032-CBC8-E5E8-E994-7E8FB34F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01610-F4A7-39A4-99BF-EECBE649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83931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"التواصل" (مرتان)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D39A97B-593D-0265-5060-BC54C54BFA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B3D4E1-4415-AFB1-6D98-20E14ECCF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C1839C-E782-6F98-0DE2-98A8EEE7FE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19291-3AEB-464B-CCBF-23DD069120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804F93-0568-996C-A796-39E201F8719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763BFB-7E6A-00DC-89D7-85E0F7D7B10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58E52F-A16B-7B91-7BCD-B0934E41AB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46F834-F151-E624-28B4-094A473E8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20BED-63A9-2456-EFFD-9D56E7175DF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FINALE- برلمان الطفل -6 AP DONE 260317">
            <a:hlinkClick r:id="" action="ppaction://media"/>
            <a:extLst>
              <a:ext uri="{FF2B5EF4-FFF2-40B4-BE49-F238E27FC236}">
                <a16:creationId xmlns:a16="http://schemas.microsoft.com/office/drawing/2014/main" id="{545E9A46-3CF3-8F42-4C28-D71D1625C4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8016" y="1395931"/>
            <a:ext cx="8396233" cy="522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84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81AB-BE2A-E042-3AFB-AA3F34F3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442DE-548A-4126-390E-EA9FCEE6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 ويوضح كيف استطاع هو وزميله التحقق منه؟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9C3D67-7E7D-2925-FBE3-565E6C3A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E07F06-C65B-E70A-B8B2-A15DB73EF0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E6B8C9-81C0-9079-989F-205F11E1A9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026BF7-193A-F114-6F50-A07C8C4A3A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2489C2-D38D-313D-CA07-FD007878C9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0DA48E-D06D-49D5-2EE4-595B89A93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A1C57D-94AD-B268-0CAA-6E18D7DF7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D81658-5522-967E-4ACD-C5F38E26E3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CAE15DF-596F-1CC2-AADC-FCB55723B5EB}"/>
              </a:ext>
            </a:extLst>
          </p:cNvPr>
          <p:cNvSpPr txBox="1"/>
          <p:nvPr/>
        </p:nvSpPr>
        <p:spPr>
          <a:xfrm>
            <a:off x="741560" y="3429000"/>
            <a:ext cx="4416575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40724939-C684-D41B-43F1-2496392313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3295939" y="1920227"/>
            <a:ext cx="5147778" cy="3431852"/>
          </a:xfrm>
          <a:prstGeom prst="roundRect">
            <a:avLst/>
          </a:prstGeo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150EF8-0519-C210-50A5-762A9B396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16652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C519-8911-A26D-D71E-70E3427F5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5015E-D24C-BC16-1CCF-EAC83B86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جماعة عن بعض الأسئلة لفهم النص. 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2F5003-0746-CD28-79D5-61D0B563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75BA09-4F9A-7150-63F2-FC9AB376B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83BF3E-34FA-2683-DB93-874617E9B5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0C90BD-FAFE-90C1-5C71-CD69658678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69FDE9-035B-E165-730D-D2C957EDF3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76C110-11C8-5685-2C5E-C9DCF7CB08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09FF4E-0584-2C07-6E76-2EB436365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05713-315D-247A-927A-5833B826CE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762FA9-BBE3-6303-F212-061E4F66E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AFAC3E-97EF-3076-6BC4-874F472C2922}"/>
              </a:ext>
            </a:extLst>
          </p:cNvPr>
          <p:cNvSpPr txBox="1"/>
          <p:nvPr/>
        </p:nvSpPr>
        <p:spPr>
          <a:xfrm>
            <a:off x="1515715" y="3204597"/>
            <a:ext cx="611256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 يَتَحَدَّثُ ٱلنَّصُّ؟</a:t>
            </a:r>
          </a:p>
        </p:txBody>
      </p:sp>
    </p:spTree>
    <p:extLst>
      <p:ext uri="{BB962C8B-B14F-4D97-AF65-F5344CB8AC3E}">
        <p14:creationId xmlns:p14="http://schemas.microsoft.com/office/powerpoint/2010/main" val="404246675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8621-43DC-0CD0-D6A1-F376D33BF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646B9-6125-25E5-31AD-62242104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3F360B-43A2-F3FB-52D7-947C7426C3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D8E8EC-8DBB-BB95-358F-D3824607FC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DEEE89-5646-90D1-B3AC-4D96BDB8657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12961A-D86F-F0B6-432F-F0E55B50CC9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D1FA1-0893-85D3-C059-81473247BB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5F3BF9-A701-28E4-A4BE-6A5AAA3140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3D6B26-CE3F-09E0-F623-CACD958E9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BFD6F0-2D44-5ABE-0176-4FEE968C06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161321-4F0F-39E1-579D-80F9B1501AAA}"/>
              </a:ext>
            </a:extLst>
          </p:cNvPr>
          <p:cNvSpPr txBox="1"/>
          <p:nvPr/>
        </p:nvSpPr>
        <p:spPr>
          <a:xfrm>
            <a:off x="746503" y="3155959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ٱلتَّعْريفُ ٱلَّذي قَدَّمَهُ ٱلنَّصُّ لِبَرْلَمانِ ٱلطِّفْلِ؟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C0B4129-21BE-FB93-3118-F85C072966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649008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E14DE-57DF-A694-1909-98A5A3EB6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D0412A-28E9-2E81-E92C-344B5D1A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CFCF47-BA31-2B03-60C1-EB84F802A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625A52-DDC5-EBC9-2C33-9FA20D7E8B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AC74BF-C553-F32C-7970-B845E983FC1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A54461-7B21-92CB-5F4E-0DF54026AA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D9CEEC-CEB7-7477-28E7-A7C1296439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ED79035-1F60-9E21-5976-FF17288C0C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E0DB2D-4412-9F2C-2C9C-9D239D9F8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94C220-77B8-6276-7B23-DB018E5C32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2798E2-BC8F-A3CC-7483-2BDC5E2164D1}"/>
              </a:ext>
            </a:extLst>
          </p:cNvPr>
          <p:cNvSpPr txBox="1"/>
          <p:nvPr/>
        </p:nvSpPr>
        <p:spPr>
          <a:xfrm>
            <a:off x="716515" y="2163738"/>
            <a:ext cx="7710970" cy="309872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بَرْلَمانُ ٱلطِّفْلِ إِطارٌ يُتيحُ لِلْأَطْفالِ مِنْ مُخْتَلِفِ أَنْحاءِ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ٱلْمَمْلَكَةِ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ٱلْمَغْرِبِيَّةِ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إِمْكانِيَةَ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ٱلِالْتِقاءِ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وَٱلتَّشاوُرِ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وَٱلتَّعْبيرِ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آرائِهِمْ، وَمُساءَلَةِ أَعْضاءِ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ٱلْحُكومَةِ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بِشَأْنِ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ٱلْوَطَنِيَّةِ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خُصوصاً تِلْكَ ٱلَّتي تَهُمُّ ٱلطُّفولَةَ.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768797-E4B7-7C19-203A-C226F943B3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556994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13E5-17D9-9E56-8FB3-BEF7CB5D7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B3EEB-69F6-D290-06D2-BA1346B6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1F249B-CF28-95BB-3ECE-E1945ECED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09E2E5-3B07-319B-B05A-E82C374DB5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22E9F-2506-C937-D1A4-2E2B4FFFEEB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7079F-151C-7369-DF17-799A5C959E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A3EA6-49B1-0B87-49DF-C5431D3804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660DF5-36CA-975D-DD65-BF729186DB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4BF5B5-085D-A24D-D5F1-EBEA13336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660B86-AA8B-998F-872C-E2B7B9AB8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D1835C-F4B3-2185-CDBA-24BAB6210D68}"/>
              </a:ext>
            </a:extLst>
          </p:cNvPr>
          <p:cNvSpPr txBox="1"/>
          <p:nvPr/>
        </p:nvSpPr>
        <p:spPr>
          <a:xfrm>
            <a:off x="1515689" y="3127062"/>
            <a:ext cx="6354494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أَدْوارُ  بَرْلَمانِ ٱلطِّفْلِ؟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386DE-253A-DECE-089B-D2EEE6D7C4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970864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0F42A-C3ED-95BB-CF78-1C6A00496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D7382C-8779-A06D-5451-0EB59DD76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6A2CB6-2974-B5EE-88E4-1E4F439224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D072D8-1DCF-FDF7-0E2A-6C6E049014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1F19DD-19C4-486C-AF36-184BEDEA22A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9000D2-A66F-89A7-3E92-A78DAAFB6A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236487-19C5-B042-7FEF-40921E7DF2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13B212-705C-A4F8-6788-E7A1CB1019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6C9F6D-2CFB-B80E-3D84-F9C9A8367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071362-A249-4B74-3282-3AD08BF8B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54CA05-2909-FBD5-0603-950956B8A8C0}"/>
              </a:ext>
            </a:extLst>
          </p:cNvPr>
          <p:cNvSpPr txBox="1"/>
          <p:nvPr/>
        </p:nvSpPr>
        <p:spPr>
          <a:xfrm>
            <a:off x="632373" y="2229521"/>
            <a:ext cx="8122596" cy="357544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أَدْوارِ بَرْلَمانِ ٱلطِّفْلِ :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اَلدِّفاعُ عَنْ حُقوقِ ٱلطِّفْلِ وَمَسْؤولِيّاتِهِ؛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مُساءَلَةُ أَعْضاءِ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ٱلْحُكومَةِ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بِشَأْنِ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ٱلْمُتَعَلِّقَةِ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بِٱلطُّفولَةِ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مُتابَعَةُ تَنْفيذِ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ٱلْحُكومَةِ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لِالْتِزاماتِها تُجاهَ حُقوقِ ٱلطِّفْلِ؛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مُتابَعَةُ إِعْمالِ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ٱتِّفاقِيَّةِ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ٱلْأُمَمِ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ٱلْمُتَّحِدَةِ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لِحُقوقِ ٱلطِّفْلِ.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C3142C-52AB-3CEF-6E74-97F3BD5A3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218915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71CDF-C276-595D-610C-6AB82EEA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9731CB-B299-96D8-7698-AE6B3BD5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81BB8A-390F-7A06-DBEB-0C48EB34D0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2C972F-46BD-E4D2-9804-29FB0E3A2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39B55C-4099-C226-AFC5-15C0D90C284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00C9-4ED8-EFDE-3C75-6089610E05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A16C42-97E5-3E3D-C916-14B0A4DCF7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B2E1E4-7C72-9BEE-B152-162C31B2C3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E60786-5480-4B35-FAED-7F578F667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B1B225-D6F0-5607-D0B3-AFCE3530D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2DBD75-8342-6E9D-8DC7-F52FA8BD84CE}"/>
              </a:ext>
            </a:extLst>
          </p:cNvPr>
          <p:cNvSpPr txBox="1"/>
          <p:nvPr/>
        </p:nvSpPr>
        <p:spPr>
          <a:xfrm>
            <a:off x="858370" y="2871149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يُمْكِنُ لِطِفْلٍ في سِنِّكُمُ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ٱلْمُشارَكَةُ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بَرْلَمانِ ٱلطِّفْلِ؟ عَلِّلْ جَوابَك.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997266-75A4-61DB-2D3D-F5D1AFF396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373196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B00A1-68E3-A61C-6244-438D56D6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F342B-DA4D-D889-C0B7-2DE1D0D2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كراساتكم،  الصفحة 97.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3DA359-9DEF-BA8B-0EBA-EC9745781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3F2838-2C7B-9FFB-3A6A-E62948B63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A250F-22A1-3D89-736E-CA23F294E4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3497F-3BA3-D383-F210-9FEA15E0620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DF9FB-803E-0A4D-957D-249B9857DE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AAA4FB-E4A1-424E-FB9F-2ED1D9B14F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390D87-54FF-80F2-8F65-AB907DCB8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E31700-EC83-111D-7677-84280D79C9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4191107-F8F1-502E-D6F4-54FCCBBA74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373723-59E9-BBBC-11F0-49932E35F2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061" y="1368000"/>
            <a:ext cx="3451491" cy="52941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5B6920-F207-BFCD-7854-0B2BB3C6B2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6320" y="3064213"/>
            <a:ext cx="3451491" cy="21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576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DB6E-3A52-8CD2-3199-0D0599094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63D0BE-CAED-090C-A06F-BBED27B4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سجلتموه على دفاتركم، وأجيبوا عن الأسئلة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A2AE4D-C611-1F50-6FDD-663B8814A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EEA6C8-3EAA-A950-A4C3-4084BC8387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75A85-C1CD-AD84-FD19-37D9E08837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FE0789-93F0-228C-B817-8A3CD2928E9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262133-8EC5-DE62-877A-1691A1B507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030093-72D7-8D33-793F-5311CE76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8288CA-0EDF-F018-6435-81D9E3447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054E77-0CA5-7153-E231-11CFF23E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1415D5F-5A59-2D6A-BE86-A81C6E23F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BEF9DB-6776-07EF-DB12-DA05CE4C39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6" y="1062000"/>
            <a:ext cx="1023378" cy="11777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D52E9B-66EC-9E54-8A29-691E8C59B9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236" y="2239756"/>
            <a:ext cx="7791737" cy="361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583254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C55F-A4E9-9B29-3BB5-57C9DBE36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02B1F-9014-4644-FC26-425239D8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98236A-333D-5A59-FA87-4F3704DFFE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DEF4D6-1A3C-92EF-5A12-A3E85BB42E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F732B-E8E7-405A-3AC7-F0F898AFEC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AF600-AC59-D4DE-A42B-5C7FEB4933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D00F7-F195-7E51-FC48-9EA0FFD3155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D799DB-4BAF-C0CA-D24E-4B948FD5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F5DAB2-F724-B55F-B8E5-E00A086F6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1058E6-88C8-6347-1D37-C2F4DE459A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6480B6B-AF59-AB3B-C4CC-E2E03CA769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AF834E-1244-F2AB-B081-772F3BE17E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236" y="2239756"/>
            <a:ext cx="7791737" cy="361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876892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184F-75D9-7DCE-E058-A80E180EE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FF9BF-B71E-9BE0-05FD-D640CBA78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 على كراساتكم.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AC5DB5-1FBD-F263-4691-85B5DD8C77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1C48BE-DB95-7B5A-1F08-9EB5D571F3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80DEB-86FD-81E0-59DE-8F3E174B3B1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B3FC4D-5771-2694-6C82-53261EA203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058D8D-FC52-77D6-9640-AE120414F6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D63EB1-21A2-CF6F-F6B4-73BCA43026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576A73-05FC-1E23-2F30-70BFB2877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3EAC17-B751-4F7C-7E23-6EF741D320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8945C40-310B-31FC-90F0-1BD7E9F02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939F3E-42D1-C2C3-372D-E34F2734799D}"/>
              </a:ext>
            </a:extLst>
          </p:cNvPr>
          <p:cNvSpPr txBox="1"/>
          <p:nvPr/>
        </p:nvSpPr>
        <p:spPr>
          <a:xfrm>
            <a:off x="632373" y="1848227"/>
            <a:ext cx="763193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Font typeface="+mj-lt"/>
              <a:buAutoNum type="arabicPeriod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2002.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اَلدِّفاعُ عَنْ حُقوقِ ٱلطِّفْلِ وَمَسْؤولِيّاتِهِ</a:t>
            </a:r>
          </a:p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-  مُتابَعَةُ إِعْمالِ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ٱتِّفاقِيَّةِ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ٱلْأُمَمِ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ٱلْمُتَّحِدَةِ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لِحُقوقِ ٱلطِّفْلِ...</a:t>
            </a:r>
          </a:p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       -    تَمْثيلِيَّةٌ حَسَبَ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ٱلدَّوائِرِ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ٱلاِنْتِخابِيَّة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   يَتَراوَحُ سِنُّهُمْ بَيْنَ 11 وَ16 سَنَةً.</a:t>
            </a:r>
          </a:p>
          <a:p>
            <a:pPr marL="457200"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   أَنْ يَكونَ مُتَفَوِّقاً دِراسِيّاً.</a:t>
            </a:r>
          </a:p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يَسْتَفيدُ ٱلْأَطْفالُ مِنَ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ٱلْمُشارَكَةِ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بَرْلَمانِ ٱلطِّفْلِ فَوائِدَ عَديدَةً، أَبْرَزُها:</a:t>
            </a:r>
          </a:p>
          <a:p>
            <a:pPr marL="808038" indent="-27305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تَعَلُّمُ كَيْفِيَّةِ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ٱلدِّفاعِ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حُقوقِهِمْ بِأُسْلوبٍ حَضارِيٍّ؛</a:t>
            </a:r>
          </a:p>
          <a:p>
            <a:pPr marL="808038" indent="-27305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اِكْتِسابُ قِيَمِ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ٱلْحِوارِ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808038" indent="-27305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تَنْمِيَةُ رُوحِ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وَٱلِانْتِماءِ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لِلْوَطَنِ؛</a:t>
            </a:r>
          </a:p>
          <a:p>
            <a:pPr marL="808038" indent="-273050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اَلتَّعْبيرُ عَنْ آرائِهِمْ أَمامَ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ٱلْمَسْؤولينَ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بِكُلِّ ثِقَةٍ وَجُرْأَةٍ.</a:t>
            </a:r>
          </a:p>
        </p:txBody>
      </p:sp>
    </p:spTree>
    <p:extLst>
      <p:ext uri="{BB962C8B-B14F-4D97-AF65-F5344CB8AC3E}">
        <p14:creationId xmlns:p14="http://schemas.microsoft.com/office/powerpoint/2010/main" val="121708368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4B3B0-245D-3DAD-E9DA-7049D53D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78A38D-4825-D110-497D-7D7AEC26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" أستعد لأتحدث"، من يقرأ التعليمة؟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7442C0-7B57-7BE5-B3B6-20BAA813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2E4B2C-F948-9807-C94F-8223D54F54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C922E0-4B00-E582-977D-1FBC1286CF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32505-5A4E-42E3-AE67-CABF8BFFF9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80DA4A-F0A5-EB95-DFEC-9B23A95F87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60DCF-A620-4E88-F32F-2AE9D9A1C2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DE7D98-3A9F-E1EB-F311-46B0C30A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84F4C2-3E00-8063-2AFD-48380F4F3E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7A162A-D534-1FA7-939D-D787F8E11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C705CD-F145-023B-1297-6AB1E58225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061" y="1368000"/>
            <a:ext cx="3451491" cy="52941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EA6B86-E948-6B82-8F9A-DB4C7A8536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0060" y="5214026"/>
            <a:ext cx="3451491" cy="102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19806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3156D-6556-65F3-2CC2-DE708F7FB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1C79F-FBD2-356B-39EF-3851B38F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واكتبوا ملخص النص مستعينين بالأساليب المقترحة على الكراسة.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553AFB-0198-CB01-D90B-B5179C68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7DE50B-3580-0553-8452-F3EFBE58BF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6F5DBF-99ED-E11C-E73E-207D6BB818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77189-A367-4265-08AA-B6D2825E68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40C7C7-9456-68CA-DA53-1F3216C39C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2B9818-4E75-9BF1-1B9C-81063BA7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353EFC-2DCE-B435-F503-414954D77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F090B0-C343-D01B-14C4-431FE60BE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AD54E7E-C2F1-1CD8-F939-9C5C59EC4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38F6A58-7869-C460-4FF0-DA8E617192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195" y="2556610"/>
            <a:ext cx="8083609" cy="2900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3FAAF2C6-E174-241B-C66F-05A52763B2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" y="1514506"/>
            <a:ext cx="692792" cy="79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9500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AF9E-5995-6D6B-DA22-86356B72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5459D-7636-DC34-60B0-C7F67C1C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ملخص النص. ( تناقش كل محاولة من حيث انسجام المعلومات والتحدث باسترسال.)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382E25-8794-8B73-49D9-F6C657AE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86F390-4315-CF47-8B20-1640C0215C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E9164-2F09-A12C-2FFE-E6DEE1818B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E0758-ED16-7DF4-F939-8C56BAAE88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69A42-CEBC-D6FE-5164-9A408D57AFA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2B05E6-E168-7083-2480-EC9ED83F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55C258-BC58-A022-F158-92CC60DBB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C31AAF-2822-8BB6-9F34-9B21B89B7F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3FD770D-CA79-DBAE-A28C-73489B30A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CAE86E-65F8-2723-4DEB-CDD4CC7FE100}"/>
              </a:ext>
            </a:extLst>
          </p:cNvPr>
          <p:cNvSpPr txBox="1"/>
          <p:nvPr/>
        </p:nvSpPr>
        <p:spPr>
          <a:xfrm>
            <a:off x="814060" y="316297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ٱلْمُلَخَّصَ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وَأُناقِشُهُ مَعَ زُمَلائي.</a:t>
            </a:r>
          </a:p>
        </p:txBody>
      </p:sp>
    </p:spTree>
    <p:extLst>
      <p:ext uri="{BB962C8B-B14F-4D97-AF65-F5344CB8AC3E}">
        <p14:creationId xmlns:p14="http://schemas.microsoft.com/office/powerpoint/2010/main" val="397540894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B21531-DB4C-E3CE-DCDE-133CC5D39D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1ACF62-23EE-1BB8-F66A-1AF8EB5A23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D1A980-A928-E6F3-56FC-DACD4F6256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5BF271-DF79-FA6B-DCFB-0C7EDE1E42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7D0BF5-56B1-D2C4-3BF1-2DC757F759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16C86F-B26A-77FA-A3CA-92046BC01A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FB5D13-F1FC-BD7F-2753-47D8DD2930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B8C56C-41B4-50F7-EC5C-9A4E4EEEE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DC073E-9DDF-18C6-0A0C-F0BDFC920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11B6CD1A-828F-6E48-665F-BB604216587C}"/>
              </a:ext>
            </a:extLst>
          </p:cNvPr>
          <p:cNvSpPr txBox="1">
            <a:spLocks/>
          </p:cNvSpPr>
          <p:nvPr/>
        </p:nvSpPr>
        <p:spPr>
          <a:xfrm>
            <a:off x="521525" y="721302"/>
            <a:ext cx="698003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استعمال الخريطة الذهنية لتوليد أفكار ومعلومات حول موضوع معين؟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A328CDE-CB4D-E192-20F6-CDE4C9E4E1CC}"/>
              </a:ext>
            </a:extLst>
          </p:cNvPr>
          <p:cNvSpPr/>
          <p:nvPr/>
        </p:nvSpPr>
        <p:spPr>
          <a:xfrm>
            <a:off x="695223" y="3126846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خُطُواتُ ٱسْتِعْمالِ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ٱلْخَريطَةَ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ٱلذِّهْنِيَّةَ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لِتَوْليدِ أَفْكارٍ وَمَعْلوماتٍ حَوْلَ مَوْضوعٍ مُعَيَّنٍ؟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525281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382C-7F1E-09BB-50F1-D421C95F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0B96E-3CC3-AD09-DB3D-9B525271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الأفكار التي وردت في النص السماعي" برلمان الطفل "؟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9E1B12-2063-35E6-74BA-BC1793F88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D69C0B-B123-E72D-65AF-F21AC4A697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101308-CBE5-E26F-8328-653FAE06E8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7C310-7377-A85B-4358-F9C407D196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C5A29-9B5F-90EA-01C4-F1C5CA12416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6B9834-6EAD-C3EC-95E5-745AAF964D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22AFDD-AD82-17FF-4458-C64EB73A0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D727D4-0F57-0975-B2C8-60054EF7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3A4D1D-F863-32EB-04F8-B1474FDFB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2053DD-B0B1-D932-5492-5A381C33DEC9}"/>
              </a:ext>
            </a:extLst>
          </p:cNvPr>
          <p:cNvSpPr/>
          <p:nvPr/>
        </p:nvSpPr>
        <p:spPr>
          <a:xfrm>
            <a:off x="923288" y="2851795"/>
            <a:ext cx="7162310" cy="22065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وَرَدَتْ فـي نَصِّ «بَرْلَمانُ ٱلطِّفْلِ»؟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6705276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8BB04-57C7-98EB-729B-00E7DAA2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7AE52A-E935-2CCE-B6D4-17A0FCE84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نشاط "أنجز بمفردي "وأجيبوا عنه في منازلكم.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6AF953-222D-A64F-B745-CBD2503B72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29B630-23BF-8B72-50E6-79E7764E52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D2508B-7307-EA9C-D42B-332DDC15F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FDD4E-1526-879F-48A5-9B6E8EF677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9B0074-F9CE-43EA-5CB8-9F07405F45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740302-DCD2-E122-8EEF-3F72C39D52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A937FF-1CDE-7508-C498-64AC2E2993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8EC4F0-5258-2DA0-E4E7-BB7BCB4FEF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6E53B9-82F9-1AB8-50C9-C107E30FB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E3532E-AC8F-4222-C1CC-34A4212190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565" y="1502470"/>
            <a:ext cx="3307617" cy="507342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382F70-AEAD-A638-8E80-F8071A52CB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6039" y="4252497"/>
            <a:ext cx="3307617" cy="173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3653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AF8C1FA-B73F-E0C2-C1E4-1C1DFEE743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73F4-4A0D-D163-CD08-A67DF541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AB155DF-4094-AC9C-4CBD-EC63B826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82496-76A5-2B02-46BF-213CB596A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6CBE8A-6918-EA8A-670C-B320337279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BE595B8-EDD5-9319-66C6-3889F4B682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3A2CFD-1E2D-CF82-5400-3071375255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3AB268-77A3-6EAF-A2B9-D480E238B2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7BEF37-521F-00D6-B6C8-CD55F234E9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FE1E457-0C7F-D70E-4286-AE2AE41F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BA77CD-04CA-95D3-FAEA-D3BAD49915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63C85A-3FF0-943E-40EC-19E25E4FA6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66A314A1-1BE7-2FD6-763B-95908070F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4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19595</TotalTime>
  <Words>2452</Words>
  <Application>Microsoft Office PowerPoint</Application>
  <PresentationFormat>Affichage à l'écran (4:3)</PresentationFormat>
  <Paragraphs>553</Paragraphs>
  <Slides>76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76</vt:i4>
      </vt:variant>
    </vt:vector>
  </HeadingPairs>
  <TitlesOfParts>
    <vt:vector size="108" baseType="lpstr">
      <vt:lpstr>Aptos</vt:lpstr>
      <vt:lpstr>Dosis Medium</vt:lpstr>
      <vt:lpstr>Microsoft Uighur</vt:lpstr>
      <vt:lpstr>Aptos Display</vt:lpstr>
      <vt:lpstr>Arial</vt:lpstr>
      <vt:lpstr>Dosis ExtraBold</vt:lpstr>
      <vt:lpstr>Wingdings</vt:lpstr>
      <vt:lpstr>Sakkal Majalla</vt:lpstr>
      <vt:lpstr>Dosis SemiBold</vt:lpstr>
      <vt:lpstr>Calibri</vt:lpstr>
      <vt:lpstr>Modern Love</vt:lpstr>
      <vt:lpstr>Dosis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حاولوا الالتزام بالسلوكات السابقة، من يذكرنا بها؟ </vt:lpstr>
      <vt:lpstr>ضعوا الكراسة والدفتر واللوحة في القمطر.</vt:lpstr>
      <vt:lpstr>توجيه</vt:lpstr>
      <vt:lpstr>من يذكرنا بضوابط القراءة بطلاقة؟</vt:lpstr>
      <vt:lpstr>من يقرأ دون أخطاء؟</vt:lpstr>
      <vt:lpstr>الفائزون في هذه الحصة هم ........................................................................... </vt:lpstr>
      <vt:lpstr>سؤالا الفهم ( يتم تسجيلهما على السبورة. )</vt:lpstr>
      <vt:lpstr>من يجيب عن السؤال الأول؟ وآخر يجيب عن السؤال الثاني.</vt:lpstr>
      <vt:lpstr>من يقرأ الجوابين التاليين؟ </vt:lpstr>
      <vt:lpstr>معجم</vt:lpstr>
      <vt:lpstr>ستتدربون مرة أخرى على توظيف الخريطة الذهنية لتوليد أفكار ومعلومات حول موضوع ما. </vt:lpstr>
      <vt:lpstr>في البداية، من يذكرنا بتعريف الخريطة الذهنية؟</vt:lpstr>
      <vt:lpstr> من يقرأ؟</vt:lpstr>
      <vt:lpstr>من يذكرنا بطريقة استعمال الخريطة الذهنية لتوليد أفكار ومعلومات حول موضوع ما؟ </vt:lpstr>
      <vt:lpstr>نتذكر جماعة. من يقرأ؟ </vt:lpstr>
      <vt:lpstr>سنقوم جماعة بتوظيف الخريطة الذهنية لتوليد أفكار ومعلومات حول موضوع حقوق الطفل.</vt:lpstr>
      <vt:lpstr>أولا، نرسم المخطط ونكتب وسطه الموضوع. </vt:lpstr>
      <vt:lpstr>ثانيا، نطرح أسئلة موجهة حول الموضوع. من يقترح أسئلة مناسبة؟ </vt:lpstr>
      <vt:lpstr>هذه مقترحات أخرى. من يقرأ؟  </vt:lpstr>
      <vt:lpstr>من يجيب عن السؤال الأول بعبارات أو مفردات مناسبة؟ </vt:lpstr>
      <vt:lpstr>هذه مقترحات. من يقرأ؟ </vt:lpstr>
      <vt:lpstr>من يجيب عن السؤال الثاني بعبارات أو مفردات مناسبة؟ </vt:lpstr>
      <vt:lpstr>هذه مقترحات. من يقرأ؟ </vt:lpstr>
      <vt:lpstr>من يجيب عن السؤال الثالث بعبارات أو مفردات مناسبة؟ </vt:lpstr>
      <vt:lpstr>هذه مقترحات. من يقرأ؟ </vt:lpstr>
      <vt:lpstr>من يعيد قراءة حصيلة الخريطة الذهنية حول موضوع حقوق الطفل؟</vt:lpstr>
      <vt:lpstr>خذوا كراساتكم الصفحة رقم -96-.</vt:lpstr>
      <vt:lpstr> أنجزوا بشكل فردي نشاط "أتدرب مع زملائي" . </vt:lpstr>
      <vt:lpstr>نصحح جماعة. </vt:lpstr>
      <vt:lpstr>صححوا على كراساتكم. (جميع الأجوبة المناسبة مقبولة.) </vt:lpstr>
      <vt:lpstr>خذوا ألواحكم. سنلعب لعبة الألغاز. الفائز من استطاع حل جميع الألغاز المقترحة. </vt:lpstr>
      <vt:lpstr>اكتبوا حل اللغز التالي على ألواحكم. سيتم إقصاء أصحاب الإجابات الخاطئة.</vt:lpstr>
      <vt:lpstr>اكتبوا حل اللغز التالي على ألواحكم. سيتم إقصاء أصحاب الإجابات الخاطئة.</vt:lpstr>
      <vt:lpstr>اكتبوا حل اللغز التالي على ألواحكم. يتم إقصاء أصحاب الإجابات الخاطئة.</vt:lpstr>
      <vt:lpstr>اكتبوا حل اللغز التالي على ألواحكم. يتم إقصاء أصحاب الإجابات الخاطئة.</vt:lpstr>
      <vt:lpstr>الفائزون هم ........................................................................... </vt:lpstr>
      <vt:lpstr>Présentation PowerPoint</vt:lpstr>
      <vt:lpstr>في حصة اليوم ستحاولون فهم نص سماعي بعنوان " برلمان الطفل" وتعيدون سرد مضامينه. </vt:lpstr>
      <vt:lpstr>نبدأ حصتنا بتعرف معاني كلمات أساسية في النص. من يقرأ الكلمات التالية ؟</vt:lpstr>
      <vt:lpstr>من يقرأ معنى كلمة "البرلمان" ؟ ثم آخر يركبها في جملة مفيدة.</vt:lpstr>
      <vt:lpstr>من يقرأ معنى كلمة " الانتخاب" ؟ ثم آخر يركبها في جملة مفيدة.</vt:lpstr>
      <vt:lpstr>من يقرأ معنى كلمة  " الديمقراطية " ؟ ثم آخر يركبها في جملة مفيدة.</vt:lpstr>
      <vt:lpstr>من يقرأ معنى كلمة " الرأي " ؟ ثم آخر يركبها في جملة مفيدة.</vt:lpstr>
      <vt:lpstr>من يختار كلمة أو عبارة ويذكرنا بمعناها؟ </vt:lpstr>
      <vt:lpstr> قبل أن نستمع لنص "برلمان الطفل"، حاولوا بشكل ثنائي توقع المعلومات التي يمكن أن يقدمها النص انطلاقا من عنوانه والصورة التالية.</vt:lpstr>
      <vt:lpstr>خذوا دفاتر البحث لتسجيل أهم المعلومات التي ستلتقطونها أثناء الاستماع. </vt:lpstr>
      <vt:lpstr>خذوا دفاتر البحث لتسجيل أهم المعلومات التي ستلتقطونها أثناء الاستماع. </vt:lpstr>
      <vt:lpstr>عرض فيديو "التواصل" (مرتان) </vt:lpstr>
      <vt:lpstr>من يقرأ توقعه ويوضح كيف استطاع هو وزميله التحقق منه؟ </vt:lpstr>
      <vt:lpstr>سنجيب جماعة عن بعض الأسئلة لفهم النص. من يجيب عن السؤال التالي؟</vt:lpstr>
      <vt:lpstr>مناقشة الجواب.</vt:lpstr>
      <vt:lpstr>نصحح. من يقرأ؟ </vt:lpstr>
      <vt:lpstr>مناقشة الجواب.</vt:lpstr>
      <vt:lpstr>نصحح. من يقرأ؟ </vt:lpstr>
      <vt:lpstr>مناقشة الجواب.</vt:lpstr>
      <vt:lpstr>الآن، خذوا كراساتكم،  الصفحة 97. </vt:lpstr>
      <vt:lpstr>استعينوا بما سجلتموه على دفاتركم، وأجيبوا عن الأسئلة التالية. </vt:lpstr>
      <vt:lpstr>نصحح جماعة. </vt:lpstr>
      <vt:lpstr> صححوا على كراساتكم. </vt:lpstr>
      <vt:lpstr>ننتقل إلى نشاط " أستعد لأتحدث"، من يقرأ التعليمة؟ </vt:lpstr>
      <vt:lpstr>خذوا دفاتر البحث واكتبوا ملخص النص مستعينين بالأساليب المقترحة على الكراسة. </vt:lpstr>
      <vt:lpstr>من يقرأ ملخص النص. ( تناقش كل محاولة من حيث انسجام المعلومات والتحدث باسترسال.)</vt:lpstr>
      <vt:lpstr>اختتام الحصة</vt:lpstr>
      <vt:lpstr>Présentation PowerPoint</vt:lpstr>
      <vt:lpstr>من يذكرنا بأهم الأفكار التي وردت في النص السماعي" برلمان الطفل "؟</vt:lpstr>
      <vt:lpstr>ضعوا علامة أمام نشاط "أنجز بمفردي "وأجيبوا عنه في منازلكم.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252</cp:revision>
  <dcterms:created xsi:type="dcterms:W3CDTF">2023-09-20T21:35:22Z</dcterms:created>
  <dcterms:modified xsi:type="dcterms:W3CDTF">2026-04-05T13:30:07Z</dcterms:modified>
</cp:coreProperties>
</file>