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6.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7.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8.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9.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0.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1.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12.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13.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7" r:id="rId1"/>
    <p:sldMasterId id="2147483701" r:id="rId2"/>
    <p:sldMasterId id="2147483724" r:id="rId3"/>
    <p:sldMasterId id="2147483747" r:id="rId4"/>
    <p:sldMasterId id="2147483770" r:id="rId5"/>
    <p:sldMasterId id="2147483793" r:id="rId6"/>
    <p:sldMasterId id="2147483816" r:id="rId7"/>
    <p:sldMasterId id="2147483831" r:id="rId8"/>
    <p:sldMasterId id="2147483844" r:id="rId9"/>
    <p:sldMasterId id="2147483869" r:id="rId10"/>
    <p:sldMasterId id="2147483884" r:id="rId11"/>
    <p:sldMasterId id="2147483907" r:id="rId12"/>
    <p:sldMasterId id="2147483931" r:id="rId13"/>
    <p:sldMasterId id="2147483955" r:id="rId14"/>
  </p:sldMasterIdLst>
  <p:notesMasterIdLst>
    <p:notesMasterId r:id="rId49"/>
  </p:notesMasterIdLst>
  <p:sldIdLst>
    <p:sldId id="2147482742" r:id="rId15"/>
    <p:sldId id="2147482632" r:id="rId16"/>
    <p:sldId id="2147482470" r:id="rId17"/>
    <p:sldId id="2147482697" r:id="rId18"/>
    <p:sldId id="2147482705" r:id="rId19"/>
    <p:sldId id="2147482706" r:id="rId20"/>
    <p:sldId id="2147482464" r:id="rId21"/>
    <p:sldId id="2147482708" r:id="rId22"/>
    <p:sldId id="2147482479" r:id="rId23"/>
    <p:sldId id="2147482728" r:id="rId24"/>
    <p:sldId id="2147482743" r:id="rId25"/>
    <p:sldId id="2134807143" r:id="rId26"/>
    <p:sldId id="2147482702" r:id="rId27"/>
    <p:sldId id="2147482520" r:id="rId28"/>
    <p:sldId id="2147482732" r:id="rId29"/>
    <p:sldId id="2147482740" r:id="rId30"/>
    <p:sldId id="2147482521" r:id="rId31"/>
    <p:sldId id="2147482738" r:id="rId32"/>
    <p:sldId id="2147482739" r:id="rId33"/>
    <p:sldId id="2147482522" r:id="rId34"/>
    <p:sldId id="2147482523" r:id="rId35"/>
    <p:sldId id="2134807222" r:id="rId36"/>
    <p:sldId id="2147482529" r:id="rId37"/>
    <p:sldId id="2147482709" r:id="rId38"/>
    <p:sldId id="2147482525" r:id="rId39"/>
    <p:sldId id="2147482531" r:id="rId40"/>
    <p:sldId id="2147482532" r:id="rId41"/>
    <p:sldId id="2147482533" r:id="rId42"/>
    <p:sldId id="2147482534" r:id="rId43"/>
    <p:sldId id="2147482535" r:id="rId44"/>
    <p:sldId id="2147482503" r:id="rId45"/>
    <p:sldId id="2147482536" r:id="rId46"/>
    <p:sldId id="2147482726" r:id="rId47"/>
    <p:sldId id="2147482628"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6E9EA"/>
    <a:srgbClr val="106585"/>
    <a:srgbClr val="C1E4F5"/>
    <a:srgbClr val="C3D215"/>
    <a:srgbClr val="0097B2"/>
    <a:srgbClr val="00729A"/>
    <a:srgbClr val="1E3F48"/>
    <a:srgbClr val="70B1B6"/>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1440" y="6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14/04/2026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11.png"/><Relationship Id="rId9" Type="http://schemas.microsoft.com/office/2007/relationships/hdphoto" Target="../media/hdphoto2.wdp"/></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Master" Target="../slideMasters/slideMaster9.xml"/><Relationship Id="rId6" Type="http://schemas.openxmlformats.org/officeDocument/2006/relationships/image" Target="../media/image17.png"/><Relationship Id="rId5" Type="http://schemas.microsoft.com/office/2007/relationships/hdphoto" Target="../media/hdphoto4.wdp"/><Relationship Id="rId4" Type="http://schemas.openxmlformats.org/officeDocument/2006/relationships/image" Target="../media/image16.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3.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9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7642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06475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8907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05750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14/04/2026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299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14/04/2026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6585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13166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9103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28631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5006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2704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5727015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276354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0706170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45904184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10784800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311163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1789504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330482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6992494"/>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42660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1755545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4871053"/>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16688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902610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941987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6293824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079919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823856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6104218"/>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1317317"/>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8104232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300486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1262016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371916"/>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74315093"/>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019263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082870526"/>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958274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9765256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9478950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756102"/>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46642251"/>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6252421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39911065"/>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89396527"/>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293026681"/>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7879302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063050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03496541"/>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4297258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1527670"/>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13628336"/>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16097655"/>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9441484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375025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9588608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88352279"/>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957685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6282263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07487810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a:prstGeom prst="rect">
            <a:avLst/>
          </a:prstGeo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63760045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7049578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6609865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3402551"/>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59443533"/>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3414850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775907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4456548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6755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9147"/>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712211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3939504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09965441"/>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1752502"/>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7740504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68002703"/>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0623493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4332016"/>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4950748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67186"/>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4524550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413155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a:prstGeom prst="rect">
            <a:avLst/>
          </a:prstGeo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18802780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2482544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3393062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3350950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9483666"/>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44788781"/>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5786274"/>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912974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170513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663600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6106616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377061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6220533"/>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719255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55924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92452180"/>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32677417"/>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995262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8624483"/>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37343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96000108"/>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6952349"/>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a:prstGeom prst="rect">
            <a:avLst/>
          </a:prstGeo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3323481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3094842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1717524"/>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8189624"/>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107625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46418273"/>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7882610"/>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78769499"/>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013390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541313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108548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0700607"/>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6235025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8144868"/>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93547713"/>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3005349"/>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43785803"/>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2324546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17654312"/>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8408472"/>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67332521"/>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661851"/>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167428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7709011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5196914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77177366"/>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50658414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2979824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26627948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2546712"/>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343295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145055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605933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433836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943514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084369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056260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0856478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0121232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5249422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808730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2753052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14/04/2026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5959669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14/04/2026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7036688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4199433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187926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761443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178765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300288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49887335"/>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09482518"/>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580762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955124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87677920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4029810"/>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135436836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835524834"/>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38397057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97520453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4764414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71070010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972566603"/>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3575356"/>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03268207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6324718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02558246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295503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68499550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8117793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9942867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08405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1667435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27820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247776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3635641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63115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7572356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2851518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1956039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074568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14/04/2026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5233982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14/04/2026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1534830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14/04/2026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821981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072667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14/04/2026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25417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0671105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14/04/2026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3350038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40235784"/>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03344621"/>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47454118"/>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763548523"/>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90737198"/>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52032221"/>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60374068"/>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61265820"/>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62965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3733687"/>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0312173"/>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69153781"/>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042933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04940"/>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5811479"/>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2569204795"/>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2918608"/>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85907770"/>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1729137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7483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996690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89257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85474759"/>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706049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9704793"/>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622615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543797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89128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1698785"/>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8339981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565068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176605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259150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1902901"/>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381645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50242097"/>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6677386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596095"/>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3372326"/>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1195436"/>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8364867"/>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93492241"/>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7238388"/>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61244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8206986"/>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050205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202599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4364913"/>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966449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6720594"/>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20015275"/>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8177453"/>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2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05326619"/>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12206527"/>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3990689"/>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6030480"/>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3860846"/>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6996828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86540539"/>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4577004"/>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710219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85588"/>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4171249"/>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1948032"/>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420146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0562179"/>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34729689"/>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425684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0196629"/>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0008676"/>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3439907"/>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2051495"/>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828557"/>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4411803"/>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2039835"/>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773233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65138682"/>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20391001"/>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69479754"/>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920957473"/>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25417697"/>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64867712"/>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65822868"/>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3828867"/>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1974098"/>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2434547"/>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68398798"/>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1771940"/>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968657"/>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454538"/>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563547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76446131"/>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005860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74673767"/>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0094593"/>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00424360"/>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9963981"/>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24721646"/>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3010582"/>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33276737"/>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554520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image" Target="../media/image2.bin"/><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2.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image" Target="../media/image2.bin"/><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theme" Target="../theme/theme3.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image" Target="../media/image2.bin"/><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theme" Target="../theme/theme4.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image" Target="../media/image2.bin"/><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theme" Target="../theme/theme5.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image" Target="../media/image2.bin"/><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theme" Target="../theme/theme6.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image" Target="../media/image1.jp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theme" Target="../theme/theme7.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theme" Target="../theme/theme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image" Target="../media/image12.jpg"/><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theme" Target="../theme/theme9.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theme" Target="../theme/theme10.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image" Target="../media/image2.bin"/><Relationship Id="rId3" Type="http://schemas.openxmlformats.org/officeDocument/2006/relationships/slideLayout" Target="../slideLayouts/slideLayout200.xml"/><Relationship Id="rId21" Type="http://schemas.openxmlformats.org/officeDocument/2006/relationships/slideLayout" Target="../slideLayouts/slideLayout218.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theme" Target="../theme/theme11.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26" Type="http://schemas.openxmlformats.org/officeDocument/2006/relationships/theme" Target="../theme/theme12.xml"/><Relationship Id="rId3" Type="http://schemas.openxmlformats.org/officeDocument/2006/relationships/slideLayout" Target="../slideLayouts/slideLayout224.xml"/><Relationship Id="rId21" Type="http://schemas.openxmlformats.org/officeDocument/2006/relationships/slideLayout" Target="../slideLayouts/slideLayout242.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5" Type="http://schemas.openxmlformats.org/officeDocument/2006/relationships/slideLayout" Target="../slideLayouts/slideLayout246.xml"/><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slideLayout" Target="../slideLayouts/slideLayout241.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24" Type="http://schemas.openxmlformats.org/officeDocument/2006/relationships/slideLayout" Target="../slideLayouts/slideLayout245.xml"/><Relationship Id="rId5" Type="http://schemas.openxmlformats.org/officeDocument/2006/relationships/slideLayout" Target="../slideLayouts/slideLayout226.xml"/><Relationship Id="rId15" Type="http://schemas.openxmlformats.org/officeDocument/2006/relationships/slideLayout" Target="../slideLayouts/slideLayout236.xml"/><Relationship Id="rId23" Type="http://schemas.openxmlformats.org/officeDocument/2006/relationships/slideLayout" Target="../slideLayouts/slideLayout244.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slideLayout" Target="../slideLayouts/slideLayout243.xml"/><Relationship Id="rId27" Type="http://schemas.openxmlformats.org/officeDocument/2006/relationships/image" Target="../media/image2.bin"/></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slideLayout" Target="../slideLayouts/slideLayout259.xml"/><Relationship Id="rId18" Type="http://schemas.openxmlformats.org/officeDocument/2006/relationships/slideLayout" Target="../slideLayouts/slideLayout264.xml"/><Relationship Id="rId26" Type="http://schemas.openxmlformats.org/officeDocument/2006/relationships/image" Target="../media/image2.bin"/><Relationship Id="rId3" Type="http://schemas.openxmlformats.org/officeDocument/2006/relationships/slideLayout" Target="../slideLayouts/slideLayout249.xml"/><Relationship Id="rId21" Type="http://schemas.openxmlformats.org/officeDocument/2006/relationships/slideLayout" Target="../slideLayouts/slideLayout267.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17" Type="http://schemas.openxmlformats.org/officeDocument/2006/relationships/slideLayout" Target="../slideLayouts/slideLayout263.xml"/><Relationship Id="rId25" Type="http://schemas.openxmlformats.org/officeDocument/2006/relationships/theme" Target="../theme/theme13.xml"/><Relationship Id="rId2" Type="http://schemas.openxmlformats.org/officeDocument/2006/relationships/slideLayout" Target="../slideLayouts/slideLayout248.xml"/><Relationship Id="rId16" Type="http://schemas.openxmlformats.org/officeDocument/2006/relationships/slideLayout" Target="../slideLayouts/slideLayout262.xml"/><Relationship Id="rId20" Type="http://schemas.openxmlformats.org/officeDocument/2006/relationships/slideLayout" Target="../slideLayouts/slideLayout266.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24" Type="http://schemas.openxmlformats.org/officeDocument/2006/relationships/slideLayout" Target="../slideLayouts/slideLayout270.xml"/><Relationship Id="rId5" Type="http://schemas.openxmlformats.org/officeDocument/2006/relationships/slideLayout" Target="../slideLayouts/slideLayout251.xml"/><Relationship Id="rId15" Type="http://schemas.openxmlformats.org/officeDocument/2006/relationships/slideLayout" Target="../slideLayouts/slideLayout261.xml"/><Relationship Id="rId23" Type="http://schemas.openxmlformats.org/officeDocument/2006/relationships/slideLayout" Target="../slideLayouts/slideLayout269.xml"/><Relationship Id="rId10" Type="http://schemas.openxmlformats.org/officeDocument/2006/relationships/slideLayout" Target="../slideLayouts/slideLayout256.xml"/><Relationship Id="rId19" Type="http://schemas.openxmlformats.org/officeDocument/2006/relationships/slideLayout" Target="../slideLayouts/slideLayout265.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slideLayout" Target="../slideLayouts/slideLayout260.xml"/><Relationship Id="rId22" Type="http://schemas.openxmlformats.org/officeDocument/2006/relationships/slideLayout" Target="../slideLayouts/slideLayout26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slideLayout" Target="../slideLayouts/slideLayout283.xml"/><Relationship Id="rId18" Type="http://schemas.openxmlformats.org/officeDocument/2006/relationships/slideLayout" Target="../slideLayouts/slideLayout288.xml"/><Relationship Id="rId3" Type="http://schemas.openxmlformats.org/officeDocument/2006/relationships/slideLayout" Target="../slideLayouts/slideLayout273.xml"/><Relationship Id="rId21" Type="http://schemas.openxmlformats.org/officeDocument/2006/relationships/slideLayout" Target="../slideLayouts/slideLayout291.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17" Type="http://schemas.openxmlformats.org/officeDocument/2006/relationships/slideLayout" Target="../slideLayouts/slideLayout287.xml"/><Relationship Id="rId25" Type="http://schemas.openxmlformats.org/officeDocument/2006/relationships/image" Target="../media/image2.bin"/><Relationship Id="rId2" Type="http://schemas.openxmlformats.org/officeDocument/2006/relationships/slideLayout" Target="../slideLayouts/slideLayout272.xml"/><Relationship Id="rId16" Type="http://schemas.openxmlformats.org/officeDocument/2006/relationships/slideLayout" Target="../slideLayouts/slideLayout286.xml"/><Relationship Id="rId20" Type="http://schemas.openxmlformats.org/officeDocument/2006/relationships/slideLayout" Target="../slideLayouts/slideLayout290.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24" Type="http://schemas.openxmlformats.org/officeDocument/2006/relationships/theme" Target="../theme/theme14.xml"/><Relationship Id="rId5" Type="http://schemas.openxmlformats.org/officeDocument/2006/relationships/slideLayout" Target="../slideLayouts/slideLayout275.xml"/><Relationship Id="rId15" Type="http://schemas.openxmlformats.org/officeDocument/2006/relationships/slideLayout" Target="../slideLayouts/slideLayout285.xml"/><Relationship Id="rId23" Type="http://schemas.openxmlformats.org/officeDocument/2006/relationships/slideLayout" Target="../slideLayouts/slideLayout293.xml"/><Relationship Id="rId10" Type="http://schemas.openxmlformats.org/officeDocument/2006/relationships/slideLayout" Target="../slideLayouts/slideLayout280.xml"/><Relationship Id="rId19" Type="http://schemas.openxmlformats.org/officeDocument/2006/relationships/slideLayout" Target="../slideLayouts/slideLayout289.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slideLayout" Target="../slideLayouts/slideLayout284.xml"/><Relationship Id="rId22" Type="http://schemas.openxmlformats.org/officeDocument/2006/relationships/slideLayout" Target="../slideLayouts/slideLayout2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14/04/2026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215604858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985" r:id="rId13"/>
    <p:sldLayoutId id="2147483979" r:id="rId14"/>
    <p:sldLayoutId id="214748370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526241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7804389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988" r:id="rId21"/>
    <p:sldLayoutId id="2147483982" r:id="rId22"/>
    <p:sldLayoutId id="2147483745" r:id="rId23"/>
    <p:sldLayoutId id="214748374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0523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98929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252760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67376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984" r:id="rId3"/>
    <p:sldLayoutId id="214748397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14/04/2026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019340917"/>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986" r:id="rId13"/>
    <p:sldLayoutId id="214748398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352341"/>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67" r:id="rId23"/>
    <p:sldLayoutId id="2147483868"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14/04/2026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6873777"/>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987" r:id="rId13"/>
    <p:sldLayoutId id="2147483981" r:id="rId14"/>
    <p:sldLayoutId id="2147483882" r:id="rId15"/>
    <p:sldLayoutId id="214748388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81932060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 id="2147483904" r:id="rId20"/>
    <p:sldLayoutId id="2147483905" r:id="rId21"/>
    <p:sldLayoutId id="2147483989" r:id="rId22"/>
    <p:sldLayoutId id="2147483983" r:id="rId23"/>
    <p:sldLayoutId id="214748390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1915861"/>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91" r:id="rId24"/>
    <p:sldLayoutId id="2147483990"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9139044"/>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 id="2147483949" r:id="rId18"/>
    <p:sldLayoutId id="2147483950" r:id="rId19"/>
    <p:sldLayoutId id="2147483951" r:id="rId20"/>
    <p:sldLayoutId id="2147483952" r:id="rId21"/>
    <p:sldLayoutId id="2147483953" r:id="rId22"/>
    <p:sldLayoutId id="2147483954" r:id="rId23"/>
    <p:sldLayoutId id="2147483992"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02344146"/>
      </p:ext>
    </p:extLst>
  </p:cSld>
  <p:clrMap bg1="lt1" tx1="dk1" bg2="lt2" tx2="dk2" accent1="accent1" accent2="accent2" accent3="accent3" accent4="accent4" accent5="accent5" accent6="accent6" hlink="hlink" folHlink="folHlink"/>
  <p:sldLayoutIdLst>
    <p:sldLayoutId id="2147483956" r:id="rId1"/>
    <p:sldLayoutId id="2147483993"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 id="2147483971" r:id="rId17"/>
    <p:sldLayoutId id="2147483972" r:id="rId18"/>
    <p:sldLayoutId id="2147483973" r:id="rId19"/>
    <p:sldLayoutId id="2147483974" r:id="rId20"/>
    <p:sldLayoutId id="2147483975" r:id="rId21"/>
    <p:sldLayoutId id="2147483976" r:id="rId22"/>
    <p:sldLayoutId id="214748397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2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image" Target="../media/image27.gif"/><Relationship Id="rId1" Type="http://schemas.openxmlformats.org/officeDocument/2006/relationships/slideLayout" Target="../slideLayouts/slideLayout155.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9.xml"/></Relationships>
</file>

<file path=ppt/slides/_rels/slide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93.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7.png"/><Relationship Id="rId2" Type="http://schemas.openxmlformats.org/officeDocument/2006/relationships/image" Target="../media/image34.jpg"/><Relationship Id="rId1" Type="http://schemas.openxmlformats.org/officeDocument/2006/relationships/slideLayout" Target="../slideLayouts/slideLayout21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218.xml"/><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gif"/><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image" Target="../media/image38.pn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81.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81.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81.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35.xml"/><Relationship Id="rId7" Type="http://schemas.openxmlformats.org/officeDocument/2006/relationships/image" Target="../media/image3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gif"/><Relationship Id="rId1" Type="http://schemas.openxmlformats.org/officeDocument/2006/relationships/slideLayout" Target="../slideLayouts/slideLayout244.xml"/><Relationship Id="rId5" Type="http://schemas.openxmlformats.org/officeDocument/2006/relationships/image" Target="../media/image35.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10" Type="http://schemas.microsoft.com/office/2007/relationships/hdphoto" Target="../media/hdphoto7.wdp"/><Relationship Id="rId4" Type="http://schemas.openxmlformats.org/officeDocument/2006/relationships/image" Target="../media/image36.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10" Type="http://schemas.microsoft.com/office/2007/relationships/hdphoto" Target="../media/hdphoto7.wdp"/><Relationship Id="rId4" Type="http://schemas.openxmlformats.org/officeDocument/2006/relationships/image" Target="../media/image36.pn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10" Type="http://schemas.microsoft.com/office/2007/relationships/hdphoto" Target="../media/hdphoto7.wdp"/><Relationship Id="rId4" Type="http://schemas.openxmlformats.org/officeDocument/2006/relationships/image" Target="../media/image36.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5.png"/><Relationship Id="rId7" Type="http://schemas.openxmlformats.org/officeDocument/2006/relationships/image" Target="../media/image44.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gif"/><Relationship Id="rId1" Type="http://schemas.openxmlformats.org/officeDocument/2006/relationships/slideLayout" Target="../slideLayouts/slideLayout244.xml"/><Relationship Id="rId5" Type="http://schemas.openxmlformats.org/officeDocument/2006/relationships/image" Target="../media/image35.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1.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37.png"/><Relationship Id="rId1" Type="http://schemas.openxmlformats.org/officeDocument/2006/relationships/slideLayout" Target="../slideLayouts/slideLayout269.xml"/></Relationships>
</file>

<file path=ppt/slides/_rels/slide3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5.png"/><Relationship Id="rId7" Type="http://schemas.openxmlformats.org/officeDocument/2006/relationships/image" Target="../media/image44.png"/><Relationship Id="rId2" Type="http://schemas.openxmlformats.org/officeDocument/2006/relationships/image" Target="../media/image32.png"/><Relationship Id="rId1" Type="http://schemas.openxmlformats.org/officeDocument/2006/relationships/slideLayout" Target="../slideLayouts/slideLayout103.xml"/><Relationship Id="rId6" Type="http://schemas.openxmlformats.org/officeDocument/2006/relationships/image" Target="../media/image20.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39.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40.png"/><Relationship Id="rId9"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271.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25.gif"/><Relationship Id="rId10" Type="http://schemas.openxmlformats.org/officeDocument/2006/relationships/image" Target="../media/image21.png"/><Relationship Id="rId4" Type="http://schemas.openxmlformats.org/officeDocument/2006/relationships/image" Target="../media/image46.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195FC90-3497-095A-52A5-2A14C76C613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578" b="3672"/>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077044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617487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latin typeface="Microsoft Uighur" panose="02000000000000000000" pitchFamily="2" charset="-78"/>
                <a:cs typeface="Microsoft Uighur" panose="02000000000000000000" pitchFamily="2" charset="-78"/>
              </a:rPr>
              <a:t>تنظيم حصص الأسبوع الرابع</a:t>
            </a:r>
            <a:endParaRPr lang="fr-MA"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الأساليب (30د)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التحدث . (30د)</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ما بعد القراءة : تقويم المقروء(30د)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 إنتاج كتابي الحصة 5 (30د)</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ما قبل القراءة: التوقع والتحقق </a:t>
            </a:r>
            <a:r>
              <a:rPr lang="ar-MA" sz="1600" dirty="0">
                <a:latin typeface="Microsoft Uighur" panose="02000000000000000000" pitchFamily="2" charset="-78"/>
                <a:cs typeface="Microsoft Uighur" panose="02000000000000000000" pitchFamily="2" charset="-78"/>
              </a:rPr>
              <a:t>(</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30 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أثناء القراءة – الفهم 30 د</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نشاط اعتيادي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مراجعة توليف (شكل وفهم) (40د)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القراءة الاثرائية : الحصة 4 (20د)</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1نشاط اعتيادي (10د)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قراءة : أثناء القراءة (30د)</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ورشة الكتابة: التراكيب . (30د)</a:t>
            </a: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نشاط اعتيادي (10د)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ورشة الكتابة: إنتاج</a:t>
            </a:r>
            <a:r>
              <a:rPr kumimoji="0" lang="ar-MA" sz="1600" b="0" i="0" u="none" strike="noStrike" kern="1200" cap="none" spc="0" normalizeH="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 كتابي – الحصة 3</a:t>
            </a: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 (30د)</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ورشة الكتابة : إنتاج كتابي – الحصة4  (30د)</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4 -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1600" b="1" dirty="0">
                <a:cs typeface="Microsoft Uighur" panose="02000000000000000000" pitchFamily="2" charset="-78"/>
              </a:rPr>
              <a:t>يومياتي في</a:t>
            </a:r>
            <a:r>
              <a:rPr kumimoji="0" lang="ar-MA" sz="1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الكتابة</a:t>
            </a:r>
            <a:endParaRPr kumimoji="0" lang="ar-MA" sz="1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انشطة اعتيادية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كتابة نص إخباري – الحصة 3 (المسودة الأولى)</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63469" y="3380220"/>
            <a:ext cx="1744388" cy="338554"/>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ورشة الكتابة – الحصة</a:t>
            </a:r>
            <a:r>
              <a:rPr lang="ar-MA" sz="1600" b="1" dirty="0">
                <a:solidFill>
                  <a:srgbClr val="424D7B"/>
                </a:solidFill>
                <a:latin typeface="Microsoft Uighur" panose="02000000000000000000" pitchFamily="2" charset="-78"/>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3 </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كتابة نص إخباري - الحصة 4 ( المسودة الثانية)</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الكتابة</a:t>
            </a:r>
            <a:r>
              <a:rPr kumimoji="0" lang="ar-MA" sz="1600" b="1" i="0" u="none" strike="noStrike" kern="1200" cap="none" spc="0" normalizeH="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الحصة 4</a:t>
            </a: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165265"/>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323752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فقرة بسيطة لتقديم توجيهات</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412830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a:t>
              </a:r>
              <a:r>
                <a:rPr lang="ar-MA" sz="2400" b="1" dirty="0">
                  <a:solidFill>
                    <a:srgbClr val="424D7B"/>
                  </a:solidFill>
                  <a:latin typeface="Microsoft Uighur" panose="02000000000000000000" pitchFamily="2" charset="-78"/>
                  <a:cs typeface="Microsoft Uighur" panose="02000000000000000000" pitchFamily="2" charset="-78"/>
                </a:rPr>
                <a:t>نص إخباري</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a:t>
            </a:r>
            <a:r>
              <a:rPr lang="ar-MA" sz="2800" b="1" dirty="0">
                <a:cs typeface="Microsoft Uighur" panose="02000000000000000000" pitchFamily="2" charset="-78"/>
              </a:rPr>
              <a:t> يومياتي في  الكتابة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4D9AC60-B943-9244-8F5A-B587DB9D589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pic>
        <p:nvPicPr>
          <p:cNvPr id="19" name="Espace réservé pour une image  10">
            <a:extLst>
              <a:ext uri="{FF2B5EF4-FFF2-40B4-BE49-F238E27FC236}">
                <a16:creationId xmlns:a16="http://schemas.microsoft.com/office/drawing/2014/main" id="{96C6E4D0-07A7-3FA9-8E8C-EB6BD84F4798}"/>
              </a:ext>
            </a:extLst>
          </p:cNvPr>
          <p:cNvPicPr>
            <a:picLocks noChangeAspect="1"/>
          </p:cNvPicPr>
          <p:nvPr/>
        </p:nvPicPr>
        <p:blipFill rotWithShape="1">
          <a:blip r:embed="rId2">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pic>
        <p:nvPicPr>
          <p:cNvPr id="13" name="Espace réservé pour une image  12">
            <a:extLst>
              <a:ext uri="{FF2B5EF4-FFF2-40B4-BE49-F238E27FC236}">
                <a16:creationId xmlns:a16="http://schemas.microsoft.com/office/drawing/2014/main" id="{907EB4BE-FE38-0DFA-CDC8-1C9524F1136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7" name="Groupe 6">
            <a:extLst>
              <a:ext uri="{FF2B5EF4-FFF2-40B4-BE49-F238E27FC236}">
                <a16:creationId xmlns:a16="http://schemas.microsoft.com/office/drawing/2014/main" id="{A37E59B5-02E1-9AA5-77D5-5315A8D3DD3F}"/>
              </a:ext>
            </a:extLst>
          </p:cNvPr>
          <p:cNvGrpSpPr/>
          <p:nvPr/>
        </p:nvGrpSpPr>
        <p:grpSpPr>
          <a:xfrm>
            <a:off x="552763" y="126524"/>
            <a:ext cx="7558419" cy="307209"/>
            <a:chOff x="552763" y="126524"/>
            <a:chExt cx="7558419" cy="307209"/>
          </a:xfrm>
        </p:grpSpPr>
        <p:sp>
          <p:nvSpPr>
            <p:cNvPr id="2" name="Rectangle 1">
              <a:extLst>
                <a:ext uri="{FF2B5EF4-FFF2-40B4-BE49-F238E27FC236}">
                  <a16:creationId xmlns:a16="http://schemas.microsoft.com/office/drawing/2014/main" id="{F6D4985B-AF01-653C-62EA-F0DFD11B0AE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E34BFBC-BC75-953E-AE2B-8FFD17E2142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37F77E56-CDE6-FFD9-C9D3-4CE7CEDA4F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4F4E337-02DF-99A5-3C56-9221875755F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9C3CFD3B-BF0E-9BB2-959D-C27D579AB8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A1E5428C-93EB-C586-6835-949FC0B2A1C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3" name="Rectangle 2">
              <a:extLst>
                <a:ext uri="{FF2B5EF4-FFF2-40B4-BE49-F238E27FC236}">
                  <a16:creationId xmlns:a16="http://schemas.microsoft.com/office/drawing/2014/main" id="{F820445C-BCA6-278C-F8FA-C410E25253C5}"/>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5" name="Rectangle 4">
              <a:extLst>
                <a:ext uri="{FF2B5EF4-FFF2-40B4-BE49-F238E27FC236}">
                  <a16:creationId xmlns:a16="http://schemas.microsoft.com/office/drawing/2014/main" id="{818CB0D9-6FF6-E9E3-A30D-1FC74634C782}"/>
                </a:ext>
              </a:extLst>
            </p:cNvPr>
            <p:cNvSpPr>
              <a:spLocks/>
            </p:cNvSpPr>
            <p:nvPr/>
          </p:nvSpPr>
          <p:spPr>
            <a:xfrm>
              <a:off x="4365048" y="145733"/>
              <a:ext cx="1424572"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- 3</a:t>
              </a:r>
            </a:p>
          </p:txBody>
        </p:sp>
      </p:grpSp>
    </p:spTree>
    <p:extLst>
      <p:ext uri="{BB962C8B-B14F-4D97-AF65-F5344CB8AC3E}">
        <p14:creationId xmlns:p14="http://schemas.microsoft.com/office/powerpoint/2010/main" val="318833770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50AE-744E-3E3F-F2DB-3E90C29092C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64D3382-BF3A-0C43-2E8A-6206339A5E4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6" name="Espace réservé pour une image  4">
            <a:extLst>
              <a:ext uri="{FF2B5EF4-FFF2-40B4-BE49-F238E27FC236}">
                <a16:creationId xmlns:a16="http://schemas.microsoft.com/office/drawing/2014/main" id="{0EF54EB2-1BC0-215D-EDB5-90A3708CB60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a:xfrm>
            <a:off x="7959600" y="684000"/>
            <a:ext cx="792000" cy="792000"/>
          </a:xfrm>
        </p:spPr>
      </p:pic>
      <p:sp>
        <p:nvSpPr>
          <p:cNvPr id="4" name="ZoneTexte 3">
            <a:extLst>
              <a:ext uri="{FF2B5EF4-FFF2-40B4-BE49-F238E27FC236}">
                <a16:creationId xmlns:a16="http://schemas.microsoft.com/office/drawing/2014/main" id="{4D960C60-DD8F-D307-44D1-1B69D88149E0}"/>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9" name="Class AR_NV_05_1">
            <a:hlinkClick r:id="" action="ppaction://media"/>
            <a:extLst>
              <a:ext uri="{FF2B5EF4-FFF2-40B4-BE49-F238E27FC236}">
                <a16:creationId xmlns:a16="http://schemas.microsoft.com/office/drawing/2014/main" id="{88C9B6DC-4C52-16AC-B1DE-54E91DF4B2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pic>
        <p:nvPicPr>
          <p:cNvPr id="30" name="Image 29" descr="Une image contenant noir, obscurité&#10;&#10;Le contenu généré par l’IA peut être incorrect.">
            <a:extLst>
              <a:ext uri="{FF2B5EF4-FFF2-40B4-BE49-F238E27FC236}">
                <a16:creationId xmlns:a16="http://schemas.microsoft.com/office/drawing/2014/main" id="{798D1611-79C9-5D35-8B37-6A4459C7E4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grpSp>
        <p:nvGrpSpPr>
          <p:cNvPr id="3" name="Groupe 2">
            <a:extLst>
              <a:ext uri="{FF2B5EF4-FFF2-40B4-BE49-F238E27FC236}">
                <a16:creationId xmlns:a16="http://schemas.microsoft.com/office/drawing/2014/main" id="{164D2232-3579-9067-6358-A939E32E052E}"/>
              </a:ext>
            </a:extLst>
          </p:cNvPr>
          <p:cNvGrpSpPr/>
          <p:nvPr/>
        </p:nvGrpSpPr>
        <p:grpSpPr>
          <a:xfrm>
            <a:off x="552763" y="126524"/>
            <a:ext cx="7558419" cy="307209"/>
            <a:chOff x="552763" y="126524"/>
            <a:chExt cx="7558419" cy="307209"/>
          </a:xfrm>
        </p:grpSpPr>
        <p:sp>
          <p:nvSpPr>
            <p:cNvPr id="5" name="Rectangle 4">
              <a:extLst>
                <a:ext uri="{FF2B5EF4-FFF2-40B4-BE49-F238E27FC236}">
                  <a16:creationId xmlns:a16="http://schemas.microsoft.com/office/drawing/2014/main" id="{B5FF543E-3021-EFEA-BAEC-3B0415DC8D9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4E6AC76-575B-D681-CF2A-BF5621B5D46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7" name="Image 6">
              <a:extLst>
                <a:ext uri="{FF2B5EF4-FFF2-40B4-BE49-F238E27FC236}">
                  <a16:creationId xmlns:a16="http://schemas.microsoft.com/office/drawing/2014/main" id="{9C80DC1D-AFE4-2324-E8AB-331DB2EF8DC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57B5CE9-AD3F-5FFF-4180-6EF18761A76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A03682EA-8BA7-CB2C-4080-0777267DE90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FBE0041A-D7CD-64D0-063C-6848A39A91D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506DEDA5-C1C9-D05D-1B6F-2EE621F1D346}"/>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13" name="Rectangle 12">
              <a:extLst>
                <a:ext uri="{FF2B5EF4-FFF2-40B4-BE49-F238E27FC236}">
                  <a16:creationId xmlns:a16="http://schemas.microsoft.com/office/drawing/2014/main" id="{4EFCF28E-4A4E-BFFD-2F1C-13D076C15B46}"/>
                </a:ext>
              </a:extLst>
            </p:cNvPr>
            <p:cNvSpPr>
              <a:spLocks/>
            </p:cNvSpPr>
            <p:nvPr/>
          </p:nvSpPr>
          <p:spPr>
            <a:xfrm>
              <a:off x="4365048" y="145733"/>
              <a:ext cx="1424572"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- 3</a:t>
              </a:r>
            </a:p>
          </p:txBody>
        </p:sp>
      </p:grpSp>
    </p:spTree>
    <p:extLst>
      <p:ext uri="{BB962C8B-B14F-4D97-AF65-F5344CB8AC3E}">
        <p14:creationId xmlns:p14="http://schemas.microsoft.com/office/powerpoint/2010/main" val="40668797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9"/>
                                        </p:tgtEl>
                                      </p:cBhvr>
                                    </p:cmd>
                                  </p:childTnLst>
                                </p:cTn>
                              </p:par>
                            </p:childTnLst>
                          </p:cTn>
                        </p:par>
                      </p:childTnLst>
                    </p:cTn>
                  </p:par>
                </p:childTnLst>
              </p:cTn>
              <p:nextCondLst>
                <p:cond evt="onClick" delay="0">
                  <p:tgtEl>
                    <p:spTgt spid="29"/>
                  </p:tgtEl>
                </p:cond>
              </p:nextCondLst>
            </p:seq>
            <p:video>
              <p:cMediaNode vol="80000">
                <p:cTn id="14" fill="hold" display="0">
                  <p:stCondLst>
                    <p:cond delay="indefinite"/>
                  </p:stCondLst>
                </p:cTn>
                <p:tgtEl>
                  <p:spTgt spid="2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67" name="ZoneTexte 66">
            <a:extLst>
              <a:ext uri="{FF2B5EF4-FFF2-40B4-BE49-F238E27FC236}">
                <a16:creationId xmlns:a16="http://schemas.microsoft.com/office/drawing/2014/main" id="{82165F6E-4E78-2349-B60A-633BE4B433BC}"/>
              </a:ext>
            </a:extLst>
          </p:cNvPr>
          <p:cNvSpPr txBox="1"/>
          <p:nvPr/>
        </p:nvSpPr>
        <p:spPr>
          <a:xfrm>
            <a:off x="-195252" y="783212"/>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A6A6A6"/>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سنشرع في نشاط جديد من يومياتي في الكتابة</a:t>
            </a: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CB9AA950-F9D1-C29B-3914-8082CF3CF211}"/>
              </a:ext>
            </a:extLst>
          </p:cNvPr>
          <p:cNvGrpSpPr/>
          <p:nvPr/>
        </p:nvGrpSpPr>
        <p:grpSpPr>
          <a:xfrm>
            <a:off x="552763" y="126524"/>
            <a:ext cx="7558419" cy="307209"/>
            <a:chOff x="552763" y="126524"/>
            <a:chExt cx="7558419" cy="307209"/>
          </a:xfrm>
        </p:grpSpPr>
        <p:sp>
          <p:nvSpPr>
            <p:cNvPr id="12" name="Rectangle 11">
              <a:extLst>
                <a:ext uri="{FF2B5EF4-FFF2-40B4-BE49-F238E27FC236}">
                  <a16:creationId xmlns:a16="http://schemas.microsoft.com/office/drawing/2014/main" id="{AD746095-6564-5B7B-7EFD-17CED41FBB2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7EAA2058-4F01-4EB3-7059-D5E5839A807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Image 13">
              <a:extLst>
                <a:ext uri="{FF2B5EF4-FFF2-40B4-BE49-F238E27FC236}">
                  <a16:creationId xmlns:a16="http://schemas.microsoft.com/office/drawing/2014/main" id="{9F65C3D3-9818-0E7A-A5F0-C2C5293E16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5" name="Image 14">
              <a:extLst>
                <a:ext uri="{FF2B5EF4-FFF2-40B4-BE49-F238E27FC236}">
                  <a16:creationId xmlns:a16="http://schemas.microsoft.com/office/drawing/2014/main" id="{A1E8E9CD-B4D1-62CB-551B-5DD325BA9CD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33123BDC-9575-AE80-D3E5-5A8A78AA78A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7" name="Image 16">
              <a:extLst>
                <a:ext uri="{FF2B5EF4-FFF2-40B4-BE49-F238E27FC236}">
                  <a16:creationId xmlns:a16="http://schemas.microsoft.com/office/drawing/2014/main" id="{5EAB4B4B-45CE-C828-0033-99D0B112B1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241BEB8C-C08F-B482-90C1-EF51BEDD4562}"/>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19" name="Rectangle 18">
              <a:extLst>
                <a:ext uri="{FF2B5EF4-FFF2-40B4-BE49-F238E27FC236}">
                  <a16:creationId xmlns:a16="http://schemas.microsoft.com/office/drawing/2014/main" id="{7B9D3675-D4A0-1CA5-7A13-AC435FD89FE7}"/>
                </a:ext>
              </a:extLst>
            </p:cNvPr>
            <p:cNvSpPr>
              <a:spLocks/>
            </p:cNvSpPr>
            <p:nvPr/>
          </p:nvSpPr>
          <p:spPr>
            <a:xfrm>
              <a:off x="4365048" y="145733"/>
              <a:ext cx="1424572"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- 3</a:t>
              </a:r>
            </a:p>
          </p:txBody>
        </p:sp>
      </p:grpSp>
      <p:pic>
        <p:nvPicPr>
          <p:cNvPr id="24" name="Espace réservé pour une image  23">
            <a:extLst>
              <a:ext uri="{FF2B5EF4-FFF2-40B4-BE49-F238E27FC236}">
                <a16:creationId xmlns:a16="http://schemas.microsoft.com/office/drawing/2014/main" id="{893834FD-8288-B0A5-1D08-621EB5BB984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0" name="ZoneTexte 9">
            <a:extLst>
              <a:ext uri="{FF2B5EF4-FFF2-40B4-BE49-F238E27FC236}">
                <a16:creationId xmlns:a16="http://schemas.microsoft.com/office/drawing/2014/main" id="{62551415-F703-0408-57FF-B1AFAA843C65}"/>
              </a:ext>
            </a:extLst>
          </p:cNvPr>
          <p:cNvSpPr txBox="1"/>
          <p:nvPr/>
        </p:nvSpPr>
        <p:spPr>
          <a:xfrm>
            <a:off x="2093126" y="2577650"/>
            <a:ext cx="5132476" cy="153206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MA" sz="66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يَوْمِيّاتي في ﭐلْكِتابَةِ.</a:t>
            </a:r>
          </a:p>
        </p:txBody>
      </p:sp>
    </p:spTree>
    <p:extLst>
      <p:ext uri="{BB962C8B-B14F-4D97-AF65-F5344CB8AC3E}">
        <p14:creationId xmlns:p14="http://schemas.microsoft.com/office/powerpoint/2010/main" val="119987088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6C0E-86BD-9C98-9192-56085E38D2D4}"/>
            </a:ext>
          </a:extLst>
        </p:cNvPr>
        <p:cNvGrpSpPr/>
        <p:nvPr/>
      </p:nvGrpSpPr>
      <p:grpSpPr>
        <a:xfrm>
          <a:off x="0" y="0"/>
          <a:ext cx="0" cy="0"/>
          <a:chOff x="0" y="0"/>
          <a:chExt cx="0" cy="0"/>
        </a:xfrm>
      </p:grpSpPr>
      <p:sp>
        <p:nvSpPr>
          <p:cNvPr id="67" name="ZoneTexte 66">
            <a:extLst>
              <a:ext uri="{FF2B5EF4-FFF2-40B4-BE49-F238E27FC236}">
                <a16:creationId xmlns:a16="http://schemas.microsoft.com/office/drawing/2014/main" id="{6FB85BF0-744A-531E-3BC9-4BE5CB0D9D62}"/>
              </a:ext>
            </a:extLst>
          </p:cNvPr>
          <p:cNvSpPr txBox="1"/>
          <p:nvPr/>
        </p:nvSpPr>
        <p:spPr>
          <a:xfrm>
            <a:off x="-195252" y="783212"/>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A6A6A6"/>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الوضعية ؟  معكم 7 دقائق للإنجاز على دفاتركم.</a:t>
            </a: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4EAD0384-686D-83EE-DE23-10F8058C870D}"/>
              </a:ext>
            </a:extLst>
          </p:cNvPr>
          <p:cNvGrpSpPr/>
          <p:nvPr/>
        </p:nvGrpSpPr>
        <p:grpSpPr>
          <a:xfrm>
            <a:off x="552763" y="126524"/>
            <a:ext cx="7558419" cy="307209"/>
            <a:chOff x="552763" y="126524"/>
            <a:chExt cx="7558419" cy="307209"/>
          </a:xfrm>
        </p:grpSpPr>
        <p:sp>
          <p:nvSpPr>
            <p:cNvPr id="12" name="Rectangle 11">
              <a:extLst>
                <a:ext uri="{FF2B5EF4-FFF2-40B4-BE49-F238E27FC236}">
                  <a16:creationId xmlns:a16="http://schemas.microsoft.com/office/drawing/2014/main" id="{1BAE7114-4BD3-A040-F818-FE95969C5B3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13C490F-0466-F7DB-8E49-442A8ECA1A2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Image 13">
              <a:extLst>
                <a:ext uri="{FF2B5EF4-FFF2-40B4-BE49-F238E27FC236}">
                  <a16:creationId xmlns:a16="http://schemas.microsoft.com/office/drawing/2014/main" id="{0E20C0F4-BCCD-6957-6771-BA3F66A2F5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5" name="Image 14">
              <a:extLst>
                <a:ext uri="{FF2B5EF4-FFF2-40B4-BE49-F238E27FC236}">
                  <a16:creationId xmlns:a16="http://schemas.microsoft.com/office/drawing/2014/main" id="{52CCC698-29AD-8143-2DE3-23DBE8C3953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43B78B77-FFCB-2AEA-56DB-49DBED48A5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7" name="Image 16">
              <a:extLst>
                <a:ext uri="{FF2B5EF4-FFF2-40B4-BE49-F238E27FC236}">
                  <a16:creationId xmlns:a16="http://schemas.microsoft.com/office/drawing/2014/main" id="{546D93EF-9B65-3663-6708-1269DE0213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C344719B-6F1F-EC4F-4D1D-D4361511F9D7}"/>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19" name="Rectangle 18">
              <a:extLst>
                <a:ext uri="{FF2B5EF4-FFF2-40B4-BE49-F238E27FC236}">
                  <a16:creationId xmlns:a16="http://schemas.microsoft.com/office/drawing/2014/main" id="{DBB5F59F-502F-061B-5819-17E05B307909}"/>
                </a:ext>
              </a:extLst>
            </p:cNvPr>
            <p:cNvSpPr>
              <a:spLocks/>
            </p:cNvSpPr>
            <p:nvPr/>
          </p:nvSpPr>
          <p:spPr>
            <a:xfrm>
              <a:off x="4365048" y="145733"/>
              <a:ext cx="1424572"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- 3</a:t>
              </a:r>
            </a:p>
          </p:txBody>
        </p:sp>
      </p:grpSp>
      <p:pic>
        <p:nvPicPr>
          <p:cNvPr id="22" name="Espace réservé pour une image  19">
            <a:extLst>
              <a:ext uri="{FF2B5EF4-FFF2-40B4-BE49-F238E27FC236}">
                <a16:creationId xmlns:a16="http://schemas.microsoft.com/office/drawing/2014/main" id="{E0CB4FEB-FDF5-EAA1-AACC-9F1C5E640AE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D2D1AEE8-9A33-B6C6-C054-583E8F19E662}"/>
              </a:ext>
            </a:extLst>
          </p:cNvPr>
          <p:cNvSpPr txBox="1"/>
          <p:nvPr/>
        </p:nvSpPr>
        <p:spPr>
          <a:xfrm>
            <a:off x="765110" y="2790053"/>
            <a:ext cx="7613779" cy="2800767"/>
          </a:xfrm>
          <a:prstGeom prst="rect">
            <a:avLst/>
          </a:prstGeom>
          <a:noFill/>
        </p:spPr>
        <p:txBody>
          <a:bodyPr wrap="square">
            <a:spAutoFit/>
          </a:bodyPr>
          <a:lstStyle/>
          <a:p>
            <a:pPr algn="just" rtl="1"/>
            <a:r>
              <a:rPr lang="ar-MA" sz="4400" b="1" kern="0" dirty="0">
                <a:solidFill>
                  <a:srgbClr val="424D7C"/>
                </a:solidFill>
                <a:latin typeface="Microsoft Uighur" panose="02000000000000000000" pitchFamily="2" charset="-78"/>
                <a:cs typeface="Microsoft Uighur" panose="02000000000000000000" pitchFamily="2" charset="-78"/>
              </a:rPr>
              <a:t>أَكْتُبُ فَقْرَةً أُقَدِّمُ فيها تَوْجيهاتٍ تُعينُ أَصْدِقائي عَلى النَّجاحِ، تَتَضَمَّنُ :</a:t>
            </a:r>
          </a:p>
          <a:p>
            <a:pPr marL="571500" indent="-571500" algn="just" rtl="1">
              <a:buFontTx/>
              <a:buChar char="-"/>
            </a:pPr>
            <a:r>
              <a:rPr lang="ar-MA" sz="4400" b="1" kern="0" dirty="0">
                <a:solidFill>
                  <a:srgbClr val="C00000"/>
                </a:solidFill>
                <a:latin typeface="Microsoft Uighur" panose="02000000000000000000" pitchFamily="2" charset="-78"/>
                <a:cs typeface="Microsoft Uighur" panose="02000000000000000000" pitchFamily="2" charset="-78"/>
              </a:rPr>
              <a:t>نَصيحَتَيْنِ؛ </a:t>
            </a:r>
          </a:p>
          <a:p>
            <a:pPr marL="571500" indent="-571500" algn="just" rtl="1">
              <a:buFontTx/>
              <a:buChar char="-"/>
            </a:pPr>
            <a:r>
              <a:rPr lang="ar-MA" sz="4400" b="1" kern="0" dirty="0">
                <a:solidFill>
                  <a:srgbClr val="C00000"/>
                </a:solidFill>
                <a:latin typeface="Microsoft Uighur" panose="02000000000000000000" pitchFamily="2" charset="-78"/>
                <a:cs typeface="Microsoft Uighur" panose="02000000000000000000" pitchFamily="2" charset="-78"/>
              </a:rPr>
              <a:t> تَحْذيرَيْنِ.</a:t>
            </a:r>
            <a:endParaRPr lang="fr-MA" sz="4400" b="1" kern="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80354648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D30DD-87BE-8B39-C5B8-C100D2B450E3}"/>
            </a:ext>
          </a:extLst>
        </p:cNvPr>
        <p:cNvGrpSpPr/>
        <p:nvPr/>
      </p:nvGrpSpPr>
      <p:grpSpPr>
        <a:xfrm>
          <a:off x="0" y="0"/>
          <a:ext cx="0" cy="0"/>
          <a:chOff x="0" y="0"/>
          <a:chExt cx="0" cy="0"/>
        </a:xfrm>
      </p:grpSpPr>
      <p:sp>
        <p:nvSpPr>
          <p:cNvPr id="67" name="ZoneTexte 66">
            <a:extLst>
              <a:ext uri="{FF2B5EF4-FFF2-40B4-BE49-F238E27FC236}">
                <a16:creationId xmlns:a16="http://schemas.microsoft.com/office/drawing/2014/main" id="{C295FBDB-F52F-FE66-EE90-713151F6A671}"/>
              </a:ext>
            </a:extLst>
          </p:cNvPr>
          <p:cNvSpPr txBox="1"/>
          <p:nvPr/>
        </p:nvSpPr>
        <p:spPr>
          <a:xfrm>
            <a:off x="-195252" y="783212"/>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A6A6A6"/>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الوضعية إنتاجه؟</a:t>
            </a:r>
            <a:endPar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A8E87572-300A-0B65-D174-4327ECD541CD}"/>
              </a:ext>
            </a:extLst>
          </p:cNvPr>
          <p:cNvGrpSpPr/>
          <p:nvPr/>
        </p:nvGrpSpPr>
        <p:grpSpPr>
          <a:xfrm>
            <a:off x="552763" y="126524"/>
            <a:ext cx="7558419" cy="307209"/>
            <a:chOff x="552763" y="126524"/>
            <a:chExt cx="7558419" cy="307209"/>
          </a:xfrm>
        </p:grpSpPr>
        <p:sp>
          <p:nvSpPr>
            <p:cNvPr id="12" name="Rectangle 11">
              <a:extLst>
                <a:ext uri="{FF2B5EF4-FFF2-40B4-BE49-F238E27FC236}">
                  <a16:creationId xmlns:a16="http://schemas.microsoft.com/office/drawing/2014/main" id="{E70C6B55-4291-A78A-EA51-344EAC8009C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9F791E9-BDA2-E342-8DEB-D1F7191D5AB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Image 13">
              <a:extLst>
                <a:ext uri="{FF2B5EF4-FFF2-40B4-BE49-F238E27FC236}">
                  <a16:creationId xmlns:a16="http://schemas.microsoft.com/office/drawing/2014/main" id="{6F2FC19E-D096-CDB0-F69D-87A716158D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5" name="Image 14">
              <a:extLst>
                <a:ext uri="{FF2B5EF4-FFF2-40B4-BE49-F238E27FC236}">
                  <a16:creationId xmlns:a16="http://schemas.microsoft.com/office/drawing/2014/main" id="{0CCA2E3D-1E89-0989-9AD6-44F2564BBF4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762AB198-B56B-E8C1-0609-DA593A5F1CE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7" name="Image 16">
              <a:extLst>
                <a:ext uri="{FF2B5EF4-FFF2-40B4-BE49-F238E27FC236}">
                  <a16:creationId xmlns:a16="http://schemas.microsoft.com/office/drawing/2014/main" id="{C5054234-23ED-9639-6EC4-07808D59015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5EEA7091-4B80-F348-5705-0E107ADF14C5}"/>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19" name="Rectangle 18">
              <a:extLst>
                <a:ext uri="{FF2B5EF4-FFF2-40B4-BE49-F238E27FC236}">
                  <a16:creationId xmlns:a16="http://schemas.microsoft.com/office/drawing/2014/main" id="{4C499793-EABB-5A75-F68F-57FBCAE6B960}"/>
                </a:ext>
              </a:extLst>
            </p:cNvPr>
            <p:cNvSpPr>
              <a:spLocks/>
            </p:cNvSpPr>
            <p:nvPr/>
          </p:nvSpPr>
          <p:spPr>
            <a:xfrm>
              <a:off x="4365048" y="145733"/>
              <a:ext cx="1424572"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18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- 3</a:t>
              </a:r>
            </a:p>
          </p:txBody>
        </p:sp>
      </p:grpSp>
      <p:pic>
        <p:nvPicPr>
          <p:cNvPr id="22" name="Espace réservé pour une image  19">
            <a:extLst>
              <a:ext uri="{FF2B5EF4-FFF2-40B4-BE49-F238E27FC236}">
                <a16:creationId xmlns:a16="http://schemas.microsoft.com/office/drawing/2014/main" id="{85BE5A62-1539-0BFE-6297-40DA0A1941F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CD35E4FF-D764-3BAC-37DF-4F5FF69B211D}"/>
              </a:ext>
            </a:extLst>
          </p:cNvPr>
          <p:cNvSpPr txBox="1"/>
          <p:nvPr/>
        </p:nvSpPr>
        <p:spPr>
          <a:xfrm>
            <a:off x="765110" y="2790053"/>
            <a:ext cx="7613779" cy="2800767"/>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أَكْتُبُ فَقْرَةً أُقَدِّمُ فيها تَوْجيهاتٍ تُعينُ أَصْدِقائي عَلى النَّجاحِ، تَتَضَمَّنُ :</a:t>
            </a:r>
          </a:p>
          <a:p>
            <a:pPr marL="571500" marR="0" lvl="0" indent="-571500" algn="just" defTabSz="457200" rtl="1" eaLnBrk="1" fontAlgn="auto" latinLnBrk="0" hangingPunct="1">
              <a:lnSpc>
                <a:spcPct val="100000"/>
              </a:lnSpc>
              <a:spcBef>
                <a:spcPts val="0"/>
              </a:spcBef>
              <a:spcAft>
                <a:spcPts val="0"/>
              </a:spcAft>
              <a:buClrTx/>
              <a:buSzTx/>
              <a:buFontTx/>
              <a:buChar char="-"/>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نَصيحَتَيْنِ؛ </a:t>
            </a:r>
          </a:p>
          <a:p>
            <a:pPr marL="571500" marR="0" lvl="0" indent="-571500" algn="just" defTabSz="457200" rtl="1" eaLnBrk="1" fontAlgn="auto" latinLnBrk="0" hangingPunct="1">
              <a:lnSpc>
                <a:spcPct val="100000"/>
              </a:lnSpc>
              <a:spcBef>
                <a:spcPts val="0"/>
              </a:spcBef>
              <a:spcAft>
                <a:spcPts val="0"/>
              </a:spcAft>
              <a:buClrTx/>
              <a:buSzTx/>
              <a:buFontTx/>
              <a:buChar char="-"/>
              <a:tabLst/>
              <a:defRPr/>
            </a:pPr>
            <a:r>
              <a:rPr kumimoji="0" lang="a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تَحْذيرَيْنِ.</a:t>
            </a:r>
            <a:endParaRPr kumimoji="0" lang="fr-MA" sz="44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98852170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F8EE4-BC55-D7F6-E189-FD4CEBAB44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B2DE538-E884-6AD7-703C-195C5F763B34}"/>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الكتابة هم ........................................................................... </a:t>
            </a:r>
            <a:endParaRPr lang="fr-FR" sz="2400" dirty="0"/>
          </a:p>
        </p:txBody>
      </p:sp>
      <p:sp>
        <p:nvSpPr>
          <p:cNvPr id="9" name="Rectangle 8">
            <a:extLst>
              <a:ext uri="{FF2B5EF4-FFF2-40B4-BE49-F238E27FC236}">
                <a16:creationId xmlns:a16="http://schemas.microsoft.com/office/drawing/2014/main" id="{855FEFF5-A400-B854-8447-D26E3BBE4BCB}"/>
              </a:ext>
            </a:extLst>
          </p:cNvPr>
          <p:cNvSpPr>
            <a:spLocks/>
          </p:cNvSpPr>
          <p:nvPr/>
        </p:nvSpPr>
        <p:spPr>
          <a:xfrm>
            <a:off x="6364050" y="14573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5699D76C-8C03-48C4-7B8A-FD1BC09E3385}"/>
              </a:ext>
            </a:extLst>
          </p:cNvPr>
          <p:cNvSpPr>
            <a:spLocks/>
          </p:cNvSpPr>
          <p:nvPr/>
        </p:nvSpPr>
        <p:spPr>
          <a:xfrm>
            <a:off x="2540996" y="14573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98B4C0E-6774-D6B6-F77D-7B09FDAC8CE0}"/>
              </a:ext>
            </a:extLst>
          </p:cNvPr>
          <p:cNvSpPr>
            <a:spLocks/>
          </p:cNvSpPr>
          <p:nvPr/>
        </p:nvSpPr>
        <p:spPr>
          <a:xfrm>
            <a:off x="610750" y="1387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اختـتام الحــصة</a:t>
            </a:r>
          </a:p>
        </p:txBody>
      </p:sp>
      <p:sp>
        <p:nvSpPr>
          <p:cNvPr id="17" name="Rectangle 16">
            <a:extLst>
              <a:ext uri="{FF2B5EF4-FFF2-40B4-BE49-F238E27FC236}">
                <a16:creationId xmlns:a16="http://schemas.microsoft.com/office/drawing/2014/main" id="{E993F342-83BC-3BB4-F075-1AC8642C3C92}"/>
              </a:ext>
            </a:extLst>
          </p:cNvPr>
          <p:cNvSpPr>
            <a:spLocks/>
          </p:cNvSpPr>
          <p:nvPr/>
        </p:nvSpPr>
        <p:spPr>
          <a:xfrm>
            <a:off x="4454144" y="15271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الإملاء</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a:extLst>
              <a:ext uri="{FF2B5EF4-FFF2-40B4-BE49-F238E27FC236}">
                <a16:creationId xmlns:a16="http://schemas.microsoft.com/office/drawing/2014/main" id="{11E02260-EE9C-A2E7-5B25-D95B6542380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596914" y="136738"/>
            <a:ext cx="278069" cy="278069"/>
          </a:xfrm>
          <a:prstGeom prst="rect">
            <a:avLst/>
          </a:prstGeom>
          <a:ln>
            <a:noFill/>
          </a:ln>
        </p:spPr>
      </p:pic>
      <p:pic>
        <p:nvPicPr>
          <p:cNvPr id="19" name="Image 18">
            <a:extLst>
              <a:ext uri="{FF2B5EF4-FFF2-40B4-BE49-F238E27FC236}">
                <a16:creationId xmlns:a16="http://schemas.microsoft.com/office/drawing/2014/main" id="{8AA34AB3-3E9F-F18F-1DE9-BCF0555E076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424806" y="136738"/>
            <a:ext cx="278069" cy="278069"/>
          </a:xfrm>
          <a:prstGeom prst="rect">
            <a:avLst/>
          </a:prstGeom>
          <a:ln>
            <a:noFill/>
          </a:ln>
        </p:spPr>
      </p:pic>
      <p:pic>
        <p:nvPicPr>
          <p:cNvPr id="20" name="Image 19">
            <a:extLst>
              <a:ext uri="{FF2B5EF4-FFF2-40B4-BE49-F238E27FC236}">
                <a16:creationId xmlns:a16="http://schemas.microsoft.com/office/drawing/2014/main" id="{F08C31FB-37E6-18C4-1F41-E03C1100C1C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739719" y="136738"/>
            <a:ext cx="278069" cy="278069"/>
          </a:xfrm>
          <a:prstGeom prst="rect">
            <a:avLst/>
          </a:prstGeom>
          <a:ln>
            <a:noFill/>
          </a:ln>
        </p:spPr>
      </p:pic>
      <p:pic>
        <p:nvPicPr>
          <p:cNvPr id="21" name="Image 20">
            <a:extLst>
              <a:ext uri="{FF2B5EF4-FFF2-40B4-BE49-F238E27FC236}">
                <a16:creationId xmlns:a16="http://schemas.microsoft.com/office/drawing/2014/main" id="{0FB9E48E-3906-8C20-1C87-B701AD0116A0}"/>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1818520" y="136738"/>
            <a:ext cx="278069" cy="278069"/>
          </a:xfrm>
          <a:prstGeom prst="rect">
            <a:avLst/>
          </a:prstGeom>
          <a:ln>
            <a:noFill/>
          </a:ln>
        </p:spPr>
      </p:pic>
      <p:pic>
        <p:nvPicPr>
          <p:cNvPr id="10" name="Espace réservé pour une image  9">
            <a:extLst>
              <a:ext uri="{FF2B5EF4-FFF2-40B4-BE49-F238E27FC236}">
                <a16:creationId xmlns:a16="http://schemas.microsoft.com/office/drawing/2014/main" id="{6689F871-5B66-C295-76D4-765E3BFE5327}"/>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2F444F0F-EF75-A5CF-6989-56C24023142B}"/>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835612" y="262429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ZoneTexte 5">
            <a:extLst>
              <a:ext uri="{FF2B5EF4-FFF2-40B4-BE49-F238E27FC236}">
                <a16:creationId xmlns:a16="http://schemas.microsoft.com/office/drawing/2014/main" id="{4107A85E-141D-0E50-4A78-C44495FFC71E}"/>
              </a:ext>
            </a:extLst>
          </p:cNvPr>
          <p:cNvSpPr txBox="1"/>
          <p:nvPr/>
        </p:nvSpPr>
        <p:spPr>
          <a:xfrm>
            <a:off x="3116423" y="1436589"/>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ٱلْكِتابَةِ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12714763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EF3FC7D3-16E7-32AB-47D1-DFBED1F025E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الكتابة – الحصة 3 </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1888958" y="3158999"/>
            <a:ext cx="5343463"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كتابة نص توجيهي.</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p>
          <a:p>
            <a:pPr marL="0" marR="0" lvl="0" indent="0" algn="ctr" defTabSz="914400" rtl="1" eaLnBrk="1" fontAlgn="auto" latinLnBrk="0" hangingPunct="1">
              <a:lnSpc>
                <a:spcPct val="100000"/>
              </a:lnSpc>
              <a:spcBef>
                <a:spcPts val="300"/>
              </a:spcBef>
              <a:spcAft>
                <a:spcPts val="0"/>
              </a:spcAft>
              <a:buClr>
                <a:srgbClr val="424D7B"/>
              </a:buClr>
              <a:buSzTx/>
              <a:buNone/>
              <a:tabLst/>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الحصة  - 3 </a:t>
            </a:r>
            <a:r>
              <a:rPr lang="ar-MA" sz="2400" b="1" dirty="0">
                <a:solidFill>
                  <a:srgbClr val="424D7B"/>
                </a:solidFill>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المسودة الأولى</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2707105" y="1807822"/>
            <a:ext cx="4525316" cy="58477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الكتابة – الإنتاج الكتابي</a:t>
            </a:r>
          </a:p>
        </p:txBody>
      </p:sp>
      <p:pic>
        <p:nvPicPr>
          <p:cNvPr id="2" name="Image 1">
            <a:extLst>
              <a:ext uri="{FF2B5EF4-FFF2-40B4-BE49-F238E27FC236}">
                <a16:creationId xmlns:a16="http://schemas.microsoft.com/office/drawing/2014/main" id="{18A26902-CB9B-E0A7-9630-544065E8BF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273433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46F31-5DEA-0984-9404-CE0F85D35DBE}"/>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B683A2C0-CFD2-3E65-2E72-CADCB8A60D52}"/>
              </a:ext>
            </a:extLst>
          </p:cNvPr>
          <p:cNvSpPr txBox="1"/>
          <p:nvPr/>
        </p:nvSpPr>
        <p:spPr>
          <a:xfrm>
            <a:off x="-339755" y="780197"/>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سنشرع الآن في حصة الإنتاج الكتابي. من يذكرنا بعناصر النص الإخباري؟. </a:t>
            </a:r>
          </a:p>
        </p:txBody>
      </p:sp>
      <p:grpSp>
        <p:nvGrpSpPr>
          <p:cNvPr id="14" name="Groupe 13">
            <a:extLst>
              <a:ext uri="{FF2B5EF4-FFF2-40B4-BE49-F238E27FC236}">
                <a16:creationId xmlns:a16="http://schemas.microsoft.com/office/drawing/2014/main" id="{4EA0533B-2AD4-E257-80AD-0DE2B6CAD318}"/>
              </a:ext>
            </a:extLst>
          </p:cNvPr>
          <p:cNvGrpSpPr/>
          <p:nvPr/>
        </p:nvGrpSpPr>
        <p:grpSpPr>
          <a:xfrm>
            <a:off x="552763" y="126524"/>
            <a:ext cx="7558419" cy="307209"/>
            <a:chOff x="552763" y="126524"/>
            <a:chExt cx="7558419" cy="307209"/>
          </a:xfrm>
        </p:grpSpPr>
        <p:sp>
          <p:nvSpPr>
            <p:cNvPr id="19" name="Rectangle 18">
              <a:extLst>
                <a:ext uri="{FF2B5EF4-FFF2-40B4-BE49-F238E27FC236}">
                  <a16:creationId xmlns:a16="http://schemas.microsoft.com/office/drawing/2014/main" id="{5AF33240-5940-358D-6CCF-64479DE1CA87}"/>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82F44C4-29A2-8E93-1814-94A7277F208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21" name="Image 20">
              <a:extLst>
                <a:ext uri="{FF2B5EF4-FFF2-40B4-BE49-F238E27FC236}">
                  <a16:creationId xmlns:a16="http://schemas.microsoft.com/office/drawing/2014/main" id="{5C53A56A-1FDD-56A2-D79A-DBD6CB9B4E1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032BA6E7-51E7-9124-73C8-B87CC63FD13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4" name="Image 23">
              <a:extLst>
                <a:ext uri="{FF2B5EF4-FFF2-40B4-BE49-F238E27FC236}">
                  <a16:creationId xmlns:a16="http://schemas.microsoft.com/office/drawing/2014/main" id="{35C9B209-92C0-1FB9-40A7-B1366531D1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5" name="Image 24">
              <a:extLst>
                <a:ext uri="{FF2B5EF4-FFF2-40B4-BE49-F238E27FC236}">
                  <a16:creationId xmlns:a16="http://schemas.microsoft.com/office/drawing/2014/main" id="{A1A028D8-1EB2-7ABB-1034-3ECB2E42052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6" name="Rectangle 25">
              <a:extLst>
                <a:ext uri="{FF2B5EF4-FFF2-40B4-BE49-F238E27FC236}">
                  <a16:creationId xmlns:a16="http://schemas.microsoft.com/office/drawing/2014/main" id="{C0264445-EB56-D3FF-8AD3-B39FFBFD04E3}"/>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27" name="Rectangle 26">
              <a:extLst>
                <a:ext uri="{FF2B5EF4-FFF2-40B4-BE49-F238E27FC236}">
                  <a16:creationId xmlns:a16="http://schemas.microsoft.com/office/drawing/2014/main" id="{8D508759-B544-DF13-E1C0-A47809532791}"/>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8" name="Espace réservé pour une image  7">
            <a:extLst>
              <a:ext uri="{FF2B5EF4-FFF2-40B4-BE49-F238E27FC236}">
                <a16:creationId xmlns:a16="http://schemas.microsoft.com/office/drawing/2014/main" id="{D9ED7211-64B6-ADD5-C2B0-3F0154E0B23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2" name="Google Shape;452;p158">
            <a:extLst>
              <a:ext uri="{FF2B5EF4-FFF2-40B4-BE49-F238E27FC236}">
                <a16:creationId xmlns:a16="http://schemas.microsoft.com/office/drawing/2014/main" id="{5239AE61-1F47-70AD-A52F-C84280A4F731}"/>
              </a:ext>
            </a:extLst>
          </p:cNvPr>
          <p:cNvSpPr txBox="1"/>
          <p:nvPr/>
        </p:nvSpPr>
        <p:spPr>
          <a:xfrm>
            <a:off x="544973" y="3207861"/>
            <a:ext cx="8279276" cy="830956"/>
          </a:xfrm>
          <a:prstGeom prst="rect">
            <a:avLst/>
          </a:prstGeom>
          <a:noFill/>
          <a:ln w="12700" cap="flat" cmpd="sng" algn="ctr">
            <a:no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MA"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اَلنَّصُّ ٱلتَّوْجيهِــــيُّ</a:t>
            </a:r>
          </a:p>
        </p:txBody>
      </p:sp>
    </p:spTree>
    <p:extLst>
      <p:ext uri="{BB962C8B-B14F-4D97-AF65-F5344CB8AC3E}">
        <p14:creationId xmlns:p14="http://schemas.microsoft.com/office/powerpoint/2010/main" val="284491821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B7314-1447-DEB3-ED9D-8A238A568C2E}"/>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B47EECC3-581F-B09E-EAF5-7AE0867FFB01}"/>
              </a:ext>
            </a:extLst>
          </p:cNvPr>
          <p:cNvSpPr txBox="1"/>
          <p:nvPr/>
        </p:nvSpPr>
        <p:spPr>
          <a:xfrm>
            <a:off x="-339755" y="780197"/>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المعلومات الرئيسية. من يقرأ؟</a:t>
            </a:r>
          </a:p>
        </p:txBody>
      </p:sp>
      <p:grpSp>
        <p:nvGrpSpPr>
          <p:cNvPr id="14" name="Groupe 13">
            <a:extLst>
              <a:ext uri="{FF2B5EF4-FFF2-40B4-BE49-F238E27FC236}">
                <a16:creationId xmlns:a16="http://schemas.microsoft.com/office/drawing/2014/main" id="{FE635C46-1D85-EFAE-9F73-B584F72EE31E}"/>
              </a:ext>
            </a:extLst>
          </p:cNvPr>
          <p:cNvGrpSpPr/>
          <p:nvPr/>
        </p:nvGrpSpPr>
        <p:grpSpPr>
          <a:xfrm>
            <a:off x="552763" y="126524"/>
            <a:ext cx="7558419" cy="307209"/>
            <a:chOff x="552763" y="126524"/>
            <a:chExt cx="7558419" cy="307209"/>
          </a:xfrm>
        </p:grpSpPr>
        <p:sp>
          <p:nvSpPr>
            <p:cNvPr id="19" name="Rectangle 18">
              <a:extLst>
                <a:ext uri="{FF2B5EF4-FFF2-40B4-BE49-F238E27FC236}">
                  <a16:creationId xmlns:a16="http://schemas.microsoft.com/office/drawing/2014/main" id="{F592A2F3-E0F9-74B5-3274-C4704601FF1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59FC296-D6F6-8E86-D6BD-8BE157E8E7C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1" name="Image 20">
              <a:extLst>
                <a:ext uri="{FF2B5EF4-FFF2-40B4-BE49-F238E27FC236}">
                  <a16:creationId xmlns:a16="http://schemas.microsoft.com/office/drawing/2014/main" id="{B5AAD75F-668E-4197-8B6C-C1D27D8AFF7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15A126CD-0EF7-AF8D-CB3D-07EBDC36FE7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4" name="Image 23">
              <a:extLst>
                <a:ext uri="{FF2B5EF4-FFF2-40B4-BE49-F238E27FC236}">
                  <a16:creationId xmlns:a16="http://schemas.microsoft.com/office/drawing/2014/main" id="{1E0A3114-586E-FD91-705C-154A21247B6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5" name="Image 24">
              <a:extLst>
                <a:ext uri="{FF2B5EF4-FFF2-40B4-BE49-F238E27FC236}">
                  <a16:creationId xmlns:a16="http://schemas.microsoft.com/office/drawing/2014/main" id="{2CAADE63-9276-ADB6-7D90-76B9A53DC4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6" name="Rectangle 25">
              <a:extLst>
                <a:ext uri="{FF2B5EF4-FFF2-40B4-BE49-F238E27FC236}">
                  <a16:creationId xmlns:a16="http://schemas.microsoft.com/office/drawing/2014/main" id="{DF72B42C-B514-8BE7-9463-3D720008A2D4}"/>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27" name="Rectangle 26">
              <a:extLst>
                <a:ext uri="{FF2B5EF4-FFF2-40B4-BE49-F238E27FC236}">
                  <a16:creationId xmlns:a16="http://schemas.microsoft.com/office/drawing/2014/main" id="{ABCD33B5-3ACF-B230-0405-401826D2056C}"/>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3</a:t>
              </a:r>
            </a:p>
          </p:txBody>
        </p:sp>
      </p:grpSp>
      <p:pic>
        <p:nvPicPr>
          <p:cNvPr id="8" name="Espace réservé pour une image  7">
            <a:extLst>
              <a:ext uri="{FF2B5EF4-FFF2-40B4-BE49-F238E27FC236}">
                <a16:creationId xmlns:a16="http://schemas.microsoft.com/office/drawing/2014/main" id="{DBAABA49-8029-852E-66C8-6F0E7B0BC90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2D9470E5-26E0-7B9E-2BD3-E33E9CB1CBB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5326" y="2417880"/>
            <a:ext cx="8205537" cy="3684120"/>
          </a:xfrm>
          <a:prstGeom prst="rect">
            <a:avLst/>
          </a:prstGeom>
        </p:spPr>
      </p:pic>
    </p:spTree>
    <p:extLst>
      <p:ext uri="{BB962C8B-B14F-4D97-AF65-F5344CB8AC3E}">
        <p14:creationId xmlns:p14="http://schemas.microsoft.com/office/powerpoint/2010/main" val="360231052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C0DF-FE8E-3054-D2A0-694B3FCC9689}"/>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76A84E3F-9EDD-27F2-657C-BE0D6F3B0B1C}"/>
              </a:ext>
            </a:extLst>
          </p:cNvPr>
          <p:cNvSpPr txBox="1"/>
          <p:nvPr/>
        </p:nvSpPr>
        <p:spPr>
          <a:xfrm>
            <a:off x="-339755" y="780197"/>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 النص التوجيهي الذي أنجزناه في الحصة الماضية؟</a:t>
            </a:r>
          </a:p>
        </p:txBody>
      </p:sp>
      <p:grpSp>
        <p:nvGrpSpPr>
          <p:cNvPr id="14" name="Groupe 13">
            <a:extLst>
              <a:ext uri="{FF2B5EF4-FFF2-40B4-BE49-F238E27FC236}">
                <a16:creationId xmlns:a16="http://schemas.microsoft.com/office/drawing/2014/main" id="{D2487556-1BB9-9BCD-747F-625A39523329}"/>
              </a:ext>
            </a:extLst>
          </p:cNvPr>
          <p:cNvGrpSpPr/>
          <p:nvPr/>
        </p:nvGrpSpPr>
        <p:grpSpPr>
          <a:xfrm>
            <a:off x="552763" y="126524"/>
            <a:ext cx="7558419" cy="307209"/>
            <a:chOff x="552763" y="126524"/>
            <a:chExt cx="7558419" cy="307209"/>
          </a:xfrm>
        </p:grpSpPr>
        <p:sp>
          <p:nvSpPr>
            <p:cNvPr id="19" name="Rectangle 18">
              <a:extLst>
                <a:ext uri="{FF2B5EF4-FFF2-40B4-BE49-F238E27FC236}">
                  <a16:creationId xmlns:a16="http://schemas.microsoft.com/office/drawing/2014/main" id="{A8FE2165-B650-EC1A-A6EA-8D45407D5722}"/>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3E185AF-553F-1DE0-7C17-A80F08251F58}"/>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1" name="Image 20">
              <a:extLst>
                <a:ext uri="{FF2B5EF4-FFF2-40B4-BE49-F238E27FC236}">
                  <a16:creationId xmlns:a16="http://schemas.microsoft.com/office/drawing/2014/main" id="{872D90B9-63E3-D816-9352-8F14C20DAD8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8C4BB8EC-7F45-5136-C0EC-CE7A713F0F0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4" name="Image 23">
              <a:extLst>
                <a:ext uri="{FF2B5EF4-FFF2-40B4-BE49-F238E27FC236}">
                  <a16:creationId xmlns:a16="http://schemas.microsoft.com/office/drawing/2014/main" id="{EA9F9796-D229-0ACB-93D5-D566EAE71FB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5" name="Image 24">
              <a:extLst>
                <a:ext uri="{FF2B5EF4-FFF2-40B4-BE49-F238E27FC236}">
                  <a16:creationId xmlns:a16="http://schemas.microsoft.com/office/drawing/2014/main" id="{8E9A3D65-6C3B-43BF-FC58-C02F57017E7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6" name="Rectangle 25">
              <a:extLst>
                <a:ext uri="{FF2B5EF4-FFF2-40B4-BE49-F238E27FC236}">
                  <a16:creationId xmlns:a16="http://schemas.microsoft.com/office/drawing/2014/main" id="{560BC314-A713-740B-666A-7B0FE4B6B4FD}"/>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27" name="Rectangle 26">
              <a:extLst>
                <a:ext uri="{FF2B5EF4-FFF2-40B4-BE49-F238E27FC236}">
                  <a16:creationId xmlns:a16="http://schemas.microsoft.com/office/drawing/2014/main" id="{911839C7-B5DB-0A92-202B-9BDAC3682254}"/>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3</a:t>
              </a:r>
            </a:p>
          </p:txBody>
        </p:sp>
      </p:grpSp>
      <p:pic>
        <p:nvPicPr>
          <p:cNvPr id="8" name="Espace réservé pour une image  7">
            <a:extLst>
              <a:ext uri="{FF2B5EF4-FFF2-40B4-BE49-F238E27FC236}">
                <a16:creationId xmlns:a16="http://schemas.microsoft.com/office/drawing/2014/main" id="{60C16486-8C82-7DCB-D86C-36C288D63A0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4242153E-376D-CFD2-A24A-248CBD4FC776}"/>
              </a:ext>
            </a:extLst>
          </p:cNvPr>
          <p:cNvSpPr txBox="1"/>
          <p:nvPr/>
        </p:nvSpPr>
        <p:spPr>
          <a:xfrm>
            <a:off x="429213" y="1769507"/>
            <a:ext cx="8285573" cy="5016758"/>
          </a:xfrm>
          <a:prstGeom prst="rect">
            <a:avLst/>
          </a:prstGeom>
          <a:noFill/>
        </p:spPr>
        <p:txBody>
          <a:bodyPr wrap="square">
            <a:spAutoFit/>
          </a:bodyPr>
          <a:lstStyle/>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اَلتَّواصُلُ رُكْنٌ أَساسِيٌّ في حَياةِ ٱلْإِنْسانِ، إِذْ إِنَّهُ يُوَطِّدُ ٱلْعَلاقاتِ بَيْنَ ٱلْأَشْخاصِ وَيُنَمّي روحَ ٱلتَّعاوُنِ وَٱلاِحْتِرامِ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ٱلْمُتَبادَلِ</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p>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لِتَحْقيقِ تَواصُلٍ جَيِّدٍ مَعَ ٱلْآخَرينَ، يَنْبَغي أَوَّلاً أَنْ تُحْسِنَ ٱلاِسْتِماعَ وَلا تَقْطَعْ حَديثَ مُحادِثِكَ، فَإِنَّ ذَلِكَ يُعَبِّرُ عَنِ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ٱحْتِرامِكَ</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لَهُ. </a:t>
            </a:r>
            <a:r>
              <a:rPr lang="ar-MA" sz="32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وَٱحْذَرْ</a:t>
            </a: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أَنْ تَسْتَعْمِلَ أَلْفاظاً جارِحَةً أَوْ أُسْلوباً فيهِ غِلْظَةٌ لِأَنَّ ٱلْكَلِمَةَ ٱلطَّيِّبَةَ تَفْتَحُ ٱلْقُلوبَ وَتَجْمَعُ ٱلنّاسَ. إِيّاكَ أَنْ تَغْضَبَ. لا تَرْفَعْ صَوْتَكَ، ولا تَسْخَرْ مِنْ أَحَدٍ. كُنْ صادِقاً وَٱبْتَسِمْ حينَ تَلْقى ٱلنّاسَ، فَإِنَّ ٱلاِبْتِسامَةَ صَدَقَةٌ.</a:t>
            </a:r>
          </a:p>
          <a:p>
            <a:pPr algn="just" rtl="1">
              <a:buNone/>
            </a:pPr>
            <a:r>
              <a:rPr lang="ar-MA" sz="32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إنَّ تَطْبيقَ قَواعِدِ ٱلتَّواصُلِ ٱلْجَيِّدِ ضَرورَةٌ لا غِنىً عَنْها لِبِناءِ مُجْتَمَعٍ مُتَرابِطٍ وَسَعيدٍ. فَبادِرْ إِلى تَطْبيقِ هَذِهِ ٱلتَّوْجِيهاتِ مَعَ أُسْرَتِكَ وَأَصْدِقائِكَ، وَسَتَرى كَيْفَ تَتَحَوَّلُ عَلاقاتُكَ إِلى رَوابِطَ مَتينَةٍ مَبْنِيَّةٍ عَلى ٱلْمَحَبَّةِ وَٱلثِّقَةِ.</a:t>
            </a:r>
          </a:p>
        </p:txBody>
      </p:sp>
    </p:spTree>
    <p:extLst>
      <p:ext uri="{BB962C8B-B14F-4D97-AF65-F5344CB8AC3E}">
        <p14:creationId xmlns:p14="http://schemas.microsoft.com/office/powerpoint/2010/main" val="327444353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D58A6-DD23-E51D-C313-364DD7DCBFDE}"/>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AD234A0E-9AE5-D610-8381-C352C97B0A04}"/>
              </a:ext>
            </a:extLst>
          </p:cNvPr>
          <p:cNvSpPr txBox="1"/>
          <p:nvPr/>
        </p:nvSpPr>
        <p:spPr>
          <a:xfrm>
            <a:off x="-280836" y="862972"/>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الصفحة 115.</a:t>
            </a:r>
          </a:p>
        </p:txBody>
      </p:sp>
      <p:grpSp>
        <p:nvGrpSpPr>
          <p:cNvPr id="33" name="Groupe 32">
            <a:extLst>
              <a:ext uri="{FF2B5EF4-FFF2-40B4-BE49-F238E27FC236}">
                <a16:creationId xmlns:a16="http://schemas.microsoft.com/office/drawing/2014/main" id="{8011180F-46C7-B992-61BB-964D91D5F195}"/>
              </a:ext>
            </a:extLst>
          </p:cNvPr>
          <p:cNvGrpSpPr/>
          <p:nvPr/>
        </p:nvGrpSpPr>
        <p:grpSpPr>
          <a:xfrm>
            <a:off x="552763" y="126524"/>
            <a:ext cx="7558419" cy="307209"/>
            <a:chOff x="552763" y="126524"/>
            <a:chExt cx="7558419" cy="307209"/>
          </a:xfrm>
        </p:grpSpPr>
        <p:sp>
          <p:nvSpPr>
            <p:cNvPr id="34" name="Rectangle 33">
              <a:extLst>
                <a:ext uri="{FF2B5EF4-FFF2-40B4-BE49-F238E27FC236}">
                  <a16:creationId xmlns:a16="http://schemas.microsoft.com/office/drawing/2014/main" id="{2A006FB7-09BF-DABC-711E-DC1162934B85}"/>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6DA2AEC2-F937-BB2B-4B91-812DBF8D795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36" name="Image 35">
              <a:extLst>
                <a:ext uri="{FF2B5EF4-FFF2-40B4-BE49-F238E27FC236}">
                  <a16:creationId xmlns:a16="http://schemas.microsoft.com/office/drawing/2014/main" id="{BC67A210-089E-F074-C208-B9456B641DB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37" name="Image 36">
              <a:extLst>
                <a:ext uri="{FF2B5EF4-FFF2-40B4-BE49-F238E27FC236}">
                  <a16:creationId xmlns:a16="http://schemas.microsoft.com/office/drawing/2014/main" id="{D4A26FFF-A730-6D86-3029-E2AD9266B3F2}"/>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38" name="Image 37">
              <a:extLst>
                <a:ext uri="{FF2B5EF4-FFF2-40B4-BE49-F238E27FC236}">
                  <a16:creationId xmlns:a16="http://schemas.microsoft.com/office/drawing/2014/main" id="{5D52DA21-B173-B39D-6A4B-C9F05D5BFE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39" name="Image 38">
              <a:extLst>
                <a:ext uri="{FF2B5EF4-FFF2-40B4-BE49-F238E27FC236}">
                  <a16:creationId xmlns:a16="http://schemas.microsoft.com/office/drawing/2014/main" id="{A72B32F7-6210-720F-5448-BEF1D19382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40" name="Rectangle 39">
              <a:extLst>
                <a:ext uri="{FF2B5EF4-FFF2-40B4-BE49-F238E27FC236}">
                  <a16:creationId xmlns:a16="http://schemas.microsoft.com/office/drawing/2014/main" id="{3ADF9D1F-7B2D-BD8E-879C-1E340F1C9F49}"/>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41" name="Rectangle 40">
              <a:extLst>
                <a:ext uri="{FF2B5EF4-FFF2-40B4-BE49-F238E27FC236}">
                  <a16:creationId xmlns:a16="http://schemas.microsoft.com/office/drawing/2014/main" id="{D51ECE04-F73A-5930-B3A2-55A0545C3695}"/>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45" name="Espace réservé pour une image  14">
            <a:extLst>
              <a:ext uri="{FF2B5EF4-FFF2-40B4-BE49-F238E27FC236}">
                <a16:creationId xmlns:a16="http://schemas.microsoft.com/office/drawing/2014/main" id="{3B21C0A0-9ED7-7F29-2DE7-0B235A11698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34EC2B00-EE1B-190C-9C31-15B7DBD9A4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9165" y="1422190"/>
            <a:ext cx="3462755" cy="5311387"/>
          </a:xfrm>
          <a:prstGeom prst="rect">
            <a:avLst/>
          </a:prstGeom>
        </p:spPr>
      </p:pic>
    </p:spTree>
    <p:extLst>
      <p:ext uri="{BB962C8B-B14F-4D97-AF65-F5344CB8AC3E}">
        <p14:creationId xmlns:p14="http://schemas.microsoft.com/office/powerpoint/2010/main" val="328893779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4FF00-3777-45BD-B16C-8D526B98C6C9}"/>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93ABE6A3-3DE8-0037-B2AC-64BFCE6A918B}"/>
              </a:ext>
            </a:extLst>
          </p:cNvPr>
          <p:cNvSpPr txBox="1"/>
          <p:nvPr/>
        </p:nvSpPr>
        <p:spPr>
          <a:xfrm>
            <a:off x="-280836" y="862972"/>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وضعية الإنتاج</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grpSp>
        <p:nvGrpSpPr>
          <p:cNvPr id="33" name="Groupe 32">
            <a:extLst>
              <a:ext uri="{FF2B5EF4-FFF2-40B4-BE49-F238E27FC236}">
                <a16:creationId xmlns:a16="http://schemas.microsoft.com/office/drawing/2014/main" id="{31905518-2C4F-06C5-066A-6F17894D9DDE}"/>
              </a:ext>
            </a:extLst>
          </p:cNvPr>
          <p:cNvGrpSpPr/>
          <p:nvPr/>
        </p:nvGrpSpPr>
        <p:grpSpPr>
          <a:xfrm>
            <a:off x="552763" y="126524"/>
            <a:ext cx="7558419" cy="307209"/>
            <a:chOff x="552763" y="126524"/>
            <a:chExt cx="7558419" cy="307209"/>
          </a:xfrm>
        </p:grpSpPr>
        <p:sp>
          <p:nvSpPr>
            <p:cNvPr id="34" name="Rectangle 33">
              <a:extLst>
                <a:ext uri="{FF2B5EF4-FFF2-40B4-BE49-F238E27FC236}">
                  <a16:creationId xmlns:a16="http://schemas.microsoft.com/office/drawing/2014/main" id="{554F20F1-EB6D-B2AB-BF62-31B9CF5F8F39}"/>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77D341BE-BC28-9E61-A5EE-6F73284756F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6" name="Image 35">
              <a:extLst>
                <a:ext uri="{FF2B5EF4-FFF2-40B4-BE49-F238E27FC236}">
                  <a16:creationId xmlns:a16="http://schemas.microsoft.com/office/drawing/2014/main" id="{92A13BBA-C19B-474F-6F37-CD21F747ECC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37" name="Image 36">
              <a:extLst>
                <a:ext uri="{FF2B5EF4-FFF2-40B4-BE49-F238E27FC236}">
                  <a16:creationId xmlns:a16="http://schemas.microsoft.com/office/drawing/2014/main" id="{479A8F73-A823-A697-1E64-BF5E7F5DC6F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38" name="Image 37">
              <a:extLst>
                <a:ext uri="{FF2B5EF4-FFF2-40B4-BE49-F238E27FC236}">
                  <a16:creationId xmlns:a16="http://schemas.microsoft.com/office/drawing/2014/main" id="{B886A2FB-B358-4CA7-E316-F10D72BC1BA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39" name="Image 38">
              <a:extLst>
                <a:ext uri="{FF2B5EF4-FFF2-40B4-BE49-F238E27FC236}">
                  <a16:creationId xmlns:a16="http://schemas.microsoft.com/office/drawing/2014/main" id="{38F604C7-5535-36A6-4029-778B2A7327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40" name="Rectangle 39">
              <a:extLst>
                <a:ext uri="{FF2B5EF4-FFF2-40B4-BE49-F238E27FC236}">
                  <a16:creationId xmlns:a16="http://schemas.microsoft.com/office/drawing/2014/main" id="{B4DB64C9-5896-F322-A8BC-72F48034FF0A}"/>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41" name="Rectangle 40">
              <a:extLst>
                <a:ext uri="{FF2B5EF4-FFF2-40B4-BE49-F238E27FC236}">
                  <a16:creationId xmlns:a16="http://schemas.microsoft.com/office/drawing/2014/main" id="{3C36F5F6-E042-DF70-567F-68F77A284A46}"/>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3</a:t>
              </a:r>
            </a:p>
          </p:txBody>
        </p:sp>
      </p:grpSp>
      <p:pic>
        <p:nvPicPr>
          <p:cNvPr id="45" name="Espace réservé pour une image  14">
            <a:extLst>
              <a:ext uri="{FF2B5EF4-FFF2-40B4-BE49-F238E27FC236}">
                <a16:creationId xmlns:a16="http://schemas.microsoft.com/office/drawing/2014/main" id="{F31AEF88-CE80-4171-FC7A-159CCE0A5BA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E53DF8D1-242F-B761-5EA1-B60C87009D8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6604" y="2586789"/>
            <a:ext cx="7870791" cy="1684421"/>
          </a:xfrm>
          <a:prstGeom prst="rect">
            <a:avLst/>
          </a:prstGeom>
        </p:spPr>
      </p:pic>
    </p:spTree>
    <p:extLst>
      <p:ext uri="{BB962C8B-B14F-4D97-AF65-F5344CB8AC3E}">
        <p14:creationId xmlns:p14="http://schemas.microsoft.com/office/powerpoint/2010/main" val="400862403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53A1-2D3D-ACDB-8328-4CDDD908F7D6}"/>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98AED8E4-F79D-0DD6-9661-176346A13EB3}"/>
              </a:ext>
            </a:extLst>
          </p:cNvPr>
          <p:cNvSpPr txBox="1"/>
          <p:nvPr/>
        </p:nvSpPr>
        <p:spPr>
          <a:xfrm>
            <a:off x="709863" y="684213"/>
            <a:ext cx="6929872"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اكتبوا نصا توجيهيا على دفاتركم . عمل فردي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3" name="Groupe 12">
            <a:extLst>
              <a:ext uri="{FF2B5EF4-FFF2-40B4-BE49-F238E27FC236}">
                <a16:creationId xmlns:a16="http://schemas.microsoft.com/office/drawing/2014/main" id="{F33A68A0-F8F2-1B2C-9ACF-26DC87586E29}"/>
              </a:ext>
            </a:extLst>
          </p:cNvPr>
          <p:cNvGrpSpPr/>
          <p:nvPr/>
        </p:nvGrpSpPr>
        <p:grpSpPr>
          <a:xfrm>
            <a:off x="552763" y="126524"/>
            <a:ext cx="7558419" cy="307209"/>
            <a:chOff x="552763" y="126524"/>
            <a:chExt cx="7558419" cy="307209"/>
          </a:xfrm>
        </p:grpSpPr>
        <p:sp>
          <p:nvSpPr>
            <p:cNvPr id="14" name="Rectangle 13">
              <a:extLst>
                <a:ext uri="{FF2B5EF4-FFF2-40B4-BE49-F238E27FC236}">
                  <a16:creationId xmlns:a16="http://schemas.microsoft.com/office/drawing/2014/main" id="{5CEB77FE-4ECF-0691-2F02-F4C3B623890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2B56385-FFB8-14A7-89E5-F0A88D09B93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0" name="Image 19">
              <a:extLst>
                <a:ext uri="{FF2B5EF4-FFF2-40B4-BE49-F238E27FC236}">
                  <a16:creationId xmlns:a16="http://schemas.microsoft.com/office/drawing/2014/main" id="{9F1A1256-F275-236F-5726-3846978CDA1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1" name="Image 20">
              <a:extLst>
                <a:ext uri="{FF2B5EF4-FFF2-40B4-BE49-F238E27FC236}">
                  <a16:creationId xmlns:a16="http://schemas.microsoft.com/office/drawing/2014/main" id="{BCFD2F5A-ED78-4AC9-6BAF-FA6B467B60D3}"/>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2" name="Image 21">
              <a:extLst>
                <a:ext uri="{FF2B5EF4-FFF2-40B4-BE49-F238E27FC236}">
                  <a16:creationId xmlns:a16="http://schemas.microsoft.com/office/drawing/2014/main" id="{E95EF23E-79CE-B53F-9106-490A15192C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4" name="Image 23">
              <a:extLst>
                <a:ext uri="{FF2B5EF4-FFF2-40B4-BE49-F238E27FC236}">
                  <a16:creationId xmlns:a16="http://schemas.microsoft.com/office/drawing/2014/main" id="{BB451768-53CA-CDBB-0930-2016356BC5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5" name="Rectangle 24">
              <a:extLst>
                <a:ext uri="{FF2B5EF4-FFF2-40B4-BE49-F238E27FC236}">
                  <a16:creationId xmlns:a16="http://schemas.microsoft.com/office/drawing/2014/main" id="{4013F06B-9518-7C22-A8B2-6FB3B44DF774}"/>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- 4</a:t>
              </a:r>
            </a:p>
          </p:txBody>
        </p:sp>
        <p:sp>
          <p:nvSpPr>
            <p:cNvPr id="26" name="Rectangle 25">
              <a:extLst>
                <a:ext uri="{FF2B5EF4-FFF2-40B4-BE49-F238E27FC236}">
                  <a16:creationId xmlns:a16="http://schemas.microsoft.com/office/drawing/2014/main" id="{57B3EF60-4FF7-40F3-94B7-73A42E62D2C1}"/>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S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3</a:t>
              </a:r>
            </a:p>
          </p:txBody>
        </p:sp>
      </p:grpSp>
      <p:pic>
        <p:nvPicPr>
          <p:cNvPr id="29" name="Espace réservé pour une image  14">
            <a:extLst>
              <a:ext uri="{FF2B5EF4-FFF2-40B4-BE49-F238E27FC236}">
                <a16:creationId xmlns:a16="http://schemas.microsoft.com/office/drawing/2014/main" id="{F3774669-D00B-0A9D-8560-00C2C4D6D40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860FB297-6BD1-C8A7-3A70-AC9207458D3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6604" y="1744579"/>
            <a:ext cx="7870791" cy="1684421"/>
          </a:xfrm>
          <a:prstGeom prst="rect">
            <a:avLst/>
          </a:prstGeom>
        </p:spPr>
      </p:pic>
      <p:pic>
        <p:nvPicPr>
          <p:cNvPr id="5" name="Image 4">
            <a:extLst>
              <a:ext uri="{FF2B5EF4-FFF2-40B4-BE49-F238E27FC236}">
                <a16:creationId xmlns:a16="http://schemas.microsoft.com/office/drawing/2014/main" id="{5D636D61-D7AA-4E5C-19CF-9EFE5BF0DD80}"/>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709863" y="3582291"/>
            <a:ext cx="7797532" cy="2722256"/>
          </a:xfrm>
          <a:prstGeom prst="rect">
            <a:avLst/>
          </a:prstGeom>
        </p:spPr>
      </p:pic>
    </p:spTree>
    <p:extLst>
      <p:ext uri="{BB962C8B-B14F-4D97-AF65-F5344CB8AC3E}">
        <p14:creationId xmlns:p14="http://schemas.microsoft.com/office/powerpoint/2010/main" val="219625160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7DDA2-A61A-66F4-77F1-5B591461461C}"/>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233A0924-716E-7056-7C76-4C48EE892502}"/>
              </a:ext>
            </a:extLst>
          </p:cNvPr>
          <p:cNvSpPr txBox="1"/>
          <p:nvPr/>
        </p:nvSpPr>
        <p:spPr>
          <a:xfrm>
            <a:off x="319087" y="610437"/>
            <a:ext cx="7207708"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 معكم 15 دقيقة للإنجاز. استعينوا بعناصر التصميم و العبارات و الروابط المقترحة. سأضع رموزا تساعدكم على التصحيح. </a:t>
            </a:r>
          </a:p>
        </p:txBody>
      </p:sp>
      <p:grpSp>
        <p:nvGrpSpPr>
          <p:cNvPr id="13" name="Groupe 12">
            <a:extLst>
              <a:ext uri="{FF2B5EF4-FFF2-40B4-BE49-F238E27FC236}">
                <a16:creationId xmlns:a16="http://schemas.microsoft.com/office/drawing/2014/main" id="{C6104E6C-AF21-6407-790D-A520A611AB9E}"/>
              </a:ext>
            </a:extLst>
          </p:cNvPr>
          <p:cNvGrpSpPr/>
          <p:nvPr/>
        </p:nvGrpSpPr>
        <p:grpSpPr>
          <a:xfrm>
            <a:off x="552763" y="126524"/>
            <a:ext cx="7558419" cy="307209"/>
            <a:chOff x="552763" y="126524"/>
            <a:chExt cx="7558419" cy="307209"/>
          </a:xfrm>
        </p:grpSpPr>
        <p:sp>
          <p:nvSpPr>
            <p:cNvPr id="14" name="Rectangle 13">
              <a:extLst>
                <a:ext uri="{FF2B5EF4-FFF2-40B4-BE49-F238E27FC236}">
                  <a16:creationId xmlns:a16="http://schemas.microsoft.com/office/drawing/2014/main" id="{910F4755-559F-E840-5973-758C37A7C8E4}"/>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3CDD91FD-D9F7-0545-1674-2B23D75B3C07}"/>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20" name="Image 19">
              <a:extLst>
                <a:ext uri="{FF2B5EF4-FFF2-40B4-BE49-F238E27FC236}">
                  <a16:creationId xmlns:a16="http://schemas.microsoft.com/office/drawing/2014/main" id="{B1205C12-A8F7-9BFE-A7DA-E57F17DF558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1" name="Image 20">
              <a:extLst>
                <a:ext uri="{FF2B5EF4-FFF2-40B4-BE49-F238E27FC236}">
                  <a16:creationId xmlns:a16="http://schemas.microsoft.com/office/drawing/2014/main" id="{D29E03B5-8CC3-D805-9B14-006E860327B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2" name="Image 21">
              <a:extLst>
                <a:ext uri="{FF2B5EF4-FFF2-40B4-BE49-F238E27FC236}">
                  <a16:creationId xmlns:a16="http://schemas.microsoft.com/office/drawing/2014/main" id="{534F2B19-255A-0A6E-7539-93343D90F9E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4" name="Image 23">
              <a:extLst>
                <a:ext uri="{FF2B5EF4-FFF2-40B4-BE49-F238E27FC236}">
                  <a16:creationId xmlns:a16="http://schemas.microsoft.com/office/drawing/2014/main" id="{1438533F-06E5-A980-38C5-8BBD8D1C2E9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5" name="Rectangle 24">
              <a:extLst>
                <a:ext uri="{FF2B5EF4-FFF2-40B4-BE49-F238E27FC236}">
                  <a16:creationId xmlns:a16="http://schemas.microsoft.com/office/drawing/2014/main" id="{AAAB6304-0A21-FE2A-BDBE-E6B9303A979D}"/>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26" name="Rectangle 25">
              <a:extLst>
                <a:ext uri="{FF2B5EF4-FFF2-40B4-BE49-F238E27FC236}">
                  <a16:creationId xmlns:a16="http://schemas.microsoft.com/office/drawing/2014/main" id="{7F7B5FC9-AC5D-8A92-8C1E-0884F731FB99}"/>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29" name="Espace réservé pour une image  14">
            <a:extLst>
              <a:ext uri="{FF2B5EF4-FFF2-40B4-BE49-F238E27FC236}">
                <a16:creationId xmlns:a16="http://schemas.microsoft.com/office/drawing/2014/main" id="{E967D0D3-6D54-1C6E-3E61-378D802C296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BD73E243-E93E-AA13-43A7-164F26BB663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6604" y="1744579"/>
            <a:ext cx="7870791" cy="1684421"/>
          </a:xfrm>
          <a:prstGeom prst="rect">
            <a:avLst/>
          </a:prstGeom>
        </p:spPr>
      </p:pic>
      <p:pic>
        <p:nvPicPr>
          <p:cNvPr id="3" name="Image 2">
            <a:extLst>
              <a:ext uri="{FF2B5EF4-FFF2-40B4-BE49-F238E27FC236}">
                <a16:creationId xmlns:a16="http://schemas.microsoft.com/office/drawing/2014/main" id="{3866AF2A-9B5B-5532-A6AE-15156B681B56}"/>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709863" y="3582291"/>
            <a:ext cx="7797532" cy="2722256"/>
          </a:xfrm>
          <a:prstGeom prst="rect">
            <a:avLst/>
          </a:prstGeom>
        </p:spPr>
      </p:pic>
    </p:spTree>
    <p:extLst>
      <p:ext uri="{BB962C8B-B14F-4D97-AF65-F5344CB8AC3E}">
        <p14:creationId xmlns:p14="http://schemas.microsoft.com/office/powerpoint/2010/main" val="31506899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EB6E0-1E57-405A-F47E-B99505D13CF9}"/>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E345996E-844B-DF5A-6A7B-F435DEE2F394}"/>
              </a:ext>
            </a:extLst>
          </p:cNvPr>
          <p:cNvSpPr txBox="1"/>
          <p:nvPr/>
        </p:nvSpPr>
        <p:spPr>
          <a:xfrm>
            <a:off x="552763" y="604048"/>
            <a:ext cx="6985316"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سأسجل  بعض الأخطاء  على السبورة  (نحوية – صرفية – إملائية – علامات ترقيم – غموض في المعنى...)لاستثمارها في التصحيح</a:t>
            </a:r>
          </a:p>
        </p:txBody>
      </p:sp>
      <p:grpSp>
        <p:nvGrpSpPr>
          <p:cNvPr id="14" name="Groupe 13">
            <a:extLst>
              <a:ext uri="{FF2B5EF4-FFF2-40B4-BE49-F238E27FC236}">
                <a16:creationId xmlns:a16="http://schemas.microsoft.com/office/drawing/2014/main" id="{51D4CEB7-15E2-5827-9D57-DAEF808BFCC8}"/>
              </a:ext>
            </a:extLst>
          </p:cNvPr>
          <p:cNvGrpSpPr/>
          <p:nvPr/>
        </p:nvGrpSpPr>
        <p:grpSpPr>
          <a:xfrm>
            <a:off x="552763" y="126524"/>
            <a:ext cx="7558419" cy="307209"/>
            <a:chOff x="552763" y="126524"/>
            <a:chExt cx="7558419" cy="307209"/>
          </a:xfrm>
        </p:grpSpPr>
        <p:sp>
          <p:nvSpPr>
            <p:cNvPr id="19" name="Rectangle 18">
              <a:extLst>
                <a:ext uri="{FF2B5EF4-FFF2-40B4-BE49-F238E27FC236}">
                  <a16:creationId xmlns:a16="http://schemas.microsoft.com/office/drawing/2014/main" id="{7D3318C2-A83D-7484-CCF9-B27C911DE7E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6F775C39-50A9-7E6D-5C94-686B96D8148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21" name="Image 20">
              <a:extLst>
                <a:ext uri="{FF2B5EF4-FFF2-40B4-BE49-F238E27FC236}">
                  <a16:creationId xmlns:a16="http://schemas.microsoft.com/office/drawing/2014/main" id="{163420E9-9E49-FF3D-A545-C147C6A02D3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9E47F8E1-3B00-A02E-FED7-025E5C46F394}"/>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4" name="Image 23">
              <a:extLst>
                <a:ext uri="{FF2B5EF4-FFF2-40B4-BE49-F238E27FC236}">
                  <a16:creationId xmlns:a16="http://schemas.microsoft.com/office/drawing/2014/main" id="{5B584EDC-DF66-D3ED-D47E-4B944D0B733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5" name="Image 24">
              <a:extLst>
                <a:ext uri="{FF2B5EF4-FFF2-40B4-BE49-F238E27FC236}">
                  <a16:creationId xmlns:a16="http://schemas.microsoft.com/office/drawing/2014/main" id="{F0FA3974-913A-528A-9D6F-75F2AD7FC2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6" name="Rectangle 25">
              <a:extLst>
                <a:ext uri="{FF2B5EF4-FFF2-40B4-BE49-F238E27FC236}">
                  <a16:creationId xmlns:a16="http://schemas.microsoft.com/office/drawing/2014/main" id="{4D9C1F29-0291-00ED-6934-B3A39FE25F46}"/>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27" name="Rectangle 26">
              <a:extLst>
                <a:ext uri="{FF2B5EF4-FFF2-40B4-BE49-F238E27FC236}">
                  <a16:creationId xmlns:a16="http://schemas.microsoft.com/office/drawing/2014/main" id="{DD48C249-43D4-91D6-ABA2-79487A1CA1DA}"/>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30" name="Espace réservé pour une image  14">
            <a:extLst>
              <a:ext uri="{FF2B5EF4-FFF2-40B4-BE49-F238E27FC236}">
                <a16:creationId xmlns:a16="http://schemas.microsoft.com/office/drawing/2014/main" id="{09E75BC9-FF77-5907-1421-BF1A9A156D5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CBB81711-5569-A49C-C2D6-E4DB881F841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6604" y="1744579"/>
            <a:ext cx="7870791" cy="1684421"/>
          </a:xfrm>
          <a:prstGeom prst="rect">
            <a:avLst/>
          </a:prstGeom>
        </p:spPr>
      </p:pic>
      <p:pic>
        <p:nvPicPr>
          <p:cNvPr id="4" name="Image 3">
            <a:extLst>
              <a:ext uri="{FF2B5EF4-FFF2-40B4-BE49-F238E27FC236}">
                <a16:creationId xmlns:a16="http://schemas.microsoft.com/office/drawing/2014/main" id="{84574558-FC1F-F6A6-F052-8A24F1A84C51}"/>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709863" y="3582291"/>
            <a:ext cx="7797532" cy="2722256"/>
          </a:xfrm>
          <a:prstGeom prst="rect">
            <a:avLst/>
          </a:prstGeom>
        </p:spPr>
      </p:pic>
    </p:spTree>
    <p:extLst>
      <p:ext uri="{BB962C8B-B14F-4D97-AF65-F5344CB8AC3E}">
        <p14:creationId xmlns:p14="http://schemas.microsoft.com/office/powerpoint/2010/main" val="4794722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D1B26-3607-E74F-0A90-4FBC5F73E2FD}"/>
            </a:ext>
          </a:extLst>
        </p:cNvPr>
        <p:cNvGrpSpPr/>
        <p:nvPr/>
      </p:nvGrpSpPr>
      <p:grpSpPr>
        <a:xfrm>
          <a:off x="0" y="0"/>
          <a:ext cx="0" cy="0"/>
          <a:chOff x="0" y="0"/>
          <a:chExt cx="0" cy="0"/>
        </a:xfrm>
      </p:grpSpPr>
      <p:sp>
        <p:nvSpPr>
          <p:cNvPr id="28" name="ZoneTexte 27">
            <a:extLst>
              <a:ext uri="{FF2B5EF4-FFF2-40B4-BE49-F238E27FC236}">
                <a16:creationId xmlns:a16="http://schemas.microsoft.com/office/drawing/2014/main" id="{88083691-3BFB-E340-BF7A-C9C0B5934AA4}"/>
              </a:ext>
            </a:extLst>
          </p:cNvPr>
          <p:cNvSpPr txBox="1"/>
          <p:nvPr/>
        </p:nvSpPr>
        <p:spPr>
          <a:xfrm>
            <a:off x="105525" y="684213"/>
            <a:ext cx="7390942"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استعينوا برموز التصحيح و صححوا الأخطاء </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نماذج من الأخطاء التي تم رصدها و يسجلها على السبورة</a:t>
            </a:r>
          </a:p>
        </p:txBody>
      </p:sp>
      <p:grpSp>
        <p:nvGrpSpPr>
          <p:cNvPr id="5" name="Groupe 4">
            <a:extLst>
              <a:ext uri="{FF2B5EF4-FFF2-40B4-BE49-F238E27FC236}">
                <a16:creationId xmlns:a16="http://schemas.microsoft.com/office/drawing/2014/main" id="{A8E4C895-BB15-FD9A-ED72-476541D7478F}"/>
              </a:ext>
            </a:extLst>
          </p:cNvPr>
          <p:cNvGrpSpPr/>
          <p:nvPr/>
        </p:nvGrpSpPr>
        <p:grpSpPr>
          <a:xfrm>
            <a:off x="552763" y="126524"/>
            <a:ext cx="7558419" cy="307209"/>
            <a:chOff x="552763" y="126524"/>
            <a:chExt cx="7558419" cy="307209"/>
          </a:xfrm>
        </p:grpSpPr>
        <p:sp>
          <p:nvSpPr>
            <p:cNvPr id="11" name="Rectangle 10">
              <a:extLst>
                <a:ext uri="{FF2B5EF4-FFF2-40B4-BE49-F238E27FC236}">
                  <a16:creationId xmlns:a16="http://schemas.microsoft.com/office/drawing/2014/main" id="{E6A2582F-3D2D-65BA-CCB7-06EAF228242C}"/>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4D8BBE5A-1CD1-9AE3-96FF-33BE14924DF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3" name="Image 12">
              <a:extLst>
                <a:ext uri="{FF2B5EF4-FFF2-40B4-BE49-F238E27FC236}">
                  <a16:creationId xmlns:a16="http://schemas.microsoft.com/office/drawing/2014/main" id="{5EBD0D76-4EE1-3C14-29A0-00AA541C8FE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4" name="Image 13">
              <a:extLst>
                <a:ext uri="{FF2B5EF4-FFF2-40B4-BE49-F238E27FC236}">
                  <a16:creationId xmlns:a16="http://schemas.microsoft.com/office/drawing/2014/main" id="{B894D1AF-E9BC-E12C-79C7-63D20AC9E9A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669F6DDB-D5A3-8958-423A-CD6E2E96177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33266FBA-D639-D40C-1676-62137ADDA44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FB2B5736-AB16-FAC2-845C-1AFCED800114}"/>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6ADB8D71-DED4-8170-51A5-3CE40070608C}"/>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23" name="Espace réservé pour une image  18">
            <a:extLst>
              <a:ext uri="{FF2B5EF4-FFF2-40B4-BE49-F238E27FC236}">
                <a16:creationId xmlns:a16="http://schemas.microsoft.com/office/drawing/2014/main" id="{F0C5F7D4-0BAA-29F9-3DF1-9C5B6DB357D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aphicFrame>
        <p:nvGraphicFramePr>
          <p:cNvPr id="2" name="Tableau 1">
            <a:extLst>
              <a:ext uri="{FF2B5EF4-FFF2-40B4-BE49-F238E27FC236}">
                <a16:creationId xmlns:a16="http://schemas.microsoft.com/office/drawing/2014/main" id="{B9443C7D-6A30-3896-DE79-8DBC620ECD08}"/>
              </a:ext>
            </a:extLst>
          </p:cNvPr>
          <p:cNvGraphicFramePr>
            <a:graphicFrameLocks noGrp="1"/>
          </p:cNvGraphicFramePr>
          <p:nvPr/>
        </p:nvGraphicFramePr>
        <p:xfrm>
          <a:off x="864625" y="2141778"/>
          <a:ext cx="7408507" cy="3435096"/>
        </p:xfrm>
        <a:graphic>
          <a:graphicData uri="http://schemas.openxmlformats.org/drawingml/2006/table">
            <a:tbl>
              <a:tblPr rtl="1" firstRow="1" firstCol="1" bandRow="1"/>
              <a:tblGrid>
                <a:gridCol w="806090">
                  <a:extLst>
                    <a:ext uri="{9D8B030D-6E8A-4147-A177-3AD203B41FA5}">
                      <a16:colId xmlns:a16="http://schemas.microsoft.com/office/drawing/2014/main" val="423454641"/>
                    </a:ext>
                  </a:extLst>
                </a:gridCol>
                <a:gridCol w="2920921">
                  <a:extLst>
                    <a:ext uri="{9D8B030D-6E8A-4147-A177-3AD203B41FA5}">
                      <a16:colId xmlns:a16="http://schemas.microsoft.com/office/drawing/2014/main" val="3316206744"/>
                    </a:ext>
                  </a:extLst>
                </a:gridCol>
                <a:gridCol w="3681496">
                  <a:extLst>
                    <a:ext uri="{9D8B030D-6E8A-4147-A177-3AD203B41FA5}">
                      <a16:colId xmlns:a16="http://schemas.microsoft.com/office/drawing/2014/main" val="3237599871"/>
                    </a:ext>
                  </a:extLst>
                </a:gridCol>
              </a:tblGrid>
              <a:tr h="432573">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اَلرَّمْزُ</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ماذا يَعْني؟</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كَيْفَ أُصَحِّحُ؟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2222846320"/>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"ن"</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اَلْكَلِمَةُ لَيْسَتْ في مَكانِها الصَّحيحِ.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أضع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  في مَوْضِعها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620559213"/>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"م"</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خَطَأٌ فِي كِتابَةِ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أَكْتُبُ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 بِشَكْلٍ صَحيحٍ.</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39137867"/>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عَلاماتُ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ناقِصَةٌ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أضَعُ عَلامَةَ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ﭐلْمُناسِبَةَ</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a:t>
                      </a: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135133221"/>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"ڪ"</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كَلِمَة غَيْرُ مُناسِبَةٍ</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أخْتَارُ كَلِمَةً أَفْضَلَ.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6189945"/>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"ر"</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اَلجُمَلُ غَيْرُ مُتَرابِطَةٍ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أرْبِطُ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لْجُمَل</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بِ (وَ، ثُمَّ، فَ، لِأَنَّ ...)</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4112113079"/>
                  </a:ext>
                </a:extLst>
              </a:tr>
              <a:tr h="45240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Segoe UI Symbol" panose="020B0502040204020203" pitchFamily="34" charset="0"/>
                        </a:rPr>
                        <a:t>✓</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أحْسَنْتَ!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أَسْتَمِرُّ عَلى نَفْسِ الْمِنْوالِ.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058987"/>
                  </a:ext>
                </a:extLst>
              </a:tr>
            </a:tbl>
          </a:graphicData>
        </a:graphic>
      </p:graphicFrame>
    </p:spTree>
    <p:extLst>
      <p:ext uri="{BB962C8B-B14F-4D97-AF65-F5344CB8AC3E}">
        <p14:creationId xmlns:p14="http://schemas.microsoft.com/office/powerpoint/2010/main" val="3404653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9AB8A-C95C-BA38-CD88-2BE2DB58064F}"/>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9BB9C9C8-F1EB-ACE1-4CE9-65AD3BE170B1}"/>
              </a:ext>
            </a:extLst>
          </p:cNvPr>
          <p:cNvSpPr txBox="1"/>
          <p:nvPr/>
        </p:nvSpPr>
        <p:spPr>
          <a:xfrm>
            <a:off x="282976" y="684213"/>
            <a:ext cx="7280350"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الان سيقوم كل منكم بتبادل إنجازه مع زميله. صححوا الأخطاء اعتمادا على التصميم ورموز التصحيح.</a:t>
            </a:r>
          </a:p>
        </p:txBody>
      </p:sp>
      <p:grpSp>
        <p:nvGrpSpPr>
          <p:cNvPr id="12" name="Groupe 11">
            <a:extLst>
              <a:ext uri="{FF2B5EF4-FFF2-40B4-BE49-F238E27FC236}">
                <a16:creationId xmlns:a16="http://schemas.microsoft.com/office/drawing/2014/main" id="{0E0E12D5-448A-D65E-3090-72686678D9BA}"/>
              </a:ext>
            </a:extLst>
          </p:cNvPr>
          <p:cNvGrpSpPr/>
          <p:nvPr/>
        </p:nvGrpSpPr>
        <p:grpSpPr>
          <a:xfrm>
            <a:off x="492605" y="146630"/>
            <a:ext cx="7558419" cy="307209"/>
            <a:chOff x="552763" y="126524"/>
            <a:chExt cx="7558419" cy="307209"/>
          </a:xfrm>
        </p:grpSpPr>
        <p:sp>
          <p:nvSpPr>
            <p:cNvPr id="13" name="Rectangle 12">
              <a:extLst>
                <a:ext uri="{FF2B5EF4-FFF2-40B4-BE49-F238E27FC236}">
                  <a16:creationId xmlns:a16="http://schemas.microsoft.com/office/drawing/2014/main" id="{7950F2F1-62A7-9A39-476B-D5FF622CDFD2}"/>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BC3A000-2B2D-3111-2765-2136DDBBC60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Image 18">
              <a:extLst>
                <a:ext uri="{FF2B5EF4-FFF2-40B4-BE49-F238E27FC236}">
                  <a16:creationId xmlns:a16="http://schemas.microsoft.com/office/drawing/2014/main" id="{E8BDA728-5DE8-78F2-A686-5280DCD6148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0" name="Image 19">
              <a:extLst>
                <a:ext uri="{FF2B5EF4-FFF2-40B4-BE49-F238E27FC236}">
                  <a16:creationId xmlns:a16="http://schemas.microsoft.com/office/drawing/2014/main" id="{B49D3878-9601-AC14-0FE1-AAB61B0D14A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1" name="Image 20">
              <a:extLst>
                <a:ext uri="{FF2B5EF4-FFF2-40B4-BE49-F238E27FC236}">
                  <a16:creationId xmlns:a16="http://schemas.microsoft.com/office/drawing/2014/main" id="{3CE51520-EB62-BED7-57AA-4159DBD15AB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CDAD9FDE-52B2-A774-0BDB-1AABDDA216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4" name="Rectangle 23">
              <a:extLst>
                <a:ext uri="{FF2B5EF4-FFF2-40B4-BE49-F238E27FC236}">
                  <a16:creationId xmlns:a16="http://schemas.microsoft.com/office/drawing/2014/main" id="{99D0B729-9B6E-59FE-9B57-7653E0F65925}"/>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الإنتاج الكتابي</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- 4</a:t>
              </a:r>
            </a:p>
          </p:txBody>
        </p:sp>
        <p:sp>
          <p:nvSpPr>
            <p:cNvPr id="25" name="Rectangle 24">
              <a:extLst>
                <a:ext uri="{FF2B5EF4-FFF2-40B4-BE49-F238E27FC236}">
                  <a16:creationId xmlns:a16="http://schemas.microsoft.com/office/drawing/2014/main" id="{68333C0E-7051-22AB-768B-41A6C2172028}"/>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kumimoji="0" lang="ar-MA" sz="2000" b="1" i="0" u="none" strike="noStrike" kern="1200" cap="none" spc="0" normalizeH="0" baseline="0" noProof="0" dirty="0">
                  <a:ln>
                    <a:noFill/>
                  </a:ln>
                  <a:solidFill>
                    <a:srgbClr val="106585">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3</a:t>
              </a:r>
            </a:p>
          </p:txBody>
        </p:sp>
      </p:grpSp>
      <p:pic>
        <p:nvPicPr>
          <p:cNvPr id="28" name="Espace réservé pour une image  14">
            <a:extLst>
              <a:ext uri="{FF2B5EF4-FFF2-40B4-BE49-F238E27FC236}">
                <a16:creationId xmlns:a16="http://schemas.microsoft.com/office/drawing/2014/main" id="{BF464113-1AD8-6D1C-335A-39E8896D646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5D757104-9E34-4716-835C-C5E4D781F70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721205" y="2583670"/>
            <a:ext cx="8014790" cy="2722256"/>
          </a:xfrm>
          <a:prstGeom prst="rect">
            <a:avLst/>
          </a:prstGeom>
        </p:spPr>
      </p:pic>
    </p:spTree>
    <p:extLst>
      <p:ext uri="{BB962C8B-B14F-4D97-AF65-F5344CB8AC3E}">
        <p14:creationId xmlns:p14="http://schemas.microsoft.com/office/powerpoint/2010/main" val="279154986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15E64-E112-0447-DD14-DA4778DE9D3A}"/>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DCDFD550-5A93-FDE1-C871-1D790E21150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7E4E683-52D8-167B-41DA-0C7EA1872A9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D31446CD-873E-74D7-80DA-780D47BF83BA}"/>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الكتابة – الحصة 4 </a:t>
            </a:r>
          </a:p>
        </p:txBody>
      </p:sp>
      <p:sp>
        <p:nvSpPr>
          <p:cNvPr id="5" name="Espace réservé du texte 5">
            <a:extLst>
              <a:ext uri="{FF2B5EF4-FFF2-40B4-BE49-F238E27FC236}">
                <a16:creationId xmlns:a16="http://schemas.microsoft.com/office/drawing/2014/main" id="{F972CE40-AB4B-CD69-51B5-27BA36335116}"/>
              </a:ext>
            </a:extLst>
          </p:cNvPr>
          <p:cNvSpPr txBox="1">
            <a:spLocks/>
          </p:cNvSpPr>
          <p:nvPr/>
        </p:nvSpPr>
        <p:spPr>
          <a:xfrm>
            <a:off x="1888958" y="3158999"/>
            <a:ext cx="5343463"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كتابة نص إخباري.</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a:p>
            <a:pPr marL="0" marR="0" lvl="0" indent="0" algn="ctr" defTabSz="914400" rtl="1" eaLnBrk="1" fontAlgn="auto" latinLnBrk="0" hangingPunct="1">
              <a:lnSpc>
                <a:spcPct val="100000"/>
              </a:lnSpc>
              <a:spcBef>
                <a:spcPts val="300"/>
              </a:spcBef>
              <a:spcAft>
                <a:spcPts val="0"/>
              </a:spcAft>
              <a:buClr>
                <a:srgbClr val="424D7B"/>
              </a:buClr>
              <a:buSzTx/>
              <a:buNone/>
              <a:tabLst/>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الحصة 4 - المسودة الثانية</a:t>
            </a:r>
          </a:p>
        </p:txBody>
      </p:sp>
      <p:pic>
        <p:nvPicPr>
          <p:cNvPr id="6" name="Espace réservé pour une image  20">
            <a:extLst>
              <a:ext uri="{FF2B5EF4-FFF2-40B4-BE49-F238E27FC236}">
                <a16:creationId xmlns:a16="http://schemas.microsoft.com/office/drawing/2014/main" id="{A90BE963-D820-125B-2C13-370E3A87DB27}"/>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BC1935BB-D758-EF84-3B41-DFF506E1271F}"/>
              </a:ext>
            </a:extLst>
          </p:cNvPr>
          <p:cNvSpPr txBox="1"/>
          <p:nvPr/>
        </p:nvSpPr>
        <p:spPr>
          <a:xfrm>
            <a:off x="2911642" y="1807822"/>
            <a:ext cx="4320779" cy="58477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ورشة الكتابة – الإنتاج الكتابي</a:t>
            </a:r>
          </a:p>
        </p:txBody>
      </p:sp>
      <p:pic>
        <p:nvPicPr>
          <p:cNvPr id="2" name="Image 1">
            <a:extLst>
              <a:ext uri="{FF2B5EF4-FFF2-40B4-BE49-F238E27FC236}">
                <a16:creationId xmlns:a16="http://schemas.microsoft.com/office/drawing/2014/main" id="{44201775-C288-780B-2131-E4F9258A49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33617480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53586-A88F-3F20-5D7D-F98BF51375AA}"/>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F5FC2F49-2824-1D22-D7BF-E4AB0D5C6A22}"/>
              </a:ext>
            </a:extLst>
          </p:cNvPr>
          <p:cNvSpPr txBox="1"/>
          <p:nvPr/>
        </p:nvSpPr>
        <p:spPr>
          <a:xfrm>
            <a:off x="-259297" y="934214"/>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نعيد التذكير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برموز التصحيح  . ماذا يعني كل رمز؟ </a:t>
            </a:r>
          </a:p>
        </p:txBody>
      </p:sp>
      <p:grpSp>
        <p:nvGrpSpPr>
          <p:cNvPr id="3" name="Groupe 2">
            <a:extLst>
              <a:ext uri="{FF2B5EF4-FFF2-40B4-BE49-F238E27FC236}">
                <a16:creationId xmlns:a16="http://schemas.microsoft.com/office/drawing/2014/main" id="{E0B6CC2B-E833-CE6B-7B55-E88E8477E3E1}"/>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89B5B063-B33B-D0BD-6B9C-B2F4629C05F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1E9BD36-0247-4B76-151B-C17F4DA7059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Image 10">
              <a:extLst>
                <a:ext uri="{FF2B5EF4-FFF2-40B4-BE49-F238E27FC236}">
                  <a16:creationId xmlns:a16="http://schemas.microsoft.com/office/drawing/2014/main" id="{8B69F0D0-70B1-00A7-E702-BE502726F97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883AEB98-04EB-E5CC-6992-8A7EE956384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3" name="Image 12">
              <a:extLst>
                <a:ext uri="{FF2B5EF4-FFF2-40B4-BE49-F238E27FC236}">
                  <a16:creationId xmlns:a16="http://schemas.microsoft.com/office/drawing/2014/main" id="{FF0C9D09-4950-E046-1C12-5AD279B6BD8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4" name="Image 13">
              <a:extLst>
                <a:ext uri="{FF2B5EF4-FFF2-40B4-BE49-F238E27FC236}">
                  <a16:creationId xmlns:a16="http://schemas.microsoft.com/office/drawing/2014/main" id="{BF06AFD4-9B25-94C2-2277-41BC5750F4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09AF9AD5-A667-8094-0F1A-183E813414E9}"/>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76188010-BA8F-EC5E-91C5-18E9338D8122}"/>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4" name="Espace réservé pour une image  18">
            <a:extLst>
              <a:ext uri="{FF2B5EF4-FFF2-40B4-BE49-F238E27FC236}">
                <a16:creationId xmlns:a16="http://schemas.microsoft.com/office/drawing/2014/main" id="{36A09F98-9BBB-43EA-254F-CBD67C97438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aphicFrame>
        <p:nvGraphicFramePr>
          <p:cNvPr id="4" name="Tableau 3">
            <a:extLst>
              <a:ext uri="{FF2B5EF4-FFF2-40B4-BE49-F238E27FC236}">
                <a16:creationId xmlns:a16="http://schemas.microsoft.com/office/drawing/2014/main" id="{A62D9097-D445-93D9-E6D7-54D32566A8B0}"/>
              </a:ext>
            </a:extLst>
          </p:cNvPr>
          <p:cNvGraphicFramePr>
            <a:graphicFrameLocks noGrp="1"/>
          </p:cNvGraphicFramePr>
          <p:nvPr/>
        </p:nvGraphicFramePr>
        <p:xfrm>
          <a:off x="864625" y="2141778"/>
          <a:ext cx="7408507" cy="3435096"/>
        </p:xfrm>
        <a:graphic>
          <a:graphicData uri="http://schemas.openxmlformats.org/drawingml/2006/table">
            <a:tbl>
              <a:tblPr rtl="1" firstRow="1" firstCol="1" bandRow="1"/>
              <a:tblGrid>
                <a:gridCol w="806090">
                  <a:extLst>
                    <a:ext uri="{9D8B030D-6E8A-4147-A177-3AD203B41FA5}">
                      <a16:colId xmlns:a16="http://schemas.microsoft.com/office/drawing/2014/main" val="423454641"/>
                    </a:ext>
                  </a:extLst>
                </a:gridCol>
                <a:gridCol w="2920921">
                  <a:extLst>
                    <a:ext uri="{9D8B030D-6E8A-4147-A177-3AD203B41FA5}">
                      <a16:colId xmlns:a16="http://schemas.microsoft.com/office/drawing/2014/main" val="3316206744"/>
                    </a:ext>
                  </a:extLst>
                </a:gridCol>
                <a:gridCol w="3681496">
                  <a:extLst>
                    <a:ext uri="{9D8B030D-6E8A-4147-A177-3AD203B41FA5}">
                      <a16:colId xmlns:a16="http://schemas.microsoft.com/office/drawing/2014/main" val="3237599871"/>
                    </a:ext>
                  </a:extLst>
                </a:gridCol>
              </a:tblGrid>
              <a:tr h="432573">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اَلرَّمْزُ</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ماذا يَعْني؟</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كَيْفَ أُصَحِّحُ؟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2222846320"/>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"ن"</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اَلْكَلِمَةُ لَيْسَتْ في مَكانِها الصَّحيحِ.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أضع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  في مَوْضِعها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620559213"/>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"م"</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خَطَأٌ فِي كِتابَةِ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أَكْتُبُ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 بِشَكْلٍ صَحيحٍ.</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39137867"/>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عَلاماتُ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ناقِصَةٌ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أضَعُ عَلامَةَ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ﭐلْمُناسِبَةَ</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a:t>
                      </a: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135133221"/>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"ڪ"</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كَلِمَة غَيْرُ مُناسِبَةٍ</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أخْتَارُ كَلِمَةً أَفْضَلَ.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6189945"/>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"ر"</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اَلجُمَلُ غَيْرُ مُتَرابِطَةٍ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أرْبِطُ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لْجُمَل</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بِ (وَ، ثُمَّ، فَ، لِأَنَّ ...)</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4112113079"/>
                  </a:ext>
                </a:extLst>
              </a:tr>
              <a:tr h="45240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Segoe UI Symbol" panose="020B0502040204020203" pitchFamily="34" charset="0"/>
                        </a:rPr>
                        <a:t>✓</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أحْسَنْتَ!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أَسْتَمِرُّ عَلى نَفْسِ الْمِنْوالِ.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058987"/>
                  </a:ext>
                </a:extLst>
              </a:tr>
            </a:tbl>
          </a:graphicData>
        </a:graphic>
      </p:graphicFrame>
    </p:spTree>
    <p:extLst>
      <p:ext uri="{BB962C8B-B14F-4D97-AF65-F5344CB8AC3E}">
        <p14:creationId xmlns:p14="http://schemas.microsoft.com/office/powerpoint/2010/main" val="283004040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19548-5315-DEB6-9855-F64A88FC19F4}"/>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5DB952D2-4AB3-7633-A2E3-26728C73D408}"/>
              </a:ext>
            </a:extLst>
          </p:cNvPr>
          <p:cNvSpPr txBox="1"/>
          <p:nvPr/>
        </p:nvSpPr>
        <p:spPr>
          <a:xfrm>
            <a:off x="-235233" y="807003"/>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منكم يعطي مثالا عن الأخطاء ؟ كيف نصححها؟</a:t>
            </a:r>
            <a:endPar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714D202C-F73E-AA5F-0376-03A000FCD91E}"/>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1D6D0CA5-963C-1CA1-6251-603828640DF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CE5B1A6-D9B3-1EF3-959D-F2127D38683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Image 10">
              <a:extLst>
                <a:ext uri="{FF2B5EF4-FFF2-40B4-BE49-F238E27FC236}">
                  <a16:creationId xmlns:a16="http://schemas.microsoft.com/office/drawing/2014/main" id="{CAEA66DC-2DB8-E3EC-F863-7AB17F9259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2A567959-ADBD-E227-5961-A8ACE1F6F01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3" name="Image 12">
              <a:extLst>
                <a:ext uri="{FF2B5EF4-FFF2-40B4-BE49-F238E27FC236}">
                  <a16:creationId xmlns:a16="http://schemas.microsoft.com/office/drawing/2014/main" id="{5F9B0472-A7A2-BC1B-BEC5-37BA2F7C3E5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4" name="Image 13">
              <a:extLst>
                <a:ext uri="{FF2B5EF4-FFF2-40B4-BE49-F238E27FC236}">
                  <a16:creationId xmlns:a16="http://schemas.microsoft.com/office/drawing/2014/main" id="{7ED3317C-3B3A-5150-75C8-1FF6B082689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414491CD-F284-C695-6184-7CCAA43BFE46}"/>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9244A52B-451C-B059-0847-636AFC8C7FB9}"/>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4" name="Espace réservé pour une image  14">
            <a:extLst>
              <a:ext uri="{FF2B5EF4-FFF2-40B4-BE49-F238E27FC236}">
                <a16:creationId xmlns:a16="http://schemas.microsoft.com/office/drawing/2014/main" id="{5384D037-9EED-9359-06CD-B4F1D5D1E66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aphicFrame>
        <p:nvGraphicFramePr>
          <p:cNvPr id="3" name="Tableau 2">
            <a:extLst>
              <a:ext uri="{FF2B5EF4-FFF2-40B4-BE49-F238E27FC236}">
                <a16:creationId xmlns:a16="http://schemas.microsoft.com/office/drawing/2014/main" id="{0EE89C25-A00E-3044-1669-B651AAD63DBC}"/>
              </a:ext>
            </a:extLst>
          </p:cNvPr>
          <p:cNvGraphicFramePr>
            <a:graphicFrameLocks noGrp="1"/>
          </p:cNvGraphicFramePr>
          <p:nvPr/>
        </p:nvGraphicFramePr>
        <p:xfrm>
          <a:off x="864625" y="2141778"/>
          <a:ext cx="7408507" cy="3435096"/>
        </p:xfrm>
        <a:graphic>
          <a:graphicData uri="http://schemas.openxmlformats.org/drawingml/2006/table">
            <a:tbl>
              <a:tblPr rtl="1" firstRow="1" firstCol="1" bandRow="1"/>
              <a:tblGrid>
                <a:gridCol w="806090">
                  <a:extLst>
                    <a:ext uri="{9D8B030D-6E8A-4147-A177-3AD203B41FA5}">
                      <a16:colId xmlns:a16="http://schemas.microsoft.com/office/drawing/2014/main" val="423454641"/>
                    </a:ext>
                  </a:extLst>
                </a:gridCol>
                <a:gridCol w="2920921">
                  <a:extLst>
                    <a:ext uri="{9D8B030D-6E8A-4147-A177-3AD203B41FA5}">
                      <a16:colId xmlns:a16="http://schemas.microsoft.com/office/drawing/2014/main" val="3316206744"/>
                    </a:ext>
                  </a:extLst>
                </a:gridCol>
                <a:gridCol w="3681496">
                  <a:extLst>
                    <a:ext uri="{9D8B030D-6E8A-4147-A177-3AD203B41FA5}">
                      <a16:colId xmlns:a16="http://schemas.microsoft.com/office/drawing/2014/main" val="3237599871"/>
                    </a:ext>
                  </a:extLst>
                </a:gridCol>
              </a:tblGrid>
              <a:tr h="432573">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اَلرَّمْزُ</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ماذا يَعْني؟</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كَيْفَ أُصَحِّحُ؟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2222846320"/>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"ن"</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اَلْكَلِمَةُ لَيْسَتْ في مَكانِها الصَّحيحِ.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أضع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  في مَوْضِعها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620559213"/>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"م"</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خَطَأٌ فِي كِتابَةِ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أَكْتُبُ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 بِشَكْلٍ صَحيحٍ.</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39137867"/>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عَلاماتُ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ناقِصَةٌ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أضَعُ عَلامَةَ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ﭐلْمُناسِبَةَ</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a:t>
                      </a: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135133221"/>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"ڪ"</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كَلِمَة غَيْرُ مُناسِبَةٍ</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أخْتَارُ كَلِمَةً أَفْضَلَ.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6189945"/>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"ر"</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اَلجُمَلُ غَيْرُ مُتَرابِطَةٍ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أرْبِطُ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لْجُمَل</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بِ (وَ، ثُمَّ، فَ، لِأَنَّ ...)</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4112113079"/>
                  </a:ext>
                </a:extLst>
              </a:tr>
              <a:tr h="45240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Segoe UI Symbol" panose="020B0502040204020203" pitchFamily="34" charset="0"/>
                        </a:rPr>
                        <a:t>✓</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أحْسَنْتَ!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أَسْتَمِرُّ عَلى نَفْسِ الْمِنْوالِ.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058987"/>
                  </a:ext>
                </a:extLst>
              </a:tr>
            </a:tbl>
          </a:graphicData>
        </a:graphic>
      </p:graphicFrame>
    </p:spTree>
    <p:extLst>
      <p:ext uri="{BB962C8B-B14F-4D97-AF65-F5344CB8AC3E}">
        <p14:creationId xmlns:p14="http://schemas.microsoft.com/office/powerpoint/2010/main" val="3195203383"/>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9F7F9-7FF9-3B57-A17D-2363487C929D}"/>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5A98B96E-C15B-A097-BEE2-4C28A2C78933}"/>
              </a:ext>
            </a:extLst>
          </p:cNvPr>
          <p:cNvSpPr txBox="1"/>
          <p:nvPr/>
        </p:nvSpPr>
        <p:spPr>
          <a:xfrm>
            <a:off x="-336819" y="852701"/>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الآن ستعتمدون على رموز التصحيح لتصحيح إنتاجكم. (عمل ثنائي) </a:t>
            </a:r>
          </a:p>
        </p:txBody>
      </p:sp>
      <p:graphicFrame>
        <p:nvGraphicFramePr>
          <p:cNvPr id="2" name="Tableau 1">
            <a:extLst>
              <a:ext uri="{FF2B5EF4-FFF2-40B4-BE49-F238E27FC236}">
                <a16:creationId xmlns:a16="http://schemas.microsoft.com/office/drawing/2014/main" id="{3FF440CC-559F-6E5E-C8C1-A206C412FF5A}"/>
              </a:ext>
            </a:extLst>
          </p:cNvPr>
          <p:cNvGraphicFramePr>
            <a:graphicFrameLocks noGrp="1"/>
          </p:cNvGraphicFramePr>
          <p:nvPr>
            <p:extLst>
              <p:ext uri="{D42A27DB-BD31-4B8C-83A1-F6EECF244321}">
                <p14:modId xmlns:p14="http://schemas.microsoft.com/office/powerpoint/2010/main" val="2144970638"/>
              </p:ext>
            </p:extLst>
          </p:nvPr>
        </p:nvGraphicFramePr>
        <p:xfrm>
          <a:off x="864625" y="2141778"/>
          <a:ext cx="7408507" cy="3435096"/>
        </p:xfrm>
        <a:graphic>
          <a:graphicData uri="http://schemas.openxmlformats.org/drawingml/2006/table">
            <a:tbl>
              <a:tblPr rtl="1" firstRow="1" firstCol="1" bandRow="1"/>
              <a:tblGrid>
                <a:gridCol w="806090">
                  <a:extLst>
                    <a:ext uri="{9D8B030D-6E8A-4147-A177-3AD203B41FA5}">
                      <a16:colId xmlns:a16="http://schemas.microsoft.com/office/drawing/2014/main" val="423454641"/>
                    </a:ext>
                  </a:extLst>
                </a:gridCol>
                <a:gridCol w="2920921">
                  <a:extLst>
                    <a:ext uri="{9D8B030D-6E8A-4147-A177-3AD203B41FA5}">
                      <a16:colId xmlns:a16="http://schemas.microsoft.com/office/drawing/2014/main" val="3316206744"/>
                    </a:ext>
                  </a:extLst>
                </a:gridCol>
                <a:gridCol w="3681496">
                  <a:extLst>
                    <a:ext uri="{9D8B030D-6E8A-4147-A177-3AD203B41FA5}">
                      <a16:colId xmlns:a16="http://schemas.microsoft.com/office/drawing/2014/main" val="3237599871"/>
                    </a:ext>
                  </a:extLst>
                </a:gridCol>
              </a:tblGrid>
              <a:tr h="432573">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اَلرَّمْزُ</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ماذا يَعْني؟</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كَيْفَ أُصَحِّحُ؟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2222846320"/>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"ن"</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اَلْكَلِمَةُ لَيْسَتْ في مَكانِها </a:t>
                      </a:r>
                      <a:r>
                        <a:rPr lang="ar-MA" sz="1800" kern="1200" dirty="0" err="1">
                          <a:solidFill>
                            <a:schemeClr val="tx1"/>
                          </a:solidFill>
                          <a:effectLst/>
                          <a:latin typeface="+mn-lt"/>
                          <a:ea typeface="+mn-ea"/>
                          <a:cs typeface="+mn-cs"/>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أضع </a:t>
                      </a:r>
                      <a:r>
                        <a:rPr lang="ar-MA" sz="2800" dirty="0">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لْكَلِمةَ  في موضعها </a:t>
                      </a:r>
                      <a:r>
                        <a:rPr lang="ar-MA" sz="2800" dirty="0">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620559213"/>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"م"</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خَطَأٌ فِي كِتابَةِ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أَكْتُبُ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 بِشَكْلٍ صَحيحٍ.</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39137867"/>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عَلاماتُ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ناقِصَةٌ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أضَعُ عَلامَةَ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لْمُناسِبَةَ</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135133221"/>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"ڪ"</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كَلِمَة غَيْرُ مُناسِبَةٍ</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أخْتَارُ كَلِمَةً أَفْضَلَ.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6189945"/>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"ر"</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اَلجُمَلُ غَيْرُ مُتَرابِطَةٍ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أرْبِطُ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لْجُمَل</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بِ (وَ، ثُمَّ، فَ، لِأَنَّ ...)</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4112113079"/>
                  </a:ext>
                </a:extLst>
              </a:tr>
              <a:tr h="45240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Segoe UI Symbol" panose="020B0502040204020203" pitchFamily="34" charset="0"/>
                        </a:rPr>
                        <a:t>✓</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أحْسَنْتَ!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أَسْتَمِرُّ عَلى نَفْسِ الْمِنْوالِ.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058987"/>
                  </a:ext>
                </a:extLst>
              </a:tr>
            </a:tbl>
          </a:graphicData>
        </a:graphic>
      </p:graphicFrame>
      <p:grpSp>
        <p:nvGrpSpPr>
          <p:cNvPr id="5" name="Groupe 4">
            <a:extLst>
              <a:ext uri="{FF2B5EF4-FFF2-40B4-BE49-F238E27FC236}">
                <a16:creationId xmlns:a16="http://schemas.microsoft.com/office/drawing/2014/main" id="{0E376614-F951-B1CE-5152-9E6025167DEC}"/>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DA07A6CF-ED2C-6A01-785F-DFE659658D8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2578CFB-D9C8-D1E0-4380-55A19EC2D413}"/>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Image 10">
              <a:extLst>
                <a:ext uri="{FF2B5EF4-FFF2-40B4-BE49-F238E27FC236}">
                  <a16:creationId xmlns:a16="http://schemas.microsoft.com/office/drawing/2014/main" id="{64CC2910-1FC8-1397-8492-558F19F600F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2817B97C-3AB3-E2C9-66E0-EDEA4061584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3" name="Image 12">
              <a:extLst>
                <a:ext uri="{FF2B5EF4-FFF2-40B4-BE49-F238E27FC236}">
                  <a16:creationId xmlns:a16="http://schemas.microsoft.com/office/drawing/2014/main" id="{1231586C-8707-7AD6-9A01-0C7C569DE09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4" name="Image 13">
              <a:extLst>
                <a:ext uri="{FF2B5EF4-FFF2-40B4-BE49-F238E27FC236}">
                  <a16:creationId xmlns:a16="http://schemas.microsoft.com/office/drawing/2014/main" id="{308C362D-87D5-57C1-7B8E-A07A0E01B1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263D8BFD-668C-E37B-6DEF-1C37C537AEC2}"/>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F5DEB2F0-8734-F4BB-616D-4A432DAE36D9}"/>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4" name="Espace réservé pour une image  18">
            <a:extLst>
              <a:ext uri="{FF2B5EF4-FFF2-40B4-BE49-F238E27FC236}">
                <a16:creationId xmlns:a16="http://schemas.microsoft.com/office/drawing/2014/main" id="{E6321748-57D6-7117-6892-1EFBD5AEA81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17524202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A00D-C8B7-E151-B5ED-6A961D911192}"/>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463CD738-CE17-4A91-8A6D-AEE6AC551309}"/>
              </a:ext>
            </a:extLst>
          </p:cNvPr>
          <p:cNvSpPr txBox="1"/>
          <p:nvPr/>
        </p:nvSpPr>
        <p:spPr>
          <a:xfrm>
            <a:off x="-336819" y="852701"/>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سأمر بين الصفوف، لا تترددوا في طلب المساعدة لتصحيح أخطائكم.</a:t>
            </a:r>
            <a:endPar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aphicFrame>
        <p:nvGraphicFramePr>
          <p:cNvPr id="2" name="Tableau 1">
            <a:extLst>
              <a:ext uri="{FF2B5EF4-FFF2-40B4-BE49-F238E27FC236}">
                <a16:creationId xmlns:a16="http://schemas.microsoft.com/office/drawing/2014/main" id="{34B9F9DE-B643-ADC8-C22A-EA018369AEDA}"/>
              </a:ext>
            </a:extLst>
          </p:cNvPr>
          <p:cNvGraphicFramePr>
            <a:graphicFrameLocks noGrp="1"/>
          </p:cNvGraphicFramePr>
          <p:nvPr>
            <p:extLst>
              <p:ext uri="{D42A27DB-BD31-4B8C-83A1-F6EECF244321}">
                <p14:modId xmlns:p14="http://schemas.microsoft.com/office/powerpoint/2010/main" val="3382770473"/>
              </p:ext>
            </p:extLst>
          </p:nvPr>
        </p:nvGraphicFramePr>
        <p:xfrm>
          <a:off x="864625" y="2141778"/>
          <a:ext cx="7408507" cy="3435096"/>
        </p:xfrm>
        <a:graphic>
          <a:graphicData uri="http://schemas.openxmlformats.org/drawingml/2006/table">
            <a:tbl>
              <a:tblPr rtl="1" firstRow="1" firstCol="1" bandRow="1"/>
              <a:tblGrid>
                <a:gridCol w="806090">
                  <a:extLst>
                    <a:ext uri="{9D8B030D-6E8A-4147-A177-3AD203B41FA5}">
                      <a16:colId xmlns:a16="http://schemas.microsoft.com/office/drawing/2014/main" val="423454641"/>
                    </a:ext>
                  </a:extLst>
                </a:gridCol>
                <a:gridCol w="2920921">
                  <a:extLst>
                    <a:ext uri="{9D8B030D-6E8A-4147-A177-3AD203B41FA5}">
                      <a16:colId xmlns:a16="http://schemas.microsoft.com/office/drawing/2014/main" val="3316206744"/>
                    </a:ext>
                  </a:extLst>
                </a:gridCol>
                <a:gridCol w="3681496">
                  <a:extLst>
                    <a:ext uri="{9D8B030D-6E8A-4147-A177-3AD203B41FA5}">
                      <a16:colId xmlns:a16="http://schemas.microsoft.com/office/drawing/2014/main" val="3237599871"/>
                    </a:ext>
                  </a:extLst>
                </a:gridCol>
              </a:tblGrid>
              <a:tr h="432573">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اَلرَّمْزُ</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ماذا يَعْني؟</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FFFF"/>
                          </a:solidFill>
                          <a:effectLst/>
                          <a:latin typeface="Aptos" panose="020B0004020202020204" pitchFamily="34" charset="0"/>
                          <a:ea typeface="Aptos" panose="020B0004020202020204" pitchFamily="34" charset="0"/>
                          <a:cs typeface="Microsoft Uighur" panose="02000000000000000000" pitchFamily="2" charset="-78"/>
                        </a:rPr>
                        <a:t>كَيْفَ أُصَحِّحُ؟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2222846320"/>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"ن"</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اَلْكَلِمَةُ لَيْسَتْ في مَكانِها الصَّحيحِ.</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أضع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  في موضعها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solidFill>
                            <a:srgbClr val="000000"/>
                          </a:solidFill>
                          <a:effectLst/>
                          <a:latin typeface="Aptos" panose="020B0004020202020204" pitchFamily="34" charset="0"/>
                          <a:ea typeface="Aptos" panose="020B0004020202020204" pitchFamily="34" charset="0"/>
                          <a:cs typeface="Microsoft Uighur" panose="02000000000000000000" pitchFamily="2" charset="-78"/>
                        </a:rPr>
                        <a:t>لصحيح</a:t>
                      </a: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620559213"/>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"م"</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خَطَأٌ فِي كِتابَةِ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algn="r" defTabSz="914400" rtl="1" eaLnBrk="1" latinLnBrk="0" hangingPunct="1">
                        <a:lnSpc>
                          <a:spcPct val="115000"/>
                        </a:lnSpc>
                        <a:spcAft>
                          <a:spcPts val="800"/>
                        </a:spcAft>
                      </a:pP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أَكْتُبُ </a:t>
                      </a:r>
                      <a:r>
                        <a:rPr lang="ar-MA" sz="2800" kern="100" dirty="0" err="1">
                          <a:solidFill>
                            <a:schemeClr val="tx1"/>
                          </a:solidFill>
                          <a:effectLst/>
                          <a:latin typeface="Aptos" panose="020B0004020202020204" pitchFamily="34" charset="0"/>
                          <a:ea typeface="Calibri" panose="020F0502020204030204" pitchFamily="34" charset="0"/>
                          <a:cs typeface="Microsoft Uighur" panose="02000000000000000000" pitchFamily="2" charset="-78"/>
                        </a:rPr>
                        <a:t>ﭐ</a:t>
                      </a:r>
                      <a:r>
                        <a:rPr lang="ar-MA" sz="2800" kern="100" dirty="0" err="1">
                          <a:solidFill>
                            <a:schemeClr val="tx1"/>
                          </a:solidFill>
                          <a:effectLst/>
                          <a:latin typeface="Aptos" panose="020B0004020202020204" pitchFamily="34" charset="0"/>
                          <a:ea typeface="Aptos" panose="020B0004020202020204" pitchFamily="34" charset="0"/>
                          <a:cs typeface="Microsoft Uighur" panose="02000000000000000000" pitchFamily="2" charset="-78"/>
                        </a:rPr>
                        <a:t>لْكَلِمَةَ</a:t>
                      </a:r>
                      <a:r>
                        <a:rPr lang="a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rPr>
                        <a:t> بِشَكْلٍ صَحيحٍ.</a:t>
                      </a:r>
                      <a:endParaRPr lang="fr-MA" sz="2800" kern="100" dirty="0">
                        <a:solidFill>
                          <a:schemeClr val="tx1"/>
                        </a:solidFill>
                        <a:effectLst/>
                        <a:latin typeface="Aptos" panose="020B0004020202020204" pitchFamily="34" charset="0"/>
                        <a:ea typeface="Aptos" panose="020B0004020202020204" pitchFamily="34" charset="0"/>
                        <a:cs typeface="Microsoft Uighur" panose="02000000000000000000" pitchFamily="2" charset="-78"/>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39137867"/>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800"/>
                        </a:spcAft>
                      </a:pPr>
                      <a:r>
                        <a:rPr lang="ar-MA" sz="2800" b="1" kern="100" dirty="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عَلاماتُ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ناقِصَةٌ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أضَعُ عَلامَةَ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ﭐلتَّرْقيمِ</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ﭐلْمُناسِبَةَ</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a:t>
                      </a: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135133221"/>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"ڪ"</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a:solidFill>
                            <a:srgbClr val="000000"/>
                          </a:solidFill>
                          <a:effectLst/>
                          <a:latin typeface="Aptos" panose="020B0004020202020204" pitchFamily="34" charset="0"/>
                          <a:ea typeface="Aptos" panose="020B0004020202020204" pitchFamily="34" charset="0"/>
                          <a:cs typeface="Microsoft Uighur" panose="02000000000000000000" pitchFamily="2" charset="-78"/>
                        </a:rPr>
                        <a:t>كَلِمَة غَيْرُ مُناسِبَةٍ</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solidFill>
                            <a:srgbClr val="000000"/>
                          </a:solidFill>
                          <a:effectLst/>
                          <a:latin typeface="Aptos" panose="020B0004020202020204" pitchFamily="34" charset="0"/>
                          <a:ea typeface="Aptos" panose="020B0004020202020204" pitchFamily="34" charset="0"/>
                          <a:cs typeface="Microsoft Uighur" panose="02000000000000000000" pitchFamily="2" charset="-78"/>
                        </a:rPr>
                        <a:t>أخْتَارُ كَلِمَةً أَفْضَلَ.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6189945"/>
                  </a:ext>
                </a:extLst>
              </a:tr>
              <a:tr h="47583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Microsoft Uighur" panose="02000000000000000000" pitchFamily="2" charset="-78"/>
                        </a:rPr>
                        <a:t>"ر"</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اَلجُمَلُ غَيْرُ مُتَرابِطَةٍ</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أرْبِطُ </a:t>
                      </a:r>
                      <a:r>
                        <a:rPr lang="ar-MA" sz="2800" dirty="0" err="1">
                          <a:solidFill>
                            <a:srgbClr val="000000"/>
                          </a:solidFill>
                          <a:effectLst/>
                          <a:latin typeface="Microsoft Uighur" panose="02000000000000000000" pitchFamily="2" charset="-78"/>
                          <a:ea typeface="Calibri" panose="020F0502020204030204" pitchFamily="34" charset="0"/>
                          <a:cs typeface="Microsoft Uighur" panose="02000000000000000000" pitchFamily="2" charset="-78"/>
                        </a:rPr>
                        <a:t>ﭐ</a:t>
                      </a:r>
                      <a:r>
                        <a:rPr lang="ar-MA" sz="2800" kern="100" dirty="0" err="1">
                          <a:effectLst/>
                          <a:latin typeface="Aptos" panose="020B0004020202020204" pitchFamily="34" charset="0"/>
                          <a:ea typeface="Aptos" panose="020B0004020202020204" pitchFamily="34" charset="0"/>
                          <a:cs typeface="Microsoft Uighur" panose="02000000000000000000" pitchFamily="2" charset="-78"/>
                        </a:rPr>
                        <a:t>لْجُمَل</a:t>
                      </a:r>
                      <a:r>
                        <a:rPr lang="ar-MA" sz="2800" kern="100" dirty="0">
                          <a:effectLst/>
                          <a:latin typeface="Aptos" panose="020B0004020202020204" pitchFamily="34" charset="0"/>
                          <a:ea typeface="Aptos" panose="020B0004020202020204" pitchFamily="34" charset="0"/>
                          <a:cs typeface="Microsoft Uighur" panose="02000000000000000000" pitchFamily="2" charset="-78"/>
                        </a:rPr>
                        <a:t> بِ (وَ، ثُمَّ، فَ، لِأَنَّ ...)</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solidFill>
                      <a:srgbClr val="C1E4F5"/>
                    </a:solidFill>
                  </a:tcPr>
                </a:tc>
                <a:extLst>
                  <a:ext uri="{0D108BD9-81ED-4DB2-BD59-A6C34878D82A}">
                    <a16:rowId xmlns:a16="http://schemas.microsoft.com/office/drawing/2014/main" val="4112113079"/>
                  </a:ext>
                </a:extLst>
              </a:tr>
              <a:tr h="45240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800"/>
                        </a:spcAft>
                      </a:pPr>
                      <a:r>
                        <a:rPr lang="ar-MA" sz="2800" b="1" kern="100">
                          <a:solidFill>
                            <a:srgbClr val="FF0000"/>
                          </a:solidFill>
                          <a:effectLst/>
                          <a:latin typeface="Aptos" panose="020B0004020202020204" pitchFamily="34" charset="0"/>
                          <a:ea typeface="Aptos" panose="020B0004020202020204" pitchFamily="34" charset="0"/>
                          <a:cs typeface="Segoe UI Symbol" panose="020B0502040204020203" pitchFamily="34" charset="0"/>
                        </a:rPr>
                        <a:t>✓</a:t>
                      </a:r>
                      <a:endParaRPr lang="fr-MA" sz="2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أحْسَنْتَ!</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15000"/>
                        </a:lnSpc>
                        <a:spcAft>
                          <a:spcPts val="800"/>
                        </a:spcAft>
                      </a:pPr>
                      <a:r>
                        <a:rPr lang="ar-MA" sz="2800" kern="100" dirty="0">
                          <a:effectLst/>
                          <a:latin typeface="Aptos" panose="020B0004020202020204" pitchFamily="34" charset="0"/>
                          <a:ea typeface="Aptos" panose="020B0004020202020204" pitchFamily="34" charset="0"/>
                          <a:cs typeface="Microsoft Uighur" panose="02000000000000000000" pitchFamily="2" charset="-78"/>
                        </a:rPr>
                        <a:t>أَسْتَمِرُّ عَلى نَفْسِ الْمِنْوالِ.</a:t>
                      </a:r>
                      <a:endParaRPr lang="fr-MA" sz="2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058987"/>
                  </a:ext>
                </a:extLst>
              </a:tr>
            </a:tbl>
          </a:graphicData>
        </a:graphic>
      </p:graphicFrame>
      <p:grpSp>
        <p:nvGrpSpPr>
          <p:cNvPr id="5" name="Groupe 4">
            <a:extLst>
              <a:ext uri="{FF2B5EF4-FFF2-40B4-BE49-F238E27FC236}">
                <a16:creationId xmlns:a16="http://schemas.microsoft.com/office/drawing/2014/main" id="{B40512E5-F8DD-ACD1-C1D9-94424B5475DB}"/>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A313B634-4FCC-C530-3D06-AE5F1EA96145}"/>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03510D7-986B-376C-A578-6948F35BA34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Image 10">
              <a:extLst>
                <a:ext uri="{FF2B5EF4-FFF2-40B4-BE49-F238E27FC236}">
                  <a16:creationId xmlns:a16="http://schemas.microsoft.com/office/drawing/2014/main" id="{E1C07BBA-4447-1FC9-DD01-7456BE2494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98D85F89-04F0-4FED-6916-5671909B14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3" name="Image 12">
              <a:extLst>
                <a:ext uri="{FF2B5EF4-FFF2-40B4-BE49-F238E27FC236}">
                  <a16:creationId xmlns:a16="http://schemas.microsoft.com/office/drawing/2014/main" id="{3D3D27B1-885A-1259-86E2-BB15C34FDF97}"/>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4" name="Image 13">
              <a:extLst>
                <a:ext uri="{FF2B5EF4-FFF2-40B4-BE49-F238E27FC236}">
                  <a16:creationId xmlns:a16="http://schemas.microsoft.com/office/drawing/2014/main" id="{7D46C3DA-6A13-FCD6-0376-3E20AEA4CB4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94D029AB-58CC-F16D-C5A3-8280E060E8DA}"/>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493A83A3-A17C-954D-9A1F-B802FE8D3C75}"/>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4" name="Espace réservé pour une image  18">
            <a:extLst>
              <a:ext uri="{FF2B5EF4-FFF2-40B4-BE49-F238E27FC236}">
                <a16:creationId xmlns:a16="http://schemas.microsoft.com/office/drawing/2014/main" id="{CED3F57B-3E4F-42D9-4137-05EA11FBA50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56688573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0E38D-C844-F636-D71E-23EC639B1637}"/>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30707DE8-24E0-655C-6A30-BD5B2D4541EC}"/>
              </a:ext>
            </a:extLst>
          </p:cNvPr>
          <p:cNvSpPr txBox="1"/>
          <p:nvPr/>
        </p:nvSpPr>
        <p:spPr>
          <a:xfrm>
            <a:off x="-240636" y="653475"/>
            <a:ext cx="777864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الآن سيعيد كل واحد منكم كتابة إنتاجه على دفتر القسم او ورقة مستقلة.</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استعينوا بعناصر  التصحيح و شبكة التحقق الواردة في الصفحة 116.</a:t>
            </a:r>
          </a:p>
        </p:txBody>
      </p:sp>
      <p:grpSp>
        <p:nvGrpSpPr>
          <p:cNvPr id="2" name="Groupe 1">
            <a:extLst>
              <a:ext uri="{FF2B5EF4-FFF2-40B4-BE49-F238E27FC236}">
                <a16:creationId xmlns:a16="http://schemas.microsoft.com/office/drawing/2014/main" id="{ACA9F13B-5106-D3AC-57CA-30448AFAC298}"/>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8D6F03CB-5E8C-0836-D5C1-A21F622B023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ABED8043-C6F3-5385-028E-181F1673C6D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2" name="Image 11">
              <a:extLst>
                <a:ext uri="{FF2B5EF4-FFF2-40B4-BE49-F238E27FC236}">
                  <a16:creationId xmlns:a16="http://schemas.microsoft.com/office/drawing/2014/main" id="{5D722FDF-2C91-3C95-8A17-5C1AEA5E455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3" name="Image 12">
              <a:extLst>
                <a:ext uri="{FF2B5EF4-FFF2-40B4-BE49-F238E27FC236}">
                  <a16:creationId xmlns:a16="http://schemas.microsoft.com/office/drawing/2014/main" id="{42202C14-90FF-AC3B-8D51-CE7BD3CC9F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4" name="Image 13">
              <a:extLst>
                <a:ext uri="{FF2B5EF4-FFF2-40B4-BE49-F238E27FC236}">
                  <a16:creationId xmlns:a16="http://schemas.microsoft.com/office/drawing/2014/main" id="{D5E71BD5-8C9E-F9E4-A637-EA42B6DD6603}"/>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9" name="Image 18">
              <a:extLst>
                <a:ext uri="{FF2B5EF4-FFF2-40B4-BE49-F238E27FC236}">
                  <a16:creationId xmlns:a16="http://schemas.microsoft.com/office/drawing/2014/main" id="{DB0A8373-4F64-0F2A-C55D-E36A4767790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0" name="Rectangle 19">
              <a:extLst>
                <a:ext uri="{FF2B5EF4-FFF2-40B4-BE49-F238E27FC236}">
                  <a16:creationId xmlns:a16="http://schemas.microsoft.com/office/drawing/2014/main" id="{4DEA0EAE-1EAC-F628-846F-9E88B1EC10A7}"/>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1" name="Rectangle 20">
              <a:extLst>
                <a:ext uri="{FF2B5EF4-FFF2-40B4-BE49-F238E27FC236}">
                  <a16:creationId xmlns:a16="http://schemas.microsoft.com/office/drawing/2014/main" id="{478F65B0-36C2-564C-8A9D-3E97B95CBEBD}"/>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5" name="Espace réservé pour une image  18">
            <a:extLst>
              <a:ext uri="{FF2B5EF4-FFF2-40B4-BE49-F238E27FC236}">
                <a16:creationId xmlns:a16="http://schemas.microsoft.com/office/drawing/2014/main" id="{ACDD4537-9879-A0F6-BCF1-39160C1E216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9C19FE8F-F68B-3206-AD0A-D8DE233545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2984" y="1484472"/>
            <a:ext cx="3330408" cy="5108385"/>
          </a:xfrm>
          <a:prstGeom prst="rect">
            <a:avLst/>
          </a:prstGeom>
        </p:spPr>
      </p:pic>
    </p:spTree>
    <p:extLst>
      <p:ext uri="{BB962C8B-B14F-4D97-AF65-F5344CB8AC3E}">
        <p14:creationId xmlns:p14="http://schemas.microsoft.com/office/powerpoint/2010/main" val="418240020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422D9-15FC-43D4-EBA6-26F0E211B0C7}"/>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FAC92754-4FF2-62AA-1091-8CF65AF8DB4B}"/>
              </a:ext>
            </a:extLst>
          </p:cNvPr>
          <p:cNvSpPr txBox="1"/>
          <p:nvPr/>
        </p:nvSpPr>
        <p:spPr>
          <a:xfrm>
            <a:off x="-336819" y="852701"/>
            <a:ext cx="7778645"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سأمر بين الصفوف لمساعدتكم، و سأجمع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إنتاجاتكم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قصد تصحيحها.</a:t>
            </a:r>
          </a:p>
        </p:txBody>
      </p:sp>
      <p:grpSp>
        <p:nvGrpSpPr>
          <p:cNvPr id="6" name="Groupe 5">
            <a:extLst>
              <a:ext uri="{FF2B5EF4-FFF2-40B4-BE49-F238E27FC236}">
                <a16:creationId xmlns:a16="http://schemas.microsoft.com/office/drawing/2014/main" id="{9A533C0E-7F78-1B52-3FC5-95EE14B17711}"/>
              </a:ext>
            </a:extLst>
          </p:cNvPr>
          <p:cNvGrpSpPr/>
          <p:nvPr/>
        </p:nvGrpSpPr>
        <p:grpSpPr>
          <a:xfrm>
            <a:off x="492605" y="146630"/>
            <a:ext cx="7558419" cy="307209"/>
            <a:chOff x="552763" y="126524"/>
            <a:chExt cx="7558419" cy="307209"/>
          </a:xfrm>
        </p:grpSpPr>
        <p:sp>
          <p:nvSpPr>
            <p:cNvPr id="7" name="Rectangle 6">
              <a:extLst>
                <a:ext uri="{FF2B5EF4-FFF2-40B4-BE49-F238E27FC236}">
                  <a16:creationId xmlns:a16="http://schemas.microsoft.com/office/drawing/2014/main" id="{031B5519-4588-64DF-D5AA-8E1D690D616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A17DBCFA-3D08-EADA-648A-EEBE4C273F0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2" name="Image 11">
              <a:extLst>
                <a:ext uri="{FF2B5EF4-FFF2-40B4-BE49-F238E27FC236}">
                  <a16:creationId xmlns:a16="http://schemas.microsoft.com/office/drawing/2014/main" id="{B32A0A95-E7AB-3F12-E375-7A288D2DE80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3" name="Image 12">
              <a:extLst>
                <a:ext uri="{FF2B5EF4-FFF2-40B4-BE49-F238E27FC236}">
                  <a16:creationId xmlns:a16="http://schemas.microsoft.com/office/drawing/2014/main" id="{1C7B61AF-54C0-53F4-711D-AC0964AB69B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4" name="Image 13">
              <a:extLst>
                <a:ext uri="{FF2B5EF4-FFF2-40B4-BE49-F238E27FC236}">
                  <a16:creationId xmlns:a16="http://schemas.microsoft.com/office/drawing/2014/main" id="{EA6F3EBC-67B2-8DD6-F111-830A1F4CA24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9" name="Image 18">
              <a:extLst>
                <a:ext uri="{FF2B5EF4-FFF2-40B4-BE49-F238E27FC236}">
                  <a16:creationId xmlns:a16="http://schemas.microsoft.com/office/drawing/2014/main" id="{B15CB81F-DB91-E7D6-51B1-6EF40CD8B08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0" name="Rectangle 19">
              <a:extLst>
                <a:ext uri="{FF2B5EF4-FFF2-40B4-BE49-F238E27FC236}">
                  <a16:creationId xmlns:a16="http://schemas.microsoft.com/office/drawing/2014/main" id="{8EBE1D83-B311-1806-DA7A-4523568A1E12}"/>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solidFill>
                  <a:latin typeface="Microsoft Uighur" panose="02000000000000000000" pitchFamily="2" charset="-78"/>
                  <a:cs typeface="Microsoft Uighur" panose="02000000000000000000" pitchFamily="2" charset="-78"/>
                </a:rPr>
                <a:t>الإنتاج</a:t>
              </a:r>
              <a:r>
                <a:rPr kumimoji="0" lang="ar-S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SA" sz="2000" b="1" dirty="0">
                  <a:solidFill>
                    <a:srgbClr val="565F88"/>
                  </a:solidFill>
                  <a:latin typeface="Microsoft Uighur" panose="02000000000000000000" pitchFamily="2" charset="-78"/>
                  <a:cs typeface="Microsoft Uighur" panose="02000000000000000000" pitchFamily="2" charset="-78"/>
                </a:rPr>
                <a:t>الكتابي</a:t>
              </a:r>
              <a:r>
                <a:rPr lang="ar-MA" sz="2000" b="1" dirty="0">
                  <a:solidFill>
                    <a:srgbClr val="565F88"/>
                  </a:solidFill>
                  <a:latin typeface="Microsoft Uighur" panose="02000000000000000000" pitchFamily="2" charset="-78"/>
                  <a:cs typeface="Microsoft Uighur" panose="02000000000000000000" pitchFamily="2" charset="-78"/>
                </a:rPr>
                <a:t> - 4</a:t>
              </a:r>
            </a:p>
          </p:txBody>
        </p:sp>
        <p:sp>
          <p:nvSpPr>
            <p:cNvPr id="21" name="Rectangle 20">
              <a:extLst>
                <a:ext uri="{FF2B5EF4-FFF2-40B4-BE49-F238E27FC236}">
                  <a16:creationId xmlns:a16="http://schemas.microsoft.com/office/drawing/2014/main" id="{0CE5B2B3-1052-B0BA-09EC-B7A94CDB0C07}"/>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5" name="Espace réservé pour une image  18">
            <a:extLst>
              <a:ext uri="{FF2B5EF4-FFF2-40B4-BE49-F238E27FC236}">
                <a16:creationId xmlns:a16="http://schemas.microsoft.com/office/drawing/2014/main" id="{F9F9E226-EA3A-AD37-FF46-1276BE23CF2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DCA4EE96-8ABE-A2BC-D1F7-47E5A98C90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2984" y="1484472"/>
            <a:ext cx="3330408" cy="5108385"/>
          </a:xfrm>
          <a:prstGeom prst="rect">
            <a:avLst/>
          </a:prstGeom>
        </p:spPr>
      </p:pic>
    </p:spTree>
    <p:extLst>
      <p:ext uri="{BB962C8B-B14F-4D97-AF65-F5344CB8AC3E}">
        <p14:creationId xmlns:p14="http://schemas.microsoft.com/office/powerpoint/2010/main" val="168502901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96" y="2743200"/>
            <a:ext cx="7542707" cy="2498148"/>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2322000" y="381716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4" name="ZoneTexte 3">
            <a:extLst>
              <a:ext uri="{FF2B5EF4-FFF2-40B4-BE49-F238E27FC236}">
                <a16:creationId xmlns:a16="http://schemas.microsoft.com/office/drawing/2014/main" id="{348532D9-994E-68F4-EFE1-BB90C48A129A}"/>
              </a:ext>
            </a:extLst>
          </p:cNvPr>
          <p:cNvSpPr txBox="1"/>
          <p:nvPr/>
        </p:nvSpPr>
        <p:spPr>
          <a:xfrm>
            <a:off x="2578720" y="3040837"/>
            <a:ext cx="4750904" cy="604781"/>
          </a:xfrm>
          <a:prstGeom prst="rect">
            <a:avLst/>
          </a:prstGeom>
          <a:noFill/>
        </p:spPr>
        <p:txBody>
          <a:bodyPr wrap="square">
            <a:sp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CBD05-34CF-D405-3378-9A7CA8D1249F}"/>
            </a:ext>
          </a:extLst>
        </p:cNvPr>
        <p:cNvGrpSpPr/>
        <p:nvPr/>
      </p:nvGrpSpPr>
      <p:grpSpPr>
        <a:xfrm>
          <a:off x="0" y="0"/>
          <a:ext cx="0" cy="0"/>
          <a:chOff x="0" y="0"/>
          <a:chExt cx="0" cy="0"/>
        </a:xfrm>
      </p:grpSpPr>
      <p:sp>
        <p:nvSpPr>
          <p:cNvPr id="23" name="ZoneTexte 22">
            <a:extLst>
              <a:ext uri="{FF2B5EF4-FFF2-40B4-BE49-F238E27FC236}">
                <a16:creationId xmlns:a16="http://schemas.microsoft.com/office/drawing/2014/main" id="{E0CB0CFD-1A8B-0FB2-F4F2-470D57B37EF4}"/>
              </a:ext>
            </a:extLst>
          </p:cNvPr>
          <p:cNvSpPr txBox="1"/>
          <p:nvPr/>
        </p:nvSpPr>
        <p:spPr>
          <a:xfrm>
            <a:off x="-336819" y="852701"/>
            <a:ext cx="7778645" cy="83099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يذكرنا بتصميم النص التوجيهي؟</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FB44CEF8-C517-5016-1908-30D12ABD70BE}"/>
              </a:ext>
            </a:extLst>
          </p:cNvPr>
          <p:cNvGrpSpPr/>
          <p:nvPr/>
        </p:nvGrpSpPr>
        <p:grpSpPr>
          <a:xfrm>
            <a:off x="492605" y="146630"/>
            <a:ext cx="7558419" cy="307209"/>
            <a:chOff x="552763" y="126524"/>
            <a:chExt cx="7558419" cy="307209"/>
          </a:xfrm>
        </p:grpSpPr>
        <p:sp>
          <p:nvSpPr>
            <p:cNvPr id="6" name="Rectangle 5">
              <a:extLst>
                <a:ext uri="{FF2B5EF4-FFF2-40B4-BE49-F238E27FC236}">
                  <a16:creationId xmlns:a16="http://schemas.microsoft.com/office/drawing/2014/main" id="{C852E405-C62B-5DAD-B50F-DF6E0E8BF6E6}"/>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7F8873F5-256D-F914-9839-D283455376A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Image 10">
              <a:extLst>
                <a:ext uri="{FF2B5EF4-FFF2-40B4-BE49-F238E27FC236}">
                  <a16:creationId xmlns:a16="http://schemas.microsoft.com/office/drawing/2014/main" id="{AE0812FC-31B4-4CCA-FFFE-977FA1B1C3F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303180CF-CA27-00E7-433A-623B23FAD86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3" name="Image 12">
              <a:extLst>
                <a:ext uri="{FF2B5EF4-FFF2-40B4-BE49-F238E27FC236}">
                  <a16:creationId xmlns:a16="http://schemas.microsoft.com/office/drawing/2014/main" id="{28551BA8-ED12-38C2-C5C6-EA3F51F60D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4" name="Image 13">
              <a:extLst>
                <a:ext uri="{FF2B5EF4-FFF2-40B4-BE49-F238E27FC236}">
                  <a16:creationId xmlns:a16="http://schemas.microsoft.com/office/drawing/2014/main" id="{ABA8C68E-8B51-E0D9-E9F3-063B1EABBD5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91330300-D3CC-F607-98A8-20D4C3CEDEAB}"/>
                </a:ext>
              </a:extLst>
            </p:cNvPr>
            <p:cNvSpPr>
              <a:spLocks/>
            </p:cNvSpPr>
            <p:nvPr/>
          </p:nvSpPr>
          <p:spPr>
            <a:xfrm>
              <a:off x="2241178" y="152713"/>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- 4</a:t>
              </a:r>
            </a:p>
          </p:txBody>
        </p:sp>
        <p:sp>
          <p:nvSpPr>
            <p:cNvPr id="20" name="Rectangle 19">
              <a:extLst>
                <a:ext uri="{FF2B5EF4-FFF2-40B4-BE49-F238E27FC236}">
                  <a16:creationId xmlns:a16="http://schemas.microsoft.com/office/drawing/2014/main" id="{87675E40-AE14-D53C-16E0-FB5D46C4AA77}"/>
                </a:ext>
              </a:extLst>
            </p:cNvPr>
            <p:cNvSpPr>
              <a:spLocks/>
            </p:cNvSpPr>
            <p:nvPr/>
          </p:nvSpPr>
          <p:spPr>
            <a:xfrm>
              <a:off x="4365048" y="145733"/>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grpSp>
      <p:pic>
        <p:nvPicPr>
          <p:cNvPr id="24" name="Espace réservé pour une image  18">
            <a:extLst>
              <a:ext uri="{FF2B5EF4-FFF2-40B4-BE49-F238E27FC236}">
                <a16:creationId xmlns:a16="http://schemas.microsoft.com/office/drawing/2014/main" id="{6524C905-E50E-BB54-F6BE-5CF85D4891E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7F035A7-E317-0D8F-A497-AAAF9B09155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721205" y="2583670"/>
            <a:ext cx="8014790" cy="2722256"/>
          </a:xfrm>
          <a:prstGeom prst="rect">
            <a:avLst/>
          </a:prstGeom>
        </p:spPr>
      </p:pic>
    </p:spTree>
    <p:extLst>
      <p:ext uri="{BB962C8B-B14F-4D97-AF65-F5344CB8AC3E}">
        <p14:creationId xmlns:p14="http://schemas.microsoft.com/office/powerpoint/2010/main" val="410468041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normAutofit/>
          </a:bodyPr>
          <a:lstStyle/>
          <a:p>
            <a:r>
              <a:rPr kumimoji="0" lang="ar-MA" sz="24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sz="2400"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03157"/>
            <a:chOff x="552763" y="126524"/>
            <a:chExt cx="7558419" cy="30315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6" name="Espace réservé pour une image  15">
            <a:extLst>
              <a:ext uri="{FF2B5EF4-FFF2-40B4-BE49-F238E27FC236}">
                <a16:creationId xmlns:a16="http://schemas.microsoft.com/office/drawing/2014/main" id="{1FFBB3A4-E47E-0A1F-4EDF-48C3A0DDFB2A}"/>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Rectangle 5">
            <a:extLst>
              <a:ext uri="{FF2B5EF4-FFF2-40B4-BE49-F238E27FC236}">
                <a16:creationId xmlns:a16="http://schemas.microsoft.com/office/drawing/2014/main" id="{2DDD4549-13B9-61B4-4A9F-F93521577652}"/>
              </a:ext>
            </a:extLst>
          </p:cNvPr>
          <p:cNvSpPr>
            <a:spLocks/>
          </p:cNvSpPr>
          <p:nvPr/>
        </p:nvSpPr>
        <p:spPr>
          <a:xfrm>
            <a:off x="2181020" y="172819"/>
            <a:ext cx="1559818" cy="2810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- 4</a:t>
            </a:r>
          </a:p>
        </p:txBody>
      </p:sp>
      <p:sp>
        <p:nvSpPr>
          <p:cNvPr id="14" name="Rectangle 13">
            <a:extLst>
              <a:ext uri="{FF2B5EF4-FFF2-40B4-BE49-F238E27FC236}">
                <a16:creationId xmlns:a16="http://schemas.microsoft.com/office/drawing/2014/main" id="{032B9B83-9A9D-65EB-EC9E-3C5F879A23AE}"/>
              </a:ext>
            </a:extLst>
          </p:cNvPr>
          <p:cNvSpPr>
            <a:spLocks/>
          </p:cNvSpPr>
          <p:nvPr/>
        </p:nvSpPr>
        <p:spPr>
          <a:xfrm>
            <a:off x="4304890" y="165839"/>
            <a:ext cx="1475286" cy="2588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2000" b="1" dirty="0">
                <a:solidFill>
                  <a:srgbClr val="565F88">
                    <a:alpha val="20000"/>
                  </a:srgbClr>
                </a:solidFill>
                <a:latin typeface="Microsoft Uighur" panose="02000000000000000000" pitchFamily="2" charset="-78"/>
                <a:cs typeface="Microsoft Uighur" panose="02000000000000000000" pitchFamily="2" charset="-78"/>
              </a:rPr>
              <a:t>الإنتاج الكتابي</a:t>
            </a:r>
            <a:r>
              <a:rPr lang="ar-MA" sz="2000" b="1" dirty="0">
                <a:solidFill>
                  <a:srgbClr val="565F88">
                    <a:alpha val="20000"/>
                  </a:srgbClr>
                </a:solidFill>
                <a:latin typeface="Microsoft Uighur" panose="02000000000000000000" pitchFamily="2" charset="-78"/>
                <a:cs typeface="Microsoft Uighur" panose="02000000000000000000" pitchFamily="2" charset="-78"/>
              </a:rPr>
              <a:t>- 3</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8E94-55AD-263E-48C3-ABC7565644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15AF14-1EF2-15C2-E76B-FA03D66C74F3}"/>
              </a:ext>
            </a:extLst>
          </p:cNvPr>
          <p:cNvSpPr>
            <a:spLocks noGrp="1"/>
          </p:cNvSpPr>
          <p:nvPr>
            <p:ph type="title"/>
          </p:nvPr>
        </p:nvSpPr>
        <p:spPr>
          <a:xfrm>
            <a:off x="632373" y="756000"/>
            <a:ext cx="6840000" cy="612000"/>
          </a:xfrm>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pic>
        <p:nvPicPr>
          <p:cNvPr id="7" name="اختتام الحصة5_1">
            <a:hlinkClick r:id="" action="ppaction://media"/>
            <a:extLst>
              <a:ext uri="{FF2B5EF4-FFF2-40B4-BE49-F238E27FC236}">
                <a16:creationId xmlns:a16="http://schemas.microsoft.com/office/drawing/2014/main" id="{07E2D7E6-3EAF-0006-7B3B-1B980B35FB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1663" y="2439988"/>
            <a:ext cx="5400675" cy="3038475"/>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8EF55583-AF08-C2B5-6383-6599C8ED69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
        <p:nvSpPr>
          <p:cNvPr id="13" name="Rectangle 12">
            <a:extLst>
              <a:ext uri="{FF2B5EF4-FFF2-40B4-BE49-F238E27FC236}">
                <a16:creationId xmlns:a16="http://schemas.microsoft.com/office/drawing/2014/main" id="{88F0BDE9-0EC3-9916-A553-24DB8DE7509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FEF8BCE8-EA6A-9762-D3D4-0D7C0FBBE3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78230D68-39E9-FC1D-554B-FC0A054477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94A90079-1A78-288F-4002-5299F3E596F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6C02F445-B0FE-347A-456A-D3964F0ED6A4}"/>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B7B17518-65D9-092A-F4CA-7C3D3BED9D3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0" name="Rectangle 19">
            <a:extLst>
              <a:ext uri="{FF2B5EF4-FFF2-40B4-BE49-F238E27FC236}">
                <a16:creationId xmlns:a16="http://schemas.microsoft.com/office/drawing/2014/main" id="{7955F57C-4BE8-5214-94BE-2C1D92F2CE5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FA965166-E611-AD54-4B78-8BC9EC51B60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Image 2">
            <a:extLst>
              <a:ext uri="{FF2B5EF4-FFF2-40B4-BE49-F238E27FC236}">
                <a16:creationId xmlns:a16="http://schemas.microsoft.com/office/drawing/2014/main" id="{AC05F5E7-A446-A764-A157-6DDA0013F1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992" y="690243"/>
            <a:ext cx="847392" cy="847392"/>
          </a:xfrm>
          <a:prstGeom prst="rect">
            <a:avLst/>
          </a:prstGeom>
        </p:spPr>
      </p:pic>
    </p:spTree>
    <p:extLst>
      <p:ext uri="{BB962C8B-B14F-4D97-AF65-F5344CB8AC3E}">
        <p14:creationId xmlns:p14="http://schemas.microsoft.com/office/powerpoint/2010/main" val="28019176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video>
              <p:cMediaNode vol="80000">
                <p:cTn id="14" fill="hold" display="0">
                  <p:stCondLst>
                    <p:cond delay="indefinite"/>
                  </p:stCondLst>
                </p:cTn>
                <p:tgtEl>
                  <p:spTgt spid="7"/>
                </p:tgtEl>
              </p:cMediaNode>
            </p:video>
          </p:childTnLst>
        </p:cTn>
      </p:par>
    </p:tnLst>
  </p:timing>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ورشة الكتاب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اختتام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5- 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18608</TotalTime>
  <Words>1472</Words>
  <Application>Microsoft Office PowerPoint</Application>
  <PresentationFormat>Affichage à l'écran (4:3)</PresentationFormat>
  <Paragraphs>304</Paragraphs>
  <Slides>34</Slides>
  <Notes>0</Notes>
  <HiddenSlides>0</HiddenSlides>
  <MMClips>4</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34</vt:i4>
      </vt:variant>
    </vt:vector>
  </HeadingPairs>
  <TitlesOfParts>
    <vt:vector size="59" baseType="lpstr">
      <vt:lpstr>Aptos</vt:lpstr>
      <vt:lpstr>Arial</vt:lpstr>
      <vt:lpstr>Calibri</vt:lpstr>
      <vt:lpstr>Calibri Light</vt:lpstr>
      <vt:lpstr>Dosis</vt:lpstr>
      <vt:lpstr>Dosis ExtraBold</vt:lpstr>
      <vt:lpstr>Dosis Medium</vt:lpstr>
      <vt:lpstr>Dosis SemiBold</vt:lpstr>
      <vt:lpstr>Microsoft Uighur</vt:lpstr>
      <vt:lpstr>Modern Love</vt:lpstr>
      <vt:lpstr>Wingdings</vt:lpstr>
      <vt:lpstr>2_Thème Office</vt:lpstr>
      <vt:lpstr>افتتاح الحصة nv</vt:lpstr>
      <vt:lpstr>2_01- نشاط اعتيادي</vt:lpstr>
      <vt:lpstr>نشاط اعتيادي nv</vt:lpstr>
      <vt:lpstr>ورشة الكتابة nv</vt:lpstr>
      <vt:lpstr>اختتام الحصة nv</vt:lpstr>
      <vt:lpstr>3_Env-Enseignant</vt:lpstr>
      <vt:lpstr>3_Thème Office</vt:lpstr>
      <vt:lpstr>1_Env-Enseignant</vt:lpstr>
      <vt:lpstr>1_Thème Office</vt:lpstr>
      <vt:lpstr>01- نشاط اعتيادي</vt:lpstr>
      <vt:lpstr>1_01- نشاط اعتيادي</vt:lpstr>
      <vt:lpstr>3_01- نشاط اعتيادي</vt:lpstr>
      <vt:lpstr>2_05- افتتاح الحصة</vt:lpstr>
      <vt:lpstr>Présentation PowerPoint</vt:lpstr>
      <vt:lpstr>Présentation PowerPoint</vt:lpstr>
      <vt:lpstr>تنظيم حصص الأسبوع الرابع</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Présentation PowerPoint</vt:lpstr>
      <vt:lpstr>Présentation PowerPoint</vt:lpstr>
      <vt:lpstr>Présentation PowerPoint</vt:lpstr>
      <vt:lpstr>الفائزون بنجمة الكتابة هم ........................................................................... </vt:lpstr>
      <vt:lpstr>ورشة الكتابة – الحصة 3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ورشة الكتابة – الحصة 4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الفائزون بنجمة السلوك الجيد هم : ............................................</vt:lpstr>
      <vt:lpstr>إلى اللقاء في الحصة المقبلة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159</cp:revision>
  <dcterms:created xsi:type="dcterms:W3CDTF">2023-09-20T21:35:22Z</dcterms:created>
  <dcterms:modified xsi:type="dcterms:W3CDTF">2026-04-14T11:18:52Z</dcterms:modified>
</cp:coreProperties>
</file>