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2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3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4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5.xml" ContentType="application/vnd.openxmlformats-officedocument.theme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6.xml" ContentType="application/vnd.openxmlformats-officedocument.theme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theme/theme7.xml" ContentType="application/vnd.openxmlformats-officedocument.theme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theme/theme8.xml" ContentType="application/vnd.openxmlformats-officedocument.theme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4" r:id="rId1"/>
    <p:sldMasterId id="2147483687" r:id="rId2"/>
    <p:sldMasterId id="2147483710" r:id="rId3"/>
    <p:sldMasterId id="2147483720" r:id="rId4"/>
    <p:sldMasterId id="2147483747" r:id="rId5"/>
    <p:sldMasterId id="2147483763" r:id="rId6"/>
    <p:sldMasterId id="2147483788" r:id="rId7"/>
    <p:sldMasterId id="2147483812" r:id="rId8"/>
    <p:sldMasterId id="2147483836" r:id="rId9"/>
  </p:sldMasterIdLst>
  <p:notesMasterIdLst>
    <p:notesMasterId r:id="rId57"/>
  </p:notesMasterIdLst>
  <p:sldIdLst>
    <p:sldId id="2147482769" r:id="rId10"/>
    <p:sldId id="2147482604" r:id="rId11"/>
    <p:sldId id="2147482462" r:id="rId12"/>
    <p:sldId id="2147482697" r:id="rId13"/>
    <p:sldId id="2147482618" r:id="rId14"/>
    <p:sldId id="2147482691" r:id="rId15"/>
    <p:sldId id="2147482463" r:id="rId16"/>
    <p:sldId id="2147482464" r:id="rId17"/>
    <p:sldId id="2147482474" r:id="rId18"/>
    <p:sldId id="2147482476" r:id="rId19"/>
    <p:sldId id="2147482477" r:id="rId20"/>
    <p:sldId id="2147482478" r:id="rId21"/>
    <p:sldId id="2147482706" r:id="rId22"/>
    <p:sldId id="2147482770" r:id="rId23"/>
    <p:sldId id="2147482771" r:id="rId24"/>
    <p:sldId id="2147482772" r:id="rId25"/>
    <p:sldId id="2147482773" r:id="rId26"/>
    <p:sldId id="2147482774" r:id="rId27"/>
    <p:sldId id="2147482775" r:id="rId28"/>
    <p:sldId id="2147482776" r:id="rId29"/>
    <p:sldId id="2147482731" r:id="rId30"/>
    <p:sldId id="2147482733" r:id="rId31"/>
    <p:sldId id="2147482487" r:id="rId32"/>
    <p:sldId id="2147482495" r:id="rId33"/>
    <p:sldId id="2147482496" r:id="rId34"/>
    <p:sldId id="2147482491" r:id="rId35"/>
    <p:sldId id="2147482742" r:id="rId36"/>
    <p:sldId id="2147482744" r:id="rId37"/>
    <p:sldId id="2147482777" r:id="rId38"/>
    <p:sldId id="2147482743" r:id="rId39"/>
    <p:sldId id="2147482705" r:id="rId40"/>
    <p:sldId id="2147482778" r:id="rId41"/>
    <p:sldId id="2147482503" r:id="rId42"/>
    <p:sldId id="2147482499" r:id="rId43"/>
    <p:sldId id="2147482625" r:id="rId44"/>
    <p:sldId id="2147482504" r:id="rId45"/>
    <p:sldId id="2147482505" r:id="rId46"/>
    <p:sldId id="2147482747" r:id="rId47"/>
    <p:sldId id="2147482728" r:id="rId48"/>
    <p:sldId id="2147482729" r:id="rId49"/>
    <p:sldId id="2147482768" r:id="rId50"/>
    <p:sldId id="2147482507" r:id="rId51"/>
    <p:sldId id="2147482779" r:id="rId52"/>
    <p:sldId id="2147482616" r:id="rId53"/>
    <p:sldId id="2147482726" r:id="rId54"/>
    <p:sldId id="2147482601" r:id="rId55"/>
    <p:sldId id="2147482634" r:id="rId56"/>
  </p:sldIdLst>
  <p:sldSz cx="9144000" cy="6858000" type="screen4x3"/>
  <p:notesSz cx="6858000" cy="9144000"/>
  <p:embeddedFontLst>
    <p:embeddedFont>
      <p:font typeface="Dosis" pitchFamily="2" charset="0"/>
      <p:regular r:id="rId58"/>
      <p:bold r:id="rId59"/>
    </p:embeddedFont>
    <p:embeddedFont>
      <p:font typeface="Dosis ExtraBold" pitchFamily="2" charset="0"/>
      <p:bold r:id="rId60"/>
    </p:embeddedFont>
    <p:embeddedFont>
      <p:font typeface="Dosis Medium" pitchFamily="2" charset="0"/>
      <p:regular r:id="rId61"/>
    </p:embeddedFont>
    <p:embeddedFont>
      <p:font typeface="Dosis SemiBold" pitchFamily="2" charset="0"/>
      <p:bold r:id="rId62"/>
    </p:embeddedFont>
    <p:embeddedFont>
      <p:font typeface="Microsoft Uighur" panose="02000000000000000000" pitchFamily="2" charset="-78"/>
      <p:regular r:id="rId63"/>
      <p:bold r:id="rId64"/>
    </p:embeddedFont>
    <p:embeddedFont>
      <p:font typeface="Modern Love" panose="04090805081005020601" pitchFamily="82" charset="0"/>
      <p:regular r:id="rId65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C"/>
    <a:srgbClr val="ECF8FB"/>
    <a:srgbClr val="D6E9EA"/>
    <a:srgbClr val="7FB9BE"/>
    <a:srgbClr val="555F87"/>
    <a:srgbClr val="1E3F48"/>
    <a:srgbClr val="F6F6F6"/>
    <a:srgbClr val="106585"/>
    <a:srgbClr val="70B1B6"/>
    <a:srgbClr val="0097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144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7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7.xml"/><Relationship Id="rId21" Type="http://schemas.openxmlformats.org/officeDocument/2006/relationships/slide" Target="slides/slide12.xml"/><Relationship Id="rId42" Type="http://schemas.openxmlformats.org/officeDocument/2006/relationships/slide" Target="slides/slide33.xml"/><Relationship Id="rId47" Type="http://schemas.openxmlformats.org/officeDocument/2006/relationships/slide" Target="slides/slide38.xml"/><Relationship Id="rId63" Type="http://schemas.openxmlformats.org/officeDocument/2006/relationships/font" Target="fonts/font6.fntdata"/><Relationship Id="rId68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9" Type="http://schemas.openxmlformats.org/officeDocument/2006/relationships/slide" Target="slides/slide20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40" Type="http://schemas.openxmlformats.org/officeDocument/2006/relationships/slide" Target="slides/slide31.xml"/><Relationship Id="rId45" Type="http://schemas.openxmlformats.org/officeDocument/2006/relationships/slide" Target="slides/slide36.xml"/><Relationship Id="rId53" Type="http://schemas.openxmlformats.org/officeDocument/2006/relationships/slide" Target="slides/slide44.xml"/><Relationship Id="rId58" Type="http://schemas.openxmlformats.org/officeDocument/2006/relationships/font" Target="fonts/font1.fntdata"/><Relationship Id="rId66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61" Type="http://schemas.openxmlformats.org/officeDocument/2006/relationships/font" Target="fonts/font4.fntdata"/><Relationship Id="rId19" Type="http://schemas.openxmlformats.org/officeDocument/2006/relationships/slide" Target="slides/slide10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slide" Target="slides/slide34.xml"/><Relationship Id="rId48" Type="http://schemas.openxmlformats.org/officeDocument/2006/relationships/slide" Target="slides/slide39.xml"/><Relationship Id="rId56" Type="http://schemas.openxmlformats.org/officeDocument/2006/relationships/slide" Target="slides/slide47.xml"/><Relationship Id="rId64" Type="http://schemas.openxmlformats.org/officeDocument/2006/relationships/font" Target="fonts/font7.fntdata"/><Relationship Id="rId69" Type="http://schemas.openxmlformats.org/officeDocument/2006/relationships/tableStyles" Target="tableStyle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2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46" Type="http://schemas.openxmlformats.org/officeDocument/2006/relationships/slide" Target="slides/slide37.xml"/><Relationship Id="rId59" Type="http://schemas.openxmlformats.org/officeDocument/2006/relationships/font" Target="fonts/font2.fntdata"/><Relationship Id="rId67" Type="http://schemas.openxmlformats.org/officeDocument/2006/relationships/viewProps" Target="viewProps.xml"/><Relationship Id="rId20" Type="http://schemas.openxmlformats.org/officeDocument/2006/relationships/slide" Target="slides/slide11.xml"/><Relationship Id="rId41" Type="http://schemas.openxmlformats.org/officeDocument/2006/relationships/slide" Target="slides/slide32.xml"/><Relationship Id="rId54" Type="http://schemas.openxmlformats.org/officeDocument/2006/relationships/slide" Target="slides/slide45.xml"/><Relationship Id="rId62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49" Type="http://schemas.openxmlformats.org/officeDocument/2006/relationships/slide" Target="slides/slide40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1.xml"/><Relationship Id="rId31" Type="http://schemas.openxmlformats.org/officeDocument/2006/relationships/slide" Target="slides/slide22.xml"/><Relationship Id="rId44" Type="http://schemas.openxmlformats.org/officeDocument/2006/relationships/slide" Target="slides/slide35.xml"/><Relationship Id="rId52" Type="http://schemas.openxmlformats.org/officeDocument/2006/relationships/slide" Target="slides/slide43.xml"/><Relationship Id="rId60" Type="http://schemas.openxmlformats.org/officeDocument/2006/relationships/font" Target="fonts/font3.fntdata"/><Relationship Id="rId65" Type="http://schemas.openxmlformats.org/officeDocument/2006/relationships/font" Target="fonts/font8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39" Type="http://schemas.openxmlformats.org/officeDocument/2006/relationships/slide" Target="slides/slide30.xml"/><Relationship Id="rId34" Type="http://schemas.openxmlformats.org/officeDocument/2006/relationships/slide" Target="slides/slide25.xml"/><Relationship Id="rId50" Type="http://schemas.openxmlformats.org/officeDocument/2006/relationships/slide" Target="slides/slide41.xml"/><Relationship Id="rId55" Type="http://schemas.openxmlformats.org/officeDocument/2006/relationships/slide" Target="slides/slide4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5.png"/></Relationships>
</file>

<file path=ppt/slideLayouts/_rels/slideLayout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0.png"/></Relationships>
</file>

<file path=ppt/slideLayouts/_rels/slideLayout83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0.png"/></Relationships>
</file>

<file path=ppt/slideLayouts/_rels/slideLayout84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0.png"/></Relationships>
</file>

<file path=ppt/slideLayouts/_rels/slideLayout85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0.png"/></Relationships>
</file>

<file path=ppt/slideLayouts/_rels/slideLayout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9.png"/><Relationship Id="rId5" Type="http://schemas.microsoft.com/office/2007/relationships/hdphoto" Target="../media/hdphoto5.wdp"/><Relationship Id="rId4" Type="http://schemas.openxmlformats.org/officeDocument/2006/relationships/image" Target="../media/image18.png"/><Relationship Id="rId9" Type="http://schemas.microsoft.com/office/2007/relationships/hdphoto" Target="../media/hdphoto7.wdp"/></Relationships>
</file>

<file path=ppt/slideLayouts/_rels/slideLayout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9.png"/><Relationship Id="rId5" Type="http://schemas.microsoft.com/office/2007/relationships/hdphoto" Target="../media/hdphoto5.wdp"/><Relationship Id="rId4" Type="http://schemas.openxmlformats.org/officeDocument/2006/relationships/image" Target="../media/image18.png"/><Relationship Id="rId9" Type="http://schemas.microsoft.com/office/2007/relationships/hdphoto" Target="../media/hdphoto7.wdp"/></Relationships>
</file>

<file path=ppt/slideLayouts/_rels/slideLayout8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9.png"/><Relationship Id="rId5" Type="http://schemas.microsoft.com/office/2007/relationships/hdphoto" Target="../media/hdphoto5.wdp"/><Relationship Id="rId4" Type="http://schemas.openxmlformats.org/officeDocument/2006/relationships/image" Target="../media/image18.png"/><Relationship Id="rId9" Type="http://schemas.microsoft.com/office/2007/relationships/hdphoto" Target="../media/hdphoto7.wdp"/></Relationships>
</file>

<file path=ppt/slideLayouts/_rels/slideLayout8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microsoft.com/office/2007/relationships/hdphoto" Target="../media/hdphoto7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20.png"/><Relationship Id="rId5" Type="http://schemas.microsoft.com/office/2007/relationships/hdphoto" Target="../media/hdphoto6.wdp"/><Relationship Id="rId4" Type="http://schemas.openxmlformats.org/officeDocument/2006/relationships/image" Target="../media/image19.png"/><Relationship Id="rId9" Type="http://schemas.microsoft.com/office/2007/relationships/hdphoto" Target="../media/hdphoto5.wdp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/Relationships>
</file>

<file path=ppt/slideLayouts/_rels/slideLayout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26.png"/><Relationship Id="rId5" Type="http://schemas.microsoft.com/office/2007/relationships/hdphoto" Target="../media/hdphoto8.wdp"/><Relationship Id="rId4" Type="http://schemas.openxmlformats.org/officeDocument/2006/relationships/image" Target="../media/image25.png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5.png"/></Relationships>
</file>

<file path=ppt/slideLayouts/_rels/slideLayout1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openxmlformats.org/officeDocument/2006/relationships/image" Target="../media/image27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7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microsoft.com/office/2007/relationships/hdphoto" Target="../media/hdphoto7.wdp"/></Relationships>
</file>

<file path=ppt/slideLayouts/_rels/slideLayout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7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5.png"/></Relationships>
</file>

<file path=ppt/slideLayouts/_rels/slideLayout1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8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3448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99249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27592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67829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3068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8375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87658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24372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81948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64776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12/04/2026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41662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207652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26579187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00549638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73457422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3914501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1369914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7214343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7293F3-D23C-5B39-CA2E-065ADB373CF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B622CA-75B8-1DB3-221C-F032331AEC89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2422045F-9F83-8B02-B2A6-ACEAD36DEBAC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32E9D8C1-44A4-3DD1-138E-64212CF1CAB8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CF72A1D0-19C5-FB34-3BA6-3FC3D8AD1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CEA69-29B3-CA99-012C-DE3CBF19CF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461FED72-4AD6-2E71-C03F-25EB1626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0F7C12C-FBB0-E4FC-D49D-AE43AB4F4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6202372-AC64-90F0-FB97-3C822FFD20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BFAFA1A-B3A8-6BF0-D7F3-15311736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113B0C1-5BA0-6BE9-2BCD-F9F05FAD57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2AF551-AFE7-003D-FA00-8F4FBF995F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D2F1BFB-C355-7F08-41BE-DA5865755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8917069-6101-0DC9-93E1-900F88BE6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B2614ECD-99CF-FF11-140D-A119DFD535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D3F024BA-DAE1-588E-F0F5-B1E8B89B4B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1086969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2875629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759733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9265721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62919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194448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3543865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8020280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2974080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286038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7912940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6453445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1760025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2188833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3082060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9505590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4560338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035561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9518990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5173422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8772579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4322869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6094629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6832948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5971550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9208495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8360151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8998450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51466033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5388385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765045558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926850198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8327686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9382124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4089298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05300501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2337397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3056983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6465987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2166873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2515052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8645274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3225365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7678709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8935433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3352988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8256034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3444966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7704990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229055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1980656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4443344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380594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7860857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93853118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9378164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9761283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3556648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8236806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5775541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73559571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84461749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793796982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8600723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4646658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7366175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614608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967158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71551937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6434249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0533722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6306550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2797585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3597059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4344940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0085459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</p:spTree>
    <p:extLst>
      <p:ext uri="{BB962C8B-B14F-4D97-AF65-F5344CB8AC3E}">
        <p14:creationId xmlns:p14="http://schemas.microsoft.com/office/powerpoint/2010/main" val="262104624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874420205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684327025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2544253493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2134031978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833923110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9563584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32826465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54267374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48543361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830128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4569817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77959550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0539869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4815497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5532121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0138184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434615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4A1D94F-62B1-C6D0-7E0F-52D1F997A7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4368" r="-4368"/>
          <a:stretch>
            <a:fillRect/>
          </a:stretch>
        </p:blipFill>
        <p:spPr>
          <a:xfrm>
            <a:off x="7566858" y="2871353"/>
            <a:ext cx="972000" cy="900000"/>
          </a:xfrm>
          <a:prstGeom prst="rect">
            <a:avLst/>
          </a:prstGeom>
        </p:spPr>
      </p:pic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44DC88C6-5707-86F7-D833-5641FA28E5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410748" y="3027833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9307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ED9F1C-25D9-EA0F-66D1-D7D3BB3ACC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-13143" r="-13143"/>
          <a:stretch>
            <a:fillRect/>
          </a:stretch>
        </p:blipFill>
        <p:spPr>
          <a:xfrm>
            <a:off x="6589204" y="4424575"/>
            <a:ext cx="5364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2452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21885592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2474717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9419175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9030481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2481900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2224155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8818976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0429930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1939404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9981626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1494250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1327844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0783158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96781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3336542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3506877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0231460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822919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7637884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185177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1739338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9355334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326546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08658278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195412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4127840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4899938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1255959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5500691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7929251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213101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126564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2023276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1928716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7820442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255065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9690131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4662870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7662058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6212066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8688410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9871283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6597192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2785183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1010925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06983181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0161642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5619406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9105158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7867778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1484324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2409105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  <a:lvl2pPr algn="r" rtl="1">
              <a:defRPr>
                <a:latin typeface="Arial" panose="020B0604020202020204" pitchFamily="34" charset="0"/>
              </a:defRPr>
            </a:lvl2pPr>
            <a:lvl3pPr algn="r" rtl="1">
              <a:defRPr>
                <a:latin typeface="Arial" panose="020B0604020202020204" pitchFamily="34" charset="0"/>
              </a:defRPr>
            </a:lvl3pPr>
            <a:lvl4pPr algn="r" rtl="1">
              <a:defRPr>
                <a:latin typeface="Arial" panose="020B0604020202020204" pitchFamily="34" charset="0"/>
              </a:defRPr>
            </a:lvl4pPr>
            <a:lvl5pPr algn="r" rtl="1"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1764036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2843015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3322795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0800463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3178521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5651236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Arial" panose="020B0604020202020204" pitchFamily="34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7234087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772351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8616630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Arial" panose="020B0604020202020204" pitchFamily="34" charset="0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6648746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33.xml"/><Relationship Id="rId18" Type="http://schemas.openxmlformats.org/officeDocument/2006/relationships/slideLayout" Target="../slideLayouts/slideLayout38.xml"/><Relationship Id="rId26" Type="http://schemas.openxmlformats.org/officeDocument/2006/relationships/image" Target="../media/image2.bin"/><Relationship Id="rId3" Type="http://schemas.openxmlformats.org/officeDocument/2006/relationships/slideLayout" Target="../slideLayouts/slideLayout23.xml"/><Relationship Id="rId21" Type="http://schemas.openxmlformats.org/officeDocument/2006/relationships/slideLayout" Target="../slideLayouts/slideLayout41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17" Type="http://schemas.openxmlformats.org/officeDocument/2006/relationships/slideLayout" Target="../slideLayouts/slideLayout37.xml"/><Relationship Id="rId25" Type="http://schemas.openxmlformats.org/officeDocument/2006/relationships/theme" Target="../theme/theme2.xml"/><Relationship Id="rId2" Type="http://schemas.openxmlformats.org/officeDocument/2006/relationships/slideLayout" Target="../slideLayouts/slideLayout22.xml"/><Relationship Id="rId16" Type="http://schemas.openxmlformats.org/officeDocument/2006/relationships/slideLayout" Target="../slideLayouts/slideLayout36.xml"/><Relationship Id="rId20" Type="http://schemas.openxmlformats.org/officeDocument/2006/relationships/slideLayout" Target="../slideLayouts/slideLayout40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24" Type="http://schemas.openxmlformats.org/officeDocument/2006/relationships/slideLayout" Target="../slideLayouts/slideLayout44.xml"/><Relationship Id="rId5" Type="http://schemas.openxmlformats.org/officeDocument/2006/relationships/slideLayout" Target="../slideLayouts/slideLayout25.xml"/><Relationship Id="rId15" Type="http://schemas.openxmlformats.org/officeDocument/2006/relationships/slideLayout" Target="../slideLayouts/slideLayout35.xml"/><Relationship Id="rId23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30.xml"/><Relationship Id="rId19" Type="http://schemas.openxmlformats.org/officeDocument/2006/relationships/slideLayout" Target="../slideLayouts/slideLayout39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34.xml"/><Relationship Id="rId22" Type="http://schemas.openxmlformats.org/officeDocument/2006/relationships/slideLayout" Target="../slideLayouts/slideLayout4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49.xml"/><Relationship Id="rId15" Type="http://schemas.openxmlformats.org/officeDocument/2006/relationships/image" Target="../media/image10.png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9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.xml"/><Relationship Id="rId13" Type="http://schemas.openxmlformats.org/officeDocument/2006/relationships/slideLayout" Target="../slideLayouts/slideLayout66.xml"/><Relationship Id="rId18" Type="http://schemas.openxmlformats.org/officeDocument/2006/relationships/slideLayout" Target="../slideLayouts/slideLayout71.xml"/><Relationship Id="rId3" Type="http://schemas.openxmlformats.org/officeDocument/2006/relationships/slideLayout" Target="../slideLayouts/slideLayout56.xml"/><Relationship Id="rId21" Type="http://schemas.openxmlformats.org/officeDocument/2006/relationships/slideLayout" Target="../slideLayouts/slideLayout74.xml"/><Relationship Id="rId7" Type="http://schemas.openxmlformats.org/officeDocument/2006/relationships/slideLayout" Target="../slideLayouts/slideLayout60.xml"/><Relationship Id="rId12" Type="http://schemas.openxmlformats.org/officeDocument/2006/relationships/slideLayout" Target="../slideLayouts/slideLayout65.xml"/><Relationship Id="rId17" Type="http://schemas.openxmlformats.org/officeDocument/2006/relationships/slideLayout" Target="../slideLayouts/slideLayout70.xml"/><Relationship Id="rId2" Type="http://schemas.openxmlformats.org/officeDocument/2006/relationships/slideLayout" Target="../slideLayouts/slideLayout55.xml"/><Relationship Id="rId16" Type="http://schemas.openxmlformats.org/officeDocument/2006/relationships/slideLayout" Target="../slideLayouts/slideLayout69.xml"/><Relationship Id="rId20" Type="http://schemas.openxmlformats.org/officeDocument/2006/relationships/slideLayout" Target="../slideLayouts/slideLayout73.xml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11" Type="http://schemas.openxmlformats.org/officeDocument/2006/relationships/slideLayout" Target="../slideLayouts/slideLayout64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58.xml"/><Relationship Id="rId15" Type="http://schemas.openxmlformats.org/officeDocument/2006/relationships/slideLayout" Target="../slideLayouts/slideLayout68.xml"/><Relationship Id="rId23" Type="http://schemas.openxmlformats.org/officeDocument/2006/relationships/theme" Target="../theme/theme4.xml"/><Relationship Id="rId10" Type="http://schemas.openxmlformats.org/officeDocument/2006/relationships/slideLayout" Target="../slideLayouts/slideLayout63.xml"/><Relationship Id="rId19" Type="http://schemas.openxmlformats.org/officeDocument/2006/relationships/slideLayout" Target="../slideLayouts/slideLayout72.xml"/><Relationship Id="rId4" Type="http://schemas.openxmlformats.org/officeDocument/2006/relationships/slideLayout" Target="../slideLayouts/slideLayout57.xml"/><Relationship Id="rId9" Type="http://schemas.openxmlformats.org/officeDocument/2006/relationships/slideLayout" Target="../slideLayouts/slideLayout62.xml"/><Relationship Id="rId14" Type="http://schemas.openxmlformats.org/officeDocument/2006/relationships/slideLayout" Target="../slideLayouts/slideLayout67.xml"/><Relationship Id="rId22" Type="http://schemas.openxmlformats.org/officeDocument/2006/relationships/slideLayout" Target="../slideLayouts/slideLayout7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13" Type="http://schemas.openxmlformats.org/officeDocument/2006/relationships/slideLayout" Target="../slideLayouts/slideLayout88.xml"/><Relationship Id="rId3" Type="http://schemas.openxmlformats.org/officeDocument/2006/relationships/slideLayout" Target="../slideLayouts/slideLayout78.xml"/><Relationship Id="rId7" Type="http://schemas.openxmlformats.org/officeDocument/2006/relationships/slideLayout" Target="../slideLayouts/slideLayout82.xml"/><Relationship Id="rId12" Type="http://schemas.openxmlformats.org/officeDocument/2006/relationships/slideLayout" Target="../slideLayouts/slideLayout87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77.xml"/><Relationship Id="rId16" Type="http://schemas.openxmlformats.org/officeDocument/2006/relationships/theme" Target="../theme/theme5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slideLayout" Target="../slideLayouts/slideLayout86.xml"/><Relationship Id="rId5" Type="http://schemas.openxmlformats.org/officeDocument/2006/relationships/slideLayout" Target="../slideLayouts/slideLayout80.xml"/><Relationship Id="rId15" Type="http://schemas.openxmlformats.org/officeDocument/2006/relationships/slideLayout" Target="../slideLayouts/slideLayout90.xml"/><Relationship Id="rId10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Relationship Id="rId14" Type="http://schemas.openxmlformats.org/officeDocument/2006/relationships/slideLayout" Target="../slideLayouts/slideLayout89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8.xml"/><Relationship Id="rId13" Type="http://schemas.openxmlformats.org/officeDocument/2006/relationships/slideLayout" Target="../slideLayouts/slideLayout103.xml"/><Relationship Id="rId18" Type="http://schemas.openxmlformats.org/officeDocument/2006/relationships/slideLayout" Target="../slideLayouts/slideLayout108.xml"/><Relationship Id="rId26" Type="http://schemas.openxmlformats.org/officeDocument/2006/relationships/image" Target="../media/image21.jpg"/><Relationship Id="rId3" Type="http://schemas.openxmlformats.org/officeDocument/2006/relationships/slideLayout" Target="../slideLayouts/slideLayout93.xml"/><Relationship Id="rId21" Type="http://schemas.openxmlformats.org/officeDocument/2006/relationships/slideLayout" Target="../slideLayouts/slideLayout111.xml"/><Relationship Id="rId7" Type="http://schemas.openxmlformats.org/officeDocument/2006/relationships/slideLayout" Target="../slideLayouts/slideLayout97.xml"/><Relationship Id="rId12" Type="http://schemas.openxmlformats.org/officeDocument/2006/relationships/slideLayout" Target="../slideLayouts/slideLayout102.xml"/><Relationship Id="rId17" Type="http://schemas.openxmlformats.org/officeDocument/2006/relationships/slideLayout" Target="../slideLayouts/slideLayout107.xml"/><Relationship Id="rId25" Type="http://schemas.openxmlformats.org/officeDocument/2006/relationships/theme" Target="../theme/theme6.xml"/><Relationship Id="rId2" Type="http://schemas.openxmlformats.org/officeDocument/2006/relationships/slideLayout" Target="../slideLayouts/slideLayout92.xml"/><Relationship Id="rId16" Type="http://schemas.openxmlformats.org/officeDocument/2006/relationships/slideLayout" Target="../slideLayouts/slideLayout106.xml"/><Relationship Id="rId20" Type="http://schemas.openxmlformats.org/officeDocument/2006/relationships/slideLayout" Target="../slideLayouts/slideLayout110.xml"/><Relationship Id="rId1" Type="http://schemas.openxmlformats.org/officeDocument/2006/relationships/slideLayout" Target="../slideLayouts/slideLayout91.xml"/><Relationship Id="rId6" Type="http://schemas.openxmlformats.org/officeDocument/2006/relationships/slideLayout" Target="../slideLayouts/slideLayout96.xml"/><Relationship Id="rId11" Type="http://schemas.openxmlformats.org/officeDocument/2006/relationships/slideLayout" Target="../slideLayouts/slideLayout101.xml"/><Relationship Id="rId24" Type="http://schemas.openxmlformats.org/officeDocument/2006/relationships/slideLayout" Target="../slideLayouts/slideLayout114.xml"/><Relationship Id="rId5" Type="http://schemas.openxmlformats.org/officeDocument/2006/relationships/slideLayout" Target="../slideLayouts/slideLayout95.xml"/><Relationship Id="rId15" Type="http://schemas.openxmlformats.org/officeDocument/2006/relationships/slideLayout" Target="../slideLayouts/slideLayout105.xml"/><Relationship Id="rId23" Type="http://schemas.openxmlformats.org/officeDocument/2006/relationships/slideLayout" Target="../slideLayouts/slideLayout113.xml"/><Relationship Id="rId10" Type="http://schemas.openxmlformats.org/officeDocument/2006/relationships/slideLayout" Target="../slideLayouts/slideLayout100.xml"/><Relationship Id="rId19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94.xml"/><Relationship Id="rId9" Type="http://schemas.openxmlformats.org/officeDocument/2006/relationships/slideLayout" Target="../slideLayouts/slideLayout99.xml"/><Relationship Id="rId14" Type="http://schemas.openxmlformats.org/officeDocument/2006/relationships/slideLayout" Target="../slideLayouts/slideLayout104.xml"/><Relationship Id="rId22" Type="http://schemas.openxmlformats.org/officeDocument/2006/relationships/slideLayout" Target="../slideLayouts/slideLayout112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2.xml"/><Relationship Id="rId13" Type="http://schemas.openxmlformats.org/officeDocument/2006/relationships/slideLayout" Target="../slideLayouts/slideLayout127.xml"/><Relationship Id="rId18" Type="http://schemas.openxmlformats.org/officeDocument/2006/relationships/slideLayout" Target="../slideLayouts/slideLayout132.xml"/><Relationship Id="rId3" Type="http://schemas.openxmlformats.org/officeDocument/2006/relationships/slideLayout" Target="../slideLayouts/slideLayout117.xml"/><Relationship Id="rId21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21.xml"/><Relationship Id="rId12" Type="http://schemas.openxmlformats.org/officeDocument/2006/relationships/slideLayout" Target="../slideLayouts/slideLayout126.xml"/><Relationship Id="rId17" Type="http://schemas.openxmlformats.org/officeDocument/2006/relationships/slideLayout" Target="../slideLayouts/slideLayout131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16.xml"/><Relationship Id="rId16" Type="http://schemas.openxmlformats.org/officeDocument/2006/relationships/slideLayout" Target="../slideLayouts/slideLayout130.xml"/><Relationship Id="rId20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15.xml"/><Relationship Id="rId6" Type="http://schemas.openxmlformats.org/officeDocument/2006/relationships/slideLayout" Target="../slideLayouts/slideLayout120.xml"/><Relationship Id="rId11" Type="http://schemas.openxmlformats.org/officeDocument/2006/relationships/slideLayout" Target="../slideLayouts/slideLayout125.xml"/><Relationship Id="rId24" Type="http://schemas.openxmlformats.org/officeDocument/2006/relationships/theme" Target="../theme/theme7.xml"/><Relationship Id="rId5" Type="http://schemas.openxmlformats.org/officeDocument/2006/relationships/slideLayout" Target="../slideLayouts/slideLayout119.xml"/><Relationship Id="rId15" Type="http://schemas.openxmlformats.org/officeDocument/2006/relationships/slideLayout" Target="../slideLayouts/slideLayout129.xml"/><Relationship Id="rId23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24.xml"/><Relationship Id="rId19" Type="http://schemas.openxmlformats.org/officeDocument/2006/relationships/slideLayout" Target="../slideLayouts/slideLayout133.xml"/><Relationship Id="rId4" Type="http://schemas.openxmlformats.org/officeDocument/2006/relationships/slideLayout" Target="../slideLayouts/slideLayout118.xml"/><Relationship Id="rId9" Type="http://schemas.openxmlformats.org/officeDocument/2006/relationships/slideLayout" Target="../slideLayouts/slideLayout123.xml"/><Relationship Id="rId14" Type="http://schemas.openxmlformats.org/officeDocument/2006/relationships/slideLayout" Target="../slideLayouts/slideLayout128.xml"/><Relationship Id="rId22" Type="http://schemas.openxmlformats.org/officeDocument/2006/relationships/slideLayout" Target="../slideLayouts/slideLayout136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5.xml"/><Relationship Id="rId13" Type="http://schemas.openxmlformats.org/officeDocument/2006/relationships/slideLayout" Target="../slideLayouts/slideLayout150.xml"/><Relationship Id="rId18" Type="http://schemas.openxmlformats.org/officeDocument/2006/relationships/slideLayout" Target="../slideLayouts/slideLayout155.xml"/><Relationship Id="rId3" Type="http://schemas.openxmlformats.org/officeDocument/2006/relationships/slideLayout" Target="../slideLayouts/slideLayout140.xml"/><Relationship Id="rId21" Type="http://schemas.openxmlformats.org/officeDocument/2006/relationships/slideLayout" Target="../slideLayouts/slideLayout158.xml"/><Relationship Id="rId7" Type="http://schemas.openxmlformats.org/officeDocument/2006/relationships/slideLayout" Target="../slideLayouts/slideLayout144.xml"/><Relationship Id="rId12" Type="http://schemas.openxmlformats.org/officeDocument/2006/relationships/slideLayout" Target="../slideLayouts/slideLayout149.xml"/><Relationship Id="rId17" Type="http://schemas.openxmlformats.org/officeDocument/2006/relationships/slideLayout" Target="../slideLayouts/slideLayout154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39.xml"/><Relationship Id="rId16" Type="http://schemas.openxmlformats.org/officeDocument/2006/relationships/slideLayout" Target="../slideLayouts/slideLayout153.xml"/><Relationship Id="rId20" Type="http://schemas.openxmlformats.org/officeDocument/2006/relationships/slideLayout" Target="../slideLayouts/slideLayout157.xml"/><Relationship Id="rId1" Type="http://schemas.openxmlformats.org/officeDocument/2006/relationships/slideLayout" Target="../slideLayouts/slideLayout138.xml"/><Relationship Id="rId6" Type="http://schemas.openxmlformats.org/officeDocument/2006/relationships/slideLayout" Target="../slideLayouts/slideLayout143.xml"/><Relationship Id="rId11" Type="http://schemas.openxmlformats.org/officeDocument/2006/relationships/slideLayout" Target="../slideLayouts/slideLayout148.xml"/><Relationship Id="rId24" Type="http://schemas.openxmlformats.org/officeDocument/2006/relationships/theme" Target="../theme/theme8.xml"/><Relationship Id="rId5" Type="http://schemas.openxmlformats.org/officeDocument/2006/relationships/slideLayout" Target="../slideLayouts/slideLayout142.xml"/><Relationship Id="rId15" Type="http://schemas.openxmlformats.org/officeDocument/2006/relationships/slideLayout" Target="../slideLayouts/slideLayout152.xml"/><Relationship Id="rId23" Type="http://schemas.openxmlformats.org/officeDocument/2006/relationships/slideLayout" Target="../slideLayouts/slideLayout160.xml"/><Relationship Id="rId10" Type="http://schemas.openxmlformats.org/officeDocument/2006/relationships/slideLayout" Target="../slideLayouts/slideLayout147.xml"/><Relationship Id="rId19" Type="http://schemas.openxmlformats.org/officeDocument/2006/relationships/slideLayout" Target="../slideLayouts/slideLayout156.xml"/><Relationship Id="rId4" Type="http://schemas.openxmlformats.org/officeDocument/2006/relationships/slideLayout" Target="../slideLayouts/slideLayout141.xml"/><Relationship Id="rId9" Type="http://schemas.openxmlformats.org/officeDocument/2006/relationships/slideLayout" Target="../slideLayouts/slideLayout146.xml"/><Relationship Id="rId14" Type="http://schemas.openxmlformats.org/officeDocument/2006/relationships/slideLayout" Target="../slideLayouts/slideLayout151.xml"/><Relationship Id="rId22" Type="http://schemas.openxmlformats.org/officeDocument/2006/relationships/slideLayout" Target="../slideLayouts/slideLayout159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8.xml"/><Relationship Id="rId13" Type="http://schemas.openxmlformats.org/officeDocument/2006/relationships/slideLayout" Target="../slideLayouts/slideLayout173.xml"/><Relationship Id="rId18" Type="http://schemas.openxmlformats.org/officeDocument/2006/relationships/image" Target="../media/image2.bin"/><Relationship Id="rId3" Type="http://schemas.openxmlformats.org/officeDocument/2006/relationships/slideLayout" Target="../slideLayouts/slideLayout163.xml"/><Relationship Id="rId7" Type="http://schemas.openxmlformats.org/officeDocument/2006/relationships/slideLayout" Target="../slideLayouts/slideLayout167.xml"/><Relationship Id="rId12" Type="http://schemas.openxmlformats.org/officeDocument/2006/relationships/slideLayout" Target="../slideLayouts/slideLayout172.xml"/><Relationship Id="rId17" Type="http://schemas.openxmlformats.org/officeDocument/2006/relationships/theme" Target="../theme/theme9.xml"/><Relationship Id="rId2" Type="http://schemas.openxmlformats.org/officeDocument/2006/relationships/slideLayout" Target="../slideLayouts/slideLayout162.xml"/><Relationship Id="rId16" Type="http://schemas.openxmlformats.org/officeDocument/2006/relationships/slideLayout" Target="../slideLayouts/slideLayout176.xml"/><Relationship Id="rId1" Type="http://schemas.openxmlformats.org/officeDocument/2006/relationships/slideLayout" Target="../slideLayouts/slideLayout161.xml"/><Relationship Id="rId6" Type="http://schemas.openxmlformats.org/officeDocument/2006/relationships/slideLayout" Target="../slideLayouts/slideLayout166.xml"/><Relationship Id="rId11" Type="http://schemas.openxmlformats.org/officeDocument/2006/relationships/slideLayout" Target="../slideLayouts/slideLayout171.xml"/><Relationship Id="rId5" Type="http://schemas.openxmlformats.org/officeDocument/2006/relationships/slideLayout" Target="../slideLayouts/slideLayout165.xml"/><Relationship Id="rId15" Type="http://schemas.openxmlformats.org/officeDocument/2006/relationships/slideLayout" Target="../slideLayouts/slideLayout175.xml"/><Relationship Id="rId10" Type="http://schemas.openxmlformats.org/officeDocument/2006/relationships/slideLayout" Target="../slideLayouts/slideLayout170.xml"/><Relationship Id="rId4" Type="http://schemas.openxmlformats.org/officeDocument/2006/relationships/slideLayout" Target="../slideLayouts/slideLayout164.xml"/><Relationship Id="rId9" Type="http://schemas.openxmlformats.org/officeDocument/2006/relationships/slideLayout" Target="../slideLayouts/slideLayout169.xml"/><Relationship Id="rId14" Type="http://schemas.openxmlformats.org/officeDocument/2006/relationships/slideLayout" Target="../slideLayouts/slideLayout17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B7D3BCD8-9868-4174-A461-8C04FAF3A9DD}" type="datetimeFigureOut">
              <a:rPr lang="fr-FR" smtClean="0"/>
              <a:pPr/>
              <a:t>12/04/2026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44926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860" r:id="rId13"/>
    <p:sldLayoutId id="2147483859" r:id="rId14"/>
    <p:sldLayoutId id="2147483856" r:id="rId15"/>
    <p:sldLayoutId id="2147483855" r:id="rId16"/>
    <p:sldLayoutId id="2147483854" r:id="rId17"/>
    <p:sldLayoutId id="2147483745" r:id="rId18"/>
    <p:sldLayoutId id="2147483853" r:id="rId19"/>
    <p:sldLayoutId id="2147483743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643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  <p:sldLayoutId id="2147483704" r:id="rId17"/>
    <p:sldLayoutId id="2147483705" r:id="rId18"/>
    <p:sldLayoutId id="2147483706" r:id="rId19"/>
    <p:sldLayoutId id="2147483707" r:id="rId20"/>
    <p:sldLayoutId id="2147483858" r:id="rId21"/>
    <p:sldLayoutId id="2147483857" r:id="rId22"/>
    <p:sldLayoutId id="2147483708" r:id="rId23"/>
    <p:sldLayoutId id="2147483709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170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021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701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8432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07170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97675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1438690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53363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معــــــــــجم</a:t>
            </a:r>
          </a:p>
        </p:txBody>
      </p:sp>
    </p:spTree>
    <p:extLst>
      <p:ext uri="{BB962C8B-B14F-4D97-AF65-F5344CB8AC3E}">
        <p14:creationId xmlns:p14="http://schemas.microsoft.com/office/powerpoint/2010/main" val="2234521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3253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  <p:sldLayoutId id="2147483738" r:id="rId18"/>
    <p:sldLayoutId id="2147483739" r:id="rId19"/>
    <p:sldLayoutId id="2147483740" r:id="rId20"/>
    <p:sldLayoutId id="2147483741" r:id="rId21"/>
    <p:sldLayoutId id="2147483742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64025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  <p:sldLayoutId id="2147483759" r:id="rId12"/>
    <p:sldLayoutId id="2147483760" r:id="rId13"/>
    <p:sldLayoutId id="2147483761" r:id="rId14"/>
    <p:sldLayoutId id="2147483762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440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  <p:sldLayoutId id="2147483775" r:id="rId12"/>
    <p:sldLayoutId id="2147483776" r:id="rId13"/>
    <p:sldLayoutId id="2147483777" r:id="rId14"/>
    <p:sldLayoutId id="2147483778" r:id="rId15"/>
    <p:sldLayoutId id="2147483779" r:id="rId16"/>
    <p:sldLayoutId id="2147483780" r:id="rId17"/>
    <p:sldLayoutId id="2147483781" r:id="rId18"/>
    <p:sldLayoutId id="2147483782" r:id="rId19"/>
    <p:sldLayoutId id="2147483783" r:id="rId20"/>
    <p:sldLayoutId id="2147483784" r:id="rId21"/>
    <p:sldLayoutId id="2147483785" r:id="rId22"/>
    <p:sldLayoutId id="2147483786" r:id="rId23"/>
    <p:sldLayoutId id="2147483787" r:id="rId2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69134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  <p:sldLayoutId id="2147483800" r:id="rId12"/>
    <p:sldLayoutId id="2147483801" r:id="rId13"/>
    <p:sldLayoutId id="2147483802" r:id="rId14"/>
    <p:sldLayoutId id="2147483803" r:id="rId15"/>
    <p:sldLayoutId id="2147483804" r:id="rId16"/>
    <p:sldLayoutId id="2147483805" r:id="rId17"/>
    <p:sldLayoutId id="2147483806" r:id="rId18"/>
    <p:sldLayoutId id="2147483807" r:id="rId19"/>
    <p:sldLayoutId id="2147483808" r:id="rId20"/>
    <p:sldLayoutId id="2147483809" r:id="rId21"/>
    <p:sldLayoutId id="2147483810" r:id="rId22"/>
    <p:sldLayoutId id="2147483811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5795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3" r:id="rId1"/>
    <p:sldLayoutId id="2147483814" r:id="rId2"/>
    <p:sldLayoutId id="2147483815" r:id="rId3"/>
    <p:sldLayoutId id="2147483816" r:id="rId4"/>
    <p:sldLayoutId id="2147483817" r:id="rId5"/>
    <p:sldLayoutId id="2147483818" r:id="rId6"/>
    <p:sldLayoutId id="2147483819" r:id="rId7"/>
    <p:sldLayoutId id="2147483820" r:id="rId8"/>
    <p:sldLayoutId id="2147483821" r:id="rId9"/>
    <p:sldLayoutId id="2147483822" r:id="rId10"/>
    <p:sldLayoutId id="2147483823" r:id="rId11"/>
    <p:sldLayoutId id="2147483824" r:id="rId12"/>
    <p:sldLayoutId id="2147483825" r:id="rId13"/>
    <p:sldLayoutId id="2147483826" r:id="rId14"/>
    <p:sldLayoutId id="2147483827" r:id="rId15"/>
    <p:sldLayoutId id="2147483828" r:id="rId16"/>
    <p:sldLayoutId id="2147483829" r:id="rId17"/>
    <p:sldLayoutId id="2147483830" r:id="rId18"/>
    <p:sldLayoutId id="2147483831" r:id="rId19"/>
    <p:sldLayoutId id="2147483832" r:id="rId20"/>
    <p:sldLayoutId id="2147483833" r:id="rId21"/>
    <p:sldLayoutId id="2147483834" r:id="rId22"/>
    <p:sldLayoutId id="2147483835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1425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  <p:sldLayoutId id="2147483848" r:id="rId12"/>
    <p:sldLayoutId id="2147483849" r:id="rId13"/>
    <p:sldLayoutId id="2147483850" r:id="rId14"/>
    <p:sldLayoutId id="2147483851" r:id="rId15"/>
    <p:sldLayoutId id="2147483852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Arial" panose="020B0604020202020204" pitchFamily="34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2.png"/><Relationship Id="rId5" Type="http://schemas.openxmlformats.org/officeDocument/2006/relationships/image" Target="../media/image14.png"/><Relationship Id="rId4" Type="http://schemas.openxmlformats.org/officeDocument/2006/relationships/image" Target="../media/image4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gif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36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49.jpeg"/><Relationship Id="rId5" Type="http://schemas.openxmlformats.org/officeDocument/2006/relationships/image" Target="../media/image44.png"/><Relationship Id="rId4" Type="http://schemas.openxmlformats.org/officeDocument/2006/relationships/image" Target="../media/image4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slideLayout" Target="../slideLayouts/slideLayout40.xml"/><Relationship Id="rId7" Type="http://schemas.openxmlformats.org/officeDocument/2006/relationships/image" Target="../media/image4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10" Type="http://schemas.openxmlformats.org/officeDocument/2006/relationships/image" Target="../media/image51.png"/><Relationship Id="rId4" Type="http://schemas.openxmlformats.org/officeDocument/2006/relationships/image" Target="../media/image46.png"/><Relationship Id="rId9" Type="http://schemas.openxmlformats.org/officeDocument/2006/relationships/image" Target="../media/image32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6.png"/><Relationship Id="rId5" Type="http://schemas.openxmlformats.org/officeDocument/2006/relationships/image" Target="../media/image44.png"/><Relationship Id="rId4" Type="http://schemas.openxmlformats.org/officeDocument/2006/relationships/image" Target="../media/image4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slideLayout" Target="../slideLayouts/slideLayout22.xml"/><Relationship Id="rId7" Type="http://schemas.openxmlformats.org/officeDocument/2006/relationships/image" Target="../media/image44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Relationship Id="rId9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3.png"/><Relationship Id="rId5" Type="http://schemas.openxmlformats.org/officeDocument/2006/relationships/image" Target="../media/image44.png"/><Relationship Id="rId4" Type="http://schemas.openxmlformats.org/officeDocument/2006/relationships/image" Target="../media/image4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slideLayout" Target="../slideLayouts/slideLayout22.xml"/><Relationship Id="rId7" Type="http://schemas.openxmlformats.org/officeDocument/2006/relationships/image" Target="../media/image44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Relationship Id="rId9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45.gi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4.png"/><Relationship Id="rId4" Type="http://schemas.openxmlformats.org/officeDocument/2006/relationships/image" Target="../media/image4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6.png"/><Relationship Id="rId5" Type="http://schemas.openxmlformats.org/officeDocument/2006/relationships/image" Target="../media/image54.png"/><Relationship Id="rId4" Type="http://schemas.openxmlformats.org/officeDocument/2006/relationships/image" Target="../media/image4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6.png"/><Relationship Id="rId5" Type="http://schemas.openxmlformats.org/officeDocument/2006/relationships/image" Target="../media/image54.png"/><Relationship Id="rId4" Type="http://schemas.openxmlformats.org/officeDocument/2006/relationships/image" Target="../media/image4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6.png"/><Relationship Id="rId5" Type="http://schemas.openxmlformats.org/officeDocument/2006/relationships/image" Target="../media/image54.png"/><Relationship Id="rId4" Type="http://schemas.openxmlformats.org/officeDocument/2006/relationships/image" Target="../media/image4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6.png"/><Relationship Id="rId5" Type="http://schemas.openxmlformats.org/officeDocument/2006/relationships/image" Target="../media/image54.png"/><Relationship Id="rId4" Type="http://schemas.openxmlformats.org/officeDocument/2006/relationships/image" Target="../media/image4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6.png"/><Relationship Id="rId5" Type="http://schemas.openxmlformats.org/officeDocument/2006/relationships/image" Target="../media/image54.png"/><Relationship Id="rId4" Type="http://schemas.openxmlformats.org/officeDocument/2006/relationships/image" Target="../media/image4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6.png"/><Relationship Id="rId5" Type="http://schemas.openxmlformats.org/officeDocument/2006/relationships/image" Target="../media/image54.png"/><Relationship Id="rId4" Type="http://schemas.openxmlformats.org/officeDocument/2006/relationships/image" Target="../media/image4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6.png"/><Relationship Id="rId5" Type="http://schemas.openxmlformats.org/officeDocument/2006/relationships/image" Target="../media/image54.png"/><Relationship Id="rId4" Type="http://schemas.openxmlformats.org/officeDocument/2006/relationships/image" Target="../media/image4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3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4.png"/><Relationship Id="rId5" Type="http://schemas.openxmlformats.org/officeDocument/2006/relationships/image" Target="../media/image44.png"/><Relationship Id="rId4" Type="http://schemas.openxmlformats.org/officeDocument/2006/relationships/image" Target="../media/image47.png"/></Relationships>
</file>

<file path=ppt/slides/_rels/slide22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47.png"/><Relationship Id="rId7" Type="http://schemas.openxmlformats.org/officeDocument/2006/relationships/image" Target="../media/image56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6.png"/><Relationship Id="rId5" Type="http://schemas.openxmlformats.org/officeDocument/2006/relationships/image" Target="../media/image54.png"/><Relationship Id="rId4" Type="http://schemas.openxmlformats.org/officeDocument/2006/relationships/image" Target="../media/image44.png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3" Type="http://schemas.openxmlformats.org/officeDocument/2006/relationships/image" Target="../media/image47.png"/><Relationship Id="rId7" Type="http://schemas.openxmlformats.org/officeDocument/2006/relationships/image" Target="../media/image58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7.png"/><Relationship Id="rId5" Type="http://schemas.openxmlformats.org/officeDocument/2006/relationships/image" Target="../media/image54.png"/><Relationship Id="rId4" Type="http://schemas.openxmlformats.org/officeDocument/2006/relationships/image" Target="../media/image44.png"/></Relationships>
</file>

<file path=ppt/slides/_rels/slide24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3" Type="http://schemas.openxmlformats.org/officeDocument/2006/relationships/image" Target="../media/image47.png"/><Relationship Id="rId7" Type="http://schemas.openxmlformats.org/officeDocument/2006/relationships/image" Target="../media/image58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5.png"/><Relationship Id="rId5" Type="http://schemas.openxmlformats.org/officeDocument/2006/relationships/image" Target="../media/image54.png"/><Relationship Id="rId4" Type="http://schemas.openxmlformats.org/officeDocument/2006/relationships/image" Target="../media/image44.png"/></Relationships>
</file>

<file path=ppt/slides/_rels/slide25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3" Type="http://schemas.openxmlformats.org/officeDocument/2006/relationships/image" Target="../media/image47.png"/><Relationship Id="rId7" Type="http://schemas.openxmlformats.org/officeDocument/2006/relationships/image" Target="../media/image58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3.png"/><Relationship Id="rId5" Type="http://schemas.openxmlformats.org/officeDocument/2006/relationships/image" Target="../media/image54.png"/><Relationship Id="rId4" Type="http://schemas.openxmlformats.org/officeDocument/2006/relationships/image" Target="../media/image44.png"/></Relationships>
</file>

<file path=ppt/slides/_rels/slide26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3" Type="http://schemas.openxmlformats.org/officeDocument/2006/relationships/image" Target="../media/image47.png"/><Relationship Id="rId7" Type="http://schemas.openxmlformats.org/officeDocument/2006/relationships/image" Target="../media/image58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3.png"/><Relationship Id="rId5" Type="http://schemas.openxmlformats.org/officeDocument/2006/relationships/image" Target="../media/image54.png"/><Relationship Id="rId4" Type="http://schemas.openxmlformats.org/officeDocument/2006/relationships/image" Target="../media/image44.png"/></Relationships>
</file>

<file path=ppt/slides/_rels/slide27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3" Type="http://schemas.openxmlformats.org/officeDocument/2006/relationships/image" Target="../media/image47.png"/><Relationship Id="rId7" Type="http://schemas.openxmlformats.org/officeDocument/2006/relationships/image" Target="../media/image59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6.png"/><Relationship Id="rId5" Type="http://schemas.openxmlformats.org/officeDocument/2006/relationships/image" Target="../media/image54.png"/><Relationship Id="rId4" Type="http://schemas.openxmlformats.org/officeDocument/2006/relationships/image" Target="../media/image44.png"/></Relationships>
</file>

<file path=ppt/slides/_rels/slide28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3" Type="http://schemas.openxmlformats.org/officeDocument/2006/relationships/image" Target="../media/image47.png"/><Relationship Id="rId7" Type="http://schemas.openxmlformats.org/officeDocument/2006/relationships/image" Target="../media/image59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5.png"/><Relationship Id="rId5" Type="http://schemas.openxmlformats.org/officeDocument/2006/relationships/image" Target="../media/image54.png"/><Relationship Id="rId4" Type="http://schemas.openxmlformats.org/officeDocument/2006/relationships/image" Target="../media/image44.png"/></Relationships>
</file>

<file path=ppt/slides/_rels/slide29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3" Type="http://schemas.openxmlformats.org/officeDocument/2006/relationships/image" Target="../media/image47.png"/><Relationship Id="rId7" Type="http://schemas.openxmlformats.org/officeDocument/2006/relationships/image" Target="../media/image59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5.png"/><Relationship Id="rId5" Type="http://schemas.openxmlformats.org/officeDocument/2006/relationships/image" Target="../media/image54.png"/><Relationship Id="rId4" Type="http://schemas.openxmlformats.org/officeDocument/2006/relationships/image" Target="../media/image44.png"/></Relationships>
</file>

<file path=ppt/slides/_rels/slide30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3" Type="http://schemas.openxmlformats.org/officeDocument/2006/relationships/image" Target="../media/image47.png"/><Relationship Id="rId7" Type="http://schemas.openxmlformats.org/officeDocument/2006/relationships/image" Target="../media/image59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7.png"/><Relationship Id="rId5" Type="http://schemas.openxmlformats.org/officeDocument/2006/relationships/image" Target="../media/image54.png"/><Relationship Id="rId4" Type="http://schemas.openxmlformats.org/officeDocument/2006/relationships/image" Target="../media/image4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5.gi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0.png"/><Relationship Id="rId4" Type="http://schemas.openxmlformats.org/officeDocument/2006/relationships/image" Target="../media/image4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61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6.png"/><Relationship Id="rId5" Type="http://schemas.openxmlformats.org/officeDocument/2006/relationships/image" Target="../media/image60.png"/><Relationship Id="rId4" Type="http://schemas.openxmlformats.org/officeDocument/2006/relationships/image" Target="../media/image54.png"/></Relationships>
</file>

<file path=ppt/slides/_rels/slide33.xml.rels><?xml version="1.0" encoding="UTF-8" standalone="yes"?>
<Relationships xmlns="http://schemas.openxmlformats.org/package/2006/relationships"><Relationship Id="rId8" Type="http://schemas.microsoft.com/office/2007/relationships/hdphoto" Target="../media/hdphoto12.wdp"/><Relationship Id="rId3" Type="http://schemas.openxmlformats.org/officeDocument/2006/relationships/image" Target="../media/image44.png"/><Relationship Id="rId7" Type="http://schemas.openxmlformats.org/officeDocument/2006/relationships/image" Target="../media/image62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6.png"/><Relationship Id="rId5" Type="http://schemas.openxmlformats.org/officeDocument/2006/relationships/image" Target="../media/image60.png"/><Relationship Id="rId4" Type="http://schemas.openxmlformats.org/officeDocument/2006/relationships/image" Target="../media/image54.png"/></Relationships>
</file>

<file path=ppt/slides/_rels/slide34.xml.rels><?xml version="1.0" encoding="UTF-8" standalone="yes"?>
<Relationships xmlns="http://schemas.openxmlformats.org/package/2006/relationships"><Relationship Id="rId8" Type="http://schemas.microsoft.com/office/2007/relationships/hdphoto" Target="../media/hdphoto13.wdp"/><Relationship Id="rId3" Type="http://schemas.openxmlformats.org/officeDocument/2006/relationships/image" Target="../media/image44.png"/><Relationship Id="rId7" Type="http://schemas.openxmlformats.org/officeDocument/2006/relationships/image" Target="../media/image63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6.png"/><Relationship Id="rId5" Type="http://schemas.openxmlformats.org/officeDocument/2006/relationships/image" Target="../media/image60.png"/><Relationship Id="rId4" Type="http://schemas.openxmlformats.org/officeDocument/2006/relationships/image" Target="../media/image54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slideLayout" Target="../slideLayouts/slideLayout22.xml"/><Relationship Id="rId7" Type="http://schemas.openxmlformats.org/officeDocument/2006/relationships/image" Target="../media/image64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54.png"/><Relationship Id="rId5" Type="http://schemas.openxmlformats.org/officeDocument/2006/relationships/image" Target="../media/image44.png"/><Relationship Id="rId4" Type="http://schemas.openxmlformats.org/officeDocument/2006/relationships/image" Target="../media/image60.png"/><Relationship Id="rId9" Type="http://schemas.openxmlformats.org/officeDocument/2006/relationships/image" Target="../media/image66.png"/></Relationships>
</file>

<file path=ppt/slides/_rels/slide36.xml.rels><?xml version="1.0" encoding="UTF-8" standalone="yes"?>
<Relationships xmlns="http://schemas.openxmlformats.org/package/2006/relationships"><Relationship Id="rId8" Type="http://schemas.microsoft.com/office/2007/relationships/hdphoto" Target="../media/hdphoto13.wdp"/><Relationship Id="rId3" Type="http://schemas.openxmlformats.org/officeDocument/2006/relationships/image" Target="../media/image46.png"/><Relationship Id="rId7" Type="http://schemas.openxmlformats.org/officeDocument/2006/relationships/image" Target="../media/image6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60.png"/><Relationship Id="rId5" Type="http://schemas.openxmlformats.org/officeDocument/2006/relationships/image" Target="../media/image54.png"/><Relationship Id="rId4" Type="http://schemas.openxmlformats.org/officeDocument/2006/relationships/image" Target="../media/image44.png"/></Relationships>
</file>

<file path=ppt/slides/_rels/slide37.xml.rels><?xml version="1.0" encoding="UTF-8" standalone="yes"?>
<Relationships xmlns="http://schemas.openxmlformats.org/package/2006/relationships"><Relationship Id="rId8" Type="http://schemas.microsoft.com/office/2007/relationships/hdphoto" Target="../media/hdphoto13.wdp"/><Relationship Id="rId3" Type="http://schemas.openxmlformats.org/officeDocument/2006/relationships/image" Target="../media/image44.png"/><Relationship Id="rId7" Type="http://schemas.openxmlformats.org/officeDocument/2006/relationships/image" Target="../media/image63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3.png"/><Relationship Id="rId5" Type="http://schemas.openxmlformats.org/officeDocument/2006/relationships/image" Target="../media/image60.png"/><Relationship Id="rId4" Type="http://schemas.openxmlformats.org/officeDocument/2006/relationships/image" Target="../media/image5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3.png"/><Relationship Id="rId5" Type="http://schemas.openxmlformats.org/officeDocument/2006/relationships/image" Target="../media/image60.png"/><Relationship Id="rId4" Type="http://schemas.openxmlformats.org/officeDocument/2006/relationships/image" Target="../media/image54.png"/></Relationships>
</file>

<file path=ppt/slides/_rels/slide39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3" Type="http://schemas.openxmlformats.org/officeDocument/2006/relationships/image" Target="../media/image44.png"/><Relationship Id="rId7" Type="http://schemas.openxmlformats.org/officeDocument/2006/relationships/image" Target="../media/image6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6.png"/><Relationship Id="rId5" Type="http://schemas.openxmlformats.org/officeDocument/2006/relationships/image" Target="../media/image60.png"/><Relationship Id="rId4" Type="http://schemas.openxmlformats.org/officeDocument/2006/relationships/image" Target="../media/image5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6.png"/><Relationship Id="rId5" Type="http://schemas.openxmlformats.org/officeDocument/2006/relationships/image" Target="../media/image60.png"/><Relationship Id="rId4" Type="http://schemas.openxmlformats.org/officeDocument/2006/relationships/image" Target="../media/image54.png"/></Relationships>
</file>

<file path=ppt/slides/_rels/slide41.xml.rels><?xml version="1.0" encoding="UTF-8" standalone="yes"?>
<Relationships xmlns="http://schemas.openxmlformats.org/package/2006/relationships"><Relationship Id="rId8" Type="http://schemas.microsoft.com/office/2007/relationships/hdphoto" Target="../media/hdphoto15.wdp"/><Relationship Id="rId3" Type="http://schemas.openxmlformats.org/officeDocument/2006/relationships/image" Target="../media/image44.png"/><Relationship Id="rId7" Type="http://schemas.openxmlformats.org/officeDocument/2006/relationships/image" Target="../media/image68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6.png"/><Relationship Id="rId5" Type="http://schemas.openxmlformats.org/officeDocument/2006/relationships/image" Target="../media/image60.png"/><Relationship Id="rId4" Type="http://schemas.openxmlformats.org/officeDocument/2006/relationships/image" Target="../media/image54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44.png"/><Relationship Id="rId7" Type="http://schemas.openxmlformats.org/officeDocument/2006/relationships/image" Target="../media/image69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7.png"/><Relationship Id="rId5" Type="http://schemas.openxmlformats.org/officeDocument/2006/relationships/image" Target="../media/image60.png"/><Relationship Id="rId4" Type="http://schemas.openxmlformats.org/officeDocument/2006/relationships/image" Target="../media/image5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6.png"/><Relationship Id="rId5" Type="http://schemas.openxmlformats.org/officeDocument/2006/relationships/image" Target="../media/image60.png"/><Relationship Id="rId4" Type="http://schemas.openxmlformats.org/officeDocument/2006/relationships/image" Target="../media/image54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13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slideLayout" Target="../slideLayouts/slideLayout72.xml"/><Relationship Id="rId7" Type="http://schemas.openxmlformats.org/officeDocument/2006/relationships/image" Target="../media/image64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60.png"/><Relationship Id="rId5" Type="http://schemas.openxmlformats.org/officeDocument/2006/relationships/image" Target="../media/image54.png"/><Relationship Id="rId10" Type="http://schemas.openxmlformats.org/officeDocument/2006/relationships/image" Target="../media/image73.jpeg"/><Relationship Id="rId4" Type="http://schemas.openxmlformats.org/officeDocument/2006/relationships/image" Target="../media/image44.png"/><Relationship Id="rId9" Type="http://schemas.openxmlformats.org/officeDocument/2006/relationships/image" Target="../media/image32.gif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6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7BC117EC-5482-5FCE-25AA-8DABF4881598}"/>
              </a:ext>
            </a:extLst>
          </p:cNvPr>
          <p:cNvGrpSpPr/>
          <p:nvPr/>
        </p:nvGrpSpPr>
        <p:grpSpPr>
          <a:xfrm>
            <a:off x="20" y="10"/>
            <a:ext cx="9143980" cy="6857990"/>
            <a:chOff x="20" y="10"/>
            <a:chExt cx="9143980" cy="685799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04DCFFDA-3C23-56B3-B558-4C5D98A36D4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61" b="3389"/>
            <a:stretch>
              <a:fillRect/>
            </a:stretch>
          </p:blipFill>
          <p:spPr>
            <a:xfrm>
              <a:off x="20" y="10"/>
              <a:ext cx="9143980" cy="6857990"/>
            </a:xfrm>
            <a:prstGeom prst="rect">
              <a:avLst/>
            </a:prstGeom>
            <a:noFill/>
          </p:spPr>
        </p:pic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FE887842-10B3-1A0E-913A-0DA11E5FB9B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783855" y="3271120"/>
              <a:ext cx="2393011" cy="83827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971686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405758-445A-A4AD-79F9-A8AD1CC70A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A05F123-FFD2-78AE-AAE9-A8680D2C507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340F09A3-777F-969E-87F4-58ED6BABF45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76FBBF38-D979-1760-CFBD-CEA2E8FFDFD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846120EF-AEF4-53F8-590D-30D51543E33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9D3895C3-EB07-72EC-8077-B98126883C6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>
            <a:normAutofit fontScale="85000" lnSpcReduction="20000"/>
          </a:bodyPr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24D4B82-EDED-ED01-76B5-9DE218004A0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474352EA-A6B8-8030-D8CC-D502693471A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>
            <a:normAutofit fontScale="85000" lnSpcReduction="20000"/>
          </a:bodyPr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E866A3C-ACE4-70A9-7DA1-63563F24CA7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  <p:pic>
        <p:nvPicPr>
          <p:cNvPr id="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993B465C-1E0E-45A1-0D59-B3B690C41E9F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5738" y="1573213"/>
            <a:ext cx="1439862" cy="1439862"/>
          </a:xfrm>
        </p:spPr>
      </p:pic>
      <p:pic>
        <p:nvPicPr>
          <p:cNvPr id="7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2A3B26D7-4847-C4CD-9E84-3DFC52B6F0A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/>
          <a:srcRect/>
          <a:stretch>
            <a:fillRect/>
          </a:stretch>
        </p:blipFill>
        <p:spPr>
          <a:xfrm>
            <a:off x="3671888" y="4019550"/>
            <a:ext cx="1439862" cy="1439863"/>
          </a:xfrm>
        </p:spPr>
      </p:pic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934EC00A-B86A-ECFB-CF93-CFB10EAD39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5BF3FD70-C87F-D571-88EA-022287ABC5F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16CD5EB4-B221-37CD-1AF3-B7E28430254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17124237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724064-2AF4-2711-5742-1F849F51B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 الرابع</a:t>
            </a:r>
            <a:endParaRPr lang="fr-MA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8" name="Image 27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BEC6D4D8-A159-D282-7008-6D82765602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83930" y="1910926"/>
            <a:ext cx="3831420" cy="1362012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C183201-D18D-4935-B177-DA999DC256D1}"/>
              </a:ext>
            </a:extLst>
          </p:cNvPr>
          <p:cNvSpPr txBox="1">
            <a:spLocks/>
          </p:cNvSpPr>
          <p:nvPr/>
        </p:nvSpPr>
        <p:spPr>
          <a:xfrm>
            <a:off x="4864353" y="238010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نشاط اعتيادي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ال</a:t>
            </a:r>
            <a:r>
              <a:rPr lang="ar-MA" sz="16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</a:t>
            </a:r>
            <a:endParaRPr kumimoji="0" lang="a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Wingdings" panose="05000000000000000000" pitchFamily="2" charset="2"/>
            </a:endParaRP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التحدث</a:t>
            </a:r>
          </a:p>
        </p:txBody>
      </p:sp>
      <p:sp>
        <p:nvSpPr>
          <p:cNvPr id="30" name="Organigramme : Terminateur 29">
            <a:extLst>
              <a:ext uri="{FF2B5EF4-FFF2-40B4-BE49-F238E27FC236}">
                <a16:creationId xmlns:a16="http://schemas.microsoft.com/office/drawing/2014/main" id="{5E67F533-0003-670A-8653-7D0C6E21111B}"/>
              </a:ext>
            </a:extLst>
          </p:cNvPr>
          <p:cNvSpPr/>
          <p:nvPr/>
        </p:nvSpPr>
        <p:spPr>
          <a:xfrm>
            <a:off x="7024611" y="191092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Arial" panose="020B0604020202020204" pitchFamily="34" charset="0"/>
              </a:rPr>
              <a:t>اليوم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1 - 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AE19904-F025-9D70-0C02-58C0F63B0EB8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3BA9EC7F-CBF7-7B36-6667-527D498CCE78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3" name="Organigramme : Terminateur 32">
              <a:extLst>
                <a:ext uri="{FF2B5EF4-FFF2-40B4-BE49-F238E27FC236}">
                  <a16:creationId xmlns:a16="http://schemas.microsoft.com/office/drawing/2014/main" id="{84917BCC-A7BB-4497-4BC4-FEE3E753238E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3 - 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91B696E7-933A-A299-4298-E4459524BA56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0F785BBF-EC21-2EEC-913B-7E2F47345BD7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6" name="Organigramme : Terminateur 35">
              <a:extLst>
                <a:ext uri="{FF2B5EF4-FFF2-40B4-BE49-F238E27FC236}">
                  <a16:creationId xmlns:a16="http://schemas.microsoft.com/office/drawing/2014/main" id="{28CE43BE-827F-7211-C6A8-410E578CDFD4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8ABDE56B-B1D8-87F7-43A2-3543B491E169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967FFCD5-B508-B459-DD21-A60CF1BB3513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9" name="Organigramme : Terminateur 38">
              <a:extLst>
                <a:ext uri="{FF2B5EF4-FFF2-40B4-BE49-F238E27FC236}">
                  <a16:creationId xmlns:a16="http://schemas.microsoft.com/office/drawing/2014/main" id="{BB1C06D9-07BD-CBE9-D343-BB038D386741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DDED51CD-4D89-1DF3-DD52-F228664B958F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C5A935DA-A9B7-8082-BF36-8BFE5A3D0323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2" name="Organigramme : Terminateur 41">
              <a:extLst>
                <a:ext uri="{FF2B5EF4-FFF2-40B4-BE49-F238E27FC236}">
                  <a16:creationId xmlns:a16="http://schemas.microsoft.com/office/drawing/2014/main" id="{A570C06A-CFFA-B7ED-3BDA-E34A8AE3EE17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5 -</a:t>
              </a:r>
            </a:p>
          </p:txBody>
        </p:sp>
      </p:grp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F75969D-4D6F-51EE-7006-7CFBFB05B8E5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Lecture offerte</a:t>
            </a:r>
          </a:p>
        </p:txBody>
      </p: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56260B1B-8DE6-97FE-27D5-91548C304DA6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89FC8FA4-306D-E0C3-A1C8-05E7899780F8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6" name="Organigramme : Terminateur 45">
              <a:extLst>
                <a:ext uri="{FF2B5EF4-FFF2-40B4-BE49-F238E27FC236}">
                  <a16:creationId xmlns:a16="http://schemas.microsoft.com/office/drawing/2014/main" id="{CF100113-88B0-819E-A10A-33944C554FDF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4 - </a:t>
              </a:r>
            </a:p>
          </p:txBody>
        </p:sp>
      </p:grpSp>
      <p:sp>
        <p:nvSpPr>
          <p:cNvPr id="47" name="Espace réservé du texte 25">
            <a:extLst>
              <a:ext uri="{FF2B5EF4-FFF2-40B4-BE49-F238E27FC236}">
                <a16:creationId xmlns:a16="http://schemas.microsoft.com/office/drawing/2014/main" id="{F617E492-3EFB-29FF-095B-0BFAB3F63C0C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الكتابة: إنتاج كتابي – الحصة (3 )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: إنتاج كتابي – الحصة (4 )</a:t>
            </a:r>
          </a:p>
        </p:txBody>
      </p:sp>
      <p:sp>
        <p:nvSpPr>
          <p:cNvPr id="48" name="Espace réservé du texte 25">
            <a:extLst>
              <a:ext uri="{FF2B5EF4-FFF2-40B4-BE49-F238E27FC236}">
                <a16:creationId xmlns:a16="http://schemas.microsoft.com/office/drawing/2014/main" id="{D29E61D0-78A5-1DC5-92D8-5ED5B3621DF6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ما بعد القراءة : تقويم المقروء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 : إنتاج كتابي الحصة ( 5)</a:t>
            </a:r>
          </a:p>
        </p:txBody>
      </p: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BFA1D6E0-8215-9912-4645-47469A888AEE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ما قبل القراءة: التوقع والتحقق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أثناء القراءة – الفهم</a:t>
            </a: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74B05713-8375-1C9E-B0C5-71F8D81063CE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مراجعة توليف (شكل وفهم)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 الاثرائية : الحصة (4 )</a:t>
            </a: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1EF54809-9346-163C-D59E-77AB4FA092E6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1نشاط اعتيادي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أثناء القراءة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ورشة الكتابة: التراكيب . </a:t>
            </a:r>
          </a:p>
        </p:txBody>
      </p:sp>
    </p:spTree>
    <p:extLst>
      <p:ext uri="{BB962C8B-B14F-4D97-AF65-F5344CB8AC3E}">
        <p14:creationId xmlns:p14="http://schemas.microsoft.com/office/powerpoint/2010/main" val="41944818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27C7B-9C9C-C699-A54F-7855EA5BB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5B8846B-83EA-E264-E37E-D695E8254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81921"/>
            <a:ext cx="7886700" cy="720000"/>
          </a:xfrm>
        </p:spPr>
        <p:txBody>
          <a:bodyPr/>
          <a:lstStyle/>
          <a:p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هيكلة حصة اليوم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1FA64D6-2488-E89C-59ED-6D025853D9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0E1DEF7F-397F-C4D0-C5EC-85EFF585D32C}"/>
              </a:ext>
            </a:extLst>
          </p:cNvPr>
          <p:cNvSpPr txBox="1">
            <a:spLocks/>
          </p:cNvSpPr>
          <p:nvPr/>
        </p:nvSpPr>
        <p:spPr>
          <a:xfrm>
            <a:off x="2051261" y="257085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ترحيب</a:t>
            </a:r>
          </a:p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نشاط اعتيادي - طلاقة</a:t>
            </a:r>
          </a:p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  <a:defRPr/>
            </a:pPr>
            <a:endParaRPr lang="ar-MA" b="1" dirty="0"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ECB4FE8-F88A-0FF3-B3EE-1C21ACDAA97D}"/>
              </a:ext>
            </a:extLst>
          </p:cNvPr>
          <p:cNvSpPr txBox="1"/>
          <p:nvPr/>
        </p:nvSpPr>
        <p:spPr>
          <a:xfrm>
            <a:off x="4460033" y="2122576"/>
            <a:ext cx="21792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8033E18-0BF8-0A23-3475-6EDAB678A6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DB7EDC81-5010-F21C-8657-F278D00C5CF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983250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B81E251-DEE6-2737-C7C1-6AEADF15F1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A8417B3C-ED6C-3E31-483B-4AA47805F93E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1600" b="1" dirty="0">
                <a:cs typeface="Microsoft Uighur" panose="02000000000000000000" pitchFamily="2" charset="-78"/>
              </a:rPr>
              <a:t> أساليب التحذير.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F9B7FF1-551C-6B3E-88C4-2711FAE3DD72}"/>
              </a:ext>
            </a:extLst>
          </p:cNvPr>
          <p:cNvSpPr txBox="1"/>
          <p:nvPr/>
        </p:nvSpPr>
        <p:spPr>
          <a:xfrm>
            <a:off x="5552760" y="3380220"/>
            <a:ext cx="10550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02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الأساليب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F8F49AE-464A-582F-C030-A17BF030BC3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3430505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27705E2-A70D-8FDD-59FC-42FB5B08A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D6485E13-3F45-F80C-515F-11D586D2820C}"/>
              </a:ext>
            </a:extLst>
          </p:cNvPr>
          <p:cNvSpPr txBox="1">
            <a:spLocks/>
          </p:cNvSpPr>
          <p:nvPr/>
        </p:nvSpPr>
        <p:spPr>
          <a:xfrm>
            <a:off x="2160599" y="50171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1600" b="1" dirty="0">
                <a:cs typeface="Microsoft Uighur" panose="02000000000000000000" pitchFamily="2" charset="-78"/>
              </a:rPr>
              <a:t>كيف نتواصل مع محيطنا (2) -  أتحدث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1A969E0-85FC-2E62-B385-F693C62C91A3}"/>
              </a:ext>
            </a:extLst>
          </p:cNvPr>
          <p:cNvSpPr txBox="1"/>
          <p:nvPr/>
        </p:nvSpPr>
        <p:spPr>
          <a:xfrm>
            <a:off x="5618018" y="4692778"/>
            <a:ext cx="9847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</a:t>
            </a:r>
            <a:r>
              <a:rPr lang="f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03</a:t>
            </a: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التحدث</a:t>
            </a:r>
          </a:p>
        </p:txBody>
      </p:sp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F2E0393C-6904-6EA4-F854-FE7AF2B5157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4530539"/>
            <a:ext cx="468000" cy="468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7E312E2-A165-620B-EDAA-02AC3B91AB8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45679" y="4688035"/>
            <a:ext cx="536339" cy="540000"/>
          </a:xfrm>
          <a:prstGeom prst="rect">
            <a:avLst/>
          </a:prstGeom>
        </p:spPr>
      </p:pic>
      <p:pic>
        <p:nvPicPr>
          <p:cNvPr id="10" name="Espace réservé pour une image  20">
            <a:extLst>
              <a:ext uri="{FF2B5EF4-FFF2-40B4-BE49-F238E27FC236}">
                <a16:creationId xmlns:a16="http://schemas.microsoft.com/office/drawing/2014/main" id="{83A71147-D8F7-EE41-3E3D-A424D8F74FD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3263371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9022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5C776E2-EBEC-1C84-DDC0-0CA04883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71852"/>
            <a:ext cx="7886700" cy="720000"/>
          </a:xfrm>
        </p:spPr>
        <p:txBody>
          <a:bodyPr/>
          <a:lstStyle/>
          <a:p>
            <a:pPr rtl="1"/>
            <a:r>
              <a:rPr lang="ar-MA" sz="5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5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C32D811D-513D-A436-3C80-C06072DD69AB}"/>
              </a:ext>
            </a:extLst>
          </p:cNvPr>
          <p:cNvSpPr txBox="1"/>
          <p:nvPr/>
        </p:nvSpPr>
        <p:spPr>
          <a:xfrm>
            <a:off x="1437307" y="2029408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80%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المتعلمين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1177279" y="2948767"/>
            <a:ext cx="6696000" cy="890781"/>
            <a:chOff x="1331545" y="2851205"/>
            <a:chExt cx="6696000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479176" y="3134373"/>
              <a:ext cx="478715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قراءة فقرة باسترسال</a:t>
              </a: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؛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1177279" y="3839548"/>
            <a:ext cx="6696000" cy="890781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479176" y="3134373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توظيف أساليب التحذير؛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1177279" y="4730329"/>
            <a:ext cx="6696000" cy="890781"/>
            <a:chOff x="1331545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331546" y="3134373"/>
              <a:ext cx="49347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أخذ الكلمة لتقديم نصائح حول التواصل الجيد مع الآخرين.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1343766"/>
            <a:ext cx="7886700" cy="720000"/>
          </a:xfrm>
        </p:spPr>
        <p:txBody>
          <a:bodyPr/>
          <a:lstStyle/>
          <a:p>
            <a:r>
              <a:rPr lang="ar-AE" sz="4000" dirty="0"/>
              <a:t>  ا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فتتاح</a:t>
            </a:r>
            <a:r>
              <a:rPr lang="ar-MA" sz="4000" dirty="0"/>
              <a:t> </a:t>
            </a:r>
            <a:r>
              <a:rPr lang="ar-MA" sz="4400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الحصة</a:t>
            </a:r>
            <a:endParaRPr lang="fr-MA" sz="4400" dirty="0">
              <a:solidFill>
                <a:srgbClr val="424D7B"/>
              </a:solidFill>
              <a:latin typeface="Dosis ExtraBold" pitchFamily="2" charset="0"/>
              <a:cs typeface="Microsoft Uighur" panose="02000000000000000000" pitchFamily="2" charset="-78"/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50872" y="1562109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2361254"/>
            <a:ext cx="7789894" cy="277623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165590" y="3406523"/>
            <a:ext cx="4500000" cy="102289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ترحيب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نشاط اعتيادي : الطلاقة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790710" y="2223045"/>
            <a:ext cx="13805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AE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2415862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2226741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8971-125A-CB14-DBFF-07A72BEB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، سنبدأ  حصة اللغة العربية.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9B3DC6FA-0548-6F4B-393F-1221E5B989E6}"/>
              </a:ext>
            </a:extLst>
          </p:cNvPr>
          <p:cNvSpPr/>
          <p:nvPr/>
        </p:nvSpPr>
        <p:spPr>
          <a:xfrm>
            <a:off x="-613787" y="79476"/>
            <a:ext cx="1700506" cy="384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94E61-FEA4-EC5F-CE10-A70C30C6790E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FF76CEB-18F3-E028-79EF-70787E3169CA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التحـــــــدث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567CC5B-0B3E-08EA-BA64-E6373FB53EA8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الأســــاليب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9BA09D1-49E7-CC2A-C6F0-6210005BC3AA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555F87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5" name="Google Shape;1246;p5">
            <a:extLst>
              <a:ext uri="{FF2B5EF4-FFF2-40B4-BE49-F238E27FC236}">
                <a16:creationId xmlns:a16="http://schemas.microsoft.com/office/drawing/2014/main" id="{5A404578-1C03-2204-FA3B-12BD7A00DD42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245;p5">
            <a:extLst>
              <a:ext uri="{FF2B5EF4-FFF2-40B4-BE49-F238E27FC236}">
                <a16:creationId xmlns:a16="http://schemas.microsoft.com/office/drawing/2014/main" id="{C00092D4-24B4-4BA5-0824-201E49E61DFC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244;p5">
            <a:extLst>
              <a:ext uri="{FF2B5EF4-FFF2-40B4-BE49-F238E27FC236}">
                <a16:creationId xmlns:a16="http://schemas.microsoft.com/office/drawing/2014/main" id="{B3460023-E5D5-2D00-2AA6-4BD17A23E367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FD90AAE-D5C5-66F1-BB50-559A7FD5534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A8A3C84C-CC8C-BD52-176B-06B1445E18F8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981134" y="2096321"/>
            <a:ext cx="5416041" cy="3973924"/>
          </a:xfrm>
          <a:prstGeom prst="roundRect">
            <a:avLst>
              <a:gd name="adj" fmla="val 11828"/>
            </a:avLst>
          </a:prstGeom>
        </p:spPr>
      </p:pic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804E1872-8FA5-0C96-BFA2-70289C33D09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847085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74B0D9-7410-5BFD-0F60-6F2C63B334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444FBA57-4AA1-FED4-3D7C-B0EFE439A3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والكراسة في القمطر</a:t>
            </a:r>
            <a:endParaRPr lang="fr-FR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DEE9CD1-3922-BA6A-C898-2CCCC7BFC949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43D4C84-C066-9F0A-047D-B15988A93025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التحـــــــدث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74369A5-4093-5FB5-E3B2-8F861264268E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الأســــاليب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6" name="Google Shape;1246;p5">
            <a:extLst>
              <a:ext uri="{FF2B5EF4-FFF2-40B4-BE49-F238E27FC236}">
                <a16:creationId xmlns:a16="http://schemas.microsoft.com/office/drawing/2014/main" id="{202A22F9-8628-2FA9-BCB9-350E9F8CFABB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1245;p5">
            <a:extLst>
              <a:ext uri="{FF2B5EF4-FFF2-40B4-BE49-F238E27FC236}">
                <a16:creationId xmlns:a16="http://schemas.microsoft.com/office/drawing/2014/main" id="{4EE22AD2-DF0C-CDF8-E64D-09E7E7D395E9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1244;p5">
            <a:extLst>
              <a:ext uri="{FF2B5EF4-FFF2-40B4-BE49-F238E27FC236}">
                <a16:creationId xmlns:a16="http://schemas.microsoft.com/office/drawing/2014/main" id="{A9707B39-67BC-AFCA-739E-2BBAA910F4D0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14D2031B-9BD4-5196-08E6-54AC0A09821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0" name="Class AR_NV_05_1">
            <a:hlinkClick r:id="" action="ppaction://media"/>
            <a:extLst>
              <a:ext uri="{FF2B5EF4-FFF2-40B4-BE49-F238E27FC236}">
                <a16:creationId xmlns:a16="http://schemas.microsoft.com/office/drawing/2014/main" id="{F0A62854-9601-390B-388D-4D34833F445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52513" y="2160588"/>
            <a:ext cx="7038975" cy="3959225"/>
          </a:xfrm>
          <a:prstGeom prst="rect">
            <a:avLst/>
          </a:prstGeom>
        </p:spPr>
      </p:pic>
      <p:pic>
        <p:nvPicPr>
          <p:cNvPr id="41" name="Image 4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765DFE5-7AE8-38E4-259E-2C0DAC292688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13461" y="6186227"/>
            <a:ext cx="540000" cy="540000"/>
          </a:xfrm>
          <a:prstGeom prst="rect">
            <a:avLst/>
          </a:prstGeom>
        </p:spPr>
      </p:pic>
      <p:pic>
        <p:nvPicPr>
          <p:cNvPr id="47" name="Espace réservé pour une image  46">
            <a:extLst>
              <a:ext uri="{FF2B5EF4-FFF2-40B4-BE49-F238E27FC236}">
                <a16:creationId xmlns:a16="http://schemas.microsoft.com/office/drawing/2014/main" id="{00976336-837E-B10C-1B49-E910008EDD2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D3B2D8A-0BD2-8B68-5AEC-BBA5415DC9C4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555F87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4989094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40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773C4C-D714-939B-F078-03BDF62A53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333A7F65-6997-7148-BBA7-F637BB0752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5820" y="756000"/>
            <a:ext cx="6924003" cy="612000"/>
          </a:xfrm>
        </p:spPr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ستتدربون في هذه الحصة على قراءة فقرة بدقة وسرعة. من يقرأ . تابعوا مع زميلكم / زميلتكم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C12E2B6-5E14-F422-9E9C-E03CE0C9FB2E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DD53329-9C6C-AA25-9C80-1302C7643D6A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التحـــــــدث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8B653F0-A56A-E1FA-C1A9-B35041C6FB43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الأســــاليب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7" name="Google Shape;1246;p5">
            <a:extLst>
              <a:ext uri="{FF2B5EF4-FFF2-40B4-BE49-F238E27FC236}">
                <a16:creationId xmlns:a16="http://schemas.microsoft.com/office/drawing/2014/main" id="{3970047D-58EA-01EB-B848-ECAD11969C46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1245;p5">
            <a:extLst>
              <a:ext uri="{FF2B5EF4-FFF2-40B4-BE49-F238E27FC236}">
                <a16:creationId xmlns:a16="http://schemas.microsoft.com/office/drawing/2014/main" id="{83B05166-584A-4451-6600-F3A46FFBE629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1244;p5">
            <a:extLst>
              <a:ext uri="{FF2B5EF4-FFF2-40B4-BE49-F238E27FC236}">
                <a16:creationId xmlns:a16="http://schemas.microsoft.com/office/drawing/2014/main" id="{640BA6FE-4817-503E-6C68-B48B2E81356C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363283C2-3FC8-3FC3-00A7-BE6EE0000F1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BB5FF79-E9E5-A856-6087-804E20269543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555F87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B31D6D15-FB30-47CC-22DB-056AB73D18F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712750E-7F89-1212-F3CC-FB5B9F38B383}"/>
              </a:ext>
            </a:extLst>
          </p:cNvPr>
          <p:cNvSpPr txBox="1"/>
          <p:nvPr/>
        </p:nvSpPr>
        <p:spPr>
          <a:xfrm>
            <a:off x="385011" y="1900282"/>
            <a:ext cx="8439902" cy="4654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  <a:defRPr/>
            </a:pPr>
            <a:r>
              <a:rPr lang="ar-MA" sz="36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أَيُّها </a:t>
            </a:r>
            <a:r>
              <a:rPr lang="ar-SA" sz="36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ﭐلتِّلْميذُ،</a:t>
            </a:r>
            <a:r>
              <a:rPr lang="ar-MA" sz="36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lang="ar-SA" sz="36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إِنَّ ﭐلْمَدْرَسَةَ بَيْتُكَ </a:t>
            </a:r>
            <a:r>
              <a:rPr lang="ar-SA" sz="3600" b="1" kern="100" dirty="0" err="1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ﭐلث</a:t>
            </a:r>
            <a:r>
              <a:rPr lang="ar-MA" sz="36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ّ</a:t>
            </a:r>
            <a:r>
              <a:rPr lang="ar-SA" sz="36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اني، لِذَلِكَ أَنْصَحُكَ بِ</a:t>
            </a:r>
            <a:r>
              <a:rPr lang="ar-MA" sz="36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ـ</a:t>
            </a:r>
            <a:r>
              <a:rPr lang="ar-SA" sz="3600" b="1" kern="100" dirty="0" err="1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ﭐلْحِرْصِ</a:t>
            </a:r>
            <a:r>
              <a:rPr lang="ar-SA" sz="36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 عَلى نَظافَتِها وَصَوْنِ مُمْتَلَكاتِها. احذر من الكتابة على الجدران، فإن</a:t>
            </a:r>
            <a:r>
              <a:rPr lang="ar-MA" sz="36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ّ</a:t>
            </a:r>
            <a:r>
              <a:rPr lang="ar-SA" sz="36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 ذلك يشو</a:t>
            </a:r>
            <a:r>
              <a:rPr lang="ar-MA" sz="36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ّ</a:t>
            </a:r>
            <a:r>
              <a:rPr lang="ar-SA" sz="36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ه جمال مدرستك. إي</a:t>
            </a:r>
            <a:r>
              <a:rPr lang="ar-MA" sz="36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ّ</a:t>
            </a:r>
            <a:r>
              <a:rPr lang="ar-SA" sz="36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اك أن ترمي الأوساخ في الس</a:t>
            </a:r>
            <a:r>
              <a:rPr lang="ar-MA" sz="36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ّ</a:t>
            </a:r>
            <a:r>
              <a:rPr lang="ar-SA" sz="3600" b="1" kern="100" dirty="0" err="1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احة</a:t>
            </a:r>
            <a:r>
              <a:rPr lang="ar-SA" sz="36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، فإن</a:t>
            </a:r>
            <a:r>
              <a:rPr lang="ar-MA" sz="36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ّ</a:t>
            </a:r>
            <a:r>
              <a:rPr lang="ar-SA" sz="36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ها تلو</a:t>
            </a:r>
            <a:r>
              <a:rPr lang="ar-MA" sz="36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ّ</a:t>
            </a:r>
            <a:r>
              <a:rPr lang="ar-SA" sz="36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ث بيئتك وتؤذي صح</a:t>
            </a:r>
            <a:r>
              <a:rPr lang="ar-MA" sz="36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ّ</a:t>
            </a:r>
            <a:r>
              <a:rPr lang="ar-SA" sz="36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تك. لا تتأخ</a:t>
            </a:r>
            <a:r>
              <a:rPr lang="ar-MA" sz="36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ّ</a:t>
            </a:r>
            <a:r>
              <a:rPr lang="ar-SA" sz="36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ر عن دروسك، فإن</a:t>
            </a:r>
            <a:r>
              <a:rPr lang="ar-MA" sz="36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ّ</a:t>
            </a:r>
            <a:r>
              <a:rPr lang="ar-SA" sz="36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 الوقت </a:t>
            </a:r>
            <a:r>
              <a:rPr lang="ar-SA" sz="3600" b="1" kern="100" dirty="0" err="1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الض</a:t>
            </a:r>
            <a:r>
              <a:rPr lang="ar-MA" sz="36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ّ</a:t>
            </a:r>
            <a:r>
              <a:rPr lang="ar-SA" sz="3600" b="1" kern="100" dirty="0" err="1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ائع</a:t>
            </a:r>
            <a:r>
              <a:rPr lang="ar-SA" sz="36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ل</a:t>
            </a:r>
            <a:r>
              <a:rPr lang="ar-SA" sz="36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ا يعود. </a:t>
            </a:r>
            <a:r>
              <a:rPr lang="ar-MA" sz="36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عليك أن تتجنب ال</a:t>
            </a:r>
            <a:r>
              <a:rPr lang="ar-SA" sz="36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إزعاج داخل القسم، فإن</a:t>
            </a:r>
            <a:r>
              <a:rPr lang="ar-MA" sz="36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ّ</a:t>
            </a:r>
            <a:r>
              <a:rPr lang="ar-SA" sz="36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ه يحرم زملاءك من الت</a:t>
            </a:r>
            <a:r>
              <a:rPr lang="ar-MA" sz="36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ّ</a:t>
            </a:r>
            <a:r>
              <a:rPr lang="ar-SA" sz="36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عل</a:t>
            </a:r>
            <a:r>
              <a:rPr lang="ar-MA" sz="36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ّ</a:t>
            </a:r>
            <a:r>
              <a:rPr lang="ar-SA" sz="36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م. إيّاك</a:t>
            </a:r>
            <a:r>
              <a:rPr lang="ar-MA" sz="36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َ</a:t>
            </a:r>
            <a:r>
              <a:rPr lang="ar-SA" sz="36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lang="ar-SA" sz="3600" b="1" kern="100" dirty="0" err="1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وَﭐلشِّجارَ</a:t>
            </a:r>
            <a:r>
              <a:rPr lang="ar-SA" sz="36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 في </a:t>
            </a:r>
            <a:r>
              <a:rPr lang="ar-SA" sz="3600" b="1" kern="100" dirty="0" err="1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ﭐلسَّاحَةِ</a:t>
            </a:r>
            <a:r>
              <a:rPr lang="ar-SA" sz="36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، فَإِنَّهُ يُفْسِدُ </a:t>
            </a:r>
            <a:r>
              <a:rPr lang="ar-SA" sz="3600" b="1" kern="100" dirty="0" err="1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ﭐلْجَوَّ</a:t>
            </a:r>
            <a:r>
              <a:rPr lang="ar-SA" sz="36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lang="ar-SA" sz="3600" b="1" kern="100" dirty="0" err="1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ﭐلدِّراسِيَّ</a:t>
            </a:r>
            <a:r>
              <a:rPr lang="ar-SA" sz="36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 وَي</a:t>
            </a:r>
            <a:r>
              <a:rPr lang="ar-MA" sz="36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َ</a:t>
            </a:r>
            <a:r>
              <a:rPr lang="ar-SA" sz="36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ضُرُّ </a:t>
            </a:r>
            <a:r>
              <a:rPr lang="ar-SA" sz="3600" b="1" kern="100" dirty="0" err="1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ﭐلْجَميع</a:t>
            </a:r>
            <a:r>
              <a:rPr lang="ar-MA" sz="36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َ</a:t>
            </a:r>
            <a:r>
              <a:rPr lang="ar-SA" sz="36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. وَتَذَكَّرْ أَنَّ </a:t>
            </a:r>
            <a:r>
              <a:rPr lang="ar-SA" sz="3600" b="1" kern="100" dirty="0" err="1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ﭐحْتِرامَ</a:t>
            </a:r>
            <a:r>
              <a:rPr lang="ar-SA" sz="36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 ﭐلْمَدْرَسَةِ </a:t>
            </a:r>
            <a:r>
              <a:rPr lang="ar-SA" sz="3600" b="1" kern="100" dirty="0" err="1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ﭐحْتِرامٌ</a:t>
            </a:r>
            <a:r>
              <a:rPr lang="ar-SA" sz="36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 لِنَفْسِكَ وَلِمُسْتَقْبَلِ</a:t>
            </a:r>
            <a:r>
              <a:rPr lang="ar-MA" sz="36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كَ</a:t>
            </a:r>
            <a:r>
              <a:rPr lang="ar-SA" sz="36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74400652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A22CA4-EF71-A182-2262-EBC3413F7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A57EC97A-B7C1-689B-1E27-8F74959AE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9837" y="756000"/>
            <a:ext cx="6912536" cy="612000"/>
          </a:xfrm>
        </p:spPr>
        <p:txBody>
          <a:bodyPr>
            <a:no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سنمر لتحدي الطلاقة. سأسحب 5 بطاقات تحمل أسماء 5 متعلمين.  سأنادي على المتعلم الأول ليقرأ النص بطلاقة.</a:t>
            </a:r>
            <a:endParaRPr lang="fr-MA" sz="2000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1E53275-13AA-4AE4-20F6-CADD0E2D5E4F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4093852-1145-2840-3B70-43329C38A4B3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التحـــــــدث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712FCE8-1875-2F4E-F7C0-2E7AB0816970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الأســــاليب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8" name="Google Shape;1246;p5">
            <a:extLst>
              <a:ext uri="{FF2B5EF4-FFF2-40B4-BE49-F238E27FC236}">
                <a16:creationId xmlns:a16="http://schemas.microsoft.com/office/drawing/2014/main" id="{B90FFC47-8FF1-1BC7-4DC2-9B250C84748D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1245;p5">
            <a:extLst>
              <a:ext uri="{FF2B5EF4-FFF2-40B4-BE49-F238E27FC236}">
                <a16:creationId xmlns:a16="http://schemas.microsoft.com/office/drawing/2014/main" id="{2A276560-E4E7-5964-4444-CF7C0945CF7B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Google Shape;1244;p5">
            <a:extLst>
              <a:ext uri="{FF2B5EF4-FFF2-40B4-BE49-F238E27FC236}">
                <a16:creationId xmlns:a16="http://schemas.microsoft.com/office/drawing/2014/main" id="{9ACFE452-6ADB-13D2-EC31-7222F95AE0F4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9B4686BF-AA04-D1F2-DFCD-70882BF3A5E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43E6710F-11B2-2C55-28A6-E3E0363D9CF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2C2BD5B-9C87-F896-B948-74C678F96843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555F87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29662A69-8E6B-C6A5-3E52-1CF7890F0D1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6233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2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ADFB7F-0BEA-5A11-1DF6-E0291C8E64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311A90CD-A79F-2555-9279-D21CC9CF1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أنادي على التلميذ الأول: .................................. </a:t>
            </a:r>
            <a:endParaRPr lang="fr-MA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23BBF1D-908B-7DB3-9603-97D605FC88EE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16262CC-64E4-606B-C62E-CA52101BFB1B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التحـــــــدث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B0D5EF4-D6C0-C385-1C83-68483841181D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الأســــاليب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7" name="Google Shape;1246;p5">
            <a:extLst>
              <a:ext uri="{FF2B5EF4-FFF2-40B4-BE49-F238E27FC236}">
                <a16:creationId xmlns:a16="http://schemas.microsoft.com/office/drawing/2014/main" id="{7D4F447B-11E2-9C79-5965-FF099E46882E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1245;p5">
            <a:extLst>
              <a:ext uri="{FF2B5EF4-FFF2-40B4-BE49-F238E27FC236}">
                <a16:creationId xmlns:a16="http://schemas.microsoft.com/office/drawing/2014/main" id="{84C8DF1C-746F-CDA1-9354-BC7AC9B5AF92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1244;p5">
            <a:extLst>
              <a:ext uri="{FF2B5EF4-FFF2-40B4-BE49-F238E27FC236}">
                <a16:creationId xmlns:a16="http://schemas.microsoft.com/office/drawing/2014/main" id="{04BDDE1D-EA69-22CC-B3A3-9BD8A04BA76E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4729A6BA-75E3-4FDA-AB84-6456A9DA07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03F8CCF-5879-2F2E-3D78-B7292D1D336F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555F87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81A775EC-8D1C-1168-7550-3B9644FF46D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E2B70C9-580A-A6E2-BE95-7DCC2DEB4A03}"/>
              </a:ext>
            </a:extLst>
          </p:cNvPr>
          <p:cNvSpPr txBox="1"/>
          <p:nvPr/>
        </p:nvSpPr>
        <p:spPr>
          <a:xfrm>
            <a:off x="385011" y="1900282"/>
            <a:ext cx="8439902" cy="4654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  <a:defRPr/>
            </a:pPr>
            <a:r>
              <a:rPr lang="ar-MA" sz="36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أَيُّها </a:t>
            </a:r>
            <a:r>
              <a:rPr lang="ar-SA" sz="36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ﭐلتِّلْميذُ،</a:t>
            </a:r>
            <a:r>
              <a:rPr lang="ar-MA" sz="36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lang="ar-SA" sz="36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إِنَّ ﭐلْمَدْرَسَةَ بَيْتُكَ </a:t>
            </a:r>
            <a:r>
              <a:rPr lang="ar-SA" sz="3600" b="1" kern="100" dirty="0" err="1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ﭐلث</a:t>
            </a:r>
            <a:r>
              <a:rPr lang="ar-MA" sz="36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ّ</a:t>
            </a:r>
            <a:r>
              <a:rPr lang="ar-SA" sz="36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اني، لِذَلِكَ أَنْصَحُكَ بِ</a:t>
            </a:r>
            <a:r>
              <a:rPr lang="ar-MA" sz="36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ـ</a:t>
            </a:r>
            <a:r>
              <a:rPr lang="ar-SA" sz="3600" b="1" kern="100" dirty="0" err="1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ﭐلْحِرْصِ</a:t>
            </a:r>
            <a:r>
              <a:rPr lang="ar-SA" sz="36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 عَلى نَظافَتِها وَصَوْنِ مُمْتَلَكاتِها. احذر من الكتابة على الجدران، فإن</a:t>
            </a:r>
            <a:r>
              <a:rPr lang="ar-MA" sz="36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ّ</a:t>
            </a:r>
            <a:r>
              <a:rPr lang="ar-SA" sz="36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 ذلك يشو</a:t>
            </a:r>
            <a:r>
              <a:rPr lang="ar-MA" sz="36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ّ</a:t>
            </a:r>
            <a:r>
              <a:rPr lang="ar-SA" sz="36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ه جمال مدرستك. إي</a:t>
            </a:r>
            <a:r>
              <a:rPr lang="ar-MA" sz="36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ّ</a:t>
            </a:r>
            <a:r>
              <a:rPr lang="ar-SA" sz="36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اك أن ترمي الأوساخ في الس</a:t>
            </a:r>
            <a:r>
              <a:rPr lang="ar-MA" sz="36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ّ</a:t>
            </a:r>
            <a:r>
              <a:rPr lang="ar-SA" sz="3600" b="1" kern="100" dirty="0" err="1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احة</a:t>
            </a:r>
            <a:r>
              <a:rPr lang="ar-SA" sz="36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، فإن</a:t>
            </a:r>
            <a:r>
              <a:rPr lang="ar-MA" sz="36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ّ</a:t>
            </a:r>
            <a:r>
              <a:rPr lang="ar-SA" sz="36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ها تلو</a:t>
            </a:r>
            <a:r>
              <a:rPr lang="ar-MA" sz="36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ّ</a:t>
            </a:r>
            <a:r>
              <a:rPr lang="ar-SA" sz="36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ث بيئتك وتؤذي صح</a:t>
            </a:r>
            <a:r>
              <a:rPr lang="ar-MA" sz="36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ّ</a:t>
            </a:r>
            <a:r>
              <a:rPr lang="ar-SA" sz="36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تك. لا تتأخ</a:t>
            </a:r>
            <a:r>
              <a:rPr lang="ar-MA" sz="36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ّ</a:t>
            </a:r>
            <a:r>
              <a:rPr lang="ar-SA" sz="36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ر عن دروسك، فإن</a:t>
            </a:r>
            <a:r>
              <a:rPr lang="ar-MA" sz="36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ّ</a:t>
            </a:r>
            <a:r>
              <a:rPr lang="ar-SA" sz="36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 الوقت </a:t>
            </a:r>
            <a:r>
              <a:rPr lang="ar-SA" sz="3600" b="1" kern="100" dirty="0" err="1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الض</a:t>
            </a:r>
            <a:r>
              <a:rPr lang="ar-MA" sz="36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ّ</a:t>
            </a:r>
            <a:r>
              <a:rPr lang="ar-SA" sz="3600" b="1" kern="100" dirty="0" err="1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ائع</a:t>
            </a:r>
            <a:r>
              <a:rPr lang="ar-SA" sz="36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ل</a:t>
            </a:r>
            <a:r>
              <a:rPr lang="ar-SA" sz="36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ا يعود. </a:t>
            </a:r>
            <a:r>
              <a:rPr lang="ar-MA" sz="36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عليك أن تتجنب ال</a:t>
            </a:r>
            <a:r>
              <a:rPr lang="ar-SA" sz="36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إزعاج داخل القسم، فإن</a:t>
            </a:r>
            <a:r>
              <a:rPr lang="ar-MA" sz="36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ّ</a:t>
            </a:r>
            <a:r>
              <a:rPr lang="ar-SA" sz="36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ه يحرم زملاءك من الت</a:t>
            </a:r>
            <a:r>
              <a:rPr lang="ar-MA" sz="36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ّ</a:t>
            </a:r>
            <a:r>
              <a:rPr lang="ar-SA" sz="36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عل</a:t>
            </a:r>
            <a:r>
              <a:rPr lang="ar-MA" sz="36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ّ</a:t>
            </a:r>
            <a:r>
              <a:rPr lang="ar-SA" sz="36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م. إيّاك</a:t>
            </a:r>
            <a:r>
              <a:rPr lang="ar-MA" sz="36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َ</a:t>
            </a:r>
            <a:r>
              <a:rPr lang="ar-SA" sz="36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lang="ar-SA" sz="3600" b="1" kern="100" dirty="0" err="1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وَﭐلشِّجارَ</a:t>
            </a:r>
            <a:r>
              <a:rPr lang="ar-SA" sz="36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 في </a:t>
            </a:r>
            <a:r>
              <a:rPr lang="ar-SA" sz="3600" b="1" kern="100" dirty="0" err="1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ﭐلسَّاحَةِ</a:t>
            </a:r>
            <a:r>
              <a:rPr lang="ar-SA" sz="36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، فَإِنَّهُ يُفْسِدُ </a:t>
            </a:r>
            <a:r>
              <a:rPr lang="ar-SA" sz="3600" b="1" kern="100" dirty="0" err="1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ﭐلْجَوَّ</a:t>
            </a:r>
            <a:r>
              <a:rPr lang="ar-SA" sz="36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lang="ar-SA" sz="3600" b="1" kern="100" dirty="0" err="1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ﭐلدِّراسِيَّ</a:t>
            </a:r>
            <a:r>
              <a:rPr lang="ar-SA" sz="36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 وَي</a:t>
            </a:r>
            <a:r>
              <a:rPr lang="ar-MA" sz="36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َ</a:t>
            </a:r>
            <a:r>
              <a:rPr lang="ar-SA" sz="36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ضُرُّ </a:t>
            </a:r>
            <a:r>
              <a:rPr lang="ar-SA" sz="3600" b="1" kern="100" dirty="0" err="1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ﭐلْجَميع</a:t>
            </a:r>
            <a:r>
              <a:rPr lang="ar-MA" sz="36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َ</a:t>
            </a:r>
            <a:r>
              <a:rPr lang="ar-SA" sz="36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. وَتَذَكَّرْ أَنَّ </a:t>
            </a:r>
            <a:r>
              <a:rPr lang="ar-SA" sz="3600" b="1" kern="100" dirty="0" err="1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ﭐحْتِرامَ</a:t>
            </a:r>
            <a:r>
              <a:rPr lang="ar-SA" sz="36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 ﭐلْمَدْرَسَةِ </a:t>
            </a:r>
            <a:r>
              <a:rPr lang="ar-SA" sz="3600" b="1" kern="100" dirty="0" err="1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ﭐحْتِرامٌ</a:t>
            </a:r>
            <a:r>
              <a:rPr lang="ar-SA" sz="36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 لِنَفْسِكَ وَلِمُسْتَقْبَلِ</a:t>
            </a:r>
            <a:r>
              <a:rPr lang="ar-MA" sz="36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كَ</a:t>
            </a:r>
            <a:r>
              <a:rPr lang="ar-SA" sz="36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05218243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BF8DE0-2FE8-C290-BE10-66D7432011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B242142E-5645-BF77-C265-F49270DE3A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بنجمة الطلاقة هم ...........................................................................</a:t>
            </a:r>
            <a:endParaRPr lang="fr-MA" sz="2000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785B6A6-42F9-DD28-BC2D-047980F17A2F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72E69FE-2556-94F8-57DA-B42CAEEB55C9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التحـــــــدث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91A5C43-90DC-82C5-792A-75781F8A048F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الأســــاليب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8" name="Google Shape;1246;p5">
            <a:extLst>
              <a:ext uri="{FF2B5EF4-FFF2-40B4-BE49-F238E27FC236}">
                <a16:creationId xmlns:a16="http://schemas.microsoft.com/office/drawing/2014/main" id="{C6A80979-B051-B32F-723D-E727EF8126AE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1245;p5">
            <a:extLst>
              <a:ext uri="{FF2B5EF4-FFF2-40B4-BE49-F238E27FC236}">
                <a16:creationId xmlns:a16="http://schemas.microsoft.com/office/drawing/2014/main" id="{1E2EC6A7-DA6A-A1E6-D4DE-EFA52DB4EEA9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Google Shape;1244;p5">
            <a:extLst>
              <a:ext uri="{FF2B5EF4-FFF2-40B4-BE49-F238E27FC236}">
                <a16:creationId xmlns:a16="http://schemas.microsoft.com/office/drawing/2014/main" id="{37AEDC9A-6919-504B-9C9A-7B90C52F789D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561951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5B96070-1F69-2A17-768E-F5528AC69AC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43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E56D64E3-B4DD-97E1-6639-00F17FB6A6C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A29B452-9BD1-32AF-B8E3-778D7E99B8FA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555F87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FFC5B981-D498-D355-3C81-53FAAD6E42E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67827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2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1AD8B5-97D1-D3B6-EFFD-6A05D4D332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2CDB4824-3B11-A326-E712-E7A6A7BDC7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122345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الأساليب</a:t>
            </a:r>
            <a:endParaRPr lang="fr-MA" sz="4000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4759D352-BC4A-0C6B-907B-240782DF28C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2433016"/>
            <a:ext cx="7789894" cy="2475869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0FF2E1D2-E66E-BCBF-A0DC-AD401A296F31}"/>
              </a:ext>
            </a:extLst>
          </p:cNvPr>
          <p:cNvSpPr txBox="1">
            <a:spLocks/>
          </p:cNvSpPr>
          <p:nvPr/>
        </p:nvSpPr>
        <p:spPr>
          <a:xfrm>
            <a:off x="2415306" y="341285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fr-FR" sz="2800" b="1" dirty="0">
                <a:cs typeface="Microsoft Uighur" panose="02000000000000000000" pitchFamily="2" charset="-78"/>
              </a:rPr>
              <a:t> </a:t>
            </a:r>
            <a:r>
              <a:rPr lang="ar-MA" sz="2800" b="1" dirty="0">
                <a:cs typeface="Microsoft Uighur" panose="02000000000000000000" pitchFamily="2" charset="-78"/>
              </a:rPr>
              <a:t>أساليب التحذير.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4A349F93-78A2-ABD9-91CF-F12A75176577}"/>
              </a:ext>
            </a:extLst>
          </p:cNvPr>
          <p:cNvSpPr txBox="1"/>
          <p:nvPr/>
        </p:nvSpPr>
        <p:spPr>
          <a:xfrm>
            <a:off x="5215812" y="2308441"/>
            <a:ext cx="20267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الأساليب</a:t>
            </a:r>
            <a:endParaRPr lang="fr-MA" sz="3200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8">
            <a:extLst>
              <a:ext uri="{FF2B5EF4-FFF2-40B4-BE49-F238E27FC236}">
                <a16:creationId xmlns:a16="http://schemas.microsoft.com/office/drawing/2014/main" id="{318303CB-124F-CF0C-F5E6-D94013841A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23245" y="1402857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3" name="Image 2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EEF9AB7-1689-47D2-ABAB-23654BA7F1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889" y="2308337"/>
            <a:ext cx="562893" cy="648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DFBBACA-2845-BD1F-F9A9-DD64CBF422F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7242520" y="2588457"/>
            <a:ext cx="730771" cy="735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1209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391D64-0AFC-DB04-E622-C7547EA9FA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0C0CDBCD-9346-7606-5DD8-AE1B053BD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خلال هذه الحصة ستتعرفون على أساليب التحذير  وتوظفوها في جمل.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83A550C-D008-D4AB-D25C-0C53ABAD1291}"/>
              </a:ext>
            </a:extLst>
          </p:cNvPr>
          <p:cNvSpPr/>
          <p:nvPr/>
        </p:nvSpPr>
        <p:spPr>
          <a:xfrm>
            <a:off x="2153546" y="3224462"/>
            <a:ext cx="4513954" cy="9144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أَساليبُ ٱلتَّحْذيرِ 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99EED56-00D4-5F84-DC67-BD799E74D93F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AE0B13E-76D0-F1E4-B876-9F5F4B7382FE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التحـــــــدث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CD9A7B1-0234-0BEA-642B-8829E16DBF1A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الأســــاليب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31" name="Google Shape;1246;p5">
            <a:extLst>
              <a:ext uri="{FF2B5EF4-FFF2-40B4-BE49-F238E27FC236}">
                <a16:creationId xmlns:a16="http://schemas.microsoft.com/office/drawing/2014/main" id="{1418EDF3-A169-A358-7DA8-A60D939144B5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1245;p5">
            <a:extLst>
              <a:ext uri="{FF2B5EF4-FFF2-40B4-BE49-F238E27FC236}">
                <a16:creationId xmlns:a16="http://schemas.microsoft.com/office/drawing/2014/main" id="{9130CDF3-4D82-21DC-011F-E655B2E55879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AE8F1EC3-D06D-AD21-10FB-F72BE4FC9A6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20EA941F-3FB4-B101-B0E7-3A373CFBB2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5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3849BD1-27B1-E170-FB2C-F4EFFDCDE6F4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2E911418-4892-F6A2-8813-9ECEED12938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5971833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1292B5-8656-E5DC-85FA-8A5D746C94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BCF2B83C-502C-F11A-581A-56A8EE1285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7" y="756000"/>
            <a:ext cx="7153286" cy="612000"/>
          </a:xfrm>
        </p:spPr>
        <p:txBody>
          <a:bodyPr>
            <a:normAutofit fontScale="90000"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عندما أريد تنبيه شخص من أمر خطير أو سلوك غير مناسب . أوظف أساليب من قبيل :  إياك/ اِحذر ...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F5BE024-8AB9-6805-527D-BA45D25C55AA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21E0C47-FD5C-53A7-C116-8C012FDC6A5A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التحـــــــدث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9EFC62A-5483-FDA1-FCCC-CCB0D1F4973A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الأســــاليب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31" name="Google Shape;1246;p5">
            <a:extLst>
              <a:ext uri="{FF2B5EF4-FFF2-40B4-BE49-F238E27FC236}">
                <a16:creationId xmlns:a16="http://schemas.microsoft.com/office/drawing/2014/main" id="{05553DAD-96F7-DB99-248A-1F0D5F09CD9D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1245;p5">
            <a:extLst>
              <a:ext uri="{FF2B5EF4-FFF2-40B4-BE49-F238E27FC236}">
                <a16:creationId xmlns:a16="http://schemas.microsoft.com/office/drawing/2014/main" id="{BA917F4E-80A3-5673-119F-08BB9F4E035A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58B14771-F3D1-FE1A-4527-28582714876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ECD14917-AA39-6B5F-8855-30ED433C02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5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9989CD8-1B62-F272-F5BC-E8A44F2DD460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9AE46D54-28C9-54FC-972B-9F9B27AB3F2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2102CE0-9640-72C8-96EF-5AC0237AC59D}"/>
              </a:ext>
            </a:extLst>
          </p:cNvPr>
          <p:cNvSpPr/>
          <p:nvPr/>
        </p:nvSpPr>
        <p:spPr>
          <a:xfrm>
            <a:off x="4596754" y="2737641"/>
            <a:ext cx="2550694" cy="9144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إيّاكَ ... 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A9C70CD7-DB65-EFDD-6A10-6A2A75B573AE}"/>
              </a:ext>
            </a:extLst>
          </p:cNvPr>
          <p:cNvSpPr/>
          <p:nvPr/>
        </p:nvSpPr>
        <p:spPr>
          <a:xfrm>
            <a:off x="1627672" y="2737641"/>
            <a:ext cx="2550694" cy="9144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اِحْذَرْ ....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797420F2-B7EC-988A-C279-4B49AE0A4923}"/>
              </a:ext>
            </a:extLst>
          </p:cNvPr>
          <p:cNvSpPr/>
          <p:nvPr/>
        </p:nvSpPr>
        <p:spPr>
          <a:xfrm>
            <a:off x="3819644" y="3998493"/>
            <a:ext cx="2322858" cy="9144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اِنْتَبِهْ مِنَ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... 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5F6E20A-B66A-D1F8-3C7A-7E9EA1683051}"/>
              </a:ext>
            </a:extLst>
          </p:cNvPr>
          <p:cNvSpPr/>
          <p:nvPr/>
        </p:nvSpPr>
        <p:spPr>
          <a:xfrm>
            <a:off x="6424862" y="3998493"/>
            <a:ext cx="2322857" cy="9144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... 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16B8E64-1BE5-FFD8-7A90-5B3788F6A8FD}"/>
              </a:ext>
            </a:extLst>
          </p:cNvPr>
          <p:cNvSpPr/>
          <p:nvPr/>
        </p:nvSpPr>
        <p:spPr>
          <a:xfrm>
            <a:off x="412374" y="3998493"/>
            <a:ext cx="3124910" cy="9144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عَلَيْكَ أَنْ تَتَجَنَّبَ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... </a:t>
            </a:r>
          </a:p>
        </p:txBody>
      </p:sp>
    </p:spTree>
    <p:extLst>
      <p:ext uri="{BB962C8B-B14F-4D97-AF65-F5344CB8AC3E}">
        <p14:creationId xmlns:p14="http://schemas.microsoft.com/office/powerpoint/2010/main" val="1932089173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AC4C9-0354-DFC1-CE79-A18D62A9C8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D4A2CB20-6829-757B-3FA2-1A2F2B26E8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هذا المثال أحذر صديقا من أمر خطير .  من يقرأ؟ من يقترح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أسلوبا آخر للتحذير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7645237-E03D-AB63-2082-2DFB81DE5ABD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3E8DE49-67A2-C6C7-D4F5-1DE40C4563A4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التحـــــــدث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66638E8-5AEA-936F-0484-601D65D08C38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الأســــاليب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31" name="Google Shape;1246;p5">
            <a:extLst>
              <a:ext uri="{FF2B5EF4-FFF2-40B4-BE49-F238E27FC236}">
                <a16:creationId xmlns:a16="http://schemas.microsoft.com/office/drawing/2014/main" id="{7329F9C4-6875-786C-88AF-DCC6802323DB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1245;p5">
            <a:extLst>
              <a:ext uri="{FF2B5EF4-FFF2-40B4-BE49-F238E27FC236}">
                <a16:creationId xmlns:a16="http://schemas.microsoft.com/office/drawing/2014/main" id="{061F2C49-6C7C-AFBD-C798-FAF66C153E01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E6B5D80A-08C9-4CB0-83ED-103B47D3700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90776F96-25D9-AAED-2478-D8D426B6897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5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F088677-6490-8C02-AFE9-55BDB6F66D2E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9D158AA6-B414-24BF-7107-7031F1751FC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2183CBA-3AFD-1A1E-377A-071D7C5D7FA7}"/>
              </a:ext>
            </a:extLst>
          </p:cNvPr>
          <p:cNvSpPr/>
          <p:nvPr/>
        </p:nvSpPr>
        <p:spPr>
          <a:xfrm>
            <a:off x="721895" y="4084228"/>
            <a:ext cx="7700210" cy="9144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اِحْذَرْ مِنَ </a:t>
            </a: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عُبورِ ﭐلطَّرِيقِ دُونَ </a:t>
            </a:r>
            <a:r>
              <a:rPr lang="ar-MA" sz="4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ﭐلنَّظَرِ</a:t>
            </a: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يَميناً وَيَساراً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129909D-9963-CA2F-ECA2-5A1D5E35F0CF}"/>
              </a:ext>
            </a:extLst>
          </p:cNvPr>
          <p:cNvSpPr txBox="1"/>
          <p:nvPr/>
        </p:nvSpPr>
        <p:spPr>
          <a:xfrm>
            <a:off x="632373" y="2321997"/>
            <a:ext cx="757316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صَديقٌ لا يَنْتَبِهُ أَثْناءَ عُبورِ ﭐلطَّريقِ.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Flèche : bas 6">
            <a:extLst>
              <a:ext uri="{FF2B5EF4-FFF2-40B4-BE49-F238E27FC236}">
                <a16:creationId xmlns:a16="http://schemas.microsoft.com/office/drawing/2014/main" id="{95AAB43A-7C58-B89E-60D0-DE935881E99E}"/>
              </a:ext>
            </a:extLst>
          </p:cNvPr>
          <p:cNvSpPr/>
          <p:nvPr/>
        </p:nvSpPr>
        <p:spPr>
          <a:xfrm>
            <a:off x="4381148" y="3180213"/>
            <a:ext cx="381704" cy="715933"/>
          </a:xfrm>
          <a:prstGeom prst="down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6E5B0E5-E790-63E1-9735-7C3FD09981A0}"/>
              </a:ext>
            </a:extLst>
          </p:cNvPr>
          <p:cNvSpPr/>
          <p:nvPr/>
        </p:nvSpPr>
        <p:spPr>
          <a:xfrm>
            <a:off x="721895" y="5259387"/>
            <a:ext cx="7700210" cy="9144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إِيّاك أَن 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تَعْب</a:t>
            </a: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ُرَ ﭐلطَّرِيقَ دُونَ </a:t>
            </a:r>
            <a:r>
              <a:rPr lang="ar-MA" sz="4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ﭐلنَّظَرِ</a:t>
            </a: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يَميناً وَيَساراً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28613960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55133D-6407-60F3-7FDB-D2CBC6F6B3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E0521F36-CFFC-9269-1B6C-06A4B33CC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المثال  الثاني أحذر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شخصا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سلوك سيء.  من يقرأ؟ من يقترح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أسلوبا آخر للتحذير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5129171-40A4-3403-C541-60D965FA7B9D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964A034-A80D-C364-FD3F-495EF99AE3A9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التحـــــــدث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DA65DCB-40E7-462E-FAB0-CBC947500824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الأســــاليب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31" name="Google Shape;1246;p5">
            <a:extLst>
              <a:ext uri="{FF2B5EF4-FFF2-40B4-BE49-F238E27FC236}">
                <a16:creationId xmlns:a16="http://schemas.microsoft.com/office/drawing/2014/main" id="{9B7A6C2E-2881-2AE3-72EF-8B4914FA43A3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1245;p5">
            <a:extLst>
              <a:ext uri="{FF2B5EF4-FFF2-40B4-BE49-F238E27FC236}">
                <a16:creationId xmlns:a16="http://schemas.microsoft.com/office/drawing/2014/main" id="{A753FA4D-930F-5EDA-9C4A-C8C7FFF51EE4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88514563-E01C-8A09-985E-DA2FBCB680D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669C42C6-92EA-D431-46FA-A3D898327D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5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98C7CA6-E982-427F-35D5-E305ED80DDFD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BCC3A6A6-59F5-EF36-B886-13254C2FBBF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DC6B6CDB-F9CA-C304-8299-8AFF875E67E5}"/>
              </a:ext>
            </a:extLst>
          </p:cNvPr>
          <p:cNvSpPr/>
          <p:nvPr/>
        </p:nvSpPr>
        <p:spPr>
          <a:xfrm>
            <a:off x="721895" y="4045435"/>
            <a:ext cx="7700210" cy="9144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إياكَ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وَﭐلْكَذِ</a:t>
            </a: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بَ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فَعَواقِبُهُ وَخيمَةٌ.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ED37B4E-215B-445F-F546-07D63B3CECC9}"/>
              </a:ext>
            </a:extLst>
          </p:cNvPr>
          <p:cNvSpPr txBox="1"/>
          <p:nvPr/>
        </p:nvSpPr>
        <p:spPr>
          <a:xfrm>
            <a:off x="632373" y="2321997"/>
            <a:ext cx="757316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شَخْصٌ مُعْتادٌ عَلى ﭐلْكَذِبِ .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Flèche : bas 6">
            <a:extLst>
              <a:ext uri="{FF2B5EF4-FFF2-40B4-BE49-F238E27FC236}">
                <a16:creationId xmlns:a16="http://schemas.microsoft.com/office/drawing/2014/main" id="{E8BD4119-8A35-2FCB-5CC5-D63987588DAB}"/>
              </a:ext>
            </a:extLst>
          </p:cNvPr>
          <p:cNvSpPr/>
          <p:nvPr/>
        </p:nvSpPr>
        <p:spPr>
          <a:xfrm>
            <a:off x="4302283" y="3218753"/>
            <a:ext cx="381704" cy="715933"/>
          </a:xfrm>
          <a:prstGeom prst="down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417E994-65BF-972F-23E4-D4A7A28F2423}"/>
              </a:ext>
            </a:extLst>
          </p:cNvPr>
          <p:cNvSpPr/>
          <p:nvPr/>
        </p:nvSpPr>
        <p:spPr>
          <a:xfrm>
            <a:off x="721895" y="5187600"/>
            <a:ext cx="7700210" cy="9144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عَلَيْكَ أَنْ تَتَجَنَّبَ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ﭐلْكَذِ</a:t>
            </a: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بَ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فَعَواقِبُهُ وَخيمَةٌ.</a:t>
            </a:r>
          </a:p>
        </p:txBody>
      </p:sp>
    </p:spTree>
    <p:extLst>
      <p:ext uri="{BB962C8B-B14F-4D97-AF65-F5344CB8AC3E}">
        <p14:creationId xmlns:p14="http://schemas.microsoft.com/office/powerpoint/2010/main" val="1981996688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F0BD90-87EC-B43C-8099-B05E1CE2AC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6A285F71-C0F8-4273-9F98-4BAA9AB8F3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دوركم. من يقرأ الوضعية؟ من يقترح تحذيرا مناسبا؟ من يقترح أسلوبا آخر؟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48CD6C6-6C85-E1A5-F5FE-AD6D4DAA6495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6DBE26C-7B54-4502-9C3B-CC51FE851DA6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التحـــــــدث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0BEBD32-72BA-102A-EB7A-9250161CCC0E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الأســــاليب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31" name="Google Shape;1246;p5">
            <a:extLst>
              <a:ext uri="{FF2B5EF4-FFF2-40B4-BE49-F238E27FC236}">
                <a16:creationId xmlns:a16="http://schemas.microsoft.com/office/drawing/2014/main" id="{76FC6E8E-1ECD-E767-2495-2C3B8643826A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1245;p5">
            <a:extLst>
              <a:ext uri="{FF2B5EF4-FFF2-40B4-BE49-F238E27FC236}">
                <a16:creationId xmlns:a16="http://schemas.microsoft.com/office/drawing/2014/main" id="{E2D2B7BA-760C-1263-EF2F-68EDF7161225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7C3B6BAF-CC5E-C2C5-9E83-DABF26A4A5F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553352C6-D153-F47A-A83B-6ED37D3D76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5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FB8933B-0EB3-80A8-B2F9-AC667239BBD2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81ACFD3B-3703-E053-8ED9-ADC507E8A3C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0FA0D948-0790-CF07-A8CF-D35AFAB39C8A}"/>
              </a:ext>
            </a:extLst>
          </p:cNvPr>
          <p:cNvSpPr txBox="1"/>
          <p:nvPr/>
        </p:nvSpPr>
        <p:spPr>
          <a:xfrm>
            <a:off x="610659" y="2102371"/>
            <a:ext cx="757316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شَخْصٌ يُؤدي ﭐلنّاسَ بِكَلامِهِ .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Flèche : bas 6">
            <a:extLst>
              <a:ext uri="{FF2B5EF4-FFF2-40B4-BE49-F238E27FC236}">
                <a16:creationId xmlns:a16="http://schemas.microsoft.com/office/drawing/2014/main" id="{6EA45019-D745-6173-58B5-00E1CD230778}"/>
              </a:ext>
            </a:extLst>
          </p:cNvPr>
          <p:cNvSpPr/>
          <p:nvPr/>
        </p:nvSpPr>
        <p:spPr>
          <a:xfrm>
            <a:off x="4493135" y="4049177"/>
            <a:ext cx="381704" cy="715933"/>
          </a:xfrm>
          <a:prstGeom prst="down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58B7F83C-639B-1992-E508-F3336E1C65B3}"/>
              </a:ext>
            </a:extLst>
          </p:cNvPr>
          <p:cNvSpPr/>
          <p:nvPr/>
        </p:nvSpPr>
        <p:spPr>
          <a:xfrm>
            <a:off x="674646" y="4981435"/>
            <a:ext cx="7700210" cy="9144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.........................................................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49EBED2-2749-9361-C042-5907187223CF}"/>
              </a:ext>
            </a:extLst>
          </p:cNvPr>
          <p:cNvSpPr/>
          <p:nvPr/>
        </p:nvSpPr>
        <p:spPr>
          <a:xfrm>
            <a:off x="7619928" y="3000685"/>
            <a:ext cx="1127791" cy="9144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إيّاكَ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D4589D68-E52B-CC52-892D-9990A75FF633}"/>
              </a:ext>
            </a:extLst>
          </p:cNvPr>
          <p:cNvSpPr/>
          <p:nvPr/>
        </p:nvSpPr>
        <p:spPr>
          <a:xfrm>
            <a:off x="6324473" y="3000685"/>
            <a:ext cx="1230419" cy="9144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اِحْذَرْ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B1954176-6B8E-7774-9124-5E5C4AF14170}"/>
              </a:ext>
            </a:extLst>
          </p:cNvPr>
          <p:cNvSpPr/>
          <p:nvPr/>
        </p:nvSpPr>
        <p:spPr>
          <a:xfrm>
            <a:off x="3298934" y="3011485"/>
            <a:ext cx="1932897" cy="9144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اِنْتَبِهْ مِنَ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... 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16DEA2B7-836A-F3FA-D49A-1086BEB3DFCB}"/>
              </a:ext>
            </a:extLst>
          </p:cNvPr>
          <p:cNvSpPr/>
          <p:nvPr/>
        </p:nvSpPr>
        <p:spPr>
          <a:xfrm>
            <a:off x="5316601" y="3011485"/>
            <a:ext cx="970015" cy="9144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BEA38E5E-17E8-81D3-9925-0AA1DE1199B5}"/>
              </a:ext>
            </a:extLst>
          </p:cNvPr>
          <p:cNvSpPr/>
          <p:nvPr/>
        </p:nvSpPr>
        <p:spPr>
          <a:xfrm>
            <a:off x="632373" y="3030328"/>
            <a:ext cx="2581791" cy="9144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عَلَيْكَ أَنْ تَتَجَنَّبَ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78648667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51D888-51A4-8891-D0B6-6A485AF891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CA71CDA9-A0E7-001D-0D5D-42179DF514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الوضعية؟ من يقترح تحذيرا مناسبا؟ من يقترح أسلوبا آخر؟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A22B3A9-B5F9-AE6B-885E-23A7805B4294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7CAE8AC-353E-48B8-9160-9D305803BCC1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التحـــــــدث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39A8B6C-CBCD-E6F1-F7BA-86B6E33EB53C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الأســــاليب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31" name="Google Shape;1246;p5">
            <a:extLst>
              <a:ext uri="{FF2B5EF4-FFF2-40B4-BE49-F238E27FC236}">
                <a16:creationId xmlns:a16="http://schemas.microsoft.com/office/drawing/2014/main" id="{92822F97-400F-5039-D6F5-DF72F1CA1A94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1245;p5">
            <a:extLst>
              <a:ext uri="{FF2B5EF4-FFF2-40B4-BE49-F238E27FC236}">
                <a16:creationId xmlns:a16="http://schemas.microsoft.com/office/drawing/2014/main" id="{2B8D793C-AAF9-D2B9-7DE9-B1C4D67B7170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60A3549A-9537-047E-1A91-57DC23133DA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BE945C4C-1B96-0E12-621B-0129AA23085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5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32DAA64-5500-C92E-42AA-78A5E864A16E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F59FDBB8-2323-F1F2-2FDF-B6A3B11579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ABCE3F83-10D1-2041-8886-8DFB83A2E9F3}"/>
              </a:ext>
            </a:extLst>
          </p:cNvPr>
          <p:cNvSpPr txBox="1"/>
          <p:nvPr/>
        </p:nvSpPr>
        <p:spPr>
          <a:xfrm>
            <a:off x="610659" y="1934335"/>
            <a:ext cx="757316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تِلْميذَةٌ تَسْتَهْزِئُ بِزَميلَتِها أَمامَ الْآخَرينَ.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Flèche : bas 6">
            <a:extLst>
              <a:ext uri="{FF2B5EF4-FFF2-40B4-BE49-F238E27FC236}">
                <a16:creationId xmlns:a16="http://schemas.microsoft.com/office/drawing/2014/main" id="{A6804091-3498-D409-E222-E99D747CAFC0}"/>
              </a:ext>
            </a:extLst>
          </p:cNvPr>
          <p:cNvSpPr/>
          <p:nvPr/>
        </p:nvSpPr>
        <p:spPr>
          <a:xfrm>
            <a:off x="4493135" y="4049177"/>
            <a:ext cx="381704" cy="715933"/>
          </a:xfrm>
          <a:prstGeom prst="down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3FCC3C4-10EC-F291-F774-E3EA961CE21C}"/>
              </a:ext>
            </a:extLst>
          </p:cNvPr>
          <p:cNvSpPr/>
          <p:nvPr/>
        </p:nvSpPr>
        <p:spPr>
          <a:xfrm>
            <a:off x="674646" y="4981435"/>
            <a:ext cx="7700210" cy="9144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.........................................................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31A7177-727A-1174-D488-CFE9AE78D285}"/>
              </a:ext>
            </a:extLst>
          </p:cNvPr>
          <p:cNvSpPr/>
          <p:nvPr/>
        </p:nvSpPr>
        <p:spPr>
          <a:xfrm>
            <a:off x="7619928" y="3000685"/>
            <a:ext cx="1127791" cy="9144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إيّاكَ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5478DE74-05CA-1979-E503-922BE430D3DA}"/>
              </a:ext>
            </a:extLst>
          </p:cNvPr>
          <p:cNvSpPr/>
          <p:nvPr/>
        </p:nvSpPr>
        <p:spPr>
          <a:xfrm>
            <a:off x="6324473" y="3000685"/>
            <a:ext cx="1230419" cy="9144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اِحْذَرْ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81A54F6B-3CDA-F963-4D3C-D6CDAB48ACC6}"/>
              </a:ext>
            </a:extLst>
          </p:cNvPr>
          <p:cNvSpPr/>
          <p:nvPr/>
        </p:nvSpPr>
        <p:spPr>
          <a:xfrm>
            <a:off x="3298934" y="3011485"/>
            <a:ext cx="1932897" cy="9144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اِنْتَبِهْ مِنَ ... 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5D82D2B9-3F3F-B5AC-3F8D-4F2C6D1321E6}"/>
              </a:ext>
            </a:extLst>
          </p:cNvPr>
          <p:cNvSpPr/>
          <p:nvPr/>
        </p:nvSpPr>
        <p:spPr>
          <a:xfrm>
            <a:off x="5316601" y="3011485"/>
            <a:ext cx="970015" cy="9144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لا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407A9BD6-8A76-7E74-79EC-862558B4ED8D}"/>
              </a:ext>
            </a:extLst>
          </p:cNvPr>
          <p:cNvSpPr/>
          <p:nvPr/>
        </p:nvSpPr>
        <p:spPr>
          <a:xfrm>
            <a:off x="632373" y="3030328"/>
            <a:ext cx="2581791" cy="9144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عَلَيْكَ أَنْ تَتَجَنَّبَ</a:t>
            </a:r>
          </a:p>
        </p:txBody>
      </p:sp>
    </p:spTree>
    <p:extLst>
      <p:ext uri="{BB962C8B-B14F-4D97-AF65-F5344CB8AC3E}">
        <p14:creationId xmlns:p14="http://schemas.microsoft.com/office/powerpoint/2010/main" val="313112637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8B2CC9-A38D-B41C-24ED-C06BFD5A7D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4BB64B56-7B28-1B66-F41B-C91B36314E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الوضعية؟ من يقترح تحذيرا مناسبا؟ من يقترح أسلوبا آخر؟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C792681-FDDB-DF97-6A08-E0B51122E313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A4F9810-6525-DEB7-CC4A-311FF2A1B12D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التحـــــــدث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4F983AE-165F-615A-7D91-140AB40F8217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الأســــاليب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31" name="Google Shape;1246;p5">
            <a:extLst>
              <a:ext uri="{FF2B5EF4-FFF2-40B4-BE49-F238E27FC236}">
                <a16:creationId xmlns:a16="http://schemas.microsoft.com/office/drawing/2014/main" id="{6FEBF450-F4B3-F94E-8942-BE77F34BEA71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1245;p5">
            <a:extLst>
              <a:ext uri="{FF2B5EF4-FFF2-40B4-BE49-F238E27FC236}">
                <a16:creationId xmlns:a16="http://schemas.microsoft.com/office/drawing/2014/main" id="{14674801-BCFE-DD9B-8B72-F19A3F4FB42B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3330277E-B301-24A6-C7E4-72B7B153A7E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608E1CF7-8214-A019-04D8-503896CA29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5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07362F8-CADC-6394-7964-53F1122E7BEE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02C62CA2-3072-F62A-A112-2E603F4F374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ED51F3AA-3180-6C79-FFD3-43749577C3AE}"/>
              </a:ext>
            </a:extLst>
          </p:cNvPr>
          <p:cNvSpPr txBox="1"/>
          <p:nvPr/>
        </p:nvSpPr>
        <p:spPr>
          <a:xfrm>
            <a:off x="610659" y="1934335"/>
            <a:ext cx="757316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صَديقٌ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يَقضي وَقْتَهُ في ﭐللَّعِبِ عَلى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ﭐلْهاتِفَ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Flèche : bas 6">
            <a:extLst>
              <a:ext uri="{FF2B5EF4-FFF2-40B4-BE49-F238E27FC236}">
                <a16:creationId xmlns:a16="http://schemas.microsoft.com/office/drawing/2014/main" id="{B4B601C3-9A86-730C-439E-DB0C69ED92BF}"/>
              </a:ext>
            </a:extLst>
          </p:cNvPr>
          <p:cNvSpPr/>
          <p:nvPr/>
        </p:nvSpPr>
        <p:spPr>
          <a:xfrm>
            <a:off x="4493135" y="4049177"/>
            <a:ext cx="381704" cy="715933"/>
          </a:xfrm>
          <a:prstGeom prst="downArrow">
            <a:avLst/>
          </a:prstGeom>
          <a:solidFill>
            <a:srgbClr val="424D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7CA2BBB-A7DB-5FDC-266A-331D7130B9DB}"/>
              </a:ext>
            </a:extLst>
          </p:cNvPr>
          <p:cNvSpPr/>
          <p:nvPr/>
        </p:nvSpPr>
        <p:spPr>
          <a:xfrm>
            <a:off x="674646" y="4981435"/>
            <a:ext cx="7700210" cy="9144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.........................................................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F1EAD28-FE68-0ABC-638B-C52F729C4D71}"/>
              </a:ext>
            </a:extLst>
          </p:cNvPr>
          <p:cNvSpPr/>
          <p:nvPr/>
        </p:nvSpPr>
        <p:spPr>
          <a:xfrm>
            <a:off x="7619928" y="3000685"/>
            <a:ext cx="1127791" cy="9144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إيّاكَ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2EEBABCA-0FDC-4964-EA75-C69164E83F7F}"/>
              </a:ext>
            </a:extLst>
          </p:cNvPr>
          <p:cNvSpPr/>
          <p:nvPr/>
        </p:nvSpPr>
        <p:spPr>
          <a:xfrm>
            <a:off x="6324473" y="3000685"/>
            <a:ext cx="1230419" cy="9144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اِحْذَرْ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6A600CB-2593-0C11-AB9F-82BA995D9205}"/>
              </a:ext>
            </a:extLst>
          </p:cNvPr>
          <p:cNvSpPr/>
          <p:nvPr/>
        </p:nvSpPr>
        <p:spPr>
          <a:xfrm>
            <a:off x="3298934" y="3011485"/>
            <a:ext cx="1932897" cy="9144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اِنْتَبِهْ مِنَ ... 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D8DCD443-21BD-CD71-EC8F-1B1DB0EA4E3D}"/>
              </a:ext>
            </a:extLst>
          </p:cNvPr>
          <p:cNvSpPr/>
          <p:nvPr/>
        </p:nvSpPr>
        <p:spPr>
          <a:xfrm>
            <a:off x="5316601" y="3011485"/>
            <a:ext cx="970015" cy="9144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لا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55E594DB-C632-9438-037F-9D6F8026C8CB}"/>
              </a:ext>
            </a:extLst>
          </p:cNvPr>
          <p:cNvSpPr/>
          <p:nvPr/>
        </p:nvSpPr>
        <p:spPr>
          <a:xfrm>
            <a:off x="632373" y="3030328"/>
            <a:ext cx="2581791" cy="9144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عَلَيْكَ أَنْ تَتَجَنَّبَ</a:t>
            </a:r>
          </a:p>
        </p:txBody>
      </p:sp>
    </p:spTree>
    <p:extLst>
      <p:ext uri="{BB962C8B-B14F-4D97-AF65-F5344CB8AC3E}">
        <p14:creationId xmlns:p14="http://schemas.microsoft.com/office/powerpoint/2010/main" val="2641052831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96518D-7342-8578-BCB4-DDCE12E2E6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A9E65C90-F47A-57FD-6B41-E77CD85F3D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0674" y="1584000"/>
            <a:ext cx="5568158" cy="4713850"/>
          </a:xfrm>
          <a:prstGeom prst="rect">
            <a:avLst/>
          </a:prstGeom>
        </p:spPr>
      </p:pic>
      <p:sp>
        <p:nvSpPr>
          <p:cNvPr id="10" name="Titre 9">
            <a:extLst>
              <a:ext uri="{FF2B5EF4-FFF2-40B4-BE49-F238E27FC236}">
                <a16:creationId xmlns:a16="http://schemas.microsoft.com/office/drawing/2014/main" id="{1BA568EC-A939-F201-3E8D-7DD45D3548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الذي يجب عليكم تذكره؟ متى نوظف أساليب التحذير؟ من يصوغ تحذيرا؟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04856DC-3B02-809F-CC60-88995B7DB77E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ECA2361-4339-3A12-CD1E-D0E38F0C0A73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التحـــــــدث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4F12CB4-501C-5BFA-D5BD-95A2CE89E96D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الأســــاليب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31" name="Google Shape;1246;p5">
            <a:extLst>
              <a:ext uri="{FF2B5EF4-FFF2-40B4-BE49-F238E27FC236}">
                <a16:creationId xmlns:a16="http://schemas.microsoft.com/office/drawing/2014/main" id="{85A2EB4C-AF9C-01CF-FD55-72A58BC2A7AA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1245;p5">
            <a:extLst>
              <a:ext uri="{FF2B5EF4-FFF2-40B4-BE49-F238E27FC236}">
                <a16:creationId xmlns:a16="http://schemas.microsoft.com/office/drawing/2014/main" id="{FA0CD18E-7F3E-9E19-D9F6-0B6F9F0204D9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DCB7ECFA-A3A0-B01D-0A89-FD36CEC3530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7FC389F8-E491-E8C3-B718-EE11242BD3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5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14CFC9C-1F57-3530-9424-D6490D5BCE49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C7338156-CA53-A530-760C-C402792944D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BB91A529-8947-1A7F-8238-840A7F570F01}"/>
              </a:ext>
            </a:extLst>
          </p:cNvPr>
          <p:cNvSpPr txBox="1"/>
          <p:nvPr/>
        </p:nvSpPr>
        <p:spPr>
          <a:xfrm>
            <a:off x="2462784" y="2475478"/>
            <a:ext cx="2959487" cy="919401"/>
          </a:xfrm>
          <a:prstGeom prst="roundRect">
            <a:avLst/>
          </a:prstGeom>
          <a:noFill/>
          <a:ln w="28575"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prstClr val="white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أَساليبُ ٱلتَّحْذيرِ </a:t>
            </a:r>
          </a:p>
        </p:txBody>
      </p:sp>
    </p:spTree>
    <p:extLst>
      <p:ext uri="{BB962C8B-B14F-4D97-AF65-F5344CB8AC3E}">
        <p14:creationId xmlns:p14="http://schemas.microsoft.com/office/powerpoint/2010/main" val="600051628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0BB9FC-5DD8-98F3-17B8-DD486B3E06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5A09D8F9-E837-DC89-26CA-4C4110475D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الصفحة 110 من كراساتكم. من يقرأ؟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C3936BE-3556-11C2-0543-E2EEBF4C59A9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3488B56-8A99-F8DD-E492-E257DA0D7BAA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التحـــــــدث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CF78A58-0F1A-6247-ABE5-7247D2012A6D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الأســــاليب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31" name="Google Shape;1246;p5">
            <a:extLst>
              <a:ext uri="{FF2B5EF4-FFF2-40B4-BE49-F238E27FC236}">
                <a16:creationId xmlns:a16="http://schemas.microsoft.com/office/drawing/2014/main" id="{E9461E55-DA68-7B41-A0C3-ADB590340D63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1245;p5">
            <a:extLst>
              <a:ext uri="{FF2B5EF4-FFF2-40B4-BE49-F238E27FC236}">
                <a16:creationId xmlns:a16="http://schemas.microsoft.com/office/drawing/2014/main" id="{5DAC8102-C43B-F81E-0F26-6A6D09E97A0D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9506F63D-EF26-44D1-3DB6-FD10D80B58F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2D5A2AE4-2DB2-6D9A-9B75-AFC0BCDADAB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5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9CC2E90-7712-AD01-C93E-9C247017F837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2495E07F-8DFB-0677-A9CE-8D33B68C371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189B343-6770-CC34-D6B4-7A3E755BEED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44626" y="1427872"/>
            <a:ext cx="3675700" cy="5202301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52D1DD65-487E-44C5-5252-4F38393549AE}"/>
              </a:ext>
            </a:extLst>
          </p:cNvPr>
          <p:cNvSpPr/>
          <p:nvPr/>
        </p:nvSpPr>
        <p:spPr>
          <a:xfrm>
            <a:off x="2775214" y="1888957"/>
            <a:ext cx="3139860" cy="1672389"/>
          </a:xfrm>
          <a:prstGeom prst="roundRect">
            <a:avLst>
              <a:gd name="adj" fmla="val 8410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61594614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44443A-5CB9-4BEE-B0E0-EB848DA390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75E799E-0176-07E6-994F-DF5FF506AB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أنجزوا النشاط التالي على كراساتكم – عمل ثنائي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AA0F9AA-E2C3-0534-A3FB-6710F5ED5018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E9FEE69-AB51-4B62-ECEC-E908759848A0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التحـــــــدث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093E9B0-B5F9-CD7C-32CE-7ECF1196CA91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الأســــاليب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Google Shape;1246;p5">
            <a:extLst>
              <a:ext uri="{FF2B5EF4-FFF2-40B4-BE49-F238E27FC236}">
                <a16:creationId xmlns:a16="http://schemas.microsoft.com/office/drawing/2014/main" id="{9AF8D07B-3945-1419-F29F-48A8F89F35E4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245;p5">
            <a:extLst>
              <a:ext uri="{FF2B5EF4-FFF2-40B4-BE49-F238E27FC236}">
                <a16:creationId xmlns:a16="http://schemas.microsoft.com/office/drawing/2014/main" id="{36D28F7C-53BB-C2AC-636F-0E43C1F29B39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B430271-FCEF-3BEF-0DA8-E9B05AC88E4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50DD917B-9271-10B1-50EF-D941498A7E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5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A6D75B7-3889-DC03-6EAD-B29D9E446AE3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110EA814-EFEF-1CCB-946E-D7004FCB389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5BE3A18-E3BC-1B86-6752-2C3B3911E0A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1683" y="2538663"/>
            <a:ext cx="8260634" cy="3078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9119199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AC72B8-7CFF-AE6A-53F7-63548976F6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A7C5A9D9-BAA7-2B66-7C8B-3C91ECEEE9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سأمر بين الصفوف لمساعدتكم.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A599F0F-AA06-2637-FF76-A2792B4E4D85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4F71C8F-B78D-D6F9-0440-149AEA589B1A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التحـــــــدث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D123AF7-9ABE-5FEB-AA2B-79357532C1C6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الأســــاليب</a:t>
            </a:r>
            <a:endParaRPr lang="ar-MA" sz="24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Google Shape;1246;p5">
            <a:extLst>
              <a:ext uri="{FF2B5EF4-FFF2-40B4-BE49-F238E27FC236}">
                <a16:creationId xmlns:a16="http://schemas.microsoft.com/office/drawing/2014/main" id="{C63D5C29-2C95-F113-8379-4C24C51A969D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245;p5">
            <a:extLst>
              <a:ext uri="{FF2B5EF4-FFF2-40B4-BE49-F238E27FC236}">
                <a16:creationId xmlns:a16="http://schemas.microsoft.com/office/drawing/2014/main" id="{B0C0055F-636F-0753-11A8-9A07EC4D1E81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C3C579A-52D0-3FA6-E8C1-A648919D24B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11466DD0-0524-6249-FC11-EA3D088AC9D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5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DEC167A-F4B6-466E-6200-EF68FEE30AED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55F87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349D92FE-E8C1-7C09-9047-23CB3EBF694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416703C-FF35-BC52-F2BC-02F3C072111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1683" y="2538663"/>
            <a:ext cx="8260634" cy="3078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998942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66BD3A-92CD-0E76-D869-A39254385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6280A5D6-F8DA-50F1-B481-22386F6F60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لنصحح . من يقرأ جوابه؟ هل أنتم متفقون؟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BE91E58-4C09-F68E-E7EA-AB519DABAABD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8BA69BE-A58D-125B-D413-1AC1713B8230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التحـــــــدث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0BD1E1F-9945-8630-CE59-AC6655BD8E1A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الأســــاليب</a:t>
            </a:r>
            <a:endParaRPr lang="ar-MA" sz="24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Google Shape;1246;p5">
            <a:extLst>
              <a:ext uri="{FF2B5EF4-FFF2-40B4-BE49-F238E27FC236}">
                <a16:creationId xmlns:a16="http://schemas.microsoft.com/office/drawing/2014/main" id="{CB8E21AB-0D50-4CE8-02A0-D6C60F29B56C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245;p5">
            <a:extLst>
              <a:ext uri="{FF2B5EF4-FFF2-40B4-BE49-F238E27FC236}">
                <a16:creationId xmlns:a16="http://schemas.microsoft.com/office/drawing/2014/main" id="{276A9591-673B-ACFF-44DB-BB3BBBC18C38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A38ECF6-DBFD-9C55-27BC-22B9B44B0AF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AF3E438-8849-2222-B8E6-9B11AA51BF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5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4038DB6-8329-8259-B1E6-91A9C10ACB04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55F87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169E8F86-94BD-4745-2000-A877C533B87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8E8F60F-EE35-8F7B-0C4F-3417124B248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1683" y="2538663"/>
            <a:ext cx="8260634" cy="3078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7097517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29102A-6F86-D32F-83C6-AEBF1CC3CB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6564FE06-B35C-AFBF-38CB-841C080A60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إليكم مقترحاً للتصحيح . من يقرأ؟ صححوا.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7FADED4-D4D6-3C5C-07ED-E007A5605CB1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34B6602-9006-F88D-DE20-AD21BA9E6BAE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التحـــــــدث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F553D88-8AC9-CA96-5D8D-15D462E1C164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الأســــاليب</a:t>
            </a:r>
            <a:endParaRPr lang="ar-MA" sz="24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Google Shape;1246;p5">
            <a:extLst>
              <a:ext uri="{FF2B5EF4-FFF2-40B4-BE49-F238E27FC236}">
                <a16:creationId xmlns:a16="http://schemas.microsoft.com/office/drawing/2014/main" id="{5248F866-6F7A-F4AB-E468-F3C6B0BA4F07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45;p5">
            <a:extLst>
              <a:ext uri="{FF2B5EF4-FFF2-40B4-BE49-F238E27FC236}">
                <a16:creationId xmlns:a16="http://schemas.microsoft.com/office/drawing/2014/main" id="{2AEF0C35-3AC6-0C68-1486-F1A7A45BCC41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C24F77BC-B923-1177-5002-F2117A3A1AE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E32A70B9-5FF0-F3FE-F530-EC4FF8AA991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5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7BFA469-DF72-EBDE-15C3-99B94EF57E93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55F87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0C352DF8-3DB7-FF64-4D2A-554B2D8A236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3A01FAB-101A-8760-83CE-B735AA32E30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1683" y="2538663"/>
            <a:ext cx="8260634" cy="3078963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8992F1EF-AC37-EAE5-82B3-45E4EB0E1F72}"/>
              </a:ext>
            </a:extLst>
          </p:cNvPr>
          <p:cNvSpPr txBox="1"/>
          <p:nvPr/>
        </p:nvSpPr>
        <p:spPr>
          <a:xfrm>
            <a:off x="632374" y="3519849"/>
            <a:ext cx="3787074" cy="484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80000"/>
              </a:lnSpc>
              <a:defRPr/>
            </a:pPr>
            <a:r>
              <a:rPr lang="ar-MA" sz="3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إِيّاكُما أَنْ تَتَشاجَرا بِسَبَبِ </a:t>
            </a:r>
            <a:r>
              <a:rPr lang="ar-MA" sz="3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ﭐخْتِلافِ</a:t>
            </a:r>
            <a:r>
              <a:rPr lang="ar-MA" sz="3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ﭐلْآراءِ</a:t>
            </a:r>
            <a:r>
              <a:rPr lang="ar-MA" sz="3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3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99B3684-50E3-1DB7-04DB-F2E4DE4165D1}"/>
              </a:ext>
            </a:extLst>
          </p:cNvPr>
          <p:cNvSpPr txBox="1"/>
          <p:nvPr/>
        </p:nvSpPr>
        <p:spPr>
          <a:xfrm>
            <a:off x="937174" y="4026451"/>
            <a:ext cx="3787074" cy="484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80000"/>
              </a:lnSpc>
              <a:defRPr/>
            </a:pPr>
            <a:r>
              <a:rPr lang="ar-MA" sz="3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 تَتَجاهَلي نَصائِحَ والِدَيْكِ.</a:t>
            </a:r>
            <a:endParaRPr lang="fr-FR" sz="3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767080-C2AF-6A88-2280-12EA26179FDB}"/>
              </a:ext>
            </a:extLst>
          </p:cNvPr>
          <p:cNvSpPr txBox="1"/>
          <p:nvPr/>
        </p:nvSpPr>
        <p:spPr>
          <a:xfrm>
            <a:off x="325912" y="4527999"/>
            <a:ext cx="6295019" cy="484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80000"/>
              </a:lnSpc>
              <a:defRPr/>
            </a:pPr>
            <a:r>
              <a:rPr lang="ar-MA" sz="3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اِحْذَري أَنْ تُصَدِّقي كُلَّ ما تَسْمَعينَهُ، فَإِنَّ كَثيراً مِنَ الشّائِعاتِ كاذِبَةٌ.</a:t>
            </a:r>
            <a:endParaRPr lang="fr-FR" sz="3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1EE4CFA-7143-DA0E-EEB4-4368E85D1A1F}"/>
              </a:ext>
            </a:extLst>
          </p:cNvPr>
          <p:cNvSpPr txBox="1"/>
          <p:nvPr/>
        </p:nvSpPr>
        <p:spPr>
          <a:xfrm>
            <a:off x="2039746" y="5072812"/>
            <a:ext cx="3787074" cy="484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80000"/>
              </a:lnSpc>
              <a:defRPr/>
            </a:pPr>
            <a:r>
              <a:rPr lang="ar-MA" sz="3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إِيَّاكَ أَنْ تُؤْذِيَ جيرانَكَ.</a:t>
            </a:r>
            <a:endParaRPr lang="fr-FR" sz="3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24117887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C4BDD4-0DE8-D729-4008-45D4F37F8D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9823B1F3-A6CA-3F9B-539E-CA9251A3D2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دفاتر القسم، أنجزوا النشاط التالي بعد كتابة التاريخ وعنوان الدرس. عمل فردي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8DE092D-10E7-413E-3A02-D64EEAADEF1C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6F5C477-12A4-13BA-D21A-A4E71FA20099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التحـــــــدث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ED1A237-7399-1967-694A-3A530296CAEA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الأســــاليب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2" name="Google Shape;1246;p5">
            <a:extLst>
              <a:ext uri="{FF2B5EF4-FFF2-40B4-BE49-F238E27FC236}">
                <a16:creationId xmlns:a16="http://schemas.microsoft.com/office/drawing/2014/main" id="{F6C81026-A435-28CF-1A1A-4B5C62BF2551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245;p5">
            <a:extLst>
              <a:ext uri="{FF2B5EF4-FFF2-40B4-BE49-F238E27FC236}">
                <a16:creationId xmlns:a16="http://schemas.microsoft.com/office/drawing/2014/main" id="{F55E483B-D928-DC23-AEFE-474E01E8BE8B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2653EB9-AA9A-6AE2-0742-DB602B0B1CB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1609E778-44D6-AF28-C3B3-683B7626F84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5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DC75696-A60D-B347-5D75-FB7C86AD5A63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893D48FB-8607-953E-2111-5C7308B4BB6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D1D14F8-BCF8-FD80-57AD-AB46594F9DD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1928" y="2730032"/>
            <a:ext cx="8260143" cy="2743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961055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075692-9F86-28B7-4C42-B3802DF6AE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7E3E9BC1-398F-B523-CEEE-C9BA814381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سامر بين الصفوف لمساعدتكم.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437D4B1-B34F-AE14-DE69-E77ACDCEDD99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837739A-6570-DD9F-7B8F-47BA4FE38D27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التحـــــــدث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65534F2-3381-FBFD-57C0-CB222378A66B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الأســــاليب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2" name="Google Shape;1246;p5">
            <a:extLst>
              <a:ext uri="{FF2B5EF4-FFF2-40B4-BE49-F238E27FC236}">
                <a16:creationId xmlns:a16="http://schemas.microsoft.com/office/drawing/2014/main" id="{00785E56-5A96-9805-FAD6-D358F14AE0DA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245;p5">
            <a:extLst>
              <a:ext uri="{FF2B5EF4-FFF2-40B4-BE49-F238E27FC236}">
                <a16:creationId xmlns:a16="http://schemas.microsoft.com/office/drawing/2014/main" id="{DB8E48D8-FF49-B930-4D88-CB6A01A158F3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7A54B8E-12DD-4121-22D7-4583FA39FDB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E65636B-623F-0245-0BEC-FA4396B3D76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5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03816F2-960C-A3B9-155D-D554E75A466A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1A30CB9D-C51F-5071-F132-E4EAEF8EA63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8AD2B53-1AFE-A22C-1246-9AE33C13C63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1928" y="2730032"/>
            <a:ext cx="8260143" cy="2743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66862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A698A0-C9AA-A40A-CFB3-1B42E809B0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A64965E6-AAD4-1DD9-B106-47D1DB2032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من يقرأ جوابه؟ من يقترح جوابا آخر؟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235719B-5875-E4D9-88F4-50B423A48235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7C2A90F-9930-3C68-6361-F76FDC41D8B6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التحـــــــدث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289F3CC-B350-3F70-CE8A-0C7FD8A60523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الأســــاليب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2" name="Google Shape;1246;p5">
            <a:extLst>
              <a:ext uri="{FF2B5EF4-FFF2-40B4-BE49-F238E27FC236}">
                <a16:creationId xmlns:a16="http://schemas.microsoft.com/office/drawing/2014/main" id="{FF06AAF6-F377-CDD3-255F-681E214B282F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245;p5">
            <a:extLst>
              <a:ext uri="{FF2B5EF4-FFF2-40B4-BE49-F238E27FC236}">
                <a16:creationId xmlns:a16="http://schemas.microsoft.com/office/drawing/2014/main" id="{E91086BC-6BCE-2383-EF5B-91CDE74B172A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6AD235B-B04D-7DAB-2B32-0DC38913E96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BA16734F-6496-4890-736A-2F03CAA40D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5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793CA45-3CB5-FED0-A8C0-D710661770B5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9241C067-7C79-B43B-C730-FBF55567D4D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9DA7FB5-05BE-2BE1-A16C-F173076A331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1928" y="2730032"/>
            <a:ext cx="8260143" cy="2743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1651551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EA0B80-220A-9B47-190F-127489F8E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F497C71A-08EE-D2B7-7CD2-A87EE5923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إليكم نموذجا للتصحيح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من يقرأ؟ صححوا.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AB28FC9-AB04-692F-447F-5C00F54E4273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84B5D26-C60D-C4E7-6883-0E847632FA8D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التحـــــــدث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238A476-1718-4F5A-3A83-5969EDD2C3ED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الأســــاليب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2" name="Google Shape;1246;p5">
            <a:extLst>
              <a:ext uri="{FF2B5EF4-FFF2-40B4-BE49-F238E27FC236}">
                <a16:creationId xmlns:a16="http://schemas.microsoft.com/office/drawing/2014/main" id="{E057C004-F999-1E93-6652-2742AC3E12B1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245;p5">
            <a:extLst>
              <a:ext uri="{FF2B5EF4-FFF2-40B4-BE49-F238E27FC236}">
                <a16:creationId xmlns:a16="http://schemas.microsoft.com/office/drawing/2014/main" id="{EBAB9A56-9B7B-0120-8922-40F11C8E4B06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002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82E740B-7E50-9965-AA3F-91659BCD52F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7260EDC-CFBA-E677-50AE-FFCA3628AC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5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7D13899-6DDC-F48F-D506-FC3A9C7AD9A4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B62766C4-07D4-1953-98FE-4730B5C1859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77007B3-48B5-266E-6B7D-F958439DB78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1928" y="2730032"/>
            <a:ext cx="8260143" cy="2743651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8F63481-9454-4530-85AD-FF1EF97972E9}"/>
              </a:ext>
            </a:extLst>
          </p:cNvPr>
          <p:cNvSpPr txBox="1"/>
          <p:nvPr/>
        </p:nvSpPr>
        <p:spPr>
          <a:xfrm>
            <a:off x="487041" y="3208471"/>
            <a:ext cx="713288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مِنَ ﭐللَّعِبِ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بِـﭐلْقُرْبِ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مِنَ ﭐلطَّريقِ، فَإِنَّ ذَلِكَ يُعَرِّضُ حَياتَكَ لِلْخَطَرِ.</a:t>
            </a:r>
            <a:endParaRPr lang="fr-MA" sz="32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2189E39-7531-68A9-DC99-20675C298DE3}"/>
              </a:ext>
            </a:extLst>
          </p:cNvPr>
          <p:cNvSpPr txBox="1"/>
          <p:nvPr/>
        </p:nvSpPr>
        <p:spPr>
          <a:xfrm>
            <a:off x="632373" y="3723683"/>
            <a:ext cx="713288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لِأَغْراضِكِ أَثْناءَ ﭐلسَّفَرِ.</a:t>
            </a:r>
            <a:endParaRPr lang="fr-MA" sz="32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8B489EE-2CC4-8C01-6DD4-A862FE7DA2F7}"/>
              </a:ext>
            </a:extLst>
          </p:cNvPr>
          <p:cNvSpPr txBox="1"/>
          <p:nvPr/>
        </p:nvSpPr>
        <p:spPr>
          <a:xfrm>
            <a:off x="1000761" y="4271685"/>
            <a:ext cx="713288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تُشارِكْ مَعْلوماتِكَ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ﭐلشَّخْصِيَّةَ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مَعَ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ﭐلْغُرَباءِ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ﭐلْإِنْتِرْنِتِ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32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F06CD8C-55D5-4987-6D34-8B557F05D4DD}"/>
              </a:ext>
            </a:extLst>
          </p:cNvPr>
          <p:cNvSpPr txBox="1"/>
          <p:nvPr/>
        </p:nvSpPr>
        <p:spPr>
          <a:xfrm>
            <a:off x="765110" y="4799290"/>
            <a:ext cx="713288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إِيَّاكُمْ أَنْ تَتَهاوَنوا في </a:t>
            </a:r>
            <a:r>
              <a:rPr lang="ar-MA" sz="32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ﭐلْفَصْلِ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32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28401983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35C8FD-8A45-FA37-9EAB-5A4E9DD7E6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1A3979C3-D8EB-84F0-FD65-621F3695892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4"/>
            <a:ext cx="7789894" cy="2921038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D6AF240B-FE29-653B-0F61-D8D1ECCD296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10" name="Titre 3">
            <a:extLst>
              <a:ext uri="{FF2B5EF4-FFF2-40B4-BE49-F238E27FC236}">
                <a16:creationId xmlns:a16="http://schemas.microsoft.com/office/drawing/2014/main" id="{95B05E15-C569-A7F1-0540-C39C73F08231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ar-MA" dirty="0">
                <a:solidFill>
                  <a:srgbClr val="424D7B"/>
                </a:solidFill>
              </a:rPr>
              <a:t>التحدث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0ED4AF47-8B98-B047-469F-EAFB487702EF}"/>
              </a:ext>
            </a:extLst>
          </p:cNvPr>
          <p:cNvSpPr txBox="1">
            <a:spLocks/>
          </p:cNvSpPr>
          <p:nvPr/>
        </p:nvSpPr>
        <p:spPr>
          <a:xfrm>
            <a:off x="2664352" y="3159000"/>
            <a:ext cx="4500000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كيف نتواصل مع محيطنا؟</a:t>
            </a:r>
            <a:r>
              <a:rPr lang="fr-FR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: أتحدث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F5C6CD46-F773-6FA8-F41A-437652E68D23}"/>
              </a:ext>
            </a:extLst>
          </p:cNvPr>
          <p:cNvSpPr txBox="1"/>
          <p:nvPr/>
        </p:nvSpPr>
        <p:spPr>
          <a:xfrm>
            <a:off x="5161932" y="1771950"/>
            <a:ext cx="19369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التحدث</a:t>
            </a:r>
          </a:p>
        </p:txBody>
      </p:sp>
      <p:pic>
        <p:nvPicPr>
          <p:cNvPr id="2" name="Image 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BB98EB3-C7CE-FD59-A40D-67E172C1BD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002" y="1718694"/>
            <a:ext cx="562893" cy="648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2F6DB8C-EE6E-FDCC-C8A7-7181BCB929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61932" y="956399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15485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39608E-4BFC-564A-822F-6AD16BB02F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4E5EBB2C-4054-CF03-3FBC-3AAE95AACC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سنواصل اليوم استثمار نص "كيف تواصل مع محيطنا؟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C00934C-8941-AC69-D190-FE0718306D26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7CFABB-711D-663A-F7C5-2B0CD0E98867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التحـــــــدث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9A721B6-C859-940D-8D8C-64FD3FCAC9F4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الأســــاليب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Google Shape;1246;p5">
            <a:extLst>
              <a:ext uri="{FF2B5EF4-FFF2-40B4-BE49-F238E27FC236}">
                <a16:creationId xmlns:a16="http://schemas.microsoft.com/office/drawing/2014/main" id="{6C6CEDE8-1F58-6152-FFFA-8DD77A677922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CC6040A-0F84-03AA-61E0-D9AF22FE773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B4521B6-E08C-EC4C-EA96-838AA29711E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15BB5980-9D8A-3C64-2D8D-A2E1B7A434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0426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FFDFE96-4ABE-C1AA-703A-1CE022F82B66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14FA49FA-5F5D-23EB-56F5-D0ACDA4A9ED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9AC847C-030F-529D-835A-3A9D6ADA35E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15611" y="2589563"/>
            <a:ext cx="6555048" cy="3952380"/>
          </a:xfrm>
          <a:prstGeom prst="rect">
            <a:avLst/>
          </a:prstGeom>
        </p:spPr>
      </p:pic>
      <p:sp>
        <p:nvSpPr>
          <p:cNvPr id="5" name="Espace réservé du texte 2">
            <a:extLst>
              <a:ext uri="{FF2B5EF4-FFF2-40B4-BE49-F238E27FC236}">
                <a16:creationId xmlns:a16="http://schemas.microsoft.com/office/drawing/2014/main" id="{6DB3A60D-9FF5-431A-2B10-355128BE47D3}"/>
              </a:ext>
            </a:extLst>
          </p:cNvPr>
          <p:cNvSpPr txBox="1">
            <a:spLocks/>
          </p:cNvSpPr>
          <p:nvPr/>
        </p:nvSpPr>
        <p:spPr>
          <a:xfrm>
            <a:off x="1193274" y="1709193"/>
            <a:ext cx="6577385" cy="66210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1">
              <a:buNone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نَتواصَلُ مَعَ مُحيطِنا؟</a:t>
            </a:r>
          </a:p>
        </p:txBody>
      </p:sp>
    </p:spTree>
    <p:extLst>
      <p:ext uri="{BB962C8B-B14F-4D97-AF65-F5344CB8AC3E}">
        <p14:creationId xmlns:p14="http://schemas.microsoft.com/office/powerpoint/2010/main" val="2054032080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268CEB-B66D-6AD8-5958-557D95F2B9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DD00E718-61A4-B464-42C4-525141FEE9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الصفحة 111  من كراساتكم.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BB0649D-CAA1-E9D2-ADFF-67451892D915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26FE8A8-3137-1AC9-7ACE-D4D14DB93A2C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التحـــــــدث</a:t>
            </a:r>
            <a:endParaRPr lang="ar-MA" sz="24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C0C6FE7-F814-209C-A3B7-8206AF57D38C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الأســــاليب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Google Shape;1246;p5">
            <a:extLst>
              <a:ext uri="{FF2B5EF4-FFF2-40B4-BE49-F238E27FC236}">
                <a16:creationId xmlns:a16="http://schemas.microsoft.com/office/drawing/2014/main" id="{72DD1F6F-8BEB-E601-2F5B-AF9A6923097E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0B1925E-BDA6-4517-0EBB-F0BDD6BAF0E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A64D6FB3-919B-7372-710F-A62C7BFFE2D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752133D-289A-18C6-C5A4-48F1311376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0426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68E836B-38F2-57C1-7624-21977EA40D2F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55F87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C4AC3A87-687F-E4A1-2C15-183287FDB8D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D92BD16-0758-F092-0A13-1E75851D2A7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46168" y="1584325"/>
            <a:ext cx="3493934" cy="4921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247699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047A5B-3345-FF5B-B58F-73681B5D98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C0AF61CE-35DA-3FBA-A88D-A0003D1E0F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642" y="781793"/>
            <a:ext cx="7153286" cy="612000"/>
          </a:xfrm>
        </p:spPr>
        <p:txBody>
          <a:bodyPr>
            <a:no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استمعوا مرة أخرى للنص. لتتمكنوا من الإجابة عن التمرين التالي. 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6786779-5D43-94EE-9248-50AA05661DC0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FE2351D-DEEE-5492-11A7-E6EDA7555639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التحـــــــدث</a:t>
            </a:r>
            <a:endParaRPr lang="ar-MA" sz="24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61AF0B4-37E3-359D-F650-BE2341D14E5E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الأســــاليب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Google Shape;1246;p5">
            <a:extLst>
              <a:ext uri="{FF2B5EF4-FFF2-40B4-BE49-F238E27FC236}">
                <a16:creationId xmlns:a16="http://schemas.microsoft.com/office/drawing/2014/main" id="{C959EC9C-4602-657A-A6FE-BF7458DB52F6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5B44803C-E021-A610-8BB8-05C90D725EE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F8EF8053-F7C8-DBFD-2230-F01A78E1745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73A0B72D-7051-AE05-5204-2F70ECB6BD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0426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BF487FD-FCF0-66C0-6B35-96F1B4205BAE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55F87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16F181D3-8869-8033-3551-06B685DDD0B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1C3D21A-9BB8-67D5-8C7A-827F6B690F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3454" y="1903451"/>
            <a:ext cx="8121022" cy="3929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178028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519630-D5E4-B6C1-D51B-4AA6118FA1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0CE6324D-7E3E-5220-05B2-53A78C847E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استمعوا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يدا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شريط الفيديو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22CE99E7-4C82-4E56-02DD-3B39BCCAB668}"/>
              </a:ext>
            </a:extLst>
          </p:cNvPr>
          <p:cNvGrpSpPr/>
          <p:nvPr/>
        </p:nvGrpSpPr>
        <p:grpSpPr>
          <a:xfrm>
            <a:off x="466078" y="65319"/>
            <a:ext cx="7399757" cy="389278"/>
            <a:chOff x="845756" y="24558"/>
            <a:chExt cx="7399757" cy="389278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4BB1E2B8-3217-5437-F31D-A968B8F710B9}"/>
                </a:ext>
              </a:extLst>
            </p:cNvPr>
            <p:cNvGrpSpPr/>
            <p:nvPr/>
          </p:nvGrpSpPr>
          <p:grpSpPr>
            <a:xfrm>
              <a:off x="2786450" y="24558"/>
              <a:ext cx="5459063" cy="389278"/>
              <a:chOff x="3710030" y="-55844"/>
              <a:chExt cx="5459063" cy="389278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4454FFD7-DAB8-BA20-3CF8-D71FD41701A8}"/>
                  </a:ext>
                </a:extLst>
              </p:cNvPr>
              <p:cNvSpPr/>
              <p:nvPr/>
            </p:nvSpPr>
            <p:spPr>
              <a:xfrm>
                <a:off x="7468587" y="-51453"/>
                <a:ext cx="1700506" cy="38488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546A">
                        <a:lumMod val="60000"/>
                        <a:lumOff val="4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r>
                  <a:rPr kumimoji="0" lang="a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نشاط</a:t>
                </a:r>
                <a:r>
                  <a:rPr kumimoji="0" lang="a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546A">
                        <a:lumMod val="60000"/>
                        <a:lumOff val="4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r>
                  <a:rPr kumimoji="0" lang="a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>
                        <a:alpha val="20000"/>
                      </a:srgb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اعتيادي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B4BB435F-32D4-F8C6-ED93-C28B51A2AFF9}"/>
                  </a:ext>
                </a:extLst>
              </p:cNvPr>
              <p:cNvSpPr/>
              <p:nvPr/>
            </p:nvSpPr>
            <p:spPr>
              <a:xfrm>
                <a:off x="3710030" y="-55844"/>
                <a:ext cx="1700506" cy="38488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65F88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التحـــــــدث</a:t>
                </a:r>
              </a:p>
            </p:txBody>
          </p:sp>
        </p:grp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47F1993-D4C3-200F-0E1F-D46319EBC83C}"/>
                </a:ext>
              </a:extLst>
            </p:cNvPr>
            <p:cNvSpPr>
              <a:spLocks/>
            </p:cNvSpPr>
            <p:nvPr/>
          </p:nvSpPr>
          <p:spPr>
            <a:xfrm>
              <a:off x="4786402" y="84139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الأســــاليب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FD71C8D1-D198-A374-7F46-B41F3A967D9C}"/>
                </a:ext>
              </a:extLst>
            </p:cNvPr>
            <p:cNvSpPr>
              <a:spLocks/>
            </p:cNvSpPr>
            <p:nvPr/>
          </p:nvSpPr>
          <p:spPr>
            <a:xfrm>
              <a:off x="845756" y="108494"/>
              <a:ext cx="137896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F06880D6-8C2A-8554-C75D-3E5D50BA35F8}"/>
              </a:ext>
            </a:extLst>
          </p:cNvPr>
          <p:cNvGrpSpPr/>
          <p:nvPr/>
        </p:nvGrpSpPr>
        <p:grpSpPr>
          <a:xfrm>
            <a:off x="2039761" y="136738"/>
            <a:ext cx="6108491" cy="309631"/>
            <a:chOff x="2039761" y="136738"/>
            <a:chExt cx="6108491" cy="309631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AD3AE7BC-CD14-8B53-51D6-1B470F2B716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65814" y="15049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C8C4F407-319C-34C6-B27C-DDEE9F97945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870183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9A04B470-DF13-13DB-1B15-CC177409457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887260" y="136738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AD9132B9-0089-1F2A-0C38-9D4A4630771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039761" y="168300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E693D924-0E63-3F21-5567-6C345A2036D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Finale -كَيْفَ نَتواصَلُ مَعَ مُحيطِنا؟ -5AP DONE">
            <a:hlinkClick r:id="" action="ppaction://media"/>
            <a:extLst>
              <a:ext uri="{FF2B5EF4-FFF2-40B4-BE49-F238E27FC236}">
                <a16:creationId xmlns:a16="http://schemas.microsoft.com/office/drawing/2014/main" id="{F448B868-8A79-8142-34A7-BD838108627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03737" y="1876072"/>
            <a:ext cx="8336525" cy="4538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544762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021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3A5B30-9C79-20BC-B570-A53406FD1F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A0EB762C-B865-FA0E-8428-2938D0CA24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سأمر بين الصفوف لمساعدتكم.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F50721A6-121A-E4B8-4C00-8C53169F305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CA4BDF9-E079-742E-FFC8-C7F685A1B902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16F7E6C-E79A-D750-987B-8C793A222777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التحـــــــدث</a:t>
            </a:r>
            <a:endParaRPr lang="ar-MA" sz="24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8B968E1-F460-C339-9E56-DE15C55D07C7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الأســــاليب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Google Shape;1246;p5">
            <a:extLst>
              <a:ext uri="{FF2B5EF4-FFF2-40B4-BE49-F238E27FC236}">
                <a16:creationId xmlns:a16="http://schemas.microsoft.com/office/drawing/2014/main" id="{A937F423-A002-FA1B-0189-9ADA618F7698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1361594-E3FB-1D92-406D-7772F052171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0D25869-C055-FA8C-C852-7EE66BD99E3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31D1343-A4BF-FE03-8B43-345C930D1F7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0426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92569AA-EC59-B383-25D1-8F8AA069FF15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55F87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536629E-519B-F306-3533-18B27CEA8BC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3454" y="1903451"/>
            <a:ext cx="8121022" cy="3929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24409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62B30C-0665-C0A5-1574-3D55DC2928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50FEC7F3-EE27-BDD1-810F-6B9F2A493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لنصحح.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نشاط تفاعلي مع المتعلمين </a:t>
            </a:r>
            <a:r>
              <a:rPr kumimoji="0" lang="ar-MA" sz="240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AA6B35A-1809-0227-1246-2AB57831A21F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53D3147-2A2D-20E7-8782-A492B54D5F32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التحـــــــدث</a:t>
            </a:r>
            <a:endParaRPr lang="ar-MA" sz="24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FD91161-0985-FE1C-1D61-B571010FFDDA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الأســــاليب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Google Shape;1246;p5">
            <a:extLst>
              <a:ext uri="{FF2B5EF4-FFF2-40B4-BE49-F238E27FC236}">
                <a16:creationId xmlns:a16="http://schemas.microsoft.com/office/drawing/2014/main" id="{6AC276F4-DE8B-18BA-4EEE-64F0189DB7F3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AF419E9-7C6A-EC78-A75F-DFD9DDFE77B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32FF302-CB46-4CD2-5FA1-52CBE81E95B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30526345-5578-1AB6-98CE-29BD9A6E97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0426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D0F1524-7DAF-5523-8F0E-1077C2B415AD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55F87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77AE5F70-FEA1-B671-D4DC-7C077FF1EC0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D3F4B7A-1A9C-6A51-93AA-D1FE4D30D59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3454" y="1903451"/>
            <a:ext cx="8121022" cy="3929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695155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99943B-DBD0-83E2-B981-AA948709B1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196AA16B-FAE6-1333-678E-62C2845F3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من يقرأ؟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56C095A-B788-5613-ADC8-B5D38A364B71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A89B3B6-C771-ED45-AE0C-59345E8CF75B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التحـــــــدث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919C9A9-2F51-4CB8-F32E-C136EFB23999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الأســــاليب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8" name="Google Shape;1246;p5">
            <a:extLst>
              <a:ext uri="{FF2B5EF4-FFF2-40B4-BE49-F238E27FC236}">
                <a16:creationId xmlns:a16="http://schemas.microsoft.com/office/drawing/2014/main" id="{7C1E4173-5CA9-514F-13CD-3C36A1120FE2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AB93DC47-7551-A919-687B-3C0B781EF14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4FAD37F8-9B1F-FC02-658E-948A506BC86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E53F9CBC-694D-BF02-A46A-16DBBCDE82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0426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90D727E-FA45-1FE9-86E5-F9D769D2E1BD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8212E5C7-A8A6-9DAD-CFC8-9D456EF78ED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654CE52-9E88-C6F9-CC6A-A7C4D3AFEEF3}"/>
              </a:ext>
            </a:extLst>
          </p:cNvPr>
          <p:cNvSpPr txBox="1"/>
          <p:nvPr/>
        </p:nvSpPr>
        <p:spPr>
          <a:xfrm>
            <a:off x="409074" y="1683957"/>
            <a:ext cx="8734926" cy="51193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algn="just" rtl="1">
              <a:spcAft>
                <a:spcPts val="800"/>
              </a:spcAft>
              <a:buNone/>
            </a:pP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يعْتَمِدُ ٱلنّاسِ للتَّواصُلُ  فيما بَيْنَهمْ عَلى أُسْلوبَيْنِ </a:t>
            </a:r>
            <a:r>
              <a:rPr lang="ar-MA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اَلتَّواصُلُ ٱللَّفْظِيُّ</a:t>
            </a:r>
            <a:r>
              <a:rPr lang="ar-MA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،  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وهَوَ ٱلَّذي نَسْتَخْدِمُ فيهِ ٱلْكَلِماتِ لِلتَّحَدُّثِ أَوِ ٱلْكِتابَةِ. أَمّا ٱلنَّوْعُ ٱلثّاني فَهُوَ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ٱلتَّواصُلُ غَيْرُ ٱللَّفْظِيِّ</a:t>
            </a:r>
            <a:r>
              <a:rPr lang="ar-MA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،  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وَيَشْمَلُ حَرَكاتِ ٱلْجِسْمِ وَتَعْبيراتِ ٱلْوَجْهِ. وَعِنْدَما نَتَحَدَّثُ مَعَ شَخْصٍ ما، يَجِبُ أَنْ نَنْتَبِهَ إِلى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يَقولُهُ ٱلْمُخاطَبُ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وَأَنْ نَنْظُرَ في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عَيْنَيْهِ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.</a:t>
            </a:r>
          </a:p>
          <a:p>
            <a:pPr marL="457200" lvl="0" algn="just" rtl="1">
              <a:defRPr/>
            </a:pPr>
            <a:r>
              <a:rPr lang="ar-MA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وَلِكَيْ نَفْهَمَ مَشاعِرَ ٱلآخَرينَ بِشَكْلٍ أَفْضَلَ، عَلَيْنا أَنْ نُلاحِظَ 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ٱلنَّظَراتِ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</a:t>
            </a:r>
            <a:r>
              <a:rPr lang="ar-MA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تَقاسيمِ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ٱلْوَجْهِ</a:t>
            </a:r>
            <a:r>
              <a:rPr lang="ar-MA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إِنَّ ٱلتَّواصُلَ ٱلْجَيِّدَ يَفْتَحُ أَمامَنا آفاقاً رَحْبَةً مِنَ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ٱلتَّعاوُنِ</a:t>
            </a:r>
            <a:r>
              <a:rPr lang="ar-MA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</a:t>
            </a:r>
            <a:r>
              <a:rPr lang="ar-MA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ٱلتَّفاهُمِ</a:t>
            </a:r>
            <a:r>
              <a:rPr lang="ar-MA" sz="2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،</a:t>
            </a:r>
            <a:r>
              <a:rPr lang="ar-MA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عالَمٍ يَسودُهُ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ٱلْإِخاءُ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.</a:t>
            </a:r>
            <a:endParaRPr lang="fr-MA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8670835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0044E9-CBAF-9487-C538-4A4D07A729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9F208970-7378-AAF3-01EE-E40241D667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، ستستثمرون ما تعلمتم لأخذ الكلمة والتحدث.  من يقرأ الوضعية.</a:t>
            </a:r>
            <a:endParaRPr lang="ar-MA" sz="28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E3A3D84-9766-B33B-B14C-D2AF42F67890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D1F7BDB-F7EF-A433-A984-614981BA0028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التحـــــــدث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4135F22-3057-3DA4-3190-14E2A93670F8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الأســــاليب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Google Shape;1246;p5">
            <a:extLst>
              <a:ext uri="{FF2B5EF4-FFF2-40B4-BE49-F238E27FC236}">
                <a16:creationId xmlns:a16="http://schemas.microsoft.com/office/drawing/2014/main" id="{E95689E9-B99B-D4D5-EE98-F6A3AAA8E26A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AF4CD3E-1888-FE90-4BC4-A4F5E1345D8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C0AC976-0FD1-F07F-CB74-51B5836EEFA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5C58B87-00FC-BE78-4158-F528F18664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0426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AAB7722-7560-048F-AD4E-08A75C4D7B91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62DF33DA-7CDF-5903-CB0A-103EEC1020F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C67C512-E6B6-5956-88A5-38641601E77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9389" y="2618296"/>
            <a:ext cx="7702965" cy="1443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682750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6CBDAD-17C2-F49C-4A38-B63AC026A5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613A0948-30E0-90A0-1CE7-8950C13791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إليكم هذا النموذج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من يقرأ؟</a:t>
            </a:r>
            <a:endParaRPr lang="ar-MA" sz="28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6217050-6786-DBF7-E6B8-231AC2A61CEE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143507-FBE6-1655-D383-BC6B50338CF3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التحـــــــدث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4DFC8FB-22CB-3C51-C4EC-9A61FE0A87F0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الأســــاليب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Google Shape;1246;p5">
            <a:extLst>
              <a:ext uri="{FF2B5EF4-FFF2-40B4-BE49-F238E27FC236}">
                <a16:creationId xmlns:a16="http://schemas.microsoft.com/office/drawing/2014/main" id="{E151044C-0618-2B4F-2272-C91C5E375089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7E06716-FC6A-92FE-0001-6F8108D93BB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2A348E7-BC09-9F65-61D8-C88034BBBEE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A2209A21-995D-DF2A-1877-D2B8F990C3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0426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91CAB9E-EF90-EB66-584B-4979F4B2A45B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6" name="Espace réservé pour une image  13">
            <a:extLst>
              <a:ext uri="{FF2B5EF4-FFF2-40B4-BE49-F238E27FC236}">
                <a16:creationId xmlns:a16="http://schemas.microsoft.com/office/drawing/2014/main" id="{618867BE-5009-49A2-1F31-E66B1F55DDA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C3B6EDAC-D060-195C-2417-B4F0B203051B}"/>
              </a:ext>
            </a:extLst>
          </p:cNvPr>
          <p:cNvSpPr txBox="1"/>
          <p:nvPr/>
        </p:nvSpPr>
        <p:spPr>
          <a:xfrm>
            <a:off x="431634" y="1709193"/>
            <a:ext cx="8393279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buNone/>
            </a:pPr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أصْدِقائي </a:t>
            </a:r>
            <a:r>
              <a:rPr lang="ar-MA" sz="3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ٱلْأَعِزّاءُ</a:t>
            </a:r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اَلتَّواصُلُ هُوَ ٱلطَّريقَةُ ٱلَّتي نَتَبادَلُ بِها ٱلْأَفْكارَ </a:t>
            </a:r>
            <a:r>
              <a:rPr lang="ar-MA" sz="3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وَٱلْمَشاعِرَ</a:t>
            </a:r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مَعَ ٱلْآخَرينَ، سَواءٌ بِٱلْكَلامِ أَوِ ٱلْكِتابَةِ أَوْ حتّى بِحَرَكاتِ ٱلْجِسْمِ وَتَعْبيراتِ ٱلْوَجْهِ. </a:t>
            </a:r>
          </a:p>
          <a:p>
            <a:pPr algn="just" rtl="1">
              <a:buNone/>
            </a:pPr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لِكَيْ يَكونَ تَواصُلُكُمْ جَيِّداً، عَلَيْكُمْ أَنْ تَحْرِصوا عَلى ثَلاثَةِ أَشْياءَ مُهِمَّةٍ: اَلِاسْتِماعُ ٱلْجَيِّدُ لِما يَقولُهُ مُحَدِّثُكُمْ دونَ مُقاطَعَتِهِ. اَلنَّظَرُ في عَيْنَيْ مَنْ تُحادِثونَهُ لِتُظْهِروا لَهُ </a:t>
            </a:r>
            <a:r>
              <a:rPr lang="ar-MA" sz="3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ٱهْتِمامَكُمْ</a:t>
            </a:r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اِسْتِخْدامُ كَلِماتٍ لَطيفَةٍ </a:t>
            </a:r>
            <a:r>
              <a:rPr lang="ar-MA" sz="3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وَٱبْتِسامَةٍ</a:t>
            </a:r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صادِقَةٍ. أَنْصَحُكُمْ بِأَنْ تَحْتَرِموا آراءَ ٱلْآخَرينَ حَتّى لَوِ </a:t>
            </a:r>
            <a:r>
              <a:rPr lang="ar-MA" sz="3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ٱخْتَلَفْتُمْ</a:t>
            </a:r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مَعَهُمْ. اِحْذَروا مِنَ ٱسْتِخْدامِ ٱلْكَلِماتِ ٱلْجارِحَةِ، فَإِنَّهَا تُفْسِدُ ٱلْعَلاقاتِ وَتُؤْذي ٱلْمَشاعِرَ. إِيَّاكُمْ أَنْ تَسْتَهْزِئوا بِآراءِ زُمَلائِكُمْ، فَإِنَّ ذَلِكَ يُضْعِفُ </a:t>
            </a:r>
            <a:r>
              <a:rPr lang="ar-MA" sz="3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ٱلثِّقَةَ</a:t>
            </a:r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بَيْنَكُمْ. لا تَتَكَلَّموا وَأَنْتُمْ غاضِبونَ، اِنْتَظِروا حَتّى تَهْدَأَ مَشاعِرُكُمْ ثُمَّ تَحَدَّثوا بِهُدوءٍ. </a:t>
            </a:r>
          </a:p>
        </p:txBody>
      </p:sp>
    </p:spTree>
    <p:extLst>
      <p:ext uri="{BB962C8B-B14F-4D97-AF65-F5344CB8AC3E}">
        <p14:creationId xmlns:p14="http://schemas.microsoft.com/office/powerpoint/2010/main" val="1615628522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90A100-AE66-4ABA-F312-566CAFF988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1FCD6F3B-E656-BA97-3D26-F965D4EE90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معكم مهلة للإعداد. استعينوا بالشبكة لتقويم إنتاجاتكم.</a:t>
            </a:r>
            <a:endParaRPr lang="ar-MA" sz="28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1C94CB6-9986-682F-31F6-398D12AA63C1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AC40DB3-F009-B724-D667-46CCDF465086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التحـــــــدث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8243939-0CC3-D27F-BB59-A10DF063DA6F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الأســــاليب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Google Shape;1246;p5">
            <a:extLst>
              <a:ext uri="{FF2B5EF4-FFF2-40B4-BE49-F238E27FC236}">
                <a16:creationId xmlns:a16="http://schemas.microsoft.com/office/drawing/2014/main" id="{EA49C938-E88D-61C7-587B-F91C785F9929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B3CF977-7D31-61E0-13E1-1256C8A161F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7C41A35-4D98-7E35-CAB4-ABADA94BA77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FB042FE-FA3D-F279-CFC2-614156942DE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0426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EDBB47D-3ADA-F419-4351-9B5BB18F7823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DADFFAC0-47C9-8E54-A3DA-25DD8966FE9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24B732F-CF3E-37EC-45A5-86A244F4145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0695" y="1925518"/>
            <a:ext cx="8246113" cy="4078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4467883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378E0C-05A3-9FAF-8000-36438C3113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9B3A9F6B-0DA5-9E98-FEB3-3C2866223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الان  من يتقدم للحديث 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أمام الجميع. 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D44F1BE-C837-7E87-269F-E4318DB939F5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C11B871-FF15-BF0B-A584-80695A38D8D8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التحـــــــدث</a:t>
            </a:r>
            <a:endParaRPr lang="ar-MA" sz="24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0F40887-7B42-DBFF-9D9C-6A437FBE4312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الأســــاليب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Google Shape;1246;p5">
            <a:extLst>
              <a:ext uri="{FF2B5EF4-FFF2-40B4-BE49-F238E27FC236}">
                <a16:creationId xmlns:a16="http://schemas.microsoft.com/office/drawing/2014/main" id="{B83AFDC5-0F97-0DD8-9684-2AF8877E3A10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841F7FE-62DE-46E2-A68A-F9727D48D32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789A815-6ED5-A0D7-D97B-94DE8057F3A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C700E53-CE35-0CDC-FDEB-B473587D896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0426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748763E-8971-6325-487C-2FF41E59FC11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55F87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597257EA-EE1C-E00D-E88E-18AF3CB58B6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F3233F7-304C-3636-985A-A0FB09B0C22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663" y="2351670"/>
            <a:ext cx="2621902" cy="2621902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A0934AC-0676-525C-A92A-330B8C6E7B8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0454" y="2351670"/>
            <a:ext cx="2621902" cy="2621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939450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3022B0-2062-D777-F7C8-19FE6D09ED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3A822A75-8A72-0035-2110-17C4887AD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دونوا هذا النموذج على دفاتر البحث و احفظوه في بيوتكم.</a:t>
            </a:r>
            <a:endParaRPr lang="ar-MA" sz="28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8A2AB5F-C256-FBB1-8229-CBF3880DF35D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E326756-8EAB-80C4-D054-8EBCC4E4E31F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التحـــــــدث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13BF2D9-B646-9850-AA0A-4EA2669D62CF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الأســــاليب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Google Shape;1246;p5">
            <a:extLst>
              <a:ext uri="{FF2B5EF4-FFF2-40B4-BE49-F238E27FC236}">
                <a16:creationId xmlns:a16="http://schemas.microsoft.com/office/drawing/2014/main" id="{0B61E93B-0AC6-207C-0AF4-9B6A4AEF61FE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2153545" y="14661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45605A7-E140-6CD3-D52A-5AB914834AB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248551C-1FF9-2603-C651-BC7147FC129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5ED2842E-E298-BAC6-1985-D67768F22CC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0426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FA98A32-E5C7-5DD4-E687-80F6618EF1FC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55F87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6" name="Espace réservé pour une image  13">
            <a:extLst>
              <a:ext uri="{FF2B5EF4-FFF2-40B4-BE49-F238E27FC236}">
                <a16:creationId xmlns:a16="http://schemas.microsoft.com/office/drawing/2014/main" id="{64D1A10F-6783-9B2A-F8FB-4721C7B0DCB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2A7F5BE-2904-390C-569F-008998F34AFD}"/>
              </a:ext>
            </a:extLst>
          </p:cNvPr>
          <p:cNvSpPr txBox="1"/>
          <p:nvPr/>
        </p:nvSpPr>
        <p:spPr>
          <a:xfrm>
            <a:off x="431634" y="1709193"/>
            <a:ext cx="8393279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buNone/>
            </a:pPr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أصْدِقائي </a:t>
            </a:r>
            <a:r>
              <a:rPr lang="ar-MA" sz="36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ٱلْأَعِزّاءُ</a:t>
            </a:r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، اَلتَّواصُلُ هُوَ ٱلطَّريقَةُ ٱلَّتي نَتَبادَلُ بِها ٱلْأَفْكارَ </a:t>
            </a:r>
            <a:r>
              <a:rPr lang="ar-MA" sz="36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وَٱلْمَشاعِرَ</a:t>
            </a:r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مَعَ ٱلْآخَرينَ، سَواءٌ بِٱلْكَلامِ أَوِ ٱلْكِتابَةِ أَوْ حتّى بِحَرَكاتِ ٱلْجِسْمِ وَتَعْبيراتِ ٱلْوَجْهِ. </a:t>
            </a:r>
          </a:p>
          <a:p>
            <a:pPr algn="just" rtl="1">
              <a:buNone/>
            </a:pPr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لِكَيْ يَكونَ تَواصُلُكُمْ جَيِّداً، عَلَيْكُمْ أَنْ تَحْرِصوا عَلى ثَلاثَةِ أَشْياءَ مُهِمَّةٍ: اَلِاسْتِماعُ ٱلْجَيِّدُ لِما يَقولُهُ مُحَدِّثُكُمْ دونَ مُقاطَعَتِهِ. اَلنَّظَرُ في عَيْنَيْ مَنْ تُحادِثونَهُ لِتُظْهِروا لَهُ </a:t>
            </a:r>
            <a:r>
              <a:rPr lang="ar-MA" sz="36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ٱهْتِمامَكُمْ</a:t>
            </a:r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 اِسْتِخْدامُ كَلِماتٍ لَطيفَةٍ </a:t>
            </a:r>
            <a:r>
              <a:rPr lang="ar-MA" sz="36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وَٱبْتِسامَةٍ</a:t>
            </a:r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صادِقَةٍ. أَنْصَحُكُمْ بِأَنْ تَحْتَرِموا آراءَ ٱلْآخَرينَ حَتّى لَوِ </a:t>
            </a:r>
            <a:r>
              <a:rPr lang="ar-MA" sz="36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ٱخْتَلَفْتُمْ</a:t>
            </a:r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مَعَهُمْ. اِحْذَروا مِنَ ٱسْتِخْدامِ ٱلْكَلِماتِ ٱلْجارِحَةِ، فَإِنَّهَا تُفْسِدُ ٱلْعَلاقاتِ وَتُؤْذي ٱلْمَشاعِرَ. إِيَّاكُمْ أَنْ تَسْتَهْزِئوا بِآراءِ زُمَلائِكُمْ، فَإِنَّ ذَلِكَ يُضْعِفُ </a:t>
            </a:r>
            <a:r>
              <a:rPr lang="ar-MA" sz="36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ٱلثِّقَةَ</a:t>
            </a:r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بَيْنَكُمْ. لا تَتَكَلَّموا وَأَنْتُمْ غاضِبونَ، اِنْتَظِروا حَتّى تَهْدَأَ مَشاعِرُكُمْ ثُمَّ تَحَدَّثوا بِهُدوءٍ. </a:t>
            </a:r>
          </a:p>
        </p:txBody>
      </p:sp>
    </p:spTree>
    <p:extLst>
      <p:ext uri="{BB962C8B-B14F-4D97-AF65-F5344CB8AC3E}">
        <p14:creationId xmlns:p14="http://schemas.microsoft.com/office/powerpoint/2010/main" val="1130866654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B244FB-4A87-5CD6-2729-97ABD4DAA0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BE99F511-796C-F9DA-B77D-84C1E293D0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741749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اختتام الحصة </a:t>
            </a:r>
            <a:endParaRPr lang="fr-MA" sz="4000" dirty="0"/>
          </a:p>
        </p:txBody>
      </p:sp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AEF99B9-064A-D6D7-DFA3-516A036D665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80331" y="3371420"/>
            <a:ext cx="5436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4F17E366-C802-B162-2B22-4E2ADAB801A7}"/>
              </a:ext>
            </a:extLst>
          </p:cNvPr>
          <p:cNvSpPr txBox="1">
            <a:spLocks/>
          </p:cNvSpPr>
          <p:nvPr/>
        </p:nvSpPr>
        <p:spPr>
          <a:xfrm>
            <a:off x="1855803" y="387181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106585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ماذا تعلمتم اليوم ؟ 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9F4200C-0805-8B75-CD63-B04C07D3D562}"/>
              </a:ext>
            </a:extLst>
          </p:cNvPr>
          <p:cNvSpPr txBox="1"/>
          <p:nvPr/>
        </p:nvSpPr>
        <p:spPr>
          <a:xfrm>
            <a:off x="4680374" y="3465497"/>
            <a:ext cx="17043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04 -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8F1CCDEA-84DC-7A66-FF3A-4FE7AA7FD12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87824" y="3583516"/>
            <a:ext cx="424748" cy="540000"/>
          </a:xfrm>
          <a:prstGeom prst="rect">
            <a:avLst/>
          </a:prstGeom>
        </p:spPr>
      </p:pic>
      <p:sp>
        <p:nvSpPr>
          <p:cNvPr id="5" name="Ellipse 4">
            <a:extLst>
              <a:ext uri="{FF2B5EF4-FFF2-40B4-BE49-F238E27FC236}">
                <a16:creationId xmlns:a16="http://schemas.microsoft.com/office/drawing/2014/main" id="{C51A604E-EA26-07EE-BAC8-412163C273D7}"/>
              </a:ext>
            </a:extLst>
          </p:cNvPr>
          <p:cNvSpPr/>
          <p:nvPr/>
        </p:nvSpPr>
        <p:spPr>
          <a:xfrm>
            <a:off x="5532530" y="1894965"/>
            <a:ext cx="346976" cy="346976"/>
          </a:xfrm>
          <a:prstGeom prst="ellipse">
            <a:avLst/>
          </a:prstGeom>
          <a:solidFill>
            <a:srgbClr val="00ACA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15049018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0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48DED5-079E-7F2B-944E-27A712227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الفائزون بنجمة السلوك الجيد هم : ............................................</a:t>
            </a:r>
            <a:endParaRPr lang="fr-MA" dirty="0"/>
          </a:p>
        </p:txBody>
      </p:sp>
      <p:pic>
        <p:nvPicPr>
          <p:cNvPr id="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F1620410-F112-6210-3B13-37323E514AC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5E6849C0-0440-D45A-2FA8-6C7234741FF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08890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F2A9F-8B04-FB5B-73EF-91D5D1F2A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441F28-0CF6-784D-A88D-FF1BAFAAE9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  <a:endParaRPr lang="fr-FR" sz="24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2DEADF1-843F-F4BD-289A-5F336A23B3DB}"/>
              </a:ext>
            </a:extLst>
          </p:cNvPr>
          <p:cNvSpPr>
            <a:spLocks/>
          </p:cNvSpPr>
          <p:nvPr/>
        </p:nvSpPr>
        <p:spPr>
          <a:xfrm>
            <a:off x="84824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83D0BFB-73DB-D0D7-C5FB-4564FA310089}"/>
              </a:ext>
            </a:extLst>
          </p:cNvPr>
          <p:cNvSpPr>
            <a:spLocks/>
          </p:cNvSpPr>
          <p:nvPr/>
        </p:nvSpPr>
        <p:spPr>
          <a:xfrm>
            <a:off x="2775214" y="152043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التحـــــــدث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ABB9059-96F4-D251-172A-0E6AE00CD47D}"/>
              </a:ext>
            </a:extLst>
          </p:cNvPr>
          <p:cNvSpPr>
            <a:spLocks/>
          </p:cNvSpPr>
          <p:nvPr/>
        </p:nvSpPr>
        <p:spPr>
          <a:xfrm>
            <a:off x="4493135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الأســــاليب</a:t>
            </a:r>
            <a:endParaRPr lang="ar-MA" sz="24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04248B0D-D281-DA12-EC4A-6C4C7B55CA7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992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4FA075F-FED6-1C3D-F9E0-5394EA88318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0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8AD1F35-343D-81EF-B104-047D59DFEEE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9118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DCBF5E5-C3FD-0AD8-9CE9-A943EE4E81C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46500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اختتام الحصة5_1">
            <a:hlinkClick r:id="" action="ppaction://media"/>
            <a:extLst>
              <a:ext uri="{FF2B5EF4-FFF2-40B4-BE49-F238E27FC236}">
                <a16:creationId xmlns:a16="http://schemas.microsoft.com/office/drawing/2014/main" id="{943C04B2-C268-9D91-E585-6F167880511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692275" y="1808957"/>
            <a:ext cx="5759450" cy="3240087"/>
          </a:xfrm>
          <a:prstGeom prst="rect">
            <a:avLst/>
          </a:prstGeom>
        </p:spPr>
      </p:pic>
      <p:pic>
        <p:nvPicPr>
          <p:cNvPr id="24" name="Image 2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5C637ED-FDFE-4757-F602-1207912053ED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13461" y="6186227"/>
            <a:ext cx="540000" cy="540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55139B8-9139-9072-E124-A2FE13967B79}"/>
              </a:ext>
            </a:extLst>
          </p:cNvPr>
          <p:cNvSpPr>
            <a:spLocks/>
          </p:cNvSpPr>
          <p:nvPr/>
        </p:nvSpPr>
        <p:spPr>
          <a:xfrm>
            <a:off x="6324474" y="144000"/>
            <a:ext cx="137896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</a:t>
            </a:r>
            <a:r>
              <a:rPr lang="ar-MA" sz="2000" b="1" dirty="0">
                <a:solidFill>
                  <a:srgbClr val="555F87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الحصة</a:t>
            </a:r>
          </a:p>
        </p:txBody>
      </p:sp>
      <p:pic>
        <p:nvPicPr>
          <p:cNvPr id="6" name="Espace réservé pour une image  15" descr="Une image contenant accessoire, sac, Bagages et sacs, Bagage à main&#10;&#10;Le contenu généré par l’IA peut être incorrect.">
            <a:extLst>
              <a:ext uri="{FF2B5EF4-FFF2-40B4-BE49-F238E27FC236}">
                <a16:creationId xmlns:a16="http://schemas.microsoft.com/office/drawing/2014/main" id="{A5BCBF39-9384-E2E4-A8A7-CFC17AFA80A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0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</p:spTree>
    <p:extLst>
      <p:ext uri="{BB962C8B-B14F-4D97-AF65-F5344CB8AC3E}">
        <p14:creationId xmlns:p14="http://schemas.microsoft.com/office/powerpoint/2010/main" val="35312951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23"/>
                </p:tgtEl>
              </p:cMediaNode>
            </p:vide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3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4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16647</TotalTime>
  <Words>1615</Words>
  <Application>Microsoft Office PowerPoint</Application>
  <PresentationFormat>Affichage à l'écran (4:3)</PresentationFormat>
  <Paragraphs>295</Paragraphs>
  <Slides>47</Slides>
  <Notes>0</Notes>
  <HiddenSlides>0</HiddenSlides>
  <MMClips>6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9</vt:i4>
      </vt:variant>
      <vt:variant>
        <vt:lpstr>Titres des diapositives</vt:lpstr>
      </vt:variant>
      <vt:variant>
        <vt:i4>47</vt:i4>
      </vt:variant>
    </vt:vector>
  </HeadingPairs>
  <TitlesOfParts>
    <vt:vector size="66" baseType="lpstr">
      <vt:lpstr>Calibri Light</vt:lpstr>
      <vt:lpstr>Dosis Medium</vt:lpstr>
      <vt:lpstr>Dosis ExtraBold</vt:lpstr>
      <vt:lpstr>Microsoft Uighur</vt:lpstr>
      <vt:lpstr>Wingdings</vt:lpstr>
      <vt:lpstr>Calibri</vt:lpstr>
      <vt:lpstr>Modern Love</vt:lpstr>
      <vt:lpstr>Dosis SemiBold</vt:lpstr>
      <vt:lpstr>Arial</vt:lpstr>
      <vt:lpstr>Dosis</vt:lpstr>
      <vt:lpstr>1_Thème Office</vt:lpstr>
      <vt:lpstr>01- نشاط اعتيادي</vt:lpstr>
      <vt:lpstr>04- قراءة/ كتابة</vt:lpstr>
      <vt:lpstr>2_05- اختتام الحصة</vt:lpstr>
      <vt:lpstr>3_Env-Enseignant</vt:lpstr>
      <vt:lpstr>1_Env-Enseignant</vt:lpstr>
      <vt:lpstr>3_05- اختتام الحصة</vt:lpstr>
      <vt:lpstr>4_05- اختتام الحصة</vt:lpstr>
      <vt:lpstr>02- معــــــــــجم</vt:lpstr>
      <vt:lpstr>Présentation PowerPoint</vt:lpstr>
      <vt:lpstr>Présentation PowerPoint</vt:lpstr>
      <vt:lpstr>تنظيم حصص الأسبوع الرابع</vt:lpstr>
      <vt:lpstr>هيكلة حصة اليوم</vt:lpstr>
      <vt:lpstr>عند نهاية الحصة</vt:lpstr>
      <vt:lpstr>  افتتاح الحصة</vt:lpstr>
      <vt:lpstr>مرحبا بكم ، سنبدأ  حصة اللغة العربية.</vt:lpstr>
      <vt:lpstr>ضعوا اللوحة والكراسة في القمطر</vt:lpstr>
      <vt:lpstr>ستتدربون في هذه الحصة على قراءة فقرة بدقة وسرعة. من يقرأ . تابعوا مع زميلكم / زميلتكم</vt:lpstr>
      <vt:lpstr>الآن سنمر لتحدي الطلاقة. سأسحب 5 بطاقات تحمل أسماء 5 متعلمين.  سأنادي على المتعلم الأول ليقرأ النص بطلاقة.</vt:lpstr>
      <vt:lpstr>أنادي على التلميذ الأول: .................................. </vt:lpstr>
      <vt:lpstr>الفائزون بنجمة الطلاقة هم ...........................................................................</vt:lpstr>
      <vt:lpstr>الأساليب</vt:lpstr>
      <vt:lpstr>خلال هذه الحصة ستتعرفون على أساليب التحذير  وتوظفوها في جمل.</vt:lpstr>
      <vt:lpstr>عندما أريد تنبيه شخص من أمر خطير أو سلوك غير مناسب . أوظف أساليب من قبيل :  إياك/ اِحذر ... من يقرأ؟</vt:lpstr>
      <vt:lpstr>في هذا المثال أحذر صديقا من أمر خطير .  من يقرأ؟ من يقترح أسلوبا آخر للتحذير؟</vt:lpstr>
      <vt:lpstr>في المثال  الثاني أحذر  شخصا من سلوك سيء.  من يقرأ؟ من يقترح أسلوبا آخر للتحذير؟</vt:lpstr>
      <vt:lpstr>الآن دوركم. من يقرأ الوضعية؟ من يقترح تحذيرا مناسبا؟ من يقترح أسلوبا آخر؟</vt:lpstr>
      <vt:lpstr>من يقرأ الوضعية؟ من يقترح تحذيرا مناسبا؟ من يقترح أسلوبا آخر؟</vt:lpstr>
      <vt:lpstr>من يقرأ الوضعية؟ من يقترح تحذيرا مناسبا؟ من يقترح أسلوبا آخر؟</vt:lpstr>
      <vt:lpstr>ما الذي يجب عليكم تذكره؟ متى نوظف أساليب التحذير؟ من يصوغ تحذيرا؟</vt:lpstr>
      <vt:lpstr>خذوا الصفحة 110 من كراساتكم. من يقرأ؟</vt:lpstr>
      <vt:lpstr>أنجزوا النشاط التالي على كراساتكم – عمل ثنائي</vt:lpstr>
      <vt:lpstr> سأمر بين الصفوف لمساعدتكم.</vt:lpstr>
      <vt:lpstr> لنصحح . من يقرأ جوابه؟ هل أنتم متفقون؟</vt:lpstr>
      <vt:lpstr>إليكم مقترحاً للتصحيح . من يقرأ؟ صححوا.</vt:lpstr>
      <vt:lpstr> خذوا دفاتر القسم، أنجزوا النشاط التالي بعد كتابة التاريخ وعنوان الدرس. عمل فردي</vt:lpstr>
      <vt:lpstr> سامر بين الصفوف لمساعدتكم.</vt:lpstr>
      <vt:lpstr> نصحح. من يقرأ جوابه؟ من يقترح جوابا آخر؟</vt:lpstr>
      <vt:lpstr> إليكم نموذجا للتصحيح، من يقرأ؟ صححوا.</vt:lpstr>
      <vt:lpstr>Présentation PowerPoint</vt:lpstr>
      <vt:lpstr>سنواصل اليوم استثمار نص "كيف تواصل مع محيطنا؟</vt:lpstr>
      <vt:lpstr>خذوا الصفحة 111  من كراساتكم.</vt:lpstr>
      <vt:lpstr>استمعوا مرة أخرى للنص. لتتمكنوا من الإجابة عن التمرين التالي. </vt:lpstr>
      <vt:lpstr>استمعوا جيدا لشريط الفيديو</vt:lpstr>
      <vt:lpstr>سأمر بين الصفوف لمساعدتكم.  </vt:lpstr>
      <vt:lpstr>لنصحح. نشاط تفاعلي مع المتعلمين  </vt:lpstr>
      <vt:lpstr>صححوا. من يقرأ؟</vt:lpstr>
      <vt:lpstr>الآن ، ستستثمرون ما تعلمتم لأخذ الكلمة والتحدث.  من يقرأ الوضعية.</vt:lpstr>
      <vt:lpstr>إليكم هذا النموذج .  من يقرأ؟</vt:lpstr>
      <vt:lpstr>معكم مهلة للإعداد. استعينوا بالشبكة لتقويم إنتاجاتكم.</vt:lpstr>
      <vt:lpstr>الان  من يتقدم للحديث أمام الجميع. </vt:lpstr>
      <vt:lpstr>دونوا هذا النموذج على دفاتر البحث و احفظوه في بيوتكم.</vt:lpstr>
      <vt:lpstr>اختتام الحصة </vt:lpstr>
      <vt:lpstr>الفائزون بنجمة السلوك الجيد هم : ............................................</vt:lpstr>
      <vt:lpstr>إلى اللقاء في الحصة المقبلة 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200</cp:revision>
  <dcterms:created xsi:type="dcterms:W3CDTF">2023-09-20T21:35:22Z</dcterms:created>
  <dcterms:modified xsi:type="dcterms:W3CDTF">2026-04-12T14:33:49Z</dcterms:modified>
</cp:coreProperties>
</file>