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6.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7.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8.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9.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0.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2" r:id="rId1"/>
    <p:sldMasterId id="2147483725" r:id="rId2"/>
    <p:sldMasterId id="2147483748" r:id="rId3"/>
    <p:sldMasterId id="2147483771" r:id="rId4"/>
    <p:sldMasterId id="2147483786" r:id="rId5"/>
    <p:sldMasterId id="2147483799" r:id="rId6"/>
    <p:sldMasterId id="2147483824" r:id="rId7"/>
    <p:sldMasterId id="2147483839" r:id="rId8"/>
    <p:sldMasterId id="2147483863" r:id="rId9"/>
    <p:sldMasterId id="2147483886" r:id="rId10"/>
    <p:sldMasterId id="2147483910" r:id="rId11"/>
  </p:sldMasterIdLst>
  <p:notesMasterIdLst>
    <p:notesMasterId r:id="rId50"/>
  </p:notesMasterIdLst>
  <p:sldIdLst>
    <p:sldId id="2147482759" r:id="rId12"/>
    <p:sldId id="2147482604" r:id="rId13"/>
    <p:sldId id="2147482728" r:id="rId14"/>
    <p:sldId id="2147482697" r:id="rId15"/>
    <p:sldId id="2147482705" r:id="rId16"/>
    <p:sldId id="2147482706" r:id="rId17"/>
    <p:sldId id="2147482472" r:id="rId18"/>
    <p:sldId id="2147482473" r:id="rId19"/>
    <p:sldId id="2134807209" r:id="rId20"/>
    <p:sldId id="2134807211" r:id="rId21"/>
    <p:sldId id="2134807213" r:id="rId22"/>
    <p:sldId id="2147482762" r:id="rId23"/>
    <p:sldId id="2134807214" r:id="rId24"/>
    <p:sldId id="2147482708" r:id="rId25"/>
    <p:sldId id="2134806766" r:id="rId26"/>
    <p:sldId id="2147482518" r:id="rId27"/>
    <p:sldId id="2147482519" r:id="rId28"/>
    <p:sldId id="2147482520" r:id="rId29"/>
    <p:sldId id="2147482521" r:id="rId30"/>
    <p:sldId id="2147482522" r:id="rId31"/>
    <p:sldId id="2147482525" r:id="rId32"/>
    <p:sldId id="2147482526" r:id="rId33"/>
    <p:sldId id="2147482760" r:id="rId34"/>
    <p:sldId id="2147482729" r:id="rId35"/>
    <p:sldId id="2147482730" r:id="rId36"/>
    <p:sldId id="2147482761" r:id="rId37"/>
    <p:sldId id="2147482712" r:id="rId38"/>
    <p:sldId id="2147482542" r:id="rId39"/>
    <p:sldId id="2147482735" r:id="rId40"/>
    <p:sldId id="2147482756" r:id="rId41"/>
    <p:sldId id="2147482736" r:id="rId42"/>
    <p:sldId id="2147482739" r:id="rId43"/>
    <p:sldId id="2147482740" r:id="rId44"/>
    <p:sldId id="2147482758" r:id="rId45"/>
    <p:sldId id="2147482715" r:id="rId46"/>
    <p:sldId id="2147482726" r:id="rId47"/>
    <p:sldId id="2147482502" r:id="rId48"/>
    <p:sldId id="2147482634" r:id="rId49"/>
  </p:sldIdLst>
  <p:sldSz cx="9144000" cy="6858000" type="screen4x3"/>
  <p:notesSz cx="6858000" cy="9144000"/>
  <p:embeddedFontLst>
    <p:embeddedFont>
      <p:font typeface="Dosis" pitchFamily="2" charset="0"/>
      <p:regular r:id="rId51"/>
      <p:bold r:id="rId52"/>
    </p:embeddedFont>
    <p:embeddedFont>
      <p:font typeface="Dosis ExtraBold" pitchFamily="2" charset="0"/>
      <p:bold r:id="rId53"/>
    </p:embeddedFont>
    <p:embeddedFont>
      <p:font typeface="Dosis Medium" pitchFamily="2" charset="0"/>
      <p:regular r:id="rId54"/>
    </p:embeddedFont>
    <p:embeddedFont>
      <p:font typeface="Dosis SemiBold" pitchFamily="2" charset="0"/>
      <p:bold r:id="rId55"/>
    </p:embeddedFont>
    <p:embeddedFont>
      <p:font typeface="Microsoft Uighur" panose="02000000000000000000" pitchFamily="2" charset="-78"/>
      <p:regular r:id="rId56"/>
      <p:bold r:id="rId57"/>
    </p:embeddedFont>
    <p:embeddedFont>
      <p:font typeface="Modern Love" panose="04090805081005020601" pitchFamily="82" charset="0"/>
      <p:regular r:id="rId5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F5F9FA"/>
    <a:srgbClr val="D6E9EA"/>
    <a:srgbClr val="1E3F48"/>
    <a:srgbClr val="0097B2"/>
    <a:srgbClr val="106585"/>
    <a:srgbClr val="00729A"/>
    <a:srgbClr val="70B1B6"/>
    <a:srgbClr val="7FB9BE"/>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47" autoAdjust="0"/>
  </p:normalViewPr>
  <p:slideViewPr>
    <p:cSldViewPr snapToGrid="0">
      <p:cViewPr varScale="1">
        <p:scale>
          <a:sx n="64" d="100"/>
          <a:sy n="64" d="100"/>
        </p:scale>
        <p:origin x="1590" y="66"/>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font" Target="fonts/font6.fntdata"/><Relationship Id="rId8" Type="http://schemas.openxmlformats.org/officeDocument/2006/relationships/slideMaster" Target="slideMasters/slideMaster8.xml"/><Relationship Id="rId51" Type="http://schemas.openxmlformats.org/officeDocument/2006/relationships/font" Target="fonts/font1.fntdata"/><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font" Target="fonts/font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font" Target="fonts/font7.fntdata"/><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font" Target="fonts/font2.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05/04/2026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53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Master" Target="../slideMasters/slideMaster6.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 Id="rId9" Type="http://schemas.microsoft.com/office/2007/relationships/hdphoto" Target="../media/hdphoto4.wdp"/></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 Id="rId9" Type="http://schemas.microsoft.com/office/2007/relationships/hdphoto" Target="../media/hdphoto4.wdp"/></Relationships>
</file>

<file path=ppt/slideLayouts/_rels/slideLayout133.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 Id="rId9" Type="http://schemas.microsoft.com/office/2007/relationships/hdphoto" Target="../media/hdphoto4.wdp"/></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57.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8.xml"/><Relationship Id="rId6" Type="http://schemas.microsoft.com/office/2007/relationships/hdphoto" Target="../media/hdphoto3.wdp"/><Relationship Id="rId5" Type="http://schemas.openxmlformats.org/officeDocument/2006/relationships/image" Target="../media/image14.png"/><Relationship Id="rId4" Type="http://schemas.openxmlformats.org/officeDocument/2006/relationships/image" Target="../media/image17.png"/><Relationship Id="rId9" Type="http://schemas.microsoft.com/office/2007/relationships/hdphoto" Target="../media/hdphoto4.wdp"/></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82.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9.xml"/><Relationship Id="rId6" Type="http://schemas.microsoft.com/office/2007/relationships/hdphoto" Target="../media/hdphoto3.wdp"/><Relationship Id="rId5" Type="http://schemas.openxmlformats.org/officeDocument/2006/relationships/image" Target="../media/image14.png"/><Relationship Id="rId4" Type="http://schemas.openxmlformats.org/officeDocument/2006/relationships/image" Target="../media/image17.png"/><Relationship Id="rId9" Type="http://schemas.microsoft.com/office/2007/relationships/hdphoto" Target="../media/hdphoto4.wdp"/></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204.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0.xml"/><Relationship Id="rId6" Type="http://schemas.microsoft.com/office/2007/relationships/hdphoto" Target="../media/hdphoto3.wdp"/><Relationship Id="rId5" Type="http://schemas.openxmlformats.org/officeDocument/2006/relationships/image" Target="../media/image14.png"/><Relationship Id="rId4" Type="http://schemas.openxmlformats.org/officeDocument/2006/relationships/image" Target="../media/image17.png"/><Relationship Id="rId9" Type="http://schemas.microsoft.com/office/2007/relationships/hdphoto" Target="../media/hdphoto4.wdp"/></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34275526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4045763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0603120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79362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3422172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805204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376462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9497611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6551285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40040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293927880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6734938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793439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3919382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4347570"/>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543932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467394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0510624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1663939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970048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7927207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46165416"/>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5266099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40959526"/>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4884482"/>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2038225"/>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270037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042523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2289865"/>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9579468"/>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8906137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3954458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2807035871"/>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3985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9132157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22153809"/>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2160254"/>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547331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315968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543699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245144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794201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237532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82405118"/>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06542992"/>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4038666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5555972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2318261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40852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534531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4915191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9207009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5237296"/>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6381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04034926"/>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4075235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26435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610196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5724779"/>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0522920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6309423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05489472"/>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5096649"/>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9034262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980845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92918949"/>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96572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847687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042198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507678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05/04/2026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496207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05/04/2026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141880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195683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832035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692990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075537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42380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0031399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8245651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00958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84670764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6851981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946094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988148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444894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608503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05/04/2026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586080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05/04/2026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440626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295632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283894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925258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407049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886602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9772157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4471360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66232617"/>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0298369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6232159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22022646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5925096"/>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97896983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52396796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49233665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329594443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6705044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15577027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44383989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81394596"/>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430592868"/>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9038132"/>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96949687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5346648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544706873"/>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552300830"/>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2780179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315450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4179142"/>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872348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9833394"/>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24588527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652616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707100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2438037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78208652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0550551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868312292"/>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834030"/>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222530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764018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5718680"/>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6118002"/>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330508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440172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413842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3076398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790009032"/>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38397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92247087"/>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883181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2811305"/>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656206"/>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97969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809812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774758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7482579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11738592"/>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545941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2297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4302269"/>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483275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95750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581213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21522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530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884432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8767491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19674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4994857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898787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63866607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710235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41927935"/>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9528127"/>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6027169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92173105"/>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264377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4117650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1120505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197694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7191316"/>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5134997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71858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057036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87914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4426139"/>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0773403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96492351"/>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694828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232912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797901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9414086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711968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3298651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33072148"/>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912644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79601085"/>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4414758"/>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6478015"/>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273977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4803964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383058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880872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87042331"/>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23803274"/>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7227515"/>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7384315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75664665"/>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663831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3744022"/>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0580723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4983364"/>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085820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96583803"/>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227061"/>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805934630"/>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132195411"/>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0406"/>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8165177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3456940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5553089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6029943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9953670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4769692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4991402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18576093"/>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613004884"/>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162633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7163800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4437276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7657858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0546830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7132354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918788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63882304"/>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0142959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71846086"/>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70613591"/>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1165112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bin"/><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bin"/><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theme" Target="../theme/theme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theme" Target="../theme/theme4.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6" Type="http://schemas.openxmlformats.org/officeDocument/2006/relationships/theme" Target="../theme/theme5.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image" Target="../media/image6.jpg"/><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theme" Target="../theme/theme6.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6" Type="http://schemas.openxmlformats.org/officeDocument/2006/relationships/image" Target="../media/image5.jp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theme" Target="../theme/theme7.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image" Target="../media/image1.bin"/><Relationship Id="rId3" Type="http://schemas.openxmlformats.org/officeDocument/2006/relationships/slideLayout" Target="../slideLayouts/slideLayout138.xml"/><Relationship Id="rId21" Type="http://schemas.openxmlformats.org/officeDocument/2006/relationships/slideLayout" Target="../slideLayouts/slideLayout156.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theme" Target="../theme/theme8.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slideLayout" Target="../slideLayouts/slideLayout177.xml"/><Relationship Id="rId3" Type="http://schemas.openxmlformats.org/officeDocument/2006/relationships/slideLayout" Target="../slideLayouts/slideLayout162.xml"/><Relationship Id="rId21" Type="http://schemas.openxmlformats.org/officeDocument/2006/relationships/slideLayout" Target="../slideLayouts/slideLayout180.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slideLayout" Target="../slideLayouts/slideLayout176.xml"/><Relationship Id="rId25" Type="http://schemas.openxmlformats.org/officeDocument/2006/relationships/image" Target="../media/image1.bin"/><Relationship Id="rId2" Type="http://schemas.openxmlformats.org/officeDocument/2006/relationships/slideLayout" Target="../slideLayouts/slideLayout161.xml"/><Relationship Id="rId16" Type="http://schemas.openxmlformats.org/officeDocument/2006/relationships/slideLayout" Target="../slideLayouts/slideLayout175.xml"/><Relationship Id="rId20" Type="http://schemas.openxmlformats.org/officeDocument/2006/relationships/slideLayout" Target="../slideLayouts/slideLayout179.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24" Type="http://schemas.openxmlformats.org/officeDocument/2006/relationships/theme" Target="../theme/theme9.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23" Type="http://schemas.openxmlformats.org/officeDocument/2006/relationships/slideLayout" Target="../slideLayouts/slideLayout182.xml"/><Relationship Id="rId10" Type="http://schemas.openxmlformats.org/officeDocument/2006/relationships/slideLayout" Target="../slideLayouts/slideLayout169.xml"/><Relationship Id="rId19" Type="http://schemas.openxmlformats.org/officeDocument/2006/relationships/slideLayout" Target="../slideLayouts/slideLayout178.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 Id="rId22" Type="http://schemas.openxmlformats.org/officeDocument/2006/relationships/slideLayout" Target="../slideLayouts/slideLayout1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18" Type="http://schemas.openxmlformats.org/officeDocument/2006/relationships/slideLayout" Target="../slideLayouts/slideLayout200.xml"/><Relationship Id="rId3" Type="http://schemas.openxmlformats.org/officeDocument/2006/relationships/slideLayout" Target="../slideLayouts/slideLayout185.xml"/><Relationship Id="rId21" Type="http://schemas.openxmlformats.org/officeDocument/2006/relationships/slideLayout" Target="../slideLayouts/slideLayout203.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17" Type="http://schemas.openxmlformats.org/officeDocument/2006/relationships/slideLayout" Target="../slideLayouts/slideLayout199.xml"/><Relationship Id="rId25" Type="http://schemas.openxmlformats.org/officeDocument/2006/relationships/image" Target="../media/image1.bin"/><Relationship Id="rId2" Type="http://schemas.openxmlformats.org/officeDocument/2006/relationships/slideLayout" Target="../slideLayouts/slideLayout184.xml"/><Relationship Id="rId16" Type="http://schemas.openxmlformats.org/officeDocument/2006/relationships/slideLayout" Target="../slideLayouts/slideLayout198.xml"/><Relationship Id="rId20" Type="http://schemas.openxmlformats.org/officeDocument/2006/relationships/slideLayout" Target="../slideLayouts/slideLayout202.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24" Type="http://schemas.openxmlformats.org/officeDocument/2006/relationships/theme" Target="../theme/theme10.xml"/><Relationship Id="rId5" Type="http://schemas.openxmlformats.org/officeDocument/2006/relationships/slideLayout" Target="../slideLayouts/slideLayout187.xml"/><Relationship Id="rId15" Type="http://schemas.openxmlformats.org/officeDocument/2006/relationships/slideLayout" Target="../slideLayouts/slideLayout197.xml"/><Relationship Id="rId23" Type="http://schemas.openxmlformats.org/officeDocument/2006/relationships/slideLayout" Target="../slideLayouts/slideLayout205.xml"/><Relationship Id="rId10" Type="http://schemas.openxmlformats.org/officeDocument/2006/relationships/slideLayout" Target="../slideLayouts/slideLayout192.xml"/><Relationship Id="rId19" Type="http://schemas.openxmlformats.org/officeDocument/2006/relationships/slideLayout" Target="../slideLayouts/slideLayout201.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 Id="rId22" Type="http://schemas.openxmlformats.org/officeDocument/2006/relationships/slideLayout" Target="../slideLayouts/slideLayout2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slideLayout" Target="../slideLayouts/slideLayout218.xml"/><Relationship Id="rId18" Type="http://schemas.openxmlformats.org/officeDocument/2006/relationships/slideLayout" Target="../slideLayouts/slideLayout223.xml"/><Relationship Id="rId3" Type="http://schemas.openxmlformats.org/officeDocument/2006/relationships/slideLayout" Target="../slideLayouts/slideLayout208.xml"/><Relationship Id="rId21" Type="http://schemas.openxmlformats.org/officeDocument/2006/relationships/slideLayout" Target="../slideLayouts/slideLayout226.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17" Type="http://schemas.openxmlformats.org/officeDocument/2006/relationships/slideLayout" Target="../slideLayouts/slideLayout222.xml"/><Relationship Id="rId25" Type="http://schemas.openxmlformats.org/officeDocument/2006/relationships/image" Target="../media/image1.bin"/><Relationship Id="rId2" Type="http://schemas.openxmlformats.org/officeDocument/2006/relationships/slideLayout" Target="../slideLayouts/slideLayout207.xml"/><Relationship Id="rId16" Type="http://schemas.openxmlformats.org/officeDocument/2006/relationships/slideLayout" Target="../slideLayouts/slideLayout221.xml"/><Relationship Id="rId20" Type="http://schemas.openxmlformats.org/officeDocument/2006/relationships/slideLayout" Target="../slideLayouts/slideLayout225.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24" Type="http://schemas.openxmlformats.org/officeDocument/2006/relationships/theme" Target="../theme/theme11.xml"/><Relationship Id="rId5" Type="http://schemas.openxmlformats.org/officeDocument/2006/relationships/slideLayout" Target="../slideLayouts/slideLayout210.xml"/><Relationship Id="rId15" Type="http://schemas.openxmlformats.org/officeDocument/2006/relationships/slideLayout" Target="../slideLayouts/slideLayout220.xml"/><Relationship Id="rId23" Type="http://schemas.openxmlformats.org/officeDocument/2006/relationships/slideLayout" Target="../slideLayouts/slideLayout228.xml"/><Relationship Id="rId10" Type="http://schemas.openxmlformats.org/officeDocument/2006/relationships/slideLayout" Target="../slideLayouts/slideLayout215.xml"/><Relationship Id="rId19" Type="http://schemas.openxmlformats.org/officeDocument/2006/relationships/slideLayout" Target="../slideLayouts/slideLayout224.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slideLayout" Target="../slideLayouts/slideLayout219.xml"/><Relationship Id="rId22" Type="http://schemas.openxmlformats.org/officeDocument/2006/relationships/slideLayout" Target="../slideLayouts/slideLayout2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16680863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7703557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707889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05/04/2026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5790607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936" r:id="rId13"/>
    <p:sldLayoutId id="2147483784" r:id="rId14"/>
    <p:sldLayoutId id="2147483933" r:id="rId15"/>
    <p:sldLayoutId id="214748378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05/04/2026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284200578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939" r:id="rId13"/>
    <p:sldLayoutId id="2147483938" r:id="rId14"/>
    <p:sldLayoutId id="214748393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7224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762474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19714"/>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6172223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940"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38380295"/>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941" r:id="rId21"/>
    <p:sldLayoutId id="2147483884" r:id="rId22"/>
    <p:sldLayoutId id="214748388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4444918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390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87890307"/>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 id="2147483930" r:id="rId20"/>
    <p:sldLayoutId id="2147483937" r:id="rId21"/>
    <p:sldLayoutId id="2147483931" r:id="rId22"/>
    <p:sldLayoutId id="214748393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3" Type="http://schemas.openxmlformats.org/officeDocument/2006/relationships/image" Target="../media/image22.gif"/><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8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94.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8.gif"/><Relationship Id="rId1" Type="http://schemas.openxmlformats.org/officeDocument/2006/relationships/slideLayout" Target="../slideLayouts/slideLayout94.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9.xml"/></Relationships>
</file>

<file path=ppt/slides/_rels/slide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78.xml"/><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1.xml"/><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3.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1.xml"/><Relationship Id="rId7" Type="http://schemas.openxmlformats.org/officeDocument/2006/relationships/image" Target="../media/image3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3.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gif"/><Relationship Id="rId1" Type="http://schemas.openxmlformats.org/officeDocument/2006/relationships/slideLayout" Target="../slideLayouts/slideLayout94.xml"/><Relationship Id="rId5" Type="http://schemas.openxmlformats.org/officeDocument/2006/relationships/image" Target="../media/image31.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png"/><Relationship Id="rId7" Type="http://schemas.openxmlformats.org/officeDocument/2006/relationships/image" Target="../media/image46.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8.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8.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hdphoto" Target="../media/hdphoto7.wdp"/><Relationship Id="rId7" Type="http://schemas.openxmlformats.org/officeDocument/2006/relationships/image" Target="../media/image37.png"/><Relationship Id="rId2" Type="http://schemas.openxmlformats.org/officeDocument/2006/relationships/image" Target="../media/image49.png"/><Relationship Id="rId1" Type="http://schemas.openxmlformats.org/officeDocument/2006/relationships/slideLayout" Target="../slideLayouts/slideLayout2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5.png"/><Relationship Id="rId7" Type="http://schemas.openxmlformats.org/officeDocument/2006/relationships/image" Target="../media/image50.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5.png"/><Relationship Id="rId7" Type="http://schemas.openxmlformats.org/officeDocument/2006/relationships/image" Target="../media/image50.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35.png"/><Relationship Id="rId7" Type="http://schemas.openxmlformats.org/officeDocument/2006/relationships/image" Target="../media/image51.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35.png"/><Relationship Id="rId7" Type="http://schemas.openxmlformats.org/officeDocument/2006/relationships/image" Target="../media/image51.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5.png"/><Relationship Id="rId7"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5.png"/><Relationship Id="rId7"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gif"/><Relationship Id="rId1" Type="http://schemas.openxmlformats.org/officeDocument/2006/relationships/slideLayout" Target="../slideLayouts/slideLayout94.xml"/><Relationship Id="rId5" Type="http://schemas.openxmlformats.org/officeDocument/2006/relationships/image" Target="../media/image12.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35.png"/><Relationship Id="rId7"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37.png"/><Relationship Id="rId1" Type="http://schemas.openxmlformats.org/officeDocument/2006/relationships/slideLayout" Target="../slideLayouts/slideLayout158.xml"/></Relationships>
</file>

<file path=ppt/slides/_rels/slide3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07.xml"/><Relationship Id="rId7"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5.png"/><Relationship Id="rId5" Type="http://schemas.openxmlformats.org/officeDocument/2006/relationships/image" Target="../media/image33.png"/><Relationship Id="rId4" Type="http://schemas.openxmlformats.org/officeDocument/2006/relationships/image" Target="../media/image42.png"/><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slideLayout" Target="../slideLayouts/slideLayout179.xml"/><Relationship Id="rId7" Type="http://schemas.openxmlformats.org/officeDocument/2006/relationships/image" Target="../media/image3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22.gif"/><Relationship Id="rId4" Type="http://schemas.openxmlformats.org/officeDocument/2006/relationships/image" Target="../media/image33.png"/><Relationship Id="rId9" Type="http://schemas.openxmlformats.org/officeDocument/2006/relationships/image" Target="../media/image56.png"/></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67E6678-0260-1E6C-CB3E-6B1A59EBB04C}"/>
              </a:ext>
            </a:extLst>
          </p:cNvPr>
          <p:cNvPicPr>
            <a:picLocks noChangeAspect="1"/>
          </p:cNvPicPr>
          <p:nvPr/>
        </p:nvPicPr>
        <p:blipFill>
          <a:blip r:embed="rId2">
            <a:extLst>
              <a:ext uri="{28A0092B-C50C-407E-A947-70E740481C1C}">
                <a14:useLocalDpi xmlns:a14="http://schemas.microsoft.com/office/drawing/2010/main" val="0"/>
              </a:ext>
            </a:extLst>
          </a:blip>
          <a:srcRect t="2458" b="3792"/>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986308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5"/>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r>
              <a:rPr lang="fr-FR" sz="4000" dirty="0">
                <a:latin typeface="Microsoft Uighur" panose="02000000000000000000" pitchFamily="2" charset="-78"/>
                <a:cs typeface="Microsoft Uighur" panose="02000000000000000000" pitchFamily="2" charset="-78"/>
              </a:rPr>
              <a:t> </a:t>
            </a:r>
            <a:r>
              <a:rPr lang="ar-MA" sz="4000" dirty="0">
                <a:latin typeface="Microsoft Uighur" panose="02000000000000000000" pitchFamily="2" charset="-78"/>
                <a:cs typeface="Microsoft Uighur" panose="02000000000000000000" pitchFamily="2" charset="-78"/>
              </a:rPr>
              <a:t>الثالث</a:t>
            </a:r>
            <a:endParaRPr lang="fr-MA" sz="4000"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إملاء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الحصة1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المعجم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 </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 </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3 </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 </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ما بعد القراءة : تقويم المقروء</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الكتابة : إنتاج كتابي الحصة 2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5 - </a:t>
            </a:r>
            <a:endPar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9676238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defRPr/>
            </a:pPr>
            <a:r>
              <a:rPr lang="ar-MA" sz="1600" b="1" dirty="0">
                <a:cs typeface="Microsoft Uighur" panose="02000000000000000000" pitchFamily="2" charset="-78"/>
              </a:rPr>
              <a:t>يومياتي في الكتابة</a:t>
            </a: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انشطة اعتيادية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 هيا نصوت  –  تركيب وتقويم المقروء</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92323" y="3380220"/>
            <a:ext cx="1715534"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ورشة القراءة</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الحصة 4 </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89372" y="4998539"/>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كتابة نص توجيهي - الحصة 2</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الكتابة  – الإنتاج</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الكتابي</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165265"/>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3138671"/>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فقرة بسيطة تتضمن نصائح وتوجيهات</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4029452"/>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استثمار نص مقروء؛</a:t>
              </a:r>
            </a:p>
          </p:txBody>
        </p:sp>
      </p:grpSp>
      <p:grpSp>
        <p:nvGrpSpPr>
          <p:cNvPr id="5" name="Groupe 4">
            <a:extLst>
              <a:ext uri="{FF2B5EF4-FFF2-40B4-BE49-F238E27FC236}">
                <a16:creationId xmlns:a16="http://schemas.microsoft.com/office/drawing/2014/main" id="{5E688406-B6D5-3294-EAF9-8A364E4EC6FD}"/>
              </a:ext>
            </a:extLst>
          </p:cNvPr>
          <p:cNvGrpSpPr/>
          <p:nvPr/>
        </p:nvGrpSpPr>
        <p:grpSpPr>
          <a:xfrm>
            <a:off x="1224000" y="4920233"/>
            <a:ext cx="6696000" cy="890781"/>
            <a:chOff x="1331545" y="2851205"/>
            <a:chExt cx="6696000" cy="890781"/>
          </a:xfrm>
        </p:grpSpPr>
        <p:pic>
          <p:nvPicPr>
            <p:cNvPr id="6" name="Image 5">
              <a:extLst>
                <a:ext uri="{FF2B5EF4-FFF2-40B4-BE49-F238E27FC236}">
                  <a16:creationId xmlns:a16="http://schemas.microsoft.com/office/drawing/2014/main" id="{2C59D9D4-F179-EC7F-D86A-CC7F59E9A72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F441C4DF-9238-0085-0874-C9D1C437C9A0}"/>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نص توجيهي  بالاستعانة بعناصر مقترحة</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a:t>
            </a:r>
            <a:r>
              <a:rPr lang="ar-MA" sz="2800" b="1" dirty="0">
                <a:cs typeface="Microsoft Uighur" panose="02000000000000000000" pitchFamily="2" charset="-78"/>
              </a:rPr>
              <a:t>يومياتي في الكتابة.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359328EA-B723-6C0E-E427-93F4145C8DC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pic>
        <p:nvPicPr>
          <p:cNvPr id="120" name="Image 119">
            <a:extLst>
              <a:ext uri="{FF2B5EF4-FFF2-40B4-BE49-F238E27FC236}">
                <a16:creationId xmlns:a16="http://schemas.microsoft.com/office/drawing/2014/main" id="{767CFD88-A632-7DE0-88C5-F009B7D24B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BEDD33BA-FDF6-6817-CCEC-9E62E5265BA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5858C72-269F-F713-DEF3-755A10BDC1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1602DA7-D8B9-CB3F-AE3F-99550FB466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5" name="Rectangle 124">
            <a:extLst>
              <a:ext uri="{FF2B5EF4-FFF2-40B4-BE49-F238E27FC236}">
                <a16:creationId xmlns:a16="http://schemas.microsoft.com/office/drawing/2014/main" id="{0FCE3A03-AFF6-26E7-C83C-EB6D24618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71BC096F-D704-5C70-892B-2CB7A34B9F8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7FD85E79-0A8F-E883-223F-B8ACDFA907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10">
            <a:extLst>
              <a:ext uri="{FF2B5EF4-FFF2-40B4-BE49-F238E27FC236}">
                <a16:creationId xmlns:a16="http://schemas.microsoft.com/office/drawing/2014/main" id="{48113D8F-D016-309D-77E9-1203A7D98F48}"/>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sp>
        <p:nvSpPr>
          <p:cNvPr id="11" name="Rectangle 10">
            <a:extLst>
              <a:ext uri="{FF2B5EF4-FFF2-40B4-BE49-F238E27FC236}">
                <a16:creationId xmlns:a16="http://schemas.microsoft.com/office/drawing/2014/main" id="{61B8FB2F-722E-865C-9816-3FD7A5BAC67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03DDE4D0-A554-B08E-D044-E14F4A8F5EB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595114419"/>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470B-FA26-6AE1-8738-C686AAA828E7}"/>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DC36DB50-CC22-FE34-F334-EA4DCDEC34DD}"/>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endParaRPr lang="fr-FR" sz="2400" dirty="0"/>
          </a:p>
        </p:txBody>
      </p:sp>
      <p:pic>
        <p:nvPicPr>
          <p:cNvPr id="3" name="Image 2">
            <a:extLst>
              <a:ext uri="{FF2B5EF4-FFF2-40B4-BE49-F238E27FC236}">
                <a16:creationId xmlns:a16="http://schemas.microsoft.com/office/drawing/2014/main" id="{32EC33B5-33EF-53AE-F7E3-5E654236CE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13EF799-6305-9659-CCEC-9588AF4DE9E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35C2DDF-1878-FECB-00E1-1D56C085D0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2F6C210A-22F0-C2AF-9D0E-F7E3E50C258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F012A26-29F9-8F9E-B20D-B55392F24A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افتتاح</a:t>
            </a:r>
            <a:r>
              <a:rPr lang="ar-MA" sz="1600" b="1" dirty="0">
                <a:solidFill>
                  <a:srgbClr val="565F88">
                    <a:alpha val="20000"/>
                  </a:srgbClr>
                </a:solidFill>
                <a:latin typeface="Arial" panose="020B0604020202020204" pitchFamily="34" charset="0"/>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الحصة</a:t>
            </a:r>
          </a:p>
        </p:txBody>
      </p:sp>
      <p:sp>
        <p:nvSpPr>
          <p:cNvPr id="10" name="Rectangle 9">
            <a:extLst>
              <a:ext uri="{FF2B5EF4-FFF2-40B4-BE49-F238E27FC236}">
                <a16:creationId xmlns:a16="http://schemas.microsoft.com/office/drawing/2014/main" id="{271B173B-9A19-634D-161E-306D9BB2890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1" name="Rectangle 10">
            <a:extLst>
              <a:ext uri="{FF2B5EF4-FFF2-40B4-BE49-F238E27FC236}">
                <a16:creationId xmlns:a16="http://schemas.microsoft.com/office/drawing/2014/main" id="{511891E7-FF9F-54AC-F950-E4F947BC76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D8B15038-145E-7458-2632-9BD9B1DC63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9" name="Espace réservé pour une image  4">
            <a:extLst>
              <a:ext uri="{FF2B5EF4-FFF2-40B4-BE49-F238E27FC236}">
                <a16:creationId xmlns:a16="http://schemas.microsoft.com/office/drawing/2014/main" id="{A9315436-C173-644A-76EC-732D60A42697}"/>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88" r="88"/>
          <a:stretch>
            <a:fillRect/>
          </a:stretch>
        </p:blipFill>
        <p:spPr>
          <a:xfrm>
            <a:off x="7907338" y="650875"/>
            <a:ext cx="898525" cy="900113"/>
          </a:xfrm>
        </p:spPr>
      </p:pic>
      <p:pic>
        <p:nvPicPr>
          <p:cNvPr id="2" name="Class AR_NV_05_1">
            <a:hlinkClick r:id="" action="ppaction://media"/>
            <a:extLst>
              <a:ext uri="{FF2B5EF4-FFF2-40B4-BE49-F238E27FC236}">
                <a16:creationId xmlns:a16="http://schemas.microsoft.com/office/drawing/2014/main" id="{6779A2A7-2C7E-3B81-A7B2-DF6AFE765A4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3" y="2160588"/>
            <a:ext cx="7038975" cy="3959225"/>
          </a:xfrm>
          <a:prstGeom prst="rect">
            <a:avLst/>
          </a:prstGeom>
        </p:spPr>
      </p:pic>
    </p:spTree>
    <p:extLst>
      <p:ext uri="{BB962C8B-B14F-4D97-AF65-F5344CB8AC3E}">
        <p14:creationId xmlns:p14="http://schemas.microsoft.com/office/powerpoint/2010/main" val="30139647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73057-B35F-CDB2-0679-18F415F47814}"/>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E8D6F99A-7FBE-42E6-998F-ACACD6610D6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سنشرع في نشاط جديد من  يومياتي في الكتابة. </a:t>
            </a:r>
            <a:endParaRPr lang="fr-FR" sz="2400" dirty="0"/>
          </a:p>
        </p:txBody>
      </p:sp>
      <p:pic>
        <p:nvPicPr>
          <p:cNvPr id="3" name="Image 2">
            <a:extLst>
              <a:ext uri="{FF2B5EF4-FFF2-40B4-BE49-F238E27FC236}">
                <a16:creationId xmlns:a16="http://schemas.microsoft.com/office/drawing/2014/main" id="{D87B8762-778E-C6FC-2B14-5F5DA425DD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EAE30F5-089F-E38B-1CB4-9E4DFED59E3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82763C3-02D4-B810-E06C-CCAEDEB18F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41E2395-B2D4-6FFD-934F-470880B07D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AB1CC1B-75D4-5731-BDC1-3C9B4963E1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54FE43F-2C19-7634-191B-4752772FB3E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9232FFA6-A8D6-4A2F-3C4D-B2983BE904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7E620423-54DE-D0C0-A3D3-7DEE96F94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2" name="Espace réservé pour une image  2">
            <a:extLst>
              <a:ext uri="{FF2B5EF4-FFF2-40B4-BE49-F238E27FC236}">
                <a16:creationId xmlns:a16="http://schemas.microsoft.com/office/drawing/2014/main" id="{20B90988-A4DE-5E6B-D0AA-DE8AC43B1CF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C57DD2FF-A7F1-6F67-8355-888344A04D87}"/>
              </a:ext>
            </a:extLst>
          </p:cNvPr>
          <p:cNvSpPr txBox="1"/>
          <p:nvPr/>
        </p:nvSpPr>
        <p:spPr>
          <a:xfrm>
            <a:off x="2093126" y="2577650"/>
            <a:ext cx="5132476" cy="1532066"/>
          </a:xfrm>
          <a:prstGeom prst="roundRect">
            <a:avLst>
              <a:gd name="adj" fmla="val 6229"/>
            </a:avLst>
          </a:prstGeom>
          <a:noFill/>
          <a:ln w="12700" cap="flat" cmpd="sng" algn="ctr">
            <a:noFill/>
            <a:prstDash val="dashDot"/>
            <a:miter lim="800000"/>
          </a:ln>
          <a:effectLst/>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6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يَوْمِيّاتي في ﭐلْكِتابَةِ.</a:t>
            </a:r>
          </a:p>
        </p:txBody>
      </p:sp>
    </p:spTree>
    <p:extLst>
      <p:ext uri="{BB962C8B-B14F-4D97-AF65-F5344CB8AC3E}">
        <p14:creationId xmlns:p14="http://schemas.microsoft.com/office/powerpoint/2010/main" val="213546771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7797B-766E-6470-7FE1-F86802D64951}"/>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6A60F204-8B56-45A7-4FA9-3B2DD020EC2E}"/>
              </a:ext>
            </a:extLst>
          </p:cNvPr>
          <p:cNvSpPr>
            <a:spLocks noGrp="1"/>
          </p:cNvSpPr>
          <p:nvPr>
            <p:ph type="title"/>
          </p:nvPr>
        </p:nvSpPr>
        <p:spPr>
          <a:xfrm>
            <a:off x="441598" y="69532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على دفاتركم،  أنجزوا النشاط التالي:</a:t>
            </a:r>
            <a:endParaRPr lang="fr-FR" sz="2400" dirty="0"/>
          </a:p>
        </p:txBody>
      </p:sp>
      <p:pic>
        <p:nvPicPr>
          <p:cNvPr id="3" name="Image 2">
            <a:extLst>
              <a:ext uri="{FF2B5EF4-FFF2-40B4-BE49-F238E27FC236}">
                <a16:creationId xmlns:a16="http://schemas.microsoft.com/office/drawing/2014/main" id="{BACC0871-0C55-F368-78D4-FB7772146E4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5172C3-A6BD-FE91-C27B-11DB1E3040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99267A1-B288-F3A1-F0EE-646454A00A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1FC2E0F-0B93-44D3-0247-7E10600BA1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800CFE33-54FC-50A4-E90C-23E89F366A1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2" name="Rectangle 11">
            <a:extLst>
              <a:ext uri="{FF2B5EF4-FFF2-40B4-BE49-F238E27FC236}">
                <a16:creationId xmlns:a16="http://schemas.microsoft.com/office/drawing/2014/main" id="{F815DBCD-8EA5-6680-1AC1-D80DB8EB79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D9EC81CD-5C18-8E64-3020-CD2003D846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7A926E3E-EFAE-7362-F09A-11A34E131A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5">
            <a:extLst>
              <a:ext uri="{FF2B5EF4-FFF2-40B4-BE49-F238E27FC236}">
                <a16:creationId xmlns:a16="http://schemas.microsoft.com/office/drawing/2014/main" id="{3F15796B-66DB-933F-EA52-95DCE8BB33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4C21D7CF-7B89-8AC3-D2B5-6837C17137EC}"/>
              </a:ext>
            </a:extLst>
          </p:cNvPr>
          <p:cNvSpPr txBox="1"/>
          <p:nvPr/>
        </p:nvSpPr>
        <p:spPr>
          <a:xfrm>
            <a:off x="610750" y="2127736"/>
            <a:ext cx="8076049" cy="1862048"/>
          </a:xfrm>
          <a:prstGeom prst="rect">
            <a:avLst/>
          </a:prstGeom>
          <a:noFill/>
        </p:spPr>
        <p:txBody>
          <a:bodyPr wrap="square" rtlCol="0">
            <a:spAutoFit/>
          </a:bodyPr>
          <a:lstStyle/>
          <a:p>
            <a:pPr marR="0" lvl="0" algn="ctr" defTabSz="914400" rtl="1" eaLnBrk="1" fontAlgn="auto" latinLnBrk="0" hangingPunct="1">
              <a:lnSpc>
                <a:spcPct val="150000"/>
              </a:lnSpc>
              <a:spcBef>
                <a:spcPts val="0"/>
              </a:spcBef>
              <a:spcAft>
                <a:spcPts val="0"/>
              </a:spcAft>
              <a:buClr>
                <a:srgbClr val="000000"/>
              </a:buClr>
              <a:buSzTx/>
              <a:tabLst/>
              <a:defRPr/>
            </a:pPr>
            <a:r>
              <a:rPr lang="ar-MA" sz="4000" b="1" kern="0" dirty="0">
                <a:latin typeface="Microsoft Uighur" panose="02000000000000000000" pitchFamily="2" charset="-78"/>
                <a:ea typeface="Calibri" panose="020F0502020204030204" pitchFamily="34" charset="0"/>
                <a:cs typeface="Microsoft Uighur" panose="02000000000000000000" pitchFamily="2" charset="-78"/>
                <a:sym typeface="Arial"/>
              </a:rPr>
              <a:t>اُكْتُبْ أَرْبَعَ نَصائِحَ تُوَجِّهُها إِلى زُمَلائِكَ حَوْلَ ٱلِاسْتِعْمالِ </a:t>
            </a:r>
            <a:r>
              <a:rPr lang="ar-MA" sz="4000" b="1" kern="0" dirty="0" err="1">
                <a:latin typeface="Microsoft Uighur" panose="02000000000000000000" pitchFamily="2" charset="-78"/>
                <a:ea typeface="Calibri" panose="020F0502020204030204" pitchFamily="34" charset="0"/>
                <a:cs typeface="Microsoft Uighur" panose="02000000000000000000" pitchFamily="2" charset="-78"/>
                <a:sym typeface="Arial"/>
              </a:rPr>
              <a:t>ٱلْآمِنِ</a:t>
            </a:r>
            <a:r>
              <a:rPr lang="ar-MA" sz="4000" b="1" kern="0" dirty="0">
                <a:latin typeface="Microsoft Uighur" panose="02000000000000000000" pitchFamily="2" charset="-78"/>
                <a:ea typeface="Calibri" panose="020F0502020204030204" pitchFamily="34" charset="0"/>
                <a:cs typeface="Microsoft Uighur" panose="02000000000000000000" pitchFamily="2" charset="-78"/>
                <a:sym typeface="Arial"/>
              </a:rPr>
              <a:t> لِلْإنْتِرْنِتِ، مُسْتَعيناً </a:t>
            </a:r>
            <a:r>
              <a:rPr lang="ar-MA" sz="4000" b="1" kern="0" dirty="0" err="1">
                <a:latin typeface="Microsoft Uighur" panose="02000000000000000000" pitchFamily="2" charset="-78"/>
                <a:ea typeface="Calibri" panose="020F0502020204030204" pitchFamily="34" charset="0"/>
                <a:cs typeface="Microsoft Uighur" panose="02000000000000000000" pitchFamily="2" charset="-78"/>
                <a:sym typeface="Arial"/>
              </a:rPr>
              <a:t>بِٱلْمُوَجِّهاتِ</a:t>
            </a:r>
            <a:r>
              <a:rPr lang="ar-MA" sz="4000" b="1" kern="0" dirty="0">
                <a:latin typeface="Microsoft Uighur" panose="02000000000000000000" pitchFamily="2" charset="-78"/>
                <a:ea typeface="Calibri" panose="020F0502020204030204" pitchFamily="34" charset="0"/>
                <a:cs typeface="Microsoft Uighur" panose="02000000000000000000" pitchFamily="2" charset="-78"/>
                <a:sym typeface="Arial"/>
              </a:rPr>
              <a:t> أَدْناهُ.</a:t>
            </a:r>
            <a:r>
              <a:rPr kumimoji="0" lang="ar-MA" sz="4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p>
        </p:txBody>
      </p:sp>
      <p:sp>
        <p:nvSpPr>
          <p:cNvPr id="7" name="ZoneTexte 6">
            <a:extLst>
              <a:ext uri="{FF2B5EF4-FFF2-40B4-BE49-F238E27FC236}">
                <a16:creationId xmlns:a16="http://schemas.microsoft.com/office/drawing/2014/main" id="{833CDD9E-4934-B4F8-3893-00A18FF221C5}"/>
              </a:ext>
            </a:extLst>
          </p:cNvPr>
          <p:cNvSpPr txBox="1"/>
          <p:nvPr/>
        </p:nvSpPr>
        <p:spPr>
          <a:xfrm>
            <a:off x="610750" y="4563339"/>
            <a:ext cx="8076049" cy="707886"/>
          </a:xfrm>
          <a:prstGeom prst="rect">
            <a:avLst/>
          </a:prstGeom>
          <a:noFill/>
        </p:spPr>
        <p:txBody>
          <a:bodyPr wrap="square">
            <a:spAutoFit/>
          </a:bodyPr>
          <a:lstStyle/>
          <a:p>
            <a:pPr algn="ctr" rtl="1"/>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عَناصِرُ النَّصِيحَةِ = </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أُسْلوبٌ نُصْحٍ+ فِعْلٌ  + تَعْلِيلٌ (لِأَنَّ / إِذْ إِنَّ ...)</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41500911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1D844-650A-45F1-B093-72E0D7EF807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84FC1CE-572F-E414-764C-4DA9A05090DC}"/>
              </a:ext>
            </a:extLst>
          </p:cNvPr>
          <p:cNvSpPr>
            <a:spLocks noGrp="1"/>
          </p:cNvSpPr>
          <p:nvPr>
            <p:ph type="title"/>
          </p:nvPr>
        </p:nvSpPr>
        <p:spPr/>
        <p:txBody>
          <a:bodyPr>
            <a:normAutofit/>
          </a:bodyPr>
          <a:lstStyle/>
          <a:p>
            <a:pPr rtl="0"/>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سامر بين الصفوف لمساعدتكم. معكم 5 دقائق للإنجاز.</a:t>
            </a:r>
            <a:endParaRPr lang="fr-FR" sz="2400" dirty="0"/>
          </a:p>
        </p:txBody>
      </p:sp>
      <p:pic>
        <p:nvPicPr>
          <p:cNvPr id="18" name="Espace réservé pour une image  17">
            <a:extLst>
              <a:ext uri="{FF2B5EF4-FFF2-40B4-BE49-F238E27FC236}">
                <a16:creationId xmlns:a16="http://schemas.microsoft.com/office/drawing/2014/main" id="{4507D51B-C4A7-3F2C-9BF5-D331A3CB6A8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706438"/>
            <a:ext cx="900113" cy="900112"/>
          </a:xfrm>
        </p:spPr>
      </p:pic>
      <p:pic>
        <p:nvPicPr>
          <p:cNvPr id="3" name="Image 2">
            <a:extLst>
              <a:ext uri="{FF2B5EF4-FFF2-40B4-BE49-F238E27FC236}">
                <a16:creationId xmlns:a16="http://schemas.microsoft.com/office/drawing/2014/main" id="{9C725926-2D3A-88E0-849E-87BE60B346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57C95D4-9410-65AE-77A8-0F270F42C24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7CF9396A-903F-AFA2-540C-99E0FE9FA9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9164287-629E-1A80-9325-95B8F054BFB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FAEBFB9-F61C-CED6-8F03-4BFF5EBEE1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F626D036-FB36-004B-DC44-B6340AEA07D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 name="Rectangle 11">
            <a:extLst>
              <a:ext uri="{FF2B5EF4-FFF2-40B4-BE49-F238E27FC236}">
                <a16:creationId xmlns:a16="http://schemas.microsoft.com/office/drawing/2014/main" id="{DFDC0969-6457-5AB3-0AD3-959E2F7DAE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9DC5EB4C-9E23-330F-550F-1A8B85B3F1D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sp>
        <p:nvSpPr>
          <p:cNvPr id="2" name="ZoneTexte 1">
            <a:extLst>
              <a:ext uri="{FF2B5EF4-FFF2-40B4-BE49-F238E27FC236}">
                <a16:creationId xmlns:a16="http://schemas.microsoft.com/office/drawing/2014/main" id="{19107F59-189B-9E3A-2290-0E819556EA1A}"/>
              </a:ext>
            </a:extLst>
          </p:cNvPr>
          <p:cNvSpPr txBox="1"/>
          <p:nvPr/>
        </p:nvSpPr>
        <p:spPr>
          <a:xfrm>
            <a:off x="610750" y="2127736"/>
            <a:ext cx="8076049" cy="1862048"/>
          </a:xfrm>
          <a:prstGeom prst="rect">
            <a:avLst/>
          </a:prstGeom>
          <a:noFill/>
        </p:spPr>
        <p:txBody>
          <a:bodyPr wrap="square" rtlCol="0">
            <a:spAutoFit/>
          </a:bodyPr>
          <a:lstStyle/>
          <a:p>
            <a:pPr marR="0" lvl="0" algn="ctr" defTabSz="914400" rtl="1" eaLnBrk="1" fontAlgn="auto" latinLnBrk="0" hangingPunct="1">
              <a:lnSpc>
                <a:spcPct val="150000"/>
              </a:lnSpc>
              <a:spcBef>
                <a:spcPts val="0"/>
              </a:spcBef>
              <a:spcAft>
                <a:spcPts val="0"/>
              </a:spcAft>
              <a:buClr>
                <a:srgbClr val="000000"/>
              </a:buClr>
              <a:buSzTx/>
              <a:tabLst/>
              <a:defRPr/>
            </a:pPr>
            <a:r>
              <a:rPr lang="ar-MA" sz="4000" b="1" kern="0" dirty="0">
                <a:latin typeface="Microsoft Uighur" panose="02000000000000000000" pitchFamily="2" charset="-78"/>
                <a:ea typeface="Calibri" panose="020F0502020204030204" pitchFamily="34" charset="0"/>
                <a:cs typeface="Microsoft Uighur" panose="02000000000000000000" pitchFamily="2" charset="-78"/>
                <a:sym typeface="Arial"/>
              </a:rPr>
              <a:t>اُكْتُبْ أَرْبَعَ نَصائِحَ تُوَجِّهُها إِلى زُمَلائِكَ حَوْلَ ٱلِاسْتِعْمالِ </a:t>
            </a:r>
            <a:r>
              <a:rPr lang="ar-MA" sz="4000" b="1" kern="0" dirty="0" err="1">
                <a:latin typeface="Microsoft Uighur" panose="02000000000000000000" pitchFamily="2" charset="-78"/>
                <a:ea typeface="Calibri" panose="020F0502020204030204" pitchFamily="34" charset="0"/>
                <a:cs typeface="Microsoft Uighur" panose="02000000000000000000" pitchFamily="2" charset="-78"/>
                <a:sym typeface="Arial"/>
              </a:rPr>
              <a:t>ٱلْآمِنِ</a:t>
            </a:r>
            <a:r>
              <a:rPr lang="ar-MA" sz="4000" b="1" kern="0" dirty="0">
                <a:latin typeface="Microsoft Uighur" panose="02000000000000000000" pitchFamily="2" charset="-78"/>
                <a:ea typeface="Calibri" panose="020F0502020204030204" pitchFamily="34" charset="0"/>
                <a:cs typeface="Microsoft Uighur" panose="02000000000000000000" pitchFamily="2" charset="-78"/>
                <a:sym typeface="Arial"/>
              </a:rPr>
              <a:t> لِلْإنْتِرْنِتِ، مُسْتَعيناً </a:t>
            </a:r>
            <a:r>
              <a:rPr lang="ar-MA" sz="4000" b="1" kern="0" dirty="0" err="1">
                <a:latin typeface="Microsoft Uighur" panose="02000000000000000000" pitchFamily="2" charset="-78"/>
                <a:ea typeface="Calibri" panose="020F0502020204030204" pitchFamily="34" charset="0"/>
                <a:cs typeface="Microsoft Uighur" panose="02000000000000000000" pitchFamily="2" charset="-78"/>
                <a:sym typeface="Arial"/>
              </a:rPr>
              <a:t>بِٱلْمُوَجِّهاتِ</a:t>
            </a:r>
            <a:r>
              <a:rPr lang="ar-MA" sz="4000" b="1" kern="0" dirty="0">
                <a:latin typeface="Microsoft Uighur" panose="02000000000000000000" pitchFamily="2" charset="-78"/>
                <a:ea typeface="Calibri" panose="020F0502020204030204" pitchFamily="34" charset="0"/>
                <a:cs typeface="Microsoft Uighur" panose="02000000000000000000" pitchFamily="2" charset="-78"/>
                <a:sym typeface="Arial"/>
              </a:rPr>
              <a:t> أَدْناهُ.</a:t>
            </a:r>
            <a:r>
              <a:rPr kumimoji="0" lang="ar-MA" sz="4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p>
        </p:txBody>
      </p:sp>
      <p:sp>
        <p:nvSpPr>
          <p:cNvPr id="9" name="ZoneTexte 8">
            <a:extLst>
              <a:ext uri="{FF2B5EF4-FFF2-40B4-BE49-F238E27FC236}">
                <a16:creationId xmlns:a16="http://schemas.microsoft.com/office/drawing/2014/main" id="{F12D745A-5D17-5092-3B7E-FE662E67DBB3}"/>
              </a:ext>
            </a:extLst>
          </p:cNvPr>
          <p:cNvSpPr txBox="1"/>
          <p:nvPr/>
        </p:nvSpPr>
        <p:spPr>
          <a:xfrm>
            <a:off x="610750" y="4563339"/>
            <a:ext cx="8076049" cy="707886"/>
          </a:xfrm>
          <a:prstGeom prst="rect">
            <a:avLst/>
          </a:prstGeom>
          <a:noFill/>
        </p:spPr>
        <p:txBody>
          <a:bodyPr wrap="square">
            <a:spAutoFit/>
          </a:bodyPr>
          <a:lstStyle/>
          <a:p>
            <a:pPr algn="ctr" rtl="1"/>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عَناصِرُ النَّصِيحَةِ = </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أُسْلوبٌ نُصْحٍ+ فِعْلٌ  + تَعْلِيلٌ (لِأَنَّ / إِذْ إِنَّ ...)</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27409887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E430F-7ABC-9B2B-A950-0308958D43CF}"/>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1DD894C-AEF8-CE43-DB35-5B07B7EFED68}"/>
              </a:ext>
            </a:extLst>
          </p:cNvPr>
          <p:cNvSpPr>
            <a:spLocks noGrp="1"/>
          </p:cNvSpPr>
          <p:nvPr>
            <p:ph type="title"/>
          </p:nvPr>
        </p:nvSpPr>
        <p:spPr/>
        <p:txBody>
          <a:bodyPr>
            <a:normAutofit/>
          </a:bodyPr>
          <a:lstStyle/>
          <a:p>
            <a:pPr rtl="0"/>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يقرأ إنجاز؟.</a:t>
            </a:r>
            <a:endParaRPr lang="fr-FR" sz="2400" dirty="0"/>
          </a:p>
        </p:txBody>
      </p:sp>
      <p:pic>
        <p:nvPicPr>
          <p:cNvPr id="18" name="Espace réservé pour une image  17">
            <a:extLst>
              <a:ext uri="{FF2B5EF4-FFF2-40B4-BE49-F238E27FC236}">
                <a16:creationId xmlns:a16="http://schemas.microsoft.com/office/drawing/2014/main" id="{A5485F22-8CEE-AB81-1933-10D8CDCC949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706438"/>
            <a:ext cx="900113" cy="900112"/>
          </a:xfrm>
        </p:spPr>
      </p:pic>
      <p:pic>
        <p:nvPicPr>
          <p:cNvPr id="3" name="Image 2">
            <a:extLst>
              <a:ext uri="{FF2B5EF4-FFF2-40B4-BE49-F238E27FC236}">
                <a16:creationId xmlns:a16="http://schemas.microsoft.com/office/drawing/2014/main" id="{DC66F48F-1D93-50A8-C809-B611460FB4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FCFCFF0-ACA9-5240-95AD-7CB8D58A6D0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C1F2B3D-6BDF-A3C1-8EF2-280AFD27424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819D30B-6A00-50AF-FA48-CC23C342A07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C38C3E60-8333-B60B-2777-77640B5503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A3CBC352-0BE7-3EEA-17D2-8CDC59EC15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 name="Rectangle 11">
            <a:extLst>
              <a:ext uri="{FF2B5EF4-FFF2-40B4-BE49-F238E27FC236}">
                <a16:creationId xmlns:a16="http://schemas.microsoft.com/office/drawing/2014/main" id="{CFC6B147-B397-C2C0-EF30-5629BB4A0E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2211B7D7-6E58-37E2-B7B4-4E0DB56D8F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sp>
        <p:nvSpPr>
          <p:cNvPr id="2" name="ZoneTexte 1">
            <a:extLst>
              <a:ext uri="{FF2B5EF4-FFF2-40B4-BE49-F238E27FC236}">
                <a16:creationId xmlns:a16="http://schemas.microsoft.com/office/drawing/2014/main" id="{B62A129D-8596-508B-822E-C5EAD1E72616}"/>
              </a:ext>
            </a:extLst>
          </p:cNvPr>
          <p:cNvSpPr txBox="1"/>
          <p:nvPr/>
        </p:nvSpPr>
        <p:spPr>
          <a:xfrm>
            <a:off x="610750" y="2127736"/>
            <a:ext cx="8076049" cy="1862048"/>
          </a:xfrm>
          <a:prstGeom prst="rect">
            <a:avLst/>
          </a:prstGeom>
          <a:noFill/>
        </p:spPr>
        <p:txBody>
          <a:bodyPr wrap="square" rtlCol="0">
            <a:spAutoFit/>
          </a:bodyPr>
          <a:lstStyle/>
          <a:p>
            <a:pPr marL="0" marR="0" lvl="0" indent="0" algn="ctr" defTabSz="914400" rtl="1" eaLnBrk="1" fontAlgn="auto" latinLnBrk="0" hangingPunct="1">
              <a:lnSpc>
                <a:spcPct val="15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اُكْتُبْ أَرْبَعَ نَصائِحَ تُوَجِّهُها إِلى زُمَلائِكَ حَوْلَ ٱلِاسْتِعْمالِ </a:t>
            </a:r>
            <a:r>
              <a:rPr kumimoji="0" lang="ar-MA" sz="40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ٱلْآمِنِ</a:t>
            </a:r>
            <a:r>
              <a:rPr kumimoji="0" lang="ar-MA" sz="40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لِلْإنْتِرْنِتِ، مُسْتَعيناً </a:t>
            </a:r>
            <a:r>
              <a:rPr kumimoji="0" lang="ar-MA" sz="4000" b="1" i="0" u="none" strike="noStrike" kern="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بِٱلْمُوَجِّهاتِ</a:t>
            </a:r>
            <a:r>
              <a:rPr kumimoji="0" lang="ar-MA" sz="4000" b="1" i="0" u="none" strike="noStrike" kern="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أَدْناهُ. </a:t>
            </a:r>
          </a:p>
        </p:txBody>
      </p:sp>
      <p:sp>
        <p:nvSpPr>
          <p:cNvPr id="9" name="ZoneTexte 8">
            <a:extLst>
              <a:ext uri="{FF2B5EF4-FFF2-40B4-BE49-F238E27FC236}">
                <a16:creationId xmlns:a16="http://schemas.microsoft.com/office/drawing/2014/main" id="{E0244C12-9D6A-D147-62F8-4B7AEB3DEFD1}"/>
              </a:ext>
            </a:extLst>
          </p:cNvPr>
          <p:cNvSpPr txBox="1"/>
          <p:nvPr/>
        </p:nvSpPr>
        <p:spPr>
          <a:xfrm>
            <a:off x="610750" y="4563339"/>
            <a:ext cx="8076049" cy="707886"/>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عَناصِرُ النَّصِيحَةِ = </a:t>
            </a:r>
            <a:r>
              <a:rPr kumimoji="0" lang="ar-MA" sz="4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أُسْلوبٌ نُصْحٍ+ فِعْلٌ  + تَعْلِيلٌ (لِأَنَّ / إِذْ إِنَّ ...)</a:t>
            </a:r>
            <a:endParaRPr kumimoji="0" lang="fr-MA" sz="4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89201182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5CBB0-D9CA-DF00-9221-1F0DDA4718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314BBD-818F-7C75-E893-1678D9A9220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الكتابة هم ........................................................................... </a:t>
            </a:r>
            <a:endParaRPr lang="fr-FR" sz="2400" dirty="0"/>
          </a:p>
        </p:txBody>
      </p:sp>
      <p:pic>
        <p:nvPicPr>
          <p:cNvPr id="3" name="Image 2">
            <a:extLst>
              <a:ext uri="{FF2B5EF4-FFF2-40B4-BE49-F238E27FC236}">
                <a16:creationId xmlns:a16="http://schemas.microsoft.com/office/drawing/2014/main" id="{D304BB7A-1965-6965-56F7-AFE57B4F03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5338DB2-267F-D61F-3F6A-1A09964C4D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E7E3812E-758E-1C52-F263-F1A4EC0CCC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B1989CC4-403E-5F1E-A881-1F697972363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FD585FF6-DC14-00AF-EE48-1687B3898D1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B85942B6-7AAF-0CCF-1E0B-64F22EF323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 name="Rectangle 11">
            <a:extLst>
              <a:ext uri="{FF2B5EF4-FFF2-40B4-BE49-F238E27FC236}">
                <a16:creationId xmlns:a16="http://schemas.microsoft.com/office/drawing/2014/main" id="{F2210053-B8F5-BC30-A455-8B3E71B3F57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691FD176-DD9E-A2FE-25E2-380286B618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4" name="Espace réservé pour une image  5">
            <a:extLst>
              <a:ext uri="{FF2B5EF4-FFF2-40B4-BE49-F238E27FC236}">
                <a16:creationId xmlns:a16="http://schemas.microsoft.com/office/drawing/2014/main" id="{C9100D35-2DE4-E24C-9C93-B7B98242D66F}"/>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652C569B-7461-DF0C-65D9-D85132B3E919}"/>
              </a:ext>
            </a:extLst>
          </p:cNvPr>
          <p:cNvSpPr txBox="1"/>
          <p:nvPr/>
        </p:nvSpPr>
        <p:spPr>
          <a:xfrm>
            <a:off x="3116422" y="16370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ٱلْكِتابَةِ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8" name="Joyful_Prize_Celebration_Animation">
            <a:hlinkClick r:id="" action="ppaction://media"/>
            <a:extLst>
              <a:ext uri="{FF2B5EF4-FFF2-40B4-BE49-F238E27FC236}">
                <a16:creationId xmlns:a16="http://schemas.microsoft.com/office/drawing/2014/main" id="{95A70B79-AB31-028A-5994-C2692612280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894291" y="27911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8680245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0F1-013C-4C99-828F-A82B124B19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FC80BC8-2682-3036-8EC5-50DB6E3AD0D0}"/>
              </a:ext>
            </a:extLst>
          </p:cNvPr>
          <p:cNvSpPr>
            <a:spLocks noGrp="1"/>
          </p:cNvSpPr>
          <p:nvPr>
            <p:ph type="title"/>
          </p:nvPr>
        </p:nvSpPr>
        <p:spPr>
          <a:xfrm>
            <a:off x="2212649" y="999269"/>
            <a:ext cx="3234184" cy="720000"/>
          </a:xfrm>
        </p:spPr>
        <p:txBody>
          <a:bodyPr/>
          <a:lstStyle/>
          <a:p>
            <a:pPr lvl="0" algn="r" defTabSz="457200">
              <a:lnSpc>
                <a:spcPct val="100000"/>
              </a:lnSpc>
              <a:spcBef>
                <a:spcPts val="0"/>
              </a:spcBef>
              <a:defRPr/>
            </a:pPr>
            <a:r>
              <a:rPr lang="ar-MA" sz="4000" dirty="0">
                <a:solidFill>
                  <a:srgbClr val="424D7B"/>
                </a:solidFill>
              </a:rPr>
              <a:t>ورشة القراءة – الحصة 4 </a:t>
            </a:r>
          </a:p>
        </p:txBody>
      </p:sp>
      <p:pic>
        <p:nvPicPr>
          <p:cNvPr id="28" name="Image 27">
            <a:extLst>
              <a:ext uri="{FF2B5EF4-FFF2-40B4-BE49-F238E27FC236}">
                <a16:creationId xmlns:a16="http://schemas.microsoft.com/office/drawing/2014/main" id="{2E9FCDF4-CF70-28B4-5A6A-6F0EBBFCCAF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83401"/>
            <a:ext cx="7789894" cy="3091198"/>
          </a:xfrm>
          <a:prstGeom prst="rect">
            <a:avLst/>
          </a:prstGeom>
        </p:spPr>
      </p:pic>
      <p:sp>
        <p:nvSpPr>
          <p:cNvPr id="29" name="Espace réservé du texte 5">
            <a:extLst>
              <a:ext uri="{FF2B5EF4-FFF2-40B4-BE49-F238E27FC236}">
                <a16:creationId xmlns:a16="http://schemas.microsoft.com/office/drawing/2014/main" id="{77262B74-F2E2-7129-0FAB-516FD22DC054}"/>
              </a:ext>
            </a:extLst>
          </p:cNvPr>
          <p:cNvSpPr txBox="1">
            <a:spLocks/>
          </p:cNvSpPr>
          <p:nvPr/>
        </p:nvSpPr>
        <p:spPr>
          <a:xfrm>
            <a:off x="1299411" y="2924174"/>
            <a:ext cx="6533147" cy="10652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3200" b="1" dirty="0">
                <a:latin typeface="Microsoft Uighur" panose="02000000000000000000" pitchFamily="2" charset="-78"/>
                <a:cs typeface="Microsoft Uighur" panose="02000000000000000000" pitchFamily="2" charset="-78"/>
              </a:rPr>
              <a:t> هيا نصوت  – تركيب و تقويم</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84AF25F5-8D2E-13A3-B0E4-AADE614FEB6B}"/>
              </a:ext>
            </a:extLst>
          </p:cNvPr>
          <p:cNvSpPr txBox="1"/>
          <p:nvPr/>
        </p:nvSpPr>
        <p:spPr>
          <a:xfrm>
            <a:off x="4249791" y="1730626"/>
            <a:ext cx="2975494" cy="646331"/>
          </a:xfrm>
          <a:prstGeom prst="rect">
            <a:avLst/>
          </a:prstGeom>
          <a:noFill/>
        </p:spPr>
        <p:txBody>
          <a:bodyPr wrap="none" rtlCol="0">
            <a:spAutoFit/>
          </a:bodyPr>
          <a:lstStyle>
            <a:defPPr>
              <a:defRPr lang="en-US"/>
            </a:defPPr>
            <a:lvl1pPr algn="r" rtl="1">
              <a:defRPr sz="3600" b="1">
                <a:solidFill>
                  <a:srgbClr val="424D7B"/>
                </a:solidFill>
                <a:latin typeface="Microsoft Uighur" panose="02000000000000000000" pitchFamily="2" charset="-78"/>
                <a:cs typeface="Microsoft Uighur" panose="02000000000000000000" pitchFamily="2" charset="-78"/>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القراءة – الحصة 4 </a:t>
            </a:r>
          </a:p>
        </p:txBody>
      </p:sp>
      <p:pic>
        <p:nvPicPr>
          <p:cNvPr id="4" name="Image 3">
            <a:extLst>
              <a:ext uri="{FF2B5EF4-FFF2-40B4-BE49-F238E27FC236}">
                <a16:creationId xmlns:a16="http://schemas.microsoft.com/office/drawing/2014/main" id="{13607A14-FAC4-16F2-E6F7-3EB114DEA11D}"/>
              </a:ext>
            </a:extLst>
          </p:cNvPr>
          <p:cNvPicPr>
            <a:picLocks noChangeAspect="1"/>
          </p:cNvPicPr>
          <p:nvPr/>
        </p:nvPicPr>
        <p:blipFill>
          <a:blip r:embed="rId3"/>
          <a:srcRect/>
          <a:stretch/>
        </p:blipFill>
        <p:spPr>
          <a:xfrm>
            <a:off x="7262911" y="1952260"/>
            <a:ext cx="715119" cy="720000"/>
          </a:xfrm>
          <a:prstGeom prst="rect">
            <a:avLst/>
          </a:prstGeom>
        </p:spPr>
      </p:pic>
      <p:pic>
        <p:nvPicPr>
          <p:cNvPr id="5" name="Image 8">
            <a:extLst>
              <a:ext uri="{FF2B5EF4-FFF2-40B4-BE49-F238E27FC236}">
                <a16:creationId xmlns:a16="http://schemas.microsoft.com/office/drawing/2014/main" id="{3BE6C508-0C53-9D16-9D22-FD939E761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46833" y="1139239"/>
            <a:ext cx="468000" cy="468000"/>
          </a:xfrm>
          <a:prstGeom prst="rect">
            <a:avLst/>
          </a:prstGeom>
          <a:ln>
            <a:noFill/>
          </a:ln>
        </p:spPr>
      </p:pic>
      <p:pic>
        <p:nvPicPr>
          <p:cNvPr id="8" name="Image 7" descr="Une image contenant horloge, cercle, symbole, Police&#10;&#10;Le contenu généré par l’IA peut être incorrect.">
            <a:extLst>
              <a:ext uri="{FF2B5EF4-FFF2-40B4-BE49-F238E27FC236}">
                <a16:creationId xmlns:a16="http://schemas.microsoft.com/office/drawing/2014/main" id="{DBE90184-17B2-1C30-A2C3-B190C62179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431" y="1772260"/>
            <a:ext cx="469077" cy="540000"/>
          </a:xfrm>
          <a:prstGeom prst="rect">
            <a:avLst/>
          </a:prstGeom>
        </p:spPr>
      </p:pic>
    </p:spTree>
    <p:extLst>
      <p:ext uri="{BB962C8B-B14F-4D97-AF65-F5344CB8AC3E}">
        <p14:creationId xmlns:p14="http://schemas.microsoft.com/office/powerpoint/2010/main" val="9346363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59328EA-B723-6C0E-E427-93F4145C8DC4}"/>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نواصل قراءة نص " هيا نصوت</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120" name="Image 119">
            <a:extLst>
              <a:ext uri="{FF2B5EF4-FFF2-40B4-BE49-F238E27FC236}">
                <a16:creationId xmlns:a16="http://schemas.microsoft.com/office/drawing/2014/main" id="{767CFD88-A632-7DE0-88C5-F009B7D24B6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BEDD33BA-FDF6-6817-CCEC-9E62E5265B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5858C72-269F-F713-DEF3-755A10BDC1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1602DA7-D8B9-CB3F-AE3F-99550FB466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603824EE-146C-6868-5FB0-FC012ADCEC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0FCE3A03-AFF6-26E7-C83C-EB6D24618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71BC096F-D704-5C70-892B-2CB7A34B9F8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7FD85E79-0A8F-E883-223F-B8ACDFA907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5">
            <a:extLst>
              <a:ext uri="{FF2B5EF4-FFF2-40B4-BE49-F238E27FC236}">
                <a16:creationId xmlns:a16="http://schemas.microsoft.com/office/drawing/2014/main" id="{7BC216E2-F890-13C7-77A4-BA83D43712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2" name="Groupe 1">
            <a:extLst>
              <a:ext uri="{FF2B5EF4-FFF2-40B4-BE49-F238E27FC236}">
                <a16:creationId xmlns:a16="http://schemas.microsoft.com/office/drawing/2014/main" id="{5967FFA5-F3B6-A8D8-A161-14343C95F6A7}"/>
              </a:ext>
            </a:extLst>
          </p:cNvPr>
          <p:cNvGrpSpPr/>
          <p:nvPr/>
        </p:nvGrpSpPr>
        <p:grpSpPr>
          <a:xfrm>
            <a:off x="364503" y="1853731"/>
            <a:ext cx="8470349" cy="4805675"/>
            <a:chOff x="-54104" y="1920476"/>
            <a:chExt cx="8914559" cy="4608611"/>
          </a:xfrm>
        </p:grpSpPr>
        <p:pic>
          <p:nvPicPr>
            <p:cNvPr id="6" name="Image 5">
              <a:extLst>
                <a:ext uri="{FF2B5EF4-FFF2-40B4-BE49-F238E27FC236}">
                  <a16:creationId xmlns:a16="http://schemas.microsoft.com/office/drawing/2014/main" id="{61440602-117B-2211-864F-8FE1E27EE7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5209" y="1923479"/>
              <a:ext cx="3002623" cy="4605608"/>
            </a:xfrm>
            <a:prstGeom prst="rect">
              <a:avLst/>
            </a:prstGeom>
          </p:spPr>
        </p:pic>
        <p:pic>
          <p:nvPicPr>
            <p:cNvPr id="7" name="Image 6">
              <a:extLst>
                <a:ext uri="{FF2B5EF4-FFF2-40B4-BE49-F238E27FC236}">
                  <a16:creationId xmlns:a16="http://schemas.microsoft.com/office/drawing/2014/main" id="{52539EB9-2E38-C57C-E2F4-69D6657918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57832" y="1920476"/>
              <a:ext cx="3002623" cy="4605608"/>
            </a:xfrm>
            <a:prstGeom prst="rect">
              <a:avLst/>
            </a:prstGeom>
          </p:spPr>
        </p:pic>
        <p:pic>
          <p:nvPicPr>
            <p:cNvPr id="8" name="Image 7">
              <a:extLst>
                <a:ext uri="{FF2B5EF4-FFF2-40B4-BE49-F238E27FC236}">
                  <a16:creationId xmlns:a16="http://schemas.microsoft.com/office/drawing/2014/main" id="{5CD2E799-852D-AD06-6420-74CA498D68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104" y="1920476"/>
              <a:ext cx="3002623" cy="4605608"/>
            </a:xfrm>
            <a:prstGeom prst="rect">
              <a:avLst/>
            </a:prstGeom>
          </p:spPr>
        </p:pic>
      </p:grpSp>
    </p:spTree>
    <p:extLst>
      <p:ext uri="{BB962C8B-B14F-4D97-AF65-F5344CB8AC3E}">
        <p14:creationId xmlns:p14="http://schemas.microsoft.com/office/powerpoint/2010/main" val="185509333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A17BC-355D-081F-0E0F-91A5DEA92CF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A9D5BBC-0EA4-B830-ADDB-EE371483FCC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02ACB12-A1D8-6BDE-5BB1-1488B72F9B3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65182289-0817-B0E5-D64B-6F3844CDF3B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نصحح الواجب المنزل. سأراقب إنجازاتكم.</a:t>
            </a:r>
            <a:endParaRPr lang="fr-FR" sz="2400" dirty="0"/>
          </a:p>
        </p:txBody>
      </p:sp>
      <p:pic>
        <p:nvPicPr>
          <p:cNvPr id="120" name="Image 119">
            <a:extLst>
              <a:ext uri="{FF2B5EF4-FFF2-40B4-BE49-F238E27FC236}">
                <a16:creationId xmlns:a16="http://schemas.microsoft.com/office/drawing/2014/main" id="{17F2AF46-10B6-AF3B-638C-E8E000996BE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9594B99F-5740-D45F-AA3C-EABDA0E1C2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05D9E0BA-53E5-3423-DF02-5FCC60CA21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44354BF4-6291-81A3-B4AF-1BEE3DF879B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C42422A0-ED9E-5402-A31E-D245D9FB0F3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6710245-7D07-4F2F-292E-0F18EC878DA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E2CE90BF-49F6-4761-5B9D-381CC47D13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6A9585AE-580B-3E34-8B60-660BD91FA5D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7" name="Espace réservé pour une image  5">
            <a:extLst>
              <a:ext uri="{FF2B5EF4-FFF2-40B4-BE49-F238E27FC236}">
                <a16:creationId xmlns:a16="http://schemas.microsoft.com/office/drawing/2014/main" id="{44F3EFE5-8464-8F67-FA00-C82F5E79125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D67E282F-5EBD-8D6D-B74A-3E35B2341E1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50506" y="2596943"/>
            <a:ext cx="8042988" cy="1860845"/>
          </a:xfrm>
          <a:prstGeom prst="rect">
            <a:avLst/>
          </a:prstGeom>
        </p:spPr>
      </p:pic>
    </p:spTree>
    <p:extLst>
      <p:ext uri="{BB962C8B-B14F-4D97-AF65-F5344CB8AC3E}">
        <p14:creationId xmlns:p14="http://schemas.microsoft.com/office/powerpoint/2010/main" val="363561922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5D193-2DE8-90AB-3AEE-5A53DADA463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A0C0DE1-C0A0-1D37-C012-AE61EEFE6B7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12175E9-FCC6-23E4-5A3F-7C3176AC4D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456BAC3-F0A4-5AE3-6BF6-8A8EE3A617D7}"/>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يجيب عن السؤال</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4</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هل الحواب وارد في النص؟ أين ؟</a:t>
            </a:r>
          </a:p>
        </p:txBody>
      </p:sp>
      <p:pic>
        <p:nvPicPr>
          <p:cNvPr id="120" name="Image 119">
            <a:extLst>
              <a:ext uri="{FF2B5EF4-FFF2-40B4-BE49-F238E27FC236}">
                <a16:creationId xmlns:a16="http://schemas.microsoft.com/office/drawing/2014/main" id="{0B9319CB-1B14-0609-3115-E9FD3825F59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87940007-FB1A-80B2-2880-455CD900EF2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7A973C18-26F7-AE94-D458-CBE1DD4CA3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70F12AD5-A122-B77D-1712-8B599DC29F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25FC8A35-59B2-D8E4-EB0C-9360628755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D3C89441-39C5-E072-06F4-B57E529B0D0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CB14588B-ED2D-BE45-4C21-BCDBEAF811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14A5B8D4-0948-355E-1F6B-4ADD5C25B2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4">
            <a:extLst>
              <a:ext uri="{FF2B5EF4-FFF2-40B4-BE49-F238E27FC236}">
                <a16:creationId xmlns:a16="http://schemas.microsoft.com/office/drawing/2014/main" id="{7A59D1C9-4CF2-64D5-BB39-4842E9CE372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7" name="Image 6">
            <a:extLst>
              <a:ext uri="{FF2B5EF4-FFF2-40B4-BE49-F238E27FC236}">
                <a16:creationId xmlns:a16="http://schemas.microsoft.com/office/drawing/2014/main" id="{ACF3458A-E3C8-FC63-B8A0-90764367B45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2372" y="2526632"/>
            <a:ext cx="7837859" cy="1348177"/>
          </a:xfrm>
          <a:prstGeom prst="rect">
            <a:avLst/>
          </a:prstGeom>
        </p:spPr>
      </p:pic>
    </p:spTree>
    <p:extLst>
      <p:ext uri="{BB962C8B-B14F-4D97-AF65-F5344CB8AC3E}">
        <p14:creationId xmlns:p14="http://schemas.microsoft.com/office/powerpoint/2010/main" val="329674513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02D1E-50A3-A413-BD1F-D13F70A5038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7FD61F7-1A48-EFE6-B468-E00DF71D0A0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صححوا</a:t>
            </a:r>
            <a:endParaRPr lang="fr-FR" sz="2400" dirty="0"/>
          </a:p>
        </p:txBody>
      </p:sp>
      <p:pic>
        <p:nvPicPr>
          <p:cNvPr id="120" name="Image 119">
            <a:extLst>
              <a:ext uri="{FF2B5EF4-FFF2-40B4-BE49-F238E27FC236}">
                <a16:creationId xmlns:a16="http://schemas.microsoft.com/office/drawing/2014/main" id="{A6ABDC97-11A8-8219-27C0-7FAAD7B8D82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C11582C6-3D4A-EA5E-3A4A-E1C38158EC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59B60FE6-5E35-7E06-EB4C-AFBFBBE7E9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C0C2125C-34F9-FE14-0FE2-3A540F78B55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1BF840CE-B80E-6473-6E95-4C15066049B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F45DE56D-6450-778B-20FD-5E45B1B986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460ACF8C-5181-5B3D-B721-28630C6EC72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599E6DC8-7428-1E30-7BDA-53D5758A858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4">
            <a:extLst>
              <a:ext uri="{FF2B5EF4-FFF2-40B4-BE49-F238E27FC236}">
                <a16:creationId xmlns:a16="http://schemas.microsoft.com/office/drawing/2014/main" id="{ED90CFF3-20DB-471E-2C7A-8F5042CCD15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2" name="Image 1">
            <a:extLst>
              <a:ext uri="{FF2B5EF4-FFF2-40B4-BE49-F238E27FC236}">
                <a16:creationId xmlns:a16="http://schemas.microsoft.com/office/drawing/2014/main" id="{02A86A81-D03F-9FD0-9CA2-7F82A4C1638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6997" y="1853731"/>
            <a:ext cx="7837859" cy="1348177"/>
          </a:xfrm>
          <a:prstGeom prst="rect">
            <a:avLst/>
          </a:prstGeom>
        </p:spPr>
      </p:pic>
      <p:sp>
        <p:nvSpPr>
          <p:cNvPr id="8" name="ZoneTexte 7">
            <a:extLst>
              <a:ext uri="{FF2B5EF4-FFF2-40B4-BE49-F238E27FC236}">
                <a16:creationId xmlns:a16="http://schemas.microsoft.com/office/drawing/2014/main" id="{1E85A4C8-1E39-3676-89DF-C2C7210A088A}"/>
              </a:ext>
            </a:extLst>
          </p:cNvPr>
          <p:cNvSpPr txBox="1"/>
          <p:nvPr/>
        </p:nvSpPr>
        <p:spPr>
          <a:xfrm>
            <a:off x="536997" y="2436657"/>
            <a:ext cx="8070006" cy="1516499"/>
          </a:xfrm>
          <a:prstGeom prst="roundRect">
            <a:avLst>
              <a:gd name="adj" fmla="val 8327"/>
            </a:avLst>
          </a:prstGeom>
          <a:solidFill>
            <a:schemeClr val="bg1">
              <a:alpha val="25098"/>
            </a:schemeClr>
          </a:solid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R="0" lvl="0" algn="just" defTabSz="914400" rtl="1" eaLnBrk="1" fontAlgn="auto" latinLnBrk="0" hangingPunct="1">
              <a:lnSpc>
                <a:spcPct val="100000"/>
              </a:lnSpc>
              <a:spcBef>
                <a:spcPts val="0"/>
              </a:spcBef>
              <a:spcAft>
                <a:spcPts val="0"/>
              </a:spcAft>
              <a:buClrTx/>
              <a:buSzTx/>
              <a:tabLst/>
              <a:defRPr/>
            </a:pPr>
            <a:r>
              <a:rPr lang="ar-MA" b="1" dirty="0"/>
              <a:t>تُخَصَّصُ </a:t>
            </a:r>
            <a:r>
              <a:rPr lang="ar-MA" b="1" dirty="0" err="1"/>
              <a:t>ٱلْمَعازِلُ</a:t>
            </a:r>
            <a:r>
              <a:rPr lang="ar-MA" b="1" dirty="0"/>
              <a:t>  حَتّى يَتَسَنّى لِلنّاخِبينَ ٱلتَّصْويتُ بِكُلِّ حُرَّيَّةٍ بَعيداً عَنْ أَيِّ ضَغْطٍ أَوْ تَأْثيرٍ خارِجِيٍّ</a:t>
            </a:r>
            <a:r>
              <a:rPr lang="fr-FR" b="1" dirty="0"/>
              <a:t>.</a:t>
            </a:r>
            <a:endParaRPr kumimoji="0" lang="ar-MA" sz="44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13962791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7BE56-55A2-DC1E-E9FB-D9D851E77E9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821D86D-3296-96BA-A8B0-AE0C7B63771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D5C5B738-3041-1CC3-CA83-69C1FDC82D8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514A4394-69CF-678D-40AB-9C1F87D144E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يجيب عن السؤال5 ؟ هل الحواب وارد في النص؟ أين ؟</a:t>
            </a:r>
            <a:endParaRPr lang="fr-FR" sz="2400" dirty="0"/>
          </a:p>
        </p:txBody>
      </p:sp>
      <p:pic>
        <p:nvPicPr>
          <p:cNvPr id="120" name="Image 119">
            <a:extLst>
              <a:ext uri="{FF2B5EF4-FFF2-40B4-BE49-F238E27FC236}">
                <a16:creationId xmlns:a16="http://schemas.microsoft.com/office/drawing/2014/main" id="{380C3804-0EAE-A36E-7C70-C2E380A1608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C05F40E5-26AA-161C-27C1-BFEA7C6CE2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67569601-412F-1147-DCAA-373D631B91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D01DA58B-C14A-0C64-AA09-66CA7E2F968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79D4DC15-7B3D-6C49-FD34-140E9F8BBF7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05D3EEC4-9073-7DF4-FABA-994AB7C96D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92D8F923-B087-F33C-B937-B89086696F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67E7FFAB-FC37-D97A-7CEB-D91E565AFB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4">
            <a:extLst>
              <a:ext uri="{FF2B5EF4-FFF2-40B4-BE49-F238E27FC236}">
                <a16:creationId xmlns:a16="http://schemas.microsoft.com/office/drawing/2014/main" id="{0C22CE46-29CB-270B-3072-846A5939C16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40A39D99-CA98-659F-DE3B-15E6E344934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88447" y="2603858"/>
            <a:ext cx="8167106" cy="1234074"/>
          </a:xfrm>
          <a:prstGeom prst="rect">
            <a:avLst/>
          </a:prstGeom>
        </p:spPr>
      </p:pic>
    </p:spTree>
    <p:extLst>
      <p:ext uri="{BB962C8B-B14F-4D97-AF65-F5344CB8AC3E}">
        <p14:creationId xmlns:p14="http://schemas.microsoft.com/office/powerpoint/2010/main" val="355859893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E0B3D-B184-C8CE-7EF1-7E98D977A19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BE151C5-2797-0EE1-1377-9AD6CB17947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88447" y="2603858"/>
            <a:ext cx="8167106" cy="1234074"/>
          </a:xfrm>
          <a:prstGeom prst="rect">
            <a:avLst/>
          </a:prstGeom>
        </p:spPr>
      </p:pic>
      <p:sp>
        <p:nvSpPr>
          <p:cNvPr id="33" name="Rectangle 32">
            <a:extLst>
              <a:ext uri="{FF2B5EF4-FFF2-40B4-BE49-F238E27FC236}">
                <a16:creationId xmlns:a16="http://schemas.microsoft.com/office/drawing/2014/main" id="{7D160729-0FE1-BE90-FFEE-DE6F54B1268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6F02EB3-31EF-0D67-4DC7-1D01E05B032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E7E124E8-9353-D913-ED82-9DF2FB7BDC4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dirty="0"/>
          </a:p>
        </p:txBody>
      </p:sp>
      <p:pic>
        <p:nvPicPr>
          <p:cNvPr id="120" name="Image 119">
            <a:extLst>
              <a:ext uri="{FF2B5EF4-FFF2-40B4-BE49-F238E27FC236}">
                <a16:creationId xmlns:a16="http://schemas.microsoft.com/office/drawing/2014/main" id="{44EC1153-4BAC-0FE0-739C-5D8F2435BE0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96124C95-666E-29E1-42B9-E8AF95AD74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4A17358-A1C6-A1FC-016C-BDADDC9E06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FCC87657-E9D8-3E53-FA4E-618CD34C08B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A895DDE-D047-5C88-A6A8-80054AF836C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92D22E4-58AF-1AD7-25EE-DDCC7808CC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3D43DD68-96EB-C798-C0DE-C0A1E83A1E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42D99000-424E-52DF-D3A9-8587FF7D39C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4">
            <a:extLst>
              <a:ext uri="{FF2B5EF4-FFF2-40B4-BE49-F238E27FC236}">
                <a16:creationId xmlns:a16="http://schemas.microsoft.com/office/drawing/2014/main" id="{43F1BB41-B8FC-D4C6-A6A1-0527D1C0260F}"/>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6" name="ZoneTexte 5">
            <a:extLst>
              <a:ext uri="{FF2B5EF4-FFF2-40B4-BE49-F238E27FC236}">
                <a16:creationId xmlns:a16="http://schemas.microsoft.com/office/drawing/2014/main" id="{C3D73903-AA41-D70A-71FB-21EE1B4BDF0A}"/>
              </a:ext>
            </a:extLst>
          </p:cNvPr>
          <p:cNvSpPr txBox="1"/>
          <p:nvPr/>
        </p:nvSpPr>
        <p:spPr>
          <a:xfrm>
            <a:off x="488447" y="2960816"/>
            <a:ext cx="8321651" cy="2349579"/>
          </a:xfrm>
          <a:prstGeom prst="roundRect">
            <a:avLst/>
          </a:prstGeom>
          <a:solidFill>
            <a:schemeClr val="bg1">
              <a:alpha val="25098"/>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R="0" lvl="0" algn="just" defTabSz="457200" rtl="1" eaLnBrk="1" fontAlgn="auto" latinLnBrk="0" hangingPunct="1">
              <a:lnSpc>
                <a:spcPct val="100000"/>
              </a:lnSpc>
              <a:spcBef>
                <a:spcPts val="0"/>
              </a:spcBef>
              <a:spcAft>
                <a:spcPts val="0"/>
              </a:spcAft>
              <a:buClrTx/>
              <a:buSzTx/>
              <a:tabLst/>
              <a:defRPr/>
            </a:pPr>
            <a:r>
              <a:rPr lang="ar-MA" b="1" dirty="0"/>
              <a:t> يَحْمِلُ ٱلْمُرَشَّحونَ رُموزاً مُخْتَلِفَةً لِأَنَّها تُمَثِّلُ </a:t>
            </a:r>
            <a:r>
              <a:rPr lang="ar-MA" b="1" dirty="0" err="1"/>
              <a:t>ٱلْأَحْزابَ</a:t>
            </a:r>
            <a:r>
              <a:rPr lang="ar-MA" b="1" dirty="0"/>
              <a:t> ٱلَّتي يَنْتَمي إِلَيْها كُلُّ مُرَشَّحٍ، وَتُساعِدُ </a:t>
            </a:r>
            <a:r>
              <a:rPr lang="ar-MA" b="1" dirty="0" err="1"/>
              <a:t>ٱلنّاخِبينَ</a:t>
            </a:r>
            <a:r>
              <a:rPr lang="ar-MA" b="1" dirty="0"/>
              <a:t> عَلى </a:t>
            </a:r>
            <a:r>
              <a:rPr lang="ar-MA" b="1" dirty="0" err="1"/>
              <a:t>ٱلتَّعَرُّفِ</a:t>
            </a:r>
            <a:r>
              <a:rPr lang="ar-MA" b="1" dirty="0"/>
              <a:t> عَلَيْهِمْ </a:t>
            </a:r>
            <a:r>
              <a:rPr lang="ar-MA" b="1" dirty="0" err="1"/>
              <a:t>وَٱلتَّمْييزِ</a:t>
            </a:r>
            <a:r>
              <a:rPr lang="ar-MA" b="1" dirty="0"/>
              <a:t> بَيْنَهُمْ.</a:t>
            </a:r>
            <a:endParaRPr kumimoji="0" lang="ar-MA"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21474145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1F3AE-C939-742D-F50B-9740D53F387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B49FEC6-DD06-DC45-D8BD-ED5A1B0AA24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F0C8311-7788-AF97-45F9-E1876267E5D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C5EB385-2117-F646-E570-2941CD54E83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ستجيبون  على الأسئلة 6 - 7-على كراساتكم. نشاط فردي (10دقائق للإنجاز).</a:t>
            </a:r>
            <a:endParaRPr lang="fr-FR" sz="2400" dirty="0"/>
          </a:p>
        </p:txBody>
      </p:sp>
      <p:pic>
        <p:nvPicPr>
          <p:cNvPr id="120" name="Image 119">
            <a:extLst>
              <a:ext uri="{FF2B5EF4-FFF2-40B4-BE49-F238E27FC236}">
                <a16:creationId xmlns:a16="http://schemas.microsoft.com/office/drawing/2014/main" id="{93E1C471-8134-EAB8-C55C-0268FFA018E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1D7D7D3C-80A8-C664-70EE-592256BCB0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8E22BF74-7418-C029-CFFB-AB7A5F29000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942CE9C-6A81-F1E8-2C0D-49B87581F1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4F8D44E4-A1DA-DAC2-C850-4E71FB6025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732A9B9-C030-CE3C-429B-E35225E33E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14CC7DB1-92FB-04C3-0CE4-2ABB4E77816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D742B47A-695E-D02F-B19F-C462D49923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5">
            <a:extLst>
              <a:ext uri="{FF2B5EF4-FFF2-40B4-BE49-F238E27FC236}">
                <a16:creationId xmlns:a16="http://schemas.microsoft.com/office/drawing/2014/main" id="{A05985B1-960A-61AD-8FFB-6817CAB5941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BECD8E4B-856A-14DA-0404-6DB302A1551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4235" y="1584325"/>
            <a:ext cx="7064352" cy="5006774"/>
          </a:xfrm>
          <a:prstGeom prst="rect">
            <a:avLst/>
          </a:prstGeom>
        </p:spPr>
      </p:pic>
    </p:spTree>
    <p:extLst>
      <p:ext uri="{BB962C8B-B14F-4D97-AF65-F5344CB8AC3E}">
        <p14:creationId xmlns:p14="http://schemas.microsoft.com/office/powerpoint/2010/main" val="191160487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19BC-658A-6699-F3A0-767B97AEE0A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8E5D14D-B479-322A-DC59-D7A23DB2E20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 .</a:t>
            </a:r>
            <a:endParaRPr lang="fr-FR" sz="2400" b="1" dirty="0"/>
          </a:p>
        </p:txBody>
      </p:sp>
      <p:pic>
        <p:nvPicPr>
          <p:cNvPr id="120" name="Image 119">
            <a:extLst>
              <a:ext uri="{FF2B5EF4-FFF2-40B4-BE49-F238E27FC236}">
                <a16:creationId xmlns:a16="http://schemas.microsoft.com/office/drawing/2014/main" id="{D5BA0FF3-03CD-9251-85C0-8EE3E53D282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ED0DD598-6C9C-5BF9-E83F-10EE7D5240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CFEDE38C-A0D3-D3E8-6602-D46C458CAF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B363F5E-E19B-9C4F-3A44-7691C0EEAB4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92C5738A-DC0B-0C00-3028-16FD61906CA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9B134656-9D04-1554-B7B8-E33427EA3F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F94E6CE2-0497-5A5C-132B-451D89DF172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5CEE8D24-5421-E553-115E-204FD071B9B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4">
            <a:extLst>
              <a:ext uri="{FF2B5EF4-FFF2-40B4-BE49-F238E27FC236}">
                <a16:creationId xmlns:a16="http://schemas.microsoft.com/office/drawing/2014/main" id="{76C0DB46-E9EE-9792-E1E7-055516BF8BC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E8016CA3-0925-35FB-4294-99FE4A6FDDA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4235" y="1584325"/>
            <a:ext cx="7064352" cy="5006774"/>
          </a:xfrm>
          <a:prstGeom prst="rect">
            <a:avLst/>
          </a:prstGeom>
        </p:spPr>
      </p:pic>
    </p:spTree>
    <p:extLst>
      <p:ext uri="{BB962C8B-B14F-4D97-AF65-F5344CB8AC3E}">
        <p14:creationId xmlns:p14="http://schemas.microsoft.com/office/powerpoint/2010/main" val="331338717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8A58-D7D9-2CEC-B4D1-450B82BFF4F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5507E7-550A-E3E1-15E8-12F40FC555F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3761662F-5A4F-E393-2A95-15EEB8DEEDF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C1846E1-11ED-CA46-01FF-83C58F6A28F8}"/>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السؤال 6. من يقرأ جوابه؟ أين يوجد المقطع الدي ورد فيه الحواب.</a:t>
            </a:r>
            <a:endParaRPr lang="fr-FR" sz="2400" dirty="0"/>
          </a:p>
        </p:txBody>
      </p:sp>
      <p:pic>
        <p:nvPicPr>
          <p:cNvPr id="120" name="Image 119">
            <a:extLst>
              <a:ext uri="{FF2B5EF4-FFF2-40B4-BE49-F238E27FC236}">
                <a16:creationId xmlns:a16="http://schemas.microsoft.com/office/drawing/2014/main" id="{B01BF0D5-0953-6AA7-75E1-B8571C4F9D5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5F849BE1-CB2C-CD14-EB96-1A744662D2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5E63A5C-94A8-994F-31C4-96E4D371A5E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65B5E5CC-E53C-1146-0786-AC40D25DE8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F7F576A-8E0C-6556-125E-6E6DD0B617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37026BF9-B8B6-491F-7FE2-65980F99D38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C2EC2AEA-9B5C-0674-F3B6-936A0012C5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A7C08C6F-2F8B-7210-4AA6-5CC04EE009D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AE68D911-8F51-E97A-A6F6-38D089DE48A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7" name="Image 6">
            <a:extLst>
              <a:ext uri="{FF2B5EF4-FFF2-40B4-BE49-F238E27FC236}">
                <a16:creationId xmlns:a16="http://schemas.microsoft.com/office/drawing/2014/main" id="{8E593590-2377-2735-4AFC-D1EA6526188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28965" y="2214275"/>
            <a:ext cx="8286069" cy="2947271"/>
          </a:xfrm>
          <a:prstGeom prst="rect">
            <a:avLst/>
          </a:prstGeom>
        </p:spPr>
      </p:pic>
    </p:spTree>
    <p:extLst>
      <p:ext uri="{BB962C8B-B14F-4D97-AF65-F5344CB8AC3E}">
        <p14:creationId xmlns:p14="http://schemas.microsoft.com/office/powerpoint/2010/main" val="14272110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8C2F6-F7FA-60D4-C260-FEA1B7B1B55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E0A305E-1394-D625-4A38-4B4D94E5673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4305DFE-6246-9185-49F9-26F05475720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9B67F675-0B75-0F03-1614-2E7354C83DFE}"/>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dirty="0"/>
          </a:p>
        </p:txBody>
      </p:sp>
      <p:pic>
        <p:nvPicPr>
          <p:cNvPr id="120" name="Image 119">
            <a:extLst>
              <a:ext uri="{FF2B5EF4-FFF2-40B4-BE49-F238E27FC236}">
                <a16:creationId xmlns:a16="http://schemas.microsoft.com/office/drawing/2014/main" id="{4BAAC816-CF9C-F5A8-BEDC-9DA59CA5F78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30F05753-3D68-EE18-5379-BEB4E80223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6FBF7EA-3307-F480-FAD3-DAA85BED149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7A6DF94E-229F-6692-061B-2A6E9B3EF3E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0CB1D108-0293-7C67-22FE-3136591DF5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9053E7BC-A809-D68C-7466-3604907644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6E0FAF84-88E5-79EA-22CF-E188BE96BCE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56AB8B43-D059-AF52-5285-87EA8389D0E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5104AAE1-60B1-B3B5-B9B6-B1C55D387C6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7" name="Image 6">
            <a:extLst>
              <a:ext uri="{FF2B5EF4-FFF2-40B4-BE49-F238E27FC236}">
                <a16:creationId xmlns:a16="http://schemas.microsoft.com/office/drawing/2014/main" id="{B0D6559D-F989-7F11-EC9F-CF7769AC38C3}"/>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28965" y="2214275"/>
            <a:ext cx="8286069" cy="2947271"/>
          </a:xfrm>
          <a:prstGeom prst="rect">
            <a:avLst/>
          </a:prstGeom>
        </p:spPr>
      </p:pic>
      <p:sp>
        <p:nvSpPr>
          <p:cNvPr id="9" name="ZoneTexte 8">
            <a:extLst>
              <a:ext uri="{FF2B5EF4-FFF2-40B4-BE49-F238E27FC236}">
                <a16:creationId xmlns:a16="http://schemas.microsoft.com/office/drawing/2014/main" id="{CF43E7A2-01C9-262C-FACE-076B11A34B4D}"/>
              </a:ext>
            </a:extLst>
          </p:cNvPr>
          <p:cNvSpPr txBox="1"/>
          <p:nvPr/>
        </p:nvSpPr>
        <p:spPr>
          <a:xfrm>
            <a:off x="5823284" y="3041579"/>
            <a:ext cx="2891750" cy="646331"/>
          </a:xfrm>
          <a:prstGeom prst="rect">
            <a:avLst/>
          </a:prstGeom>
          <a:noFill/>
        </p:spPr>
        <p:txBody>
          <a:bodyPr wrap="square">
            <a:spAutoFit/>
          </a:bodyPr>
          <a:lstStyle/>
          <a:p>
            <a:pPr algn="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اَلتَّوَجُّهُ إِلى مَراكِزِ ٱلاِقْتِراعِ</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ZoneTexte 9">
            <a:extLst>
              <a:ext uri="{FF2B5EF4-FFF2-40B4-BE49-F238E27FC236}">
                <a16:creationId xmlns:a16="http://schemas.microsoft.com/office/drawing/2014/main" id="{50658184-0CFE-ADD4-44FA-C26E87368006}"/>
              </a:ext>
            </a:extLst>
          </p:cNvPr>
          <p:cNvSpPr txBox="1"/>
          <p:nvPr/>
        </p:nvSpPr>
        <p:spPr>
          <a:xfrm>
            <a:off x="5686650" y="3626298"/>
            <a:ext cx="3044531" cy="646331"/>
          </a:xfrm>
          <a:prstGeom prst="rect">
            <a:avLst/>
          </a:prstGeom>
          <a:noFill/>
        </p:spPr>
        <p:txBody>
          <a:bodyPr wrap="square">
            <a:spAutoFit/>
          </a:bodyPr>
          <a:lstStyle/>
          <a:p>
            <a:pPr algn="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اَلتَّصْويتُ داخِلَ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ٱلمَعازِلَ</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285EABC5-F001-ACC8-F0E4-768D0210FA9E}"/>
              </a:ext>
            </a:extLst>
          </p:cNvPr>
          <p:cNvSpPr txBox="1"/>
          <p:nvPr/>
        </p:nvSpPr>
        <p:spPr>
          <a:xfrm>
            <a:off x="6328238" y="4211019"/>
            <a:ext cx="2278512" cy="646331"/>
          </a:xfrm>
          <a:prstGeom prst="rect">
            <a:avLst/>
          </a:prstGeom>
          <a:noFill/>
        </p:spPr>
        <p:txBody>
          <a:bodyPr wrap="square">
            <a:spAutoFit/>
          </a:bodyPr>
          <a:lstStyle/>
          <a:p>
            <a:pPr algn="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فَرْزُ ٱلْأَصْواتِ.</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ZoneTexte 11">
            <a:extLst>
              <a:ext uri="{FF2B5EF4-FFF2-40B4-BE49-F238E27FC236}">
                <a16:creationId xmlns:a16="http://schemas.microsoft.com/office/drawing/2014/main" id="{D49281EB-E8BA-2D18-F6DA-F0D65B4FD9E2}"/>
              </a:ext>
            </a:extLst>
          </p:cNvPr>
          <p:cNvSpPr txBox="1"/>
          <p:nvPr/>
        </p:nvSpPr>
        <p:spPr>
          <a:xfrm>
            <a:off x="5568112" y="4959673"/>
            <a:ext cx="3281606" cy="646331"/>
          </a:xfrm>
          <a:prstGeom prst="rect">
            <a:avLst/>
          </a:prstGeom>
          <a:noFill/>
        </p:spPr>
        <p:txBody>
          <a:bodyPr wrap="square">
            <a:spAutoFit/>
          </a:bodyPr>
          <a:lstStyle/>
          <a:p>
            <a:pPr algn="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اَلْإِعْلانُ عَنِ ٱلْمُرَشَّحِ ٱلْفائِزِ.</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ZoneTexte 12">
            <a:extLst>
              <a:ext uri="{FF2B5EF4-FFF2-40B4-BE49-F238E27FC236}">
                <a16:creationId xmlns:a16="http://schemas.microsoft.com/office/drawing/2014/main" id="{ECC8FA7B-7653-50B3-0A34-CFD901DEE1B8}"/>
              </a:ext>
            </a:extLst>
          </p:cNvPr>
          <p:cNvSpPr txBox="1"/>
          <p:nvPr/>
        </p:nvSpPr>
        <p:spPr>
          <a:xfrm>
            <a:off x="3126124" y="3041578"/>
            <a:ext cx="2891750" cy="646331"/>
          </a:xfrm>
          <a:prstGeom prst="rect">
            <a:avLst/>
          </a:prstGeom>
          <a:noFill/>
        </p:spPr>
        <p:txBody>
          <a:bodyPr wrap="square">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بُلوغُ سِنِّ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ٱلرُّشْدِ</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C21B2730-B6AF-0FD8-CD8D-28429AFBDBA4}"/>
              </a:ext>
            </a:extLst>
          </p:cNvPr>
          <p:cNvSpPr txBox="1"/>
          <p:nvPr/>
        </p:nvSpPr>
        <p:spPr>
          <a:xfrm>
            <a:off x="3158419" y="3589887"/>
            <a:ext cx="2891750" cy="646331"/>
          </a:xfrm>
          <a:prstGeom prst="rect">
            <a:avLst/>
          </a:prstGeom>
          <a:noFill/>
        </p:spPr>
        <p:txBody>
          <a:bodyPr wrap="square">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تَوَفُّرُ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ٱلشُّروطِ</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ٱلْقانونِيَّةِ</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E64F9A71-968D-D491-A40C-2BF59BE6D3C2}"/>
              </a:ext>
            </a:extLst>
          </p:cNvPr>
          <p:cNvSpPr txBox="1"/>
          <p:nvPr/>
        </p:nvSpPr>
        <p:spPr>
          <a:xfrm>
            <a:off x="649516" y="2992567"/>
            <a:ext cx="2891750" cy="646331"/>
          </a:xfrm>
          <a:prstGeom prst="rect">
            <a:avLst/>
          </a:prstGeom>
          <a:noFill/>
        </p:spPr>
        <p:txBody>
          <a:bodyPr wrap="square">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نَظافَةُ ٱلْحَيِّ</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6" name="ZoneTexte 15">
            <a:extLst>
              <a:ext uri="{FF2B5EF4-FFF2-40B4-BE49-F238E27FC236}">
                <a16:creationId xmlns:a16="http://schemas.microsoft.com/office/drawing/2014/main" id="{696707BC-8EA1-CF80-CAF6-D314F443EE99}"/>
              </a:ext>
            </a:extLst>
          </p:cNvPr>
          <p:cNvSpPr txBox="1"/>
          <p:nvPr/>
        </p:nvSpPr>
        <p:spPr>
          <a:xfrm>
            <a:off x="102676" y="3652826"/>
            <a:ext cx="3275925" cy="646331"/>
          </a:xfrm>
          <a:prstGeom prst="rect">
            <a:avLst/>
          </a:prstGeom>
          <a:noFill/>
        </p:spPr>
        <p:txBody>
          <a:bodyPr wrap="square">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اَلْعِنايَةُ بِٱلْمِساحاتِ ٱلْخَضْراءِ</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ZoneTexte 16">
            <a:extLst>
              <a:ext uri="{FF2B5EF4-FFF2-40B4-BE49-F238E27FC236}">
                <a16:creationId xmlns:a16="http://schemas.microsoft.com/office/drawing/2014/main" id="{8344E400-04B2-55BD-50D4-1AD071F2C568}"/>
              </a:ext>
            </a:extLst>
          </p:cNvPr>
          <p:cNvSpPr txBox="1"/>
          <p:nvPr/>
        </p:nvSpPr>
        <p:spPr>
          <a:xfrm>
            <a:off x="495857" y="4250146"/>
            <a:ext cx="2524069" cy="1200329"/>
          </a:xfrm>
          <a:prstGeom prst="rect">
            <a:avLst/>
          </a:prstGeom>
          <a:noFill/>
        </p:spPr>
        <p:txBody>
          <a:bodyPr wrap="square">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إِحْداثُ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ٱلْمَزيدِ</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مِنَ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ٱلْمَكْتَباتِ</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ٱلْعُمومِيَّةِ</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342700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913B-6E9B-8C8E-8D53-E7359B99E3E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6854699-C019-0E0D-FD56-6B9FB14694D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06BA00-42C8-E263-367E-6CAEEB6494F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31E2E2A-4267-448A-2252-DC67C488208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السؤال 7. من يقرأ جوابه؟ من يقترح جوابا آخر؟</a:t>
            </a:r>
            <a:endParaRPr lang="fr-FR" sz="2400" dirty="0"/>
          </a:p>
        </p:txBody>
      </p:sp>
      <p:pic>
        <p:nvPicPr>
          <p:cNvPr id="120" name="Image 119">
            <a:extLst>
              <a:ext uri="{FF2B5EF4-FFF2-40B4-BE49-F238E27FC236}">
                <a16:creationId xmlns:a16="http://schemas.microsoft.com/office/drawing/2014/main" id="{7F494C27-6885-CAD0-881E-736FBEC04A0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4125DFE1-B7A6-4C63-5750-E23606A754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398F9084-1CD7-5D8F-97A2-723E2E07716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3614DD73-8320-9822-9FB1-DC3B1AE003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E48CAFFB-B823-A370-8E82-1CBBCE43734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67C85460-5B69-BCB1-7F36-4F2259D9E8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755CB269-15A1-8B5E-FDD6-2EB2465F0C9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E958ABA2-14B0-BAD8-CE37-0F443D8AD0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7EE62EA3-3E99-4254-C088-3C11B065D00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93D46EC5-2DFA-FC95-5078-663BF65E1CB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80236" y="2935706"/>
            <a:ext cx="8169497" cy="2242964"/>
          </a:xfrm>
          <a:prstGeom prst="rect">
            <a:avLst/>
          </a:prstGeom>
        </p:spPr>
      </p:pic>
    </p:spTree>
    <p:extLst>
      <p:ext uri="{BB962C8B-B14F-4D97-AF65-F5344CB8AC3E}">
        <p14:creationId xmlns:p14="http://schemas.microsoft.com/office/powerpoint/2010/main" val="329124744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22DF5-4876-5754-1112-69B5AA6EC63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5D53A8C-5389-AB74-332C-C3AC3C6BB33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52113212-FA51-DBFA-8669-807A2D024D0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60DEAFA8-2CA6-6E35-26B7-B4EAD27A26F9}"/>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اقتراحا للجواب. صححوا</a:t>
            </a:r>
            <a:endParaRPr lang="fr-FR" sz="2400" dirty="0"/>
          </a:p>
        </p:txBody>
      </p:sp>
      <p:pic>
        <p:nvPicPr>
          <p:cNvPr id="120" name="Image 119">
            <a:extLst>
              <a:ext uri="{FF2B5EF4-FFF2-40B4-BE49-F238E27FC236}">
                <a16:creationId xmlns:a16="http://schemas.microsoft.com/office/drawing/2014/main" id="{2BEBFF48-9E52-E1B1-D4B3-9990458163C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0A1765E4-EC7D-3111-AC2B-3BF166D337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6206A061-F5D5-1AB4-840F-27FD17A0513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62E11822-463B-6307-9EB3-77DF1DD0097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E98B742C-9EF0-E423-8658-686AB2E922A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D3E697A-3BD8-ACEB-901D-76EE8BA0C8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B5F0ECE6-9734-F263-09B0-75E0D7F1D7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05E544C1-31B3-AB6B-0082-DA458DCDFD8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C709D079-5E88-3C60-99B4-3ED85FF4178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65E971AA-4B18-E333-DC31-35E5F2FD3DF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80236" y="2935706"/>
            <a:ext cx="8169497" cy="2242964"/>
          </a:xfrm>
          <a:prstGeom prst="rect">
            <a:avLst/>
          </a:prstGeom>
        </p:spPr>
      </p:pic>
      <p:sp>
        <p:nvSpPr>
          <p:cNvPr id="5" name="ZoneTexte 4">
            <a:extLst>
              <a:ext uri="{FF2B5EF4-FFF2-40B4-BE49-F238E27FC236}">
                <a16:creationId xmlns:a16="http://schemas.microsoft.com/office/drawing/2014/main" id="{F62E9AEC-9DCF-730C-4570-2BE99C36D913}"/>
              </a:ext>
            </a:extLst>
          </p:cNvPr>
          <p:cNvSpPr txBox="1"/>
          <p:nvPr/>
        </p:nvSpPr>
        <p:spPr>
          <a:xfrm>
            <a:off x="632373" y="3223095"/>
            <a:ext cx="7981178" cy="1754326"/>
          </a:xfrm>
          <a:prstGeom prst="rect">
            <a:avLst/>
          </a:prstGeom>
          <a:noFill/>
        </p:spPr>
        <p:txBody>
          <a:bodyPr wrap="square">
            <a:spAutoFit/>
          </a:bodyPr>
          <a:lstStyle/>
          <a:p>
            <a:pPr algn="just" rtl="1"/>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نَعَمْ، أَنْصَحُ أَفْرادَ أُسْرَتي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بِٱلتَّصْويتِ</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لِأَنَّ ٱلتَّصْويتَ حَقٌّ وَواجِبٌ في آنٍ واحِدٍ، وَهُوَ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ٱلْوَسيلَةُ</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ٱلْوَحيدَةُ</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لِاخْتِيارِ مَنْ يُمَثِّلُنا وَيُدافِعُ عَنْ مَصالِحِنا داخِلَ مُؤَسَّساتِ </a:t>
            </a:r>
            <a:r>
              <a:rPr lang="ar-MA" sz="36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ٱلدَّوْلَةِ</a:t>
            </a: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lang="f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90984285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BC41-1F6F-2CC1-B5A0-2B9052EA50B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E0D87EB8-C741-895C-BDE6-2D1903EFA7A8}"/>
              </a:ext>
            </a:extLst>
          </p:cNvPr>
          <p:cNvSpPr>
            <a:spLocks noGrp="1"/>
          </p:cNvSpPr>
          <p:nvPr>
            <p:ph type="title"/>
          </p:nvPr>
        </p:nvSpPr>
        <p:spPr>
          <a:xfrm>
            <a:off x="356304" y="1215830"/>
            <a:ext cx="7886700" cy="720000"/>
          </a:xfrm>
        </p:spPr>
        <p:txBody>
          <a:bodyPr/>
          <a:lstStyle/>
          <a:p>
            <a:r>
              <a:rPr lang="ar-MA" sz="4000" dirty="0">
                <a:solidFill>
                  <a:srgbClr val="424D7C"/>
                </a:solidFill>
              </a:rPr>
              <a:t>ورشة الكتابة </a:t>
            </a:r>
            <a:r>
              <a:rPr lang="fr-MA" sz="4000" dirty="0">
                <a:solidFill>
                  <a:srgbClr val="424D7C"/>
                </a:solidFill>
              </a:rPr>
              <a:t>-</a:t>
            </a:r>
            <a:r>
              <a:rPr lang="ar-MA" sz="4000" dirty="0"/>
              <a:t> </a:t>
            </a:r>
            <a:r>
              <a:rPr lang="ar-MA" sz="4000" dirty="0">
                <a:solidFill>
                  <a:srgbClr val="424D7B"/>
                </a:solidFill>
              </a:rPr>
              <a:t>الإنتاج الكتابي </a:t>
            </a:r>
          </a:p>
        </p:txBody>
      </p:sp>
      <p:pic>
        <p:nvPicPr>
          <p:cNvPr id="28" name="Image 27">
            <a:extLst>
              <a:ext uri="{FF2B5EF4-FFF2-40B4-BE49-F238E27FC236}">
                <a16:creationId xmlns:a16="http://schemas.microsoft.com/office/drawing/2014/main" id="{AB0539CC-5072-1797-7F7D-4E40D7EC11A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300669"/>
            <a:ext cx="7789894" cy="3137605"/>
          </a:xfrm>
          <a:prstGeom prst="rect">
            <a:avLst/>
          </a:prstGeom>
        </p:spPr>
      </p:pic>
      <p:sp>
        <p:nvSpPr>
          <p:cNvPr id="29" name="Espace réservé du texte 5">
            <a:extLst>
              <a:ext uri="{FF2B5EF4-FFF2-40B4-BE49-F238E27FC236}">
                <a16:creationId xmlns:a16="http://schemas.microsoft.com/office/drawing/2014/main" id="{6B7B0373-6A9E-B5E2-1C43-58E4E5BCBC9B}"/>
              </a:ext>
            </a:extLst>
          </p:cNvPr>
          <p:cNvSpPr txBox="1">
            <a:spLocks/>
          </p:cNvSpPr>
          <p:nvPr/>
        </p:nvSpPr>
        <p:spPr>
          <a:xfrm>
            <a:off x="2322000" y="3585447"/>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28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defRPr/>
            </a:pPr>
            <a:r>
              <a:rPr lang="ar-MA" dirty="0">
                <a:latin typeface="Microsoft Uighur" panose="02000000000000000000" pitchFamily="2" charset="-78"/>
              </a:rPr>
              <a:t>كتابة نص توجيهي – الحصة 2</a:t>
            </a:r>
            <a:endPar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DB7E8D8D-5442-0397-4A55-E0527B432A95}"/>
              </a:ext>
            </a:extLst>
          </p:cNvPr>
          <p:cNvSpPr txBox="1"/>
          <p:nvPr/>
        </p:nvSpPr>
        <p:spPr>
          <a:xfrm>
            <a:off x="2187146" y="2268834"/>
            <a:ext cx="5088718" cy="661720"/>
          </a:xfrm>
          <a:prstGeom prst="rect">
            <a:avLst/>
          </a:prstGeom>
        </p:spPr>
        <p:txBody>
          <a:bodyPr anchor="ctr"/>
          <a:lstStyle>
            <a:lvl1pPr algn="ctr" defTabSz="914400" rtl="1">
              <a:lnSpc>
                <a:spcPct val="90000"/>
              </a:lnSpc>
              <a:spcBef>
                <a:spcPct val="0"/>
              </a:spcBef>
              <a:buNone/>
              <a:defRPr lang="fr-MA" sz="4000" b="1">
                <a:solidFill>
                  <a:srgbClr val="424D7B"/>
                </a:solidFill>
                <a:latin typeface="Dosis ExtraBold" pitchFamily="2" charset="0"/>
                <a:ea typeface="+mj-ea"/>
                <a:cs typeface="Microsoft Uighur" panose="02000000000000000000" pitchFamily="2" charset="-78"/>
              </a:defRPr>
            </a:lvl1pPr>
          </a:lstStyle>
          <a:p>
            <a:pPr lvl="0"/>
            <a:r>
              <a:rPr kumimoji="0" lang="a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rPr>
              <a:t>ورشة الكتابة </a:t>
            </a:r>
            <a:r>
              <a:rPr kumimoji="0" lang="f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rPr>
              <a:t>-</a:t>
            </a:r>
            <a:r>
              <a:rPr kumimoji="0" lang="a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rPr>
              <a:t> </a:t>
            </a:r>
            <a:r>
              <a:rPr lang="ar-MA" sz="3600" dirty="0">
                <a:latin typeface="Microsoft Uighur" panose="02000000000000000000" pitchFamily="2" charset="-78"/>
              </a:rPr>
              <a:t>الإنتاج الكتابي</a:t>
            </a:r>
            <a:endParaRPr kumimoji="0" lang="a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endParaRPr>
          </a:p>
        </p:txBody>
      </p:sp>
      <p:pic>
        <p:nvPicPr>
          <p:cNvPr id="4" name="Espace réservé pour une image  20">
            <a:extLst>
              <a:ext uri="{FF2B5EF4-FFF2-40B4-BE49-F238E27FC236}">
                <a16:creationId xmlns:a16="http://schemas.microsoft.com/office/drawing/2014/main" id="{DF20D383-1A63-FDCE-DE0B-D08BBA010241}"/>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895970" y="2112426"/>
            <a:ext cx="540000" cy="540000"/>
          </a:xfrm>
          <a:prstGeom prst="rect">
            <a:avLst/>
          </a:prstGeom>
        </p:spPr>
      </p:pic>
      <p:pic>
        <p:nvPicPr>
          <p:cNvPr id="3" name="Image 2">
            <a:extLst>
              <a:ext uri="{FF2B5EF4-FFF2-40B4-BE49-F238E27FC236}">
                <a16:creationId xmlns:a16="http://schemas.microsoft.com/office/drawing/2014/main" id="{038BB70B-38F1-8697-6A54-87C852EA26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11244" y="1359830"/>
            <a:ext cx="432000" cy="432000"/>
          </a:xfrm>
          <a:prstGeom prst="rect">
            <a:avLst/>
          </a:prstGeom>
          <a:ln>
            <a:noFill/>
          </a:ln>
        </p:spPr>
      </p:pic>
      <p:pic>
        <p:nvPicPr>
          <p:cNvPr id="5" name="Image 4">
            <a:extLst>
              <a:ext uri="{FF2B5EF4-FFF2-40B4-BE49-F238E27FC236}">
                <a16:creationId xmlns:a16="http://schemas.microsoft.com/office/drawing/2014/main" id="{24521C25-4846-D5B7-DDBE-44DDDE4A1F75}"/>
              </a:ext>
            </a:extLst>
          </p:cNvPr>
          <p:cNvPicPr>
            <a:picLocks noChangeAspect="1"/>
          </p:cNvPicPr>
          <p:nvPr/>
        </p:nvPicPr>
        <p:blipFill rotWithShape="1">
          <a:blip r:embed="rId5"/>
          <a:srcRect l="-1" r="-1"/>
          <a:stretch>
            <a:fillRect/>
          </a:stretch>
        </p:blipFill>
        <p:spPr>
          <a:xfrm>
            <a:off x="7277297" y="2550866"/>
            <a:ext cx="594650" cy="756000"/>
          </a:xfrm>
          <a:prstGeom prst="rect">
            <a:avLst/>
          </a:prstGeom>
        </p:spPr>
      </p:pic>
    </p:spTree>
    <p:extLst>
      <p:ext uri="{BB962C8B-B14F-4D97-AF65-F5344CB8AC3E}">
        <p14:creationId xmlns:p14="http://schemas.microsoft.com/office/powerpoint/2010/main" val="32388215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36411-D1A7-099D-1287-63DFF0BAB7C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2B44472-E439-CEAC-7FAB-BA80C60343E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89EB79FC-7299-A97D-83F5-C5DD42345F9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625BB59D-9806-490B-B09B-446C7A04895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سنشرع الآن في حصة الإنتاج الكتابي.  سنواصل التدرب على كتابة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 توجيهي</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120" name="Image 119">
            <a:extLst>
              <a:ext uri="{FF2B5EF4-FFF2-40B4-BE49-F238E27FC236}">
                <a16:creationId xmlns:a16="http://schemas.microsoft.com/office/drawing/2014/main" id="{917B7015-A8DD-02FF-D7D8-F0BBDCC0B60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A169B8EF-DDAB-ED49-39DE-998BE450F5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2CE3322B-703D-95F8-3EF1-BC171C2AE1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8834FB6D-05E7-0A0F-CBD3-8088AAC2DD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4164217-8D71-949E-23EC-52C20D30A75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7C6F3FB-64B5-02F9-7DB9-F1D520357D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0945E811-FE69-8DDE-42BF-107D3506497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1DCF423C-E381-B47C-B45E-A45357D785E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5" name="Espace réservé pour une image  5">
            <a:extLst>
              <a:ext uri="{FF2B5EF4-FFF2-40B4-BE49-F238E27FC236}">
                <a16:creationId xmlns:a16="http://schemas.microsoft.com/office/drawing/2014/main" id="{795F7E7B-90B9-EA2C-91D1-1935A6607F9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Google Shape;452;p158">
            <a:extLst>
              <a:ext uri="{FF2B5EF4-FFF2-40B4-BE49-F238E27FC236}">
                <a16:creationId xmlns:a16="http://schemas.microsoft.com/office/drawing/2014/main" id="{68DA6F66-A2BC-8073-034E-A24C0C8BE598}"/>
              </a:ext>
            </a:extLst>
          </p:cNvPr>
          <p:cNvSpPr txBox="1"/>
          <p:nvPr/>
        </p:nvSpPr>
        <p:spPr>
          <a:xfrm>
            <a:off x="2960079" y="3128657"/>
            <a:ext cx="3512599" cy="919356"/>
          </a:xfrm>
          <a:prstGeom prst="roundRect">
            <a:avLst/>
          </a:prstGeom>
          <a:solidFill>
            <a:srgbClr val="D6E9EA">
              <a:alpha val="25098"/>
            </a:srgbClr>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C"/>
                </a:solidFill>
                <a:sym typeface="Calibri"/>
              </a:rPr>
              <a:t>كِتابَةُ</a:t>
            </a:r>
            <a:r>
              <a:rPr kumimoji="0" lang="ar-MA"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rPr>
              <a:t> </a:t>
            </a:r>
            <a:r>
              <a:rPr lang="ar-MA" b="1" kern="0" dirty="0">
                <a:solidFill>
                  <a:srgbClr val="424D7C"/>
                </a:solidFill>
                <a:sym typeface="Calibri"/>
              </a:rPr>
              <a:t>نَصٍّ تَوْجيهِــــيٍّ</a:t>
            </a:r>
            <a:endParaRPr kumimoji="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6517616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66CC4-56CC-2FE0-29D7-205467834A1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873ECED-7823-1A51-3B57-00E56860B8E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5DD8A27-E354-8FDB-2E2C-9A49F37EE59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8ECD908-DDEE-A4E1-1281-3A81FA0DAAA1}"/>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لماذا نكتب نصا توجيهيا؟ ما هي عناصره؟</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120" name="Image 119">
            <a:extLst>
              <a:ext uri="{FF2B5EF4-FFF2-40B4-BE49-F238E27FC236}">
                <a16:creationId xmlns:a16="http://schemas.microsoft.com/office/drawing/2014/main" id="{59A146A1-D0F2-C21D-DE97-96F47CB4DA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47C4A577-2B07-5609-C503-05ACFFADF2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7FF17B14-364F-43D9-8ADC-FE1BACAF01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6C2440D0-11A6-1BF2-21C9-B677E7410D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8352101F-FA6B-D52A-1F89-A3157ECFC1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9D524843-CB3E-934E-1778-2E405F3F8D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0DF737FD-787A-1619-5868-D2D469CF1C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ADDB7299-5C77-2B6C-D6CD-CCFB0DDB01D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7" name="Espace réservé pour une image  2">
            <a:extLst>
              <a:ext uri="{FF2B5EF4-FFF2-40B4-BE49-F238E27FC236}">
                <a16:creationId xmlns:a16="http://schemas.microsoft.com/office/drawing/2014/main" id="{2D3496CA-43D1-22E6-D618-9FEA148334D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Google Shape;452;p158">
            <a:extLst>
              <a:ext uri="{FF2B5EF4-FFF2-40B4-BE49-F238E27FC236}">
                <a16:creationId xmlns:a16="http://schemas.microsoft.com/office/drawing/2014/main" id="{20B92E24-0B96-6FC4-7C6C-04A915B2D9BA}"/>
              </a:ext>
            </a:extLst>
          </p:cNvPr>
          <p:cNvSpPr txBox="1"/>
          <p:nvPr/>
        </p:nvSpPr>
        <p:spPr>
          <a:xfrm>
            <a:off x="544973" y="3207861"/>
            <a:ext cx="8279276" cy="830956"/>
          </a:xfrm>
          <a:prstGeom prst="rect">
            <a:avLst/>
          </a:prstGeom>
          <a:noFill/>
          <a:ln w="12700" cap="flat" cmpd="sng" algn="ctr">
            <a:no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MA"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اَلنَّصُّ ٱلتَّوْجيهِــــيُّ</a:t>
            </a:r>
          </a:p>
        </p:txBody>
      </p:sp>
    </p:spTree>
    <p:extLst>
      <p:ext uri="{BB962C8B-B14F-4D97-AF65-F5344CB8AC3E}">
        <p14:creationId xmlns:p14="http://schemas.microsoft.com/office/powerpoint/2010/main" val="368839417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A8CE-A4A5-E8DF-A494-524BB12C186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7388C5AE-1C08-1067-AD82-CC83B57D969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F7FC32A-EEC2-48FC-91DC-595A8DBC71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718C8C2-7F5E-55E0-3CAB-7FB890E11568}"/>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0" name="Image 119">
            <a:extLst>
              <a:ext uri="{FF2B5EF4-FFF2-40B4-BE49-F238E27FC236}">
                <a16:creationId xmlns:a16="http://schemas.microsoft.com/office/drawing/2014/main" id="{B8176A3B-C683-A5FC-60A5-71E9D073D40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06E0DFF3-DE04-4066-C608-28CC24FE3E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FBCBFF5-1DFE-6A43-3FEE-91CC9C08951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295E13A5-DB62-EC87-8FD2-F7CB6359BBF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6CADF4DD-4ED6-604D-5234-BADAC5504ED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6EC54258-52E6-38C8-0AA0-C6AC9845C7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418CA458-E817-EAE4-1ACC-C2440F465E2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3211425-F3A5-EE51-1FF4-314F4EA5699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7" name="Espace réservé pour une image  2">
            <a:extLst>
              <a:ext uri="{FF2B5EF4-FFF2-40B4-BE49-F238E27FC236}">
                <a16:creationId xmlns:a16="http://schemas.microsoft.com/office/drawing/2014/main" id="{9F79CDAA-599F-9A5C-04C4-4AFBF1EBBD7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DD5AE58E-80A2-7957-5B2E-D237EE7A49C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5326" y="2417880"/>
            <a:ext cx="8205537" cy="3684120"/>
          </a:xfrm>
          <a:prstGeom prst="rect">
            <a:avLst/>
          </a:prstGeom>
        </p:spPr>
      </p:pic>
    </p:spTree>
    <p:extLst>
      <p:ext uri="{BB962C8B-B14F-4D97-AF65-F5344CB8AC3E}">
        <p14:creationId xmlns:p14="http://schemas.microsoft.com/office/powerpoint/2010/main" val="156865451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E0A0-F2B3-0A28-477E-000FE4F226B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FE8B869-3FB9-624A-B6CC-B801370CEEF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EC0E450-2092-9FBE-92F5-BE5B98134DB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CF65C08D-D77E-2236-95B9-991898779290}"/>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خدوا كراساتكم.  في ثنائيات انجزوا النشاط الوارد في الصفحة  107</a:t>
            </a:r>
          </a:p>
        </p:txBody>
      </p:sp>
      <p:pic>
        <p:nvPicPr>
          <p:cNvPr id="120" name="Image 119">
            <a:extLst>
              <a:ext uri="{FF2B5EF4-FFF2-40B4-BE49-F238E27FC236}">
                <a16:creationId xmlns:a16="http://schemas.microsoft.com/office/drawing/2014/main" id="{19128766-F4EA-BB24-EE17-774B69A2995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0F179B21-0115-6300-7702-E13345A80A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A2F0B3B-E307-3CB2-8135-83618BEED5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CDCAA9C-7F9F-C19E-507E-42A0F4F9D98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C2997372-D7A3-59D4-98A7-BC9010A8FA1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0F904FED-3442-6D0B-0DB0-4BC0EC3CDF3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CAAAA9C3-CEE6-5562-9C9C-C9989C5CB11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F0F40187-203B-1C70-FEBF-C8808DB90FE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93823BCC-97CD-0570-803F-39F0BD54C61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089E8401-869E-8F47-F22B-0E38FDD60F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0021" y="1461542"/>
            <a:ext cx="3518217" cy="5396458"/>
          </a:xfrm>
          <a:prstGeom prst="rect">
            <a:avLst/>
          </a:prstGeom>
        </p:spPr>
      </p:pic>
    </p:spTree>
    <p:extLst>
      <p:ext uri="{BB962C8B-B14F-4D97-AF65-F5344CB8AC3E}">
        <p14:creationId xmlns:p14="http://schemas.microsoft.com/office/powerpoint/2010/main" val="317397226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97632-7D5F-EA24-C041-6C2D8687592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9496A4-FE80-6175-876C-2277BE470B7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E589804-69FE-C76D-9A16-8A633EB1E87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36C4BB37-CADB-75EA-5423-E6158019A0C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معكم 15 دقائق للإنجاز. سأمر بين الصفوف لمساعدتكم.</a:t>
            </a:r>
          </a:p>
        </p:txBody>
      </p:sp>
      <p:pic>
        <p:nvPicPr>
          <p:cNvPr id="120" name="Image 119">
            <a:extLst>
              <a:ext uri="{FF2B5EF4-FFF2-40B4-BE49-F238E27FC236}">
                <a16:creationId xmlns:a16="http://schemas.microsoft.com/office/drawing/2014/main" id="{9932B1D3-D9D8-2926-273B-C8F7835AAE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83E10C81-6CE7-A5BB-3017-AF16652DCB3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31C6A33C-9090-50C6-2226-02132E28F2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0FE691A9-1070-98F4-2004-15F469BD418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FAA528E6-A8F6-E421-0B68-E8ADACF6A4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443F97C-29DD-C590-E18A-F0EC0100C8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70270E7A-8A01-93B6-1A7E-AF05215DA2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FAC22BE-7ED2-6221-336A-2CC33ADD0F6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5" name="Espace réservé pour une image  5">
            <a:extLst>
              <a:ext uri="{FF2B5EF4-FFF2-40B4-BE49-F238E27FC236}">
                <a16:creationId xmlns:a16="http://schemas.microsoft.com/office/drawing/2014/main" id="{95E258F2-67E4-B87A-6672-75D2F62C3E6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A0281507-21EB-D981-3184-61E2059B0F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0021" y="1461542"/>
            <a:ext cx="3518217" cy="5396458"/>
          </a:xfrm>
          <a:prstGeom prst="rect">
            <a:avLst/>
          </a:prstGeom>
        </p:spPr>
      </p:pic>
    </p:spTree>
    <p:extLst>
      <p:ext uri="{BB962C8B-B14F-4D97-AF65-F5344CB8AC3E}">
        <p14:creationId xmlns:p14="http://schemas.microsoft.com/office/powerpoint/2010/main" val="139193508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F978-6935-A951-529C-21ABDF0393D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2CEF254-0140-3F69-EA55-6CD77286FF0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B16F091-49BA-3C52-67FA-D30B23E2209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7AAB4CBF-E8D2-C0F1-C4F9-A9137BCABFA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من منكم يقرأ انتاجه؟</a:t>
            </a:r>
          </a:p>
        </p:txBody>
      </p:sp>
      <p:pic>
        <p:nvPicPr>
          <p:cNvPr id="120" name="Image 119">
            <a:extLst>
              <a:ext uri="{FF2B5EF4-FFF2-40B4-BE49-F238E27FC236}">
                <a16:creationId xmlns:a16="http://schemas.microsoft.com/office/drawing/2014/main" id="{1700C3AE-DC9A-813C-1B29-A0EB6EBD28C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8436802C-BD8B-4C21-315E-DAF8A80544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E151F6C-8156-FD9E-CF8E-DE19BDA11F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396CE76D-66CC-3A56-D37D-DC4D52A500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E0621FAF-A603-E5DE-8C25-5973EC526B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7FEDAD26-BA25-81A3-637E-13769DAFC2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B4131E10-4DDB-572A-D21D-2E305C84641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A7FF98D-4611-86F5-3AEB-32414BDE059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40804666-4A30-7388-3689-F2E8DF00115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2A856A0B-C6C9-D133-0A78-2C23F42B08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0021" y="1461542"/>
            <a:ext cx="3518217" cy="5396458"/>
          </a:xfrm>
          <a:prstGeom prst="rect">
            <a:avLst/>
          </a:prstGeom>
        </p:spPr>
      </p:pic>
    </p:spTree>
    <p:extLst>
      <p:ext uri="{BB962C8B-B14F-4D97-AF65-F5344CB8AC3E}">
        <p14:creationId xmlns:p14="http://schemas.microsoft.com/office/powerpoint/2010/main" val="332165186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5907F-8D64-153C-3BD0-61A4029953A5}"/>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B62F7BA-AECA-AABD-D4F1-B1AF1C8F72D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7FD3A35E-6096-D0B3-7B7D-CF2AFD1745E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FD912E7-8198-186C-0CEB-A8B2F9335167}"/>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أليكم هذا النموذج.  من يقرأ؟  دونوه على دفاتر البحث.</a:t>
            </a:r>
          </a:p>
        </p:txBody>
      </p:sp>
      <p:pic>
        <p:nvPicPr>
          <p:cNvPr id="120" name="Image 119">
            <a:extLst>
              <a:ext uri="{FF2B5EF4-FFF2-40B4-BE49-F238E27FC236}">
                <a16:creationId xmlns:a16="http://schemas.microsoft.com/office/drawing/2014/main" id="{975A00BE-9C18-3DE4-1859-07BE66306BE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7365926E-08CF-CB00-10E2-CA3BE58CEC3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FAC8BCEA-BE5D-1E86-977B-016981559D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EA14E9F7-AD98-56FF-8126-0DACB81E91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1373B3B6-3C5F-7FBE-0D6E-5A8C33EDD2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F013E28A-B7C0-1DF3-5116-BEF75A0E77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D166D670-3318-5B82-BF4F-C9141E944B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D71DB1F6-B800-9BF4-1790-130FA0DA2F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3BBF78E9-627E-F228-BEBF-534AED60518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5D325C62-4EE0-9A4E-05D6-8C79EF4611BE}"/>
              </a:ext>
            </a:extLst>
          </p:cNvPr>
          <p:cNvSpPr txBox="1"/>
          <p:nvPr/>
        </p:nvSpPr>
        <p:spPr>
          <a:xfrm>
            <a:off x="429213" y="1769507"/>
            <a:ext cx="8285573" cy="5016758"/>
          </a:xfrm>
          <a:prstGeom prst="rect">
            <a:avLst/>
          </a:prstGeom>
          <a:noFill/>
        </p:spPr>
        <p:txBody>
          <a:bodyPr wrap="square">
            <a:spAutoFit/>
          </a:bodyPr>
          <a:lstStyle/>
          <a:p>
            <a:pPr algn="just" rtl="1">
              <a:buNone/>
            </a:pP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اَلتَّواصُلُ رُكْنٌ أَساسِيٌّ في حَياةِ ٱلْإِنْسانِ، إِذْ إِنَّهُ يُوَطِّدُ ٱلْعَلاقاتِ بَيْنَ ٱلْأَشْخاصِ وَيُنَمّي روحَ ٱلتَّعاوُنِ وَٱلاِحْتِرامِ </a:t>
            </a:r>
            <a:r>
              <a:rPr lang="ar-MA" sz="32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ٱلْمُتَبادَلِ</a:t>
            </a: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p>
          <a:p>
            <a:pPr algn="just" rtl="1">
              <a:buNone/>
            </a:pP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لِتَحْقيقِ تَواصُلٍ جَيِّدٍ مَعَ ٱلْآخَرينَ، يَنْبَغي أَوَّلاً أَنْ تُحْسِنَ ٱلاِسْتِماعَ وَلا تَقْطَعْ حَديثَ مُحادِثِكَ، فَإِنَّ ذَلِكَ يُعَبِّرُ عَنِ </a:t>
            </a:r>
            <a:r>
              <a:rPr lang="ar-MA" sz="32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ٱحْتِرامِكَ</a:t>
            </a: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لَهُ. </a:t>
            </a:r>
            <a:r>
              <a:rPr lang="ar-MA" sz="32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وَٱحْذَرْ</a:t>
            </a: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أَنْ تَسْتَعْمِلَ أَلْفاظاً جارِحَةً أَوْ أُسْلوباً فيهِ غِلْظَةٌ لِأَنَّ ٱلْكَلِمَةَ ٱلطَّيِّبَةَ تَفْتَحُ ٱلْقُلوبَ وَتَجْمَعُ ٱلنّاسَ. إِيّاكَ أَنْ تَغْضَبَ. لا تَرْفَعْ صَوْتَكَ، ولا تَسْخَرْ مِنْ أَحَدٍ. كُنْ صادِقاً وَٱبْتَسِمْ حينَ تَلْقى ٱلنّاسَ، فَإِنَّ ٱلاِبْتِسامَةَ صَدَقَةٌ.</a:t>
            </a:r>
          </a:p>
          <a:p>
            <a:pPr algn="just" rtl="1">
              <a:buNone/>
            </a:pP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إنَّ تَطْبيقَ قَواعِدِ ٱلتَّواصُلِ ٱلْجَيِّدِ ضَرورَةٌ لا غِنىً عَنْها لِبِناءِ مُجْتَمَعٍ مُتَرابِطٍ وَسَعيدٍ. فَبادِرْ إِلى تَطْبيقِ هَذِهِ ٱلتَّوْجِيهاتِ مَعَ أُسْرَتِكَ وَأَصْدِقائِكَ، وَسَتَرى كَيْفَ تَتَحَوَّلُ عَلاقاتُكَ إِلى رَوابِطَ مَتينَةٍ مَبْنِيَّةٍ عَلى ٱلْمَحَبَّةِ وَٱلثِّقَةِ.</a:t>
            </a:r>
          </a:p>
        </p:txBody>
      </p:sp>
    </p:spTree>
    <p:extLst>
      <p:ext uri="{BB962C8B-B14F-4D97-AF65-F5344CB8AC3E}">
        <p14:creationId xmlns:p14="http://schemas.microsoft.com/office/powerpoint/2010/main" val="267123967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331" y="3224807"/>
            <a:ext cx="5436000" cy="1405870"/>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1855803" y="3725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12" name="ZoneTexte 11">
            <a:extLst>
              <a:ext uri="{FF2B5EF4-FFF2-40B4-BE49-F238E27FC236}">
                <a16:creationId xmlns:a16="http://schemas.microsoft.com/office/drawing/2014/main" id="{94468E97-2950-BF8B-CD72-E2C70C14C13C}"/>
              </a:ext>
            </a:extLst>
          </p:cNvPr>
          <p:cNvSpPr txBox="1"/>
          <p:nvPr/>
        </p:nvSpPr>
        <p:spPr>
          <a:xfrm>
            <a:off x="5166585" y="3335822"/>
            <a:ext cx="1236236"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2"/>
                                        </p:tgtEl>
                                        <p:attrNameLst>
                                          <p:attrName>style.visibility</p:attrName>
                                        </p:attrNameLst>
                                      </p:cBhvr>
                                      <p:to>
                                        <p:strVal val="visible"/>
                                      </p:to>
                                    </p:set>
                                    <p:animEffect transition="in" filter="wipe(up)">
                                      <p:cBhvr>
                                        <p:cTn id="9"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03157"/>
            <a:chOff x="552763" y="126524"/>
            <a:chExt cx="7558419" cy="30315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sp>
        <p:nvSpPr>
          <p:cNvPr id="6" name="Rectangle 5">
            <a:extLst>
              <a:ext uri="{FF2B5EF4-FFF2-40B4-BE49-F238E27FC236}">
                <a16:creationId xmlns:a16="http://schemas.microsoft.com/office/drawing/2014/main" id="{CF211772-8209-8B71-363D-F38CE163DB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4" name="Rectangle 13">
            <a:extLst>
              <a:ext uri="{FF2B5EF4-FFF2-40B4-BE49-F238E27FC236}">
                <a16:creationId xmlns:a16="http://schemas.microsoft.com/office/drawing/2014/main" id="{416AF5F6-D8E7-C229-1FF4-EF10C6A040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2">
            <a:extLst>
              <a:ext uri="{FF2B5EF4-FFF2-40B4-BE49-F238E27FC236}">
                <a16:creationId xmlns:a16="http://schemas.microsoft.com/office/drawing/2014/main" id="{007B8FE2-12AC-25F1-3378-E7DADC3BF0E7}"/>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77B544-E3BE-8B4A-9111-780607E427C1}"/>
              </a:ext>
            </a:extLst>
          </p:cNvPr>
          <p:cNvSpPr>
            <a:spLocks noGrp="1"/>
          </p:cNvSpPr>
          <p:nvPr>
            <p:ph type="title"/>
          </p:nvPr>
        </p:nvSpPr>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11" name="Rectangle : coins arrondis 10">
            <a:extLst>
              <a:ext uri="{FF2B5EF4-FFF2-40B4-BE49-F238E27FC236}">
                <a16:creationId xmlns:a16="http://schemas.microsoft.com/office/drawing/2014/main" id="{647ECA4B-2F47-3250-3FA0-1C4ED3B82AF1}"/>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 coins arrondis 21">
            <a:extLst>
              <a:ext uri="{FF2B5EF4-FFF2-40B4-BE49-F238E27FC236}">
                <a16:creationId xmlns:a16="http://schemas.microsoft.com/office/drawing/2014/main" id="{EB31F348-D60F-8F06-2BC8-BF4CE1F26B90}"/>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3" name="Image 22">
            <a:extLst>
              <a:ext uri="{FF2B5EF4-FFF2-40B4-BE49-F238E27FC236}">
                <a16:creationId xmlns:a16="http://schemas.microsoft.com/office/drawing/2014/main" id="{A6FDEFD7-33C2-13B3-E94F-33CF0E072E0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B605505-736C-235A-670C-F5C842B1BD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5" name="Image 24">
            <a:extLst>
              <a:ext uri="{FF2B5EF4-FFF2-40B4-BE49-F238E27FC236}">
                <a16:creationId xmlns:a16="http://schemas.microsoft.com/office/drawing/2014/main" id="{355B254E-BCA7-9953-BE5F-C00FD64D68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6" name="Image 25">
            <a:extLst>
              <a:ext uri="{FF2B5EF4-FFF2-40B4-BE49-F238E27FC236}">
                <a16:creationId xmlns:a16="http://schemas.microsoft.com/office/drawing/2014/main" id="{BB0FFB63-5664-7C9B-F26E-46C4B6DE6E7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7" name="Rectangle 26">
            <a:extLst>
              <a:ext uri="{FF2B5EF4-FFF2-40B4-BE49-F238E27FC236}">
                <a16:creationId xmlns:a16="http://schemas.microsoft.com/office/drawing/2014/main" id="{40698ADD-9E9E-C4D4-5E33-C7FFB538D23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8" name="Rectangle 27">
            <a:extLst>
              <a:ext uri="{FF2B5EF4-FFF2-40B4-BE49-F238E27FC236}">
                <a16:creationId xmlns:a16="http://schemas.microsoft.com/office/drawing/2014/main" id="{3D03564D-90B6-0E6D-AC41-48996D8111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9" name="Rectangle 28">
            <a:extLst>
              <a:ext uri="{FF2B5EF4-FFF2-40B4-BE49-F238E27FC236}">
                <a16:creationId xmlns:a16="http://schemas.microsoft.com/office/drawing/2014/main" id="{8CA0EC15-937E-7862-79C3-DCF68848D34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D073625D-6CE1-2205-1297-94B001ADEC4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5"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90F2CB18-BB58-9E23-5C86-FCA486B88774}"/>
              </a:ext>
            </a:extLst>
          </p:cNvPr>
          <p:cNvPicPr>
            <a:picLocks noGrp="1" noChangeAspect="1"/>
          </p:cNvPicPr>
          <p:nvPr>
            <p:ph type="pic" sz="quarter" idx="12"/>
          </p:nvPr>
        </p:nvPicPr>
        <p:blipFill>
          <a:blip r:embed="rId8">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72616" y="756000"/>
            <a:ext cx="783900" cy="783900"/>
          </a:xfrm>
        </p:spPr>
      </p:pic>
      <p:pic>
        <p:nvPicPr>
          <p:cNvPr id="6" name="اختتام الحصة5_1">
            <a:hlinkClick r:id="" action="ppaction://media"/>
            <a:extLst>
              <a:ext uri="{FF2B5EF4-FFF2-40B4-BE49-F238E27FC236}">
                <a16:creationId xmlns:a16="http://schemas.microsoft.com/office/drawing/2014/main" id="{6C917EB8-72F3-187A-3983-8C3C349916E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871663" y="2439988"/>
            <a:ext cx="5400675" cy="3038475"/>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97F8EFA1-E77F-13C1-E6CA-3738082843E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Tree>
    <p:extLst>
      <p:ext uri="{BB962C8B-B14F-4D97-AF65-F5344CB8AC3E}">
        <p14:creationId xmlns:p14="http://schemas.microsoft.com/office/powerpoint/2010/main" val="137906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6"/>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6"/>
                                        </p:tgtEl>
                                      </p:cBhvr>
                                    </p:cmd>
                                  </p:childTnLst>
                                </p:cTn>
                              </p:par>
                            </p:childTnLst>
                          </p:cTn>
                        </p:par>
                      </p:childTnLst>
                    </p:cTn>
                  </p:par>
                </p:childTnLst>
              </p:cTn>
              <p:nextCondLst>
                <p:cond evt="onClick" delay="0">
                  <p:tgtEl>
                    <p:spTgt spid="6"/>
                  </p:tgtEl>
                </p:cond>
              </p:nextCondLst>
            </p:seq>
            <p:video>
              <p:cMediaNode vol="80000">
                <p:cTn id="15" fill="hold" display="0">
                  <p:stCondLst>
                    <p:cond delay="indefinite"/>
                  </p:stCondLst>
                </p:cTn>
                <p:tgtEl>
                  <p:spTgt spid="6"/>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01- ورشة القراء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01- الإنتاج الكتاب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الصـــرف والتحويل">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16177</TotalTime>
  <Words>1064</Words>
  <Application>Microsoft Office PowerPoint</Application>
  <PresentationFormat>Affichage à l'écran (4:3)</PresentationFormat>
  <Paragraphs>228</Paragraphs>
  <Slides>38</Slides>
  <Notes>1</Notes>
  <HiddenSlides>0</HiddenSlides>
  <MMClips>4</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38</vt:i4>
      </vt:variant>
    </vt:vector>
  </HeadingPairs>
  <TitlesOfParts>
    <vt:vector size="59" baseType="lpstr">
      <vt:lpstr>Dosis Medium</vt:lpstr>
      <vt:lpstr>Calibri Light</vt:lpstr>
      <vt:lpstr>Microsoft Uighur</vt:lpstr>
      <vt:lpstr>Arial</vt:lpstr>
      <vt:lpstr>Dosis ExtraBold</vt:lpstr>
      <vt:lpstr>Wingdings</vt:lpstr>
      <vt:lpstr>Dosis SemiBold</vt:lpstr>
      <vt:lpstr>Calibri</vt:lpstr>
      <vt:lpstr>Modern Love</vt:lpstr>
      <vt:lpstr>Dosis</vt:lpstr>
      <vt:lpstr>01- نشاط اعتيادي</vt:lpstr>
      <vt:lpstr>2_01- ورشة القراءة</vt:lpstr>
      <vt:lpstr>4_01- الإنتاج الكتابي</vt:lpstr>
      <vt:lpstr>2_Thème Office</vt:lpstr>
      <vt:lpstr>3_Thème Office</vt:lpstr>
      <vt:lpstr>1_Env-Enseignant</vt:lpstr>
      <vt:lpstr>3_Env-Enseignant</vt:lpstr>
      <vt:lpstr>1_الصـــرف والتحويل</vt:lpstr>
      <vt:lpstr>1_05- اختتام الحصة</vt:lpstr>
      <vt:lpstr>2_05- اختتام الحصة</vt:lpstr>
      <vt:lpstr>2_01- نشاط اعتيادي</vt:lpstr>
      <vt:lpstr>Présentation PowerPoint</vt:lpstr>
      <vt:lpstr>Présentation PowerPoint</vt:lpstr>
      <vt:lpstr>تنظيم حصص الأسبوع الثالث</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سنشرع في نشاط جديد من  يومياتي في الكتابة. </vt:lpstr>
      <vt:lpstr>على دفاتركم،  أنجزوا النشاط التالي:</vt:lpstr>
      <vt:lpstr> سامر بين الصفوف لمساعدتكم. معكم 5 دقائق للإنجاز.</vt:lpstr>
      <vt:lpstr> من يقرأ إنجاز؟.</vt:lpstr>
      <vt:lpstr>الفائزون بنجمة الكتابة هم ........................................................................... </vt:lpstr>
      <vt:lpstr>ورشة القراءة – الحصة 4 </vt:lpstr>
      <vt:lpstr>نواصل قراءة نص " هيا نصوت".</vt:lpstr>
      <vt:lpstr>نصحح الواجب المنزل. سأراقب إنجازاتكم.</vt:lpstr>
      <vt:lpstr>من يجيب عن السؤال4؟ هل الحواب وارد في النص؟ أين ؟</vt:lpstr>
      <vt:lpstr>من يقرأ؟ صححوا</vt:lpstr>
      <vt:lpstr>من يجيب عن السؤال5 ؟ هل الحواب وارد في النص؟ أين ؟</vt:lpstr>
      <vt:lpstr>من يقرأ؟</vt:lpstr>
      <vt:lpstr>الآن ستجيبون  على الأسئلة 6 - 7-على كراساتكم. نشاط فردي (10دقائق للإنجاز).</vt:lpstr>
      <vt:lpstr>سأمر بين الصفوف لمساعدتكم .</vt:lpstr>
      <vt:lpstr>لنصحح السؤال 6. من يقرأ جوابه؟ أين يوجد المقطع الدي ورد فيه الحواب.</vt:lpstr>
      <vt:lpstr>صححوا.</vt:lpstr>
      <vt:lpstr>لنصحح السؤال 7. من يقرأ جوابه؟ من يقترح جوابا آخر؟</vt:lpstr>
      <vt:lpstr>إليكم اقتراحا للجواب. صححوا</vt:lpstr>
      <vt:lpstr>ورشة الكتابة - الإنتاج الكتابي </vt:lpstr>
      <vt:lpstr>سنشرع الآن في حصة الإنتاج الكتابي.  سنواصل التدرب على كتابة نص توجيهي.</vt:lpstr>
      <vt:lpstr>لماذا نكتب نصا توجيهيا؟ ما هي عناصره؟ </vt:lpstr>
      <vt:lpstr>من يقرأ؟</vt:lpstr>
      <vt:lpstr>خدوا كراساتكم.  في ثنائيات انجزوا النشاط الوارد في الصفحة  107</vt:lpstr>
      <vt:lpstr>معكم 15 دقائق للإنجاز. سأمر بين الصفوف لمساعدتكم.</vt:lpstr>
      <vt:lpstr>لنصحح.  من منكم يقرأ انتاجه؟</vt:lpstr>
      <vt:lpstr>أليكم هذا النموذج.  من يقرأ؟  دونوه على دفاتر البحث.</vt:lpstr>
      <vt:lpstr>Présentation PowerPoint</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170</cp:revision>
  <dcterms:created xsi:type="dcterms:W3CDTF">2023-09-20T21:35:22Z</dcterms:created>
  <dcterms:modified xsi:type="dcterms:W3CDTF">2026-04-05T14:34:29Z</dcterms:modified>
</cp:coreProperties>
</file>