
<file path=[Content_Types].xml><?xml version="1.0" encoding="utf-8"?>
<Types xmlns="http://schemas.openxmlformats.org/package/2006/content-types">
  <Default Extension="bin" ContentType="image/unknown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3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4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5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6.xml" ContentType="application/vnd.openxmlformats-officedocument.theme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7.xml" ContentType="application/vnd.openxmlformats-officedocument.theme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theme/theme8.xml" ContentType="application/vnd.openxmlformats-officedocument.theme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theme/theme9.xml" ContentType="application/vnd.openxmlformats-officedocument.theme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theme/theme10.xml" ContentType="application/vnd.openxmlformats-officedocument.theme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theme/theme11.xml" ContentType="application/vnd.openxmlformats-officedocument.theme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theme/theme12.xml" ContentType="application/vnd.openxmlformats-officedocument.theme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  <p:sldMasterId id="2147483687" r:id="rId2"/>
    <p:sldMasterId id="2147483710" r:id="rId3"/>
    <p:sldMasterId id="2147483720" r:id="rId4"/>
    <p:sldMasterId id="2147483747" r:id="rId5"/>
    <p:sldMasterId id="2147483763" r:id="rId6"/>
    <p:sldMasterId id="2147483788" r:id="rId7"/>
    <p:sldMasterId id="2147483812" r:id="rId8"/>
    <p:sldMasterId id="2147483836" r:id="rId9"/>
    <p:sldMasterId id="2147483861" r:id="rId10"/>
    <p:sldMasterId id="2147483877" r:id="rId11"/>
    <p:sldMasterId id="2147483892" r:id="rId12"/>
    <p:sldMasterId id="2147483917" r:id="rId13"/>
  </p:sldMasterIdLst>
  <p:notesMasterIdLst>
    <p:notesMasterId r:id="rId37"/>
  </p:notesMasterIdLst>
  <p:sldIdLst>
    <p:sldId id="2147482896" r:id="rId14"/>
    <p:sldId id="2147482604" r:id="rId15"/>
    <p:sldId id="2147482840" r:id="rId16"/>
    <p:sldId id="2147482846" r:id="rId17"/>
    <p:sldId id="2147482826" r:id="rId18"/>
    <p:sldId id="2147482895" r:id="rId19"/>
    <p:sldId id="2147482814" r:id="rId20"/>
    <p:sldId id="2147482866" r:id="rId21"/>
    <p:sldId id="2147482463" r:id="rId22"/>
    <p:sldId id="2147482885" r:id="rId23"/>
    <p:sldId id="2147482858" r:id="rId24"/>
    <p:sldId id="2147482886" r:id="rId25"/>
    <p:sldId id="2147482863" r:id="rId26"/>
    <p:sldId id="2147482880" r:id="rId27"/>
    <p:sldId id="2147482897" r:id="rId28"/>
    <p:sldId id="2147482888" r:id="rId29"/>
    <p:sldId id="2147482867" r:id="rId30"/>
    <p:sldId id="2147482899" r:id="rId31"/>
    <p:sldId id="2147482893" r:id="rId32"/>
    <p:sldId id="2147482898" r:id="rId33"/>
    <p:sldId id="2147482882" r:id="rId34"/>
    <p:sldId id="2147482874" r:id="rId35"/>
    <p:sldId id="2147482892" r:id="rId3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C8DA8"/>
    <a:srgbClr val="959BB3"/>
    <a:srgbClr val="989EB5"/>
    <a:srgbClr val="5E668D"/>
    <a:srgbClr val="9299B1"/>
    <a:srgbClr val="A1A7BC"/>
    <a:srgbClr val="565F88"/>
    <a:srgbClr val="939BB2"/>
    <a:srgbClr val="424D7C"/>
    <a:srgbClr val="7FB9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144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9" Type="http://schemas.openxmlformats.org/officeDocument/2006/relationships/viewProps" Target="viewProps.xml"/><Relationship Id="rId21" Type="http://schemas.openxmlformats.org/officeDocument/2006/relationships/slide" Target="slides/slide8.xml"/><Relationship Id="rId34" Type="http://schemas.openxmlformats.org/officeDocument/2006/relationships/slide" Target="slides/slide2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slide" Target="slides/slide16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28/04/2026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png"/></Relationships>
</file>

<file path=ppt/slideLayouts/_rels/slideLayout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83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8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85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9.png"/><Relationship Id="rId5" Type="http://schemas.microsoft.com/office/2007/relationships/hdphoto" Target="../media/hdphoto5.wdp"/><Relationship Id="rId4" Type="http://schemas.openxmlformats.org/officeDocument/2006/relationships/image" Target="../media/image18.png"/><Relationship Id="rId9" Type="http://schemas.microsoft.com/office/2007/relationships/hdphoto" Target="../media/hdphoto7.wdp"/></Relationships>
</file>

<file path=ppt/slideLayouts/_rels/slideLayout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9.png"/><Relationship Id="rId5" Type="http://schemas.microsoft.com/office/2007/relationships/hdphoto" Target="../media/hdphoto5.wdp"/><Relationship Id="rId4" Type="http://schemas.openxmlformats.org/officeDocument/2006/relationships/image" Target="../media/image18.png"/><Relationship Id="rId9" Type="http://schemas.microsoft.com/office/2007/relationships/hdphoto" Target="../media/hdphoto7.wdp"/></Relationships>
</file>

<file path=ppt/slideLayouts/_rels/slideLayout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9.png"/><Relationship Id="rId5" Type="http://schemas.microsoft.com/office/2007/relationships/hdphoto" Target="../media/hdphoto5.wdp"/><Relationship Id="rId4" Type="http://schemas.openxmlformats.org/officeDocument/2006/relationships/image" Target="../media/image18.png"/><Relationship Id="rId9" Type="http://schemas.microsoft.com/office/2007/relationships/hdphoto" Target="../media/hdphoto7.wdp"/></Relationships>
</file>

<file path=ppt/slideLayouts/_rels/slideLayout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microsoft.com/office/2007/relationships/hdphoto" Target="../media/hdphoto7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20.png"/><Relationship Id="rId5" Type="http://schemas.microsoft.com/office/2007/relationships/hdphoto" Target="../media/hdphoto6.wdp"/><Relationship Id="rId4" Type="http://schemas.openxmlformats.org/officeDocument/2006/relationships/image" Target="../media/image19.png"/><Relationship Id="rId9" Type="http://schemas.microsoft.com/office/2007/relationships/hdphoto" Target="../media/hdphoto5.wdp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26.png"/><Relationship Id="rId5" Type="http://schemas.microsoft.com/office/2007/relationships/hdphoto" Target="../media/hdphoto8.wdp"/><Relationship Id="rId4" Type="http://schemas.openxmlformats.org/officeDocument/2006/relationships/image" Target="../media/image25.png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5.png"/></Relationships>
</file>

<file path=ppt/slideLayouts/_rels/slideLayout1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openxmlformats.org/officeDocument/2006/relationships/image" Target="../media/image2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microsoft.com/office/2007/relationships/hdphoto" Target="../media/hdphoto7.wdp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5.png"/></Relationships>
</file>

<file path=ppt/slideLayouts/_rels/slideLayout1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10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10.xml"/></Relationships>
</file>

<file path=ppt/slideLayouts/_rels/slideLayout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10.xml"/></Relationships>
</file>

<file path=ppt/slideLayouts/_rels/slideLayout1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0.xml"/><Relationship Id="rId5" Type="http://schemas.microsoft.com/office/2007/relationships/hdphoto" Target="../media/hdphoto6.wdp"/><Relationship Id="rId4" Type="http://schemas.openxmlformats.org/officeDocument/2006/relationships/image" Target="../media/image31.png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1.xml"/></Relationships>
</file>

<file path=ppt/slideLayouts/_rels/slideLayout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1.xml"/></Relationships>
</file>

<file path=ppt/slideLayouts/_rels/slideLayout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1.xml"/></Relationships>
</file>

<file path=ppt/slideLayouts/_rels/slideLayout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2.xml"/></Relationships>
</file>

<file path=ppt/slideLayouts/_rels/slideLayout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2.xml"/></Relationships>
</file>

<file path=ppt/slideLayouts/_rels/slideLayout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2.xml"/></Relationships>
</file>

<file path=ppt/slideLayouts/_rels/slideLayout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2.xml"/></Relationships>
</file>

<file path=ppt/slideLayouts/_rels/slideLayout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2.xml"/></Relationships>
</file>

<file path=ppt/slideLayouts/_rels/slideLayout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2.xml"/></Relationships>
</file>

<file path=ppt/slideLayouts/_rels/slideLayout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2.xml"/></Relationships>
</file>

<file path=ppt/slideLayouts/_rels/slideLayout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2.xml"/></Relationships>
</file>

<file path=ppt/slideLayouts/_rels/slideLayout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2.xml"/></Relationships>
</file>

<file path=ppt/slideLayouts/_rels/slideLayout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2.xml"/></Relationships>
</file>

<file path=ppt/slideLayouts/_rels/slideLayout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2.xml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2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2.xml"/></Relationships>
</file>

<file path=ppt/slideLayouts/_rels/slideLayout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2.xml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2.xml"/></Relationships>
</file>

<file path=ppt/slideLayouts/_rels/slideLayout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2.xml"/></Relationships>
</file>

<file path=ppt/slideLayouts/_rels/slideLayout2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2.xml"/></Relationships>
</file>

<file path=ppt/slideLayouts/_rels/slideLayout2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2.xml"/></Relationships>
</file>

<file path=ppt/slideLayouts/_rels/slideLayout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2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2.xml"/></Relationships>
</file>

<file path=ppt/slideLayouts/_rels/slideLayout2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2.xml"/></Relationships>
</file>

<file path=ppt/slideLayouts/_rels/slideLayout2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26.png"/><Relationship Id="rId5" Type="http://schemas.microsoft.com/office/2007/relationships/hdphoto" Target="../media/hdphoto8.wdp"/><Relationship Id="rId4" Type="http://schemas.openxmlformats.org/officeDocument/2006/relationships/image" Target="../media/image25.png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28/04/2026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3448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28/04/2026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9924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28/04/2026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2759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28/04/2026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6782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28/04/2026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306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28/04/2026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8375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28/04/2026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8765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28/04/2026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2437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28/04/2026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8194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28/04/2026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6477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28/04/2026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41662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207652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26579187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00549638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73457422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914501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1369914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7214343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1086969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2875629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759733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9265721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62919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194448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3543865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8020280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2974080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286038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7912940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6453445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1760025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2188833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3082060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9505590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4560338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035561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9518990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5173422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72579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4322869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6094629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6832948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97155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9208495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8360151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8998450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51466033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5388385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765045558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926850198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8327686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9382124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4089298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05300501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2337397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3056983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6465987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2166873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2515052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8645274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3225365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7678709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8935433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3352988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8256034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3444966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7704990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229055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1980656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4443344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80594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7860857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3853118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937816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9761283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3556648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8236806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5775541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73559571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84461749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793796982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8600723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4646658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7366175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614608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967158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1551937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6434249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0533722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6306550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2797585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3597059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4344940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0085459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262104624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874420205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684327025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2544253493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2134031978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833923110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9563584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32826465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54267374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48543361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830128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4569817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77959550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0539869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4815497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5532121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138184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44DC88C6-5707-86F7-D833-5641FA28E5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410748" y="3027833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930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-13143" r="-13143"/>
          <a:stretch>
            <a:fillRect/>
          </a:stretch>
        </p:blipFill>
        <p:spPr>
          <a:xfrm>
            <a:off x="6589204" y="4424575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2452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1885592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2474717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9419175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9030481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2481900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2224155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8818976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0429930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1939404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9981626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1494250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1327844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0783158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96781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3336542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3506877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0231460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822919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7637884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185177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1739338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9355334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8658278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195412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4127840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4899938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1255959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5500691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792925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213101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126564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2023276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1928716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7820442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255065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9690131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4662870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7662058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6212066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8688410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9871283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6597192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2785183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1010925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0161642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5619406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9105158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7867778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1484324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2409105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764036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2843015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3322795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0800463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78521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5651236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7234087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772351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8616630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6648746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8104990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8497659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6957273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5530073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190628044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338937622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تراكيب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431842387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2889463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9137100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586293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6135663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2337357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3856478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2318566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436121" y="3058690"/>
            <a:ext cx="9909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69409" y="4307506"/>
            <a:ext cx="11576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598279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7202605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5245332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55265684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694063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646234305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215409681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46897127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42240513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9160872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2658900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6720602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7344026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6156169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87121093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0530503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1547135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2051703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67423053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3120361169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855632867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2810126353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4196021114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176754642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100327054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413688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497711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39891674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82662609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4249249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03880909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13084405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5463022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8379292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0717922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6638337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0293017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44DC88C6-5707-86F7-D833-5641FA28E5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410748" y="3027833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02706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-13143" r="-13143"/>
          <a:stretch>
            <a:fillRect/>
          </a:stretch>
        </p:blipFill>
        <p:spPr>
          <a:xfrm>
            <a:off x="6589204" y="4424575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58039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55B01D-289D-7A6F-1FA2-C13E7757D2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F1C2E65-3489-A64E-F20E-2EC642FFC1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302E22A-BC6A-7A21-7F33-EB902DC81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28/04/2026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6DD95EC-EF68-0C3C-3A1F-C083512E2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7777C68-1066-7540-604A-277E3CBC4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7507432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2F32E7-45C6-D802-4762-3FECD3AB5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39DE6F-CF17-E84E-E94C-3FCAD26089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3FA0308-34E0-D70C-5208-219862B32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28/04/2026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9B7C8FE-F77D-581E-B4F6-97DA0BA57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E68E96D-7AF8-1146-1516-FF04CEDAD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9837530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DA8717-CCE1-2380-8935-0A3266C35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421AE0E-2C9F-4A6E-AFD6-7C8F5A99EA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7F60B0A-1943-2512-0C29-D7B7661D9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28/04/2026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0ABCEF4-A1D0-508F-3D1A-489558734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4D09671-B11A-86FB-BE2E-62CCB6C38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5689474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72BA64-2FB8-9BF6-6272-49BAAD120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86E9BE6-97AA-3FF1-F513-DD02E087EB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F38C591-7B04-4897-E983-51ACA8046B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4FA1FF5-2AB0-D37B-DC0E-9A6F8C51F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28/04/2026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C7B019E-33C0-14B6-AE30-3F5AB0ECD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55DD124-AAE0-9245-1DA1-487C1A4C5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4570233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683881-AC03-4B3D-5ABA-FCD184A6A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D42FC1E-3B69-3986-FD6D-F71391B11C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26C5B42-2D69-590E-E2A2-003FFC3419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CAC20DB-B69C-FEB1-9FB5-EA1DECBEF9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51E02F9-176D-6846-5B92-EFBD497E86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0009C9C-1FFA-6711-C9D0-99C146934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28/04/2026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97B0BDF-4A87-EA1F-BCEC-EE8B08F24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DBD31E4-596F-246C-0618-CCF7258E6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9768468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038F20-BF7C-366F-50AF-9E839AA59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308F859-8052-4D96-F7E0-979D99ED9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28/04/2026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8619518-70EC-9099-6C57-7DCC58D44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03332A7-9C19-642E-75E2-2A8784863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826568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9D63E92-AA4C-A68C-BBA5-694ABA321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28/04/2026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EF0A690-F1A4-2754-031F-681ADAF49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DB47CBA-EC4C-5AE4-11F1-1C02507DE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1048570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FFB4CA-0E8D-CADE-E77C-D67B1022E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B604A6-CF79-210A-C530-D39C825490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2E8CE26-D547-C269-0FF7-ECB53177EC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78E8CED-016A-AFDD-A878-753D7EECE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28/04/2026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BC956EE-26BB-C22E-2D6F-96E337B67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76AD70F-7C7E-5878-EF7E-A5640F4BE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191439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A76C13-6348-F30A-2FD3-B74E767E2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6C3F336-0700-B373-F17E-4D83294468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A257498-366B-3607-2288-3C67C56CB1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F5E15AD-F416-749D-D922-7DF5B9F23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28/04/2026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9B3F3E4-8925-D6FC-3E9A-F05A15114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3178332-999F-F331-F12D-92F982C1C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4921476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D1484F-82C2-FA06-F384-59982B62E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51C8B4E-7D3E-EB6A-933B-9AB3B47398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ACD4C3-6ABC-02DB-75DA-1ACF27011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28/04/2026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B4378C8-7C99-396B-112D-D4280EBF3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0F7E512-1A8D-CB46-494A-72FE257C4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4598887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08905D7-6CFD-1E11-1C56-A5FCD5D7F2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92B7601-F7B6-A9BE-7555-6B86F20E65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5AB8DF-4A83-757B-BF9F-169314435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28/04/2026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B87C0C-9FE5-EF3C-6433-813B118D6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F3A26BB-E1A2-428B-82EE-D9FCCD5FB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3548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18" Type="http://schemas.openxmlformats.org/officeDocument/2006/relationships/slideLayout" Target="../slideLayouts/slideLayout38.xml"/><Relationship Id="rId26" Type="http://schemas.openxmlformats.org/officeDocument/2006/relationships/image" Target="../media/image2.bin"/><Relationship Id="rId3" Type="http://schemas.openxmlformats.org/officeDocument/2006/relationships/slideLayout" Target="../slideLayouts/slideLayout23.xml"/><Relationship Id="rId21" Type="http://schemas.openxmlformats.org/officeDocument/2006/relationships/slideLayout" Target="../slideLayouts/slideLayout41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slideLayout" Target="../slideLayouts/slideLayout37.xml"/><Relationship Id="rId25" Type="http://schemas.openxmlformats.org/officeDocument/2006/relationships/theme" Target="../theme/theme2.xm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20" Type="http://schemas.openxmlformats.org/officeDocument/2006/relationships/slideLayout" Target="../slideLayouts/slideLayout40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24" Type="http://schemas.openxmlformats.org/officeDocument/2006/relationships/slideLayout" Target="../slideLayouts/slideLayout44.xml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23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30.xml"/><Relationship Id="rId19" Type="http://schemas.openxmlformats.org/officeDocument/2006/relationships/slideLayout" Target="../slideLayouts/slideLayout39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Relationship Id="rId22" Type="http://schemas.openxmlformats.org/officeDocument/2006/relationships/slideLayout" Target="../slideLayouts/slideLayout4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10.png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9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13" Type="http://schemas.openxmlformats.org/officeDocument/2006/relationships/slideLayout" Target="../slideLayouts/slideLayout66.xml"/><Relationship Id="rId18" Type="http://schemas.openxmlformats.org/officeDocument/2006/relationships/slideLayout" Target="../slideLayouts/slideLayout71.xml"/><Relationship Id="rId3" Type="http://schemas.openxmlformats.org/officeDocument/2006/relationships/slideLayout" Target="../slideLayouts/slideLayout56.xml"/><Relationship Id="rId21" Type="http://schemas.openxmlformats.org/officeDocument/2006/relationships/slideLayout" Target="../slideLayouts/slideLayout74.xml"/><Relationship Id="rId7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65.xml"/><Relationship Id="rId17" Type="http://schemas.openxmlformats.org/officeDocument/2006/relationships/slideLayout" Target="../slideLayouts/slideLayout70.xml"/><Relationship Id="rId2" Type="http://schemas.openxmlformats.org/officeDocument/2006/relationships/slideLayout" Target="../slideLayouts/slideLayout55.xml"/><Relationship Id="rId16" Type="http://schemas.openxmlformats.org/officeDocument/2006/relationships/slideLayout" Target="../slideLayouts/slideLayout69.xml"/><Relationship Id="rId20" Type="http://schemas.openxmlformats.org/officeDocument/2006/relationships/slideLayout" Target="../slideLayouts/slideLayout73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58.xml"/><Relationship Id="rId15" Type="http://schemas.openxmlformats.org/officeDocument/2006/relationships/slideLayout" Target="../slideLayouts/slideLayout68.xml"/><Relationship Id="rId23" Type="http://schemas.openxmlformats.org/officeDocument/2006/relationships/theme" Target="../theme/theme4.xml"/><Relationship Id="rId10" Type="http://schemas.openxmlformats.org/officeDocument/2006/relationships/slideLayout" Target="../slideLayouts/slideLayout63.xml"/><Relationship Id="rId19" Type="http://schemas.openxmlformats.org/officeDocument/2006/relationships/slideLayout" Target="../slideLayouts/slideLayout72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Relationship Id="rId14" Type="http://schemas.openxmlformats.org/officeDocument/2006/relationships/slideLayout" Target="../slideLayouts/slideLayout67.xml"/><Relationship Id="rId22" Type="http://schemas.openxmlformats.org/officeDocument/2006/relationships/slideLayout" Target="../slideLayouts/slideLayout7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13" Type="http://schemas.openxmlformats.org/officeDocument/2006/relationships/slideLayout" Target="../slideLayouts/slideLayout88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7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77.xml"/><Relationship Id="rId16" Type="http://schemas.openxmlformats.org/officeDocument/2006/relationships/theme" Target="../theme/theme5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6.xml"/><Relationship Id="rId5" Type="http://schemas.openxmlformats.org/officeDocument/2006/relationships/slideLayout" Target="../slideLayouts/slideLayout80.xml"/><Relationship Id="rId1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Relationship Id="rId14" Type="http://schemas.openxmlformats.org/officeDocument/2006/relationships/slideLayout" Target="../slideLayouts/slideLayout89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13" Type="http://schemas.openxmlformats.org/officeDocument/2006/relationships/slideLayout" Target="../slideLayouts/slideLayout103.xml"/><Relationship Id="rId18" Type="http://schemas.openxmlformats.org/officeDocument/2006/relationships/slideLayout" Target="../slideLayouts/slideLayout108.xml"/><Relationship Id="rId3" Type="http://schemas.openxmlformats.org/officeDocument/2006/relationships/slideLayout" Target="../slideLayouts/slideLayout93.xml"/><Relationship Id="rId21" Type="http://schemas.openxmlformats.org/officeDocument/2006/relationships/slideLayout" Target="../slideLayouts/slideLayout111.xml"/><Relationship Id="rId7" Type="http://schemas.openxmlformats.org/officeDocument/2006/relationships/slideLayout" Target="../slideLayouts/slideLayout97.xml"/><Relationship Id="rId12" Type="http://schemas.openxmlformats.org/officeDocument/2006/relationships/slideLayout" Target="../slideLayouts/slideLayout102.xml"/><Relationship Id="rId17" Type="http://schemas.openxmlformats.org/officeDocument/2006/relationships/slideLayout" Target="../slideLayouts/slideLayout107.xml"/><Relationship Id="rId25" Type="http://schemas.openxmlformats.org/officeDocument/2006/relationships/image" Target="../media/image21.jpg"/><Relationship Id="rId2" Type="http://schemas.openxmlformats.org/officeDocument/2006/relationships/slideLayout" Target="../slideLayouts/slideLayout92.xml"/><Relationship Id="rId16" Type="http://schemas.openxmlformats.org/officeDocument/2006/relationships/slideLayout" Target="../slideLayouts/slideLayout106.xml"/><Relationship Id="rId20" Type="http://schemas.openxmlformats.org/officeDocument/2006/relationships/slideLayout" Target="../slideLayouts/slideLayout110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slideLayout" Target="../slideLayouts/slideLayout101.xml"/><Relationship Id="rId24" Type="http://schemas.openxmlformats.org/officeDocument/2006/relationships/theme" Target="../theme/theme6.xml"/><Relationship Id="rId5" Type="http://schemas.openxmlformats.org/officeDocument/2006/relationships/slideLayout" Target="../slideLayouts/slideLayout95.xml"/><Relationship Id="rId15" Type="http://schemas.openxmlformats.org/officeDocument/2006/relationships/slideLayout" Target="../slideLayouts/slideLayout105.xml"/><Relationship Id="rId23" Type="http://schemas.openxmlformats.org/officeDocument/2006/relationships/slideLayout" Target="../slideLayouts/slideLayout113.xml"/><Relationship Id="rId10" Type="http://schemas.openxmlformats.org/officeDocument/2006/relationships/slideLayout" Target="../slideLayouts/slideLayout100.xml"/><Relationship Id="rId19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Relationship Id="rId14" Type="http://schemas.openxmlformats.org/officeDocument/2006/relationships/slideLayout" Target="../slideLayouts/slideLayout104.xml"/><Relationship Id="rId22" Type="http://schemas.openxmlformats.org/officeDocument/2006/relationships/slideLayout" Target="../slideLayouts/slideLayout112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1.xml"/><Relationship Id="rId13" Type="http://schemas.openxmlformats.org/officeDocument/2006/relationships/slideLayout" Target="../slideLayouts/slideLayout126.xml"/><Relationship Id="rId18" Type="http://schemas.openxmlformats.org/officeDocument/2006/relationships/slideLayout" Target="../slideLayouts/slideLayout131.xml"/><Relationship Id="rId3" Type="http://schemas.openxmlformats.org/officeDocument/2006/relationships/slideLayout" Target="../slideLayouts/slideLayout116.xml"/><Relationship Id="rId21" Type="http://schemas.openxmlformats.org/officeDocument/2006/relationships/slideLayout" Target="../slideLayouts/slideLayout134.xml"/><Relationship Id="rId7" Type="http://schemas.openxmlformats.org/officeDocument/2006/relationships/slideLayout" Target="../slideLayouts/slideLayout120.xml"/><Relationship Id="rId12" Type="http://schemas.openxmlformats.org/officeDocument/2006/relationships/slideLayout" Target="../slideLayouts/slideLayout125.xml"/><Relationship Id="rId17" Type="http://schemas.openxmlformats.org/officeDocument/2006/relationships/slideLayout" Target="../slideLayouts/slideLayout130.xml"/><Relationship Id="rId2" Type="http://schemas.openxmlformats.org/officeDocument/2006/relationships/slideLayout" Target="../slideLayouts/slideLayout115.xml"/><Relationship Id="rId16" Type="http://schemas.openxmlformats.org/officeDocument/2006/relationships/slideLayout" Target="../slideLayouts/slideLayout129.xml"/><Relationship Id="rId20" Type="http://schemas.openxmlformats.org/officeDocument/2006/relationships/slideLayout" Target="../slideLayouts/slideLayout133.xml"/><Relationship Id="rId1" Type="http://schemas.openxmlformats.org/officeDocument/2006/relationships/slideLayout" Target="../slideLayouts/slideLayout114.xml"/><Relationship Id="rId6" Type="http://schemas.openxmlformats.org/officeDocument/2006/relationships/slideLayout" Target="../slideLayouts/slideLayout119.xml"/><Relationship Id="rId11" Type="http://schemas.openxmlformats.org/officeDocument/2006/relationships/slideLayout" Target="../slideLayouts/slideLayout124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18.xml"/><Relationship Id="rId15" Type="http://schemas.openxmlformats.org/officeDocument/2006/relationships/slideLayout" Target="../slideLayouts/slideLayout128.xml"/><Relationship Id="rId23" Type="http://schemas.openxmlformats.org/officeDocument/2006/relationships/theme" Target="../theme/theme7.xml"/><Relationship Id="rId10" Type="http://schemas.openxmlformats.org/officeDocument/2006/relationships/slideLayout" Target="../slideLayouts/slideLayout123.xml"/><Relationship Id="rId19" Type="http://schemas.openxmlformats.org/officeDocument/2006/relationships/slideLayout" Target="../slideLayouts/slideLayout132.xml"/><Relationship Id="rId4" Type="http://schemas.openxmlformats.org/officeDocument/2006/relationships/slideLayout" Target="../slideLayouts/slideLayout117.xml"/><Relationship Id="rId9" Type="http://schemas.openxmlformats.org/officeDocument/2006/relationships/slideLayout" Target="../slideLayouts/slideLayout122.xml"/><Relationship Id="rId14" Type="http://schemas.openxmlformats.org/officeDocument/2006/relationships/slideLayout" Target="../slideLayouts/slideLayout127.xml"/><Relationship Id="rId22" Type="http://schemas.openxmlformats.org/officeDocument/2006/relationships/slideLayout" Target="../slideLayouts/slideLayout13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3.xml"/><Relationship Id="rId13" Type="http://schemas.openxmlformats.org/officeDocument/2006/relationships/slideLayout" Target="../slideLayouts/slideLayout148.xml"/><Relationship Id="rId18" Type="http://schemas.openxmlformats.org/officeDocument/2006/relationships/slideLayout" Target="../slideLayouts/slideLayout153.xml"/><Relationship Id="rId3" Type="http://schemas.openxmlformats.org/officeDocument/2006/relationships/slideLayout" Target="../slideLayouts/slideLayout138.xml"/><Relationship Id="rId21" Type="http://schemas.openxmlformats.org/officeDocument/2006/relationships/slideLayout" Target="../slideLayouts/slideLayout156.xml"/><Relationship Id="rId7" Type="http://schemas.openxmlformats.org/officeDocument/2006/relationships/slideLayout" Target="../slideLayouts/slideLayout142.xml"/><Relationship Id="rId12" Type="http://schemas.openxmlformats.org/officeDocument/2006/relationships/slideLayout" Target="../slideLayouts/slideLayout147.xml"/><Relationship Id="rId17" Type="http://schemas.openxmlformats.org/officeDocument/2006/relationships/slideLayout" Target="../slideLayouts/slideLayout152.xml"/><Relationship Id="rId2" Type="http://schemas.openxmlformats.org/officeDocument/2006/relationships/slideLayout" Target="../slideLayouts/slideLayout137.xml"/><Relationship Id="rId16" Type="http://schemas.openxmlformats.org/officeDocument/2006/relationships/slideLayout" Target="../slideLayouts/slideLayout151.xml"/><Relationship Id="rId20" Type="http://schemas.openxmlformats.org/officeDocument/2006/relationships/slideLayout" Target="../slideLayouts/slideLayout155.xml"/><Relationship Id="rId1" Type="http://schemas.openxmlformats.org/officeDocument/2006/relationships/slideLayout" Target="../slideLayouts/slideLayout136.xml"/><Relationship Id="rId6" Type="http://schemas.openxmlformats.org/officeDocument/2006/relationships/slideLayout" Target="../slideLayouts/slideLayout141.xml"/><Relationship Id="rId11" Type="http://schemas.openxmlformats.org/officeDocument/2006/relationships/slideLayout" Target="../slideLayouts/slideLayout146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40.xml"/><Relationship Id="rId15" Type="http://schemas.openxmlformats.org/officeDocument/2006/relationships/slideLayout" Target="../slideLayouts/slideLayout150.xml"/><Relationship Id="rId23" Type="http://schemas.openxmlformats.org/officeDocument/2006/relationships/theme" Target="../theme/theme8.xml"/><Relationship Id="rId10" Type="http://schemas.openxmlformats.org/officeDocument/2006/relationships/slideLayout" Target="../slideLayouts/slideLayout145.xml"/><Relationship Id="rId19" Type="http://schemas.openxmlformats.org/officeDocument/2006/relationships/slideLayout" Target="../slideLayouts/slideLayout154.xml"/><Relationship Id="rId4" Type="http://schemas.openxmlformats.org/officeDocument/2006/relationships/slideLayout" Target="../slideLayouts/slideLayout139.xml"/><Relationship Id="rId9" Type="http://schemas.openxmlformats.org/officeDocument/2006/relationships/slideLayout" Target="../slideLayouts/slideLayout144.xml"/><Relationship Id="rId14" Type="http://schemas.openxmlformats.org/officeDocument/2006/relationships/slideLayout" Target="../slideLayouts/slideLayout149.xml"/><Relationship Id="rId22" Type="http://schemas.openxmlformats.org/officeDocument/2006/relationships/slideLayout" Target="../slideLayouts/slideLayout157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5.xml"/><Relationship Id="rId13" Type="http://schemas.openxmlformats.org/officeDocument/2006/relationships/slideLayout" Target="../slideLayouts/slideLayout170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160.xml"/><Relationship Id="rId7" Type="http://schemas.openxmlformats.org/officeDocument/2006/relationships/slideLayout" Target="../slideLayouts/slideLayout164.xml"/><Relationship Id="rId12" Type="http://schemas.openxmlformats.org/officeDocument/2006/relationships/slideLayout" Target="../slideLayouts/slideLayout169.xml"/><Relationship Id="rId17" Type="http://schemas.openxmlformats.org/officeDocument/2006/relationships/theme" Target="../theme/theme9.xml"/><Relationship Id="rId2" Type="http://schemas.openxmlformats.org/officeDocument/2006/relationships/slideLayout" Target="../slideLayouts/slideLayout159.xml"/><Relationship Id="rId16" Type="http://schemas.openxmlformats.org/officeDocument/2006/relationships/slideLayout" Target="../slideLayouts/slideLayout173.xml"/><Relationship Id="rId1" Type="http://schemas.openxmlformats.org/officeDocument/2006/relationships/slideLayout" Target="../slideLayouts/slideLayout158.xml"/><Relationship Id="rId6" Type="http://schemas.openxmlformats.org/officeDocument/2006/relationships/slideLayout" Target="../slideLayouts/slideLayout163.xml"/><Relationship Id="rId11" Type="http://schemas.openxmlformats.org/officeDocument/2006/relationships/slideLayout" Target="../slideLayouts/slideLayout168.xml"/><Relationship Id="rId5" Type="http://schemas.openxmlformats.org/officeDocument/2006/relationships/slideLayout" Target="../slideLayouts/slideLayout162.xml"/><Relationship Id="rId15" Type="http://schemas.openxmlformats.org/officeDocument/2006/relationships/slideLayout" Target="../slideLayouts/slideLayout172.xml"/><Relationship Id="rId10" Type="http://schemas.openxmlformats.org/officeDocument/2006/relationships/slideLayout" Target="../slideLayouts/slideLayout167.xml"/><Relationship Id="rId4" Type="http://schemas.openxmlformats.org/officeDocument/2006/relationships/slideLayout" Target="../slideLayouts/slideLayout161.xml"/><Relationship Id="rId9" Type="http://schemas.openxmlformats.org/officeDocument/2006/relationships/slideLayout" Target="../slideLayouts/slideLayout166.xml"/><Relationship Id="rId14" Type="http://schemas.openxmlformats.org/officeDocument/2006/relationships/slideLayout" Target="../slideLayouts/slideLayout171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1.xml"/><Relationship Id="rId13" Type="http://schemas.openxmlformats.org/officeDocument/2006/relationships/slideLayout" Target="../slideLayouts/slideLayout186.xml"/><Relationship Id="rId3" Type="http://schemas.openxmlformats.org/officeDocument/2006/relationships/slideLayout" Target="../slideLayouts/slideLayout176.xml"/><Relationship Id="rId7" Type="http://schemas.openxmlformats.org/officeDocument/2006/relationships/slideLayout" Target="../slideLayouts/slideLayout180.xml"/><Relationship Id="rId12" Type="http://schemas.openxmlformats.org/officeDocument/2006/relationships/slideLayout" Target="../slideLayouts/slideLayout185.xml"/><Relationship Id="rId17" Type="http://schemas.openxmlformats.org/officeDocument/2006/relationships/image" Target="../media/image28.jpeg"/><Relationship Id="rId2" Type="http://schemas.openxmlformats.org/officeDocument/2006/relationships/slideLayout" Target="../slideLayouts/slideLayout175.xml"/><Relationship Id="rId16" Type="http://schemas.openxmlformats.org/officeDocument/2006/relationships/theme" Target="../theme/theme10.xml"/><Relationship Id="rId1" Type="http://schemas.openxmlformats.org/officeDocument/2006/relationships/slideLayout" Target="../slideLayouts/slideLayout174.xml"/><Relationship Id="rId6" Type="http://schemas.openxmlformats.org/officeDocument/2006/relationships/slideLayout" Target="../slideLayouts/slideLayout179.xml"/><Relationship Id="rId11" Type="http://schemas.openxmlformats.org/officeDocument/2006/relationships/slideLayout" Target="../slideLayouts/slideLayout184.xml"/><Relationship Id="rId5" Type="http://schemas.openxmlformats.org/officeDocument/2006/relationships/slideLayout" Target="../slideLayouts/slideLayout178.xml"/><Relationship Id="rId15" Type="http://schemas.openxmlformats.org/officeDocument/2006/relationships/slideLayout" Target="../slideLayouts/slideLayout188.xml"/><Relationship Id="rId10" Type="http://schemas.openxmlformats.org/officeDocument/2006/relationships/slideLayout" Target="../slideLayouts/slideLayout183.xml"/><Relationship Id="rId4" Type="http://schemas.openxmlformats.org/officeDocument/2006/relationships/slideLayout" Target="../slideLayouts/slideLayout177.xml"/><Relationship Id="rId9" Type="http://schemas.openxmlformats.org/officeDocument/2006/relationships/slideLayout" Target="../slideLayouts/slideLayout182.xml"/><Relationship Id="rId14" Type="http://schemas.openxmlformats.org/officeDocument/2006/relationships/slideLayout" Target="../slideLayouts/slideLayout187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6.xml"/><Relationship Id="rId13" Type="http://schemas.openxmlformats.org/officeDocument/2006/relationships/slideLayout" Target="../slideLayouts/slideLayout201.xml"/><Relationship Id="rId3" Type="http://schemas.openxmlformats.org/officeDocument/2006/relationships/slideLayout" Target="../slideLayouts/slideLayout191.xml"/><Relationship Id="rId7" Type="http://schemas.openxmlformats.org/officeDocument/2006/relationships/slideLayout" Target="../slideLayouts/slideLayout195.xml"/><Relationship Id="rId12" Type="http://schemas.openxmlformats.org/officeDocument/2006/relationships/slideLayout" Target="../slideLayouts/slideLayout200.xml"/><Relationship Id="rId2" Type="http://schemas.openxmlformats.org/officeDocument/2006/relationships/slideLayout" Target="../slideLayouts/slideLayout190.xml"/><Relationship Id="rId16" Type="http://schemas.openxmlformats.org/officeDocument/2006/relationships/image" Target="../media/image21.jpg"/><Relationship Id="rId1" Type="http://schemas.openxmlformats.org/officeDocument/2006/relationships/slideLayout" Target="../slideLayouts/slideLayout189.xml"/><Relationship Id="rId6" Type="http://schemas.openxmlformats.org/officeDocument/2006/relationships/slideLayout" Target="../slideLayouts/slideLayout194.xml"/><Relationship Id="rId11" Type="http://schemas.openxmlformats.org/officeDocument/2006/relationships/slideLayout" Target="../slideLayouts/slideLayout199.xml"/><Relationship Id="rId5" Type="http://schemas.openxmlformats.org/officeDocument/2006/relationships/slideLayout" Target="../slideLayouts/slideLayout193.xml"/><Relationship Id="rId15" Type="http://schemas.openxmlformats.org/officeDocument/2006/relationships/theme" Target="../theme/theme11.xml"/><Relationship Id="rId10" Type="http://schemas.openxmlformats.org/officeDocument/2006/relationships/slideLayout" Target="../slideLayouts/slideLayout198.xml"/><Relationship Id="rId4" Type="http://schemas.openxmlformats.org/officeDocument/2006/relationships/slideLayout" Target="../slideLayouts/slideLayout192.xml"/><Relationship Id="rId9" Type="http://schemas.openxmlformats.org/officeDocument/2006/relationships/slideLayout" Target="../slideLayouts/slideLayout197.xml"/><Relationship Id="rId14" Type="http://schemas.openxmlformats.org/officeDocument/2006/relationships/slideLayout" Target="../slideLayouts/slideLayout202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0.xml"/><Relationship Id="rId13" Type="http://schemas.openxmlformats.org/officeDocument/2006/relationships/slideLayout" Target="../slideLayouts/slideLayout215.xml"/><Relationship Id="rId18" Type="http://schemas.openxmlformats.org/officeDocument/2006/relationships/slideLayout" Target="../slideLayouts/slideLayout220.xml"/><Relationship Id="rId26" Type="http://schemas.openxmlformats.org/officeDocument/2006/relationships/image" Target="../media/image21.jpg"/><Relationship Id="rId3" Type="http://schemas.openxmlformats.org/officeDocument/2006/relationships/slideLayout" Target="../slideLayouts/slideLayout205.xml"/><Relationship Id="rId21" Type="http://schemas.openxmlformats.org/officeDocument/2006/relationships/slideLayout" Target="../slideLayouts/slideLayout223.xml"/><Relationship Id="rId7" Type="http://schemas.openxmlformats.org/officeDocument/2006/relationships/slideLayout" Target="../slideLayouts/slideLayout209.xml"/><Relationship Id="rId12" Type="http://schemas.openxmlformats.org/officeDocument/2006/relationships/slideLayout" Target="../slideLayouts/slideLayout214.xml"/><Relationship Id="rId17" Type="http://schemas.openxmlformats.org/officeDocument/2006/relationships/slideLayout" Target="../slideLayouts/slideLayout219.xml"/><Relationship Id="rId25" Type="http://schemas.openxmlformats.org/officeDocument/2006/relationships/theme" Target="../theme/theme12.xml"/><Relationship Id="rId2" Type="http://schemas.openxmlformats.org/officeDocument/2006/relationships/slideLayout" Target="../slideLayouts/slideLayout204.xml"/><Relationship Id="rId16" Type="http://schemas.openxmlformats.org/officeDocument/2006/relationships/slideLayout" Target="../slideLayouts/slideLayout218.xml"/><Relationship Id="rId20" Type="http://schemas.openxmlformats.org/officeDocument/2006/relationships/slideLayout" Target="../slideLayouts/slideLayout222.xml"/><Relationship Id="rId1" Type="http://schemas.openxmlformats.org/officeDocument/2006/relationships/slideLayout" Target="../slideLayouts/slideLayout203.xml"/><Relationship Id="rId6" Type="http://schemas.openxmlformats.org/officeDocument/2006/relationships/slideLayout" Target="../slideLayouts/slideLayout208.xml"/><Relationship Id="rId11" Type="http://schemas.openxmlformats.org/officeDocument/2006/relationships/slideLayout" Target="../slideLayouts/slideLayout213.xml"/><Relationship Id="rId24" Type="http://schemas.openxmlformats.org/officeDocument/2006/relationships/slideLayout" Target="../slideLayouts/slideLayout226.xml"/><Relationship Id="rId5" Type="http://schemas.openxmlformats.org/officeDocument/2006/relationships/slideLayout" Target="../slideLayouts/slideLayout207.xml"/><Relationship Id="rId15" Type="http://schemas.openxmlformats.org/officeDocument/2006/relationships/slideLayout" Target="../slideLayouts/slideLayout217.xml"/><Relationship Id="rId23" Type="http://schemas.openxmlformats.org/officeDocument/2006/relationships/slideLayout" Target="../slideLayouts/slideLayout225.xml"/><Relationship Id="rId10" Type="http://schemas.openxmlformats.org/officeDocument/2006/relationships/slideLayout" Target="../slideLayouts/slideLayout212.xml"/><Relationship Id="rId19" Type="http://schemas.openxmlformats.org/officeDocument/2006/relationships/slideLayout" Target="../slideLayouts/slideLayout221.xml"/><Relationship Id="rId4" Type="http://schemas.openxmlformats.org/officeDocument/2006/relationships/slideLayout" Target="../slideLayouts/slideLayout206.xml"/><Relationship Id="rId9" Type="http://schemas.openxmlformats.org/officeDocument/2006/relationships/slideLayout" Target="../slideLayouts/slideLayout211.xml"/><Relationship Id="rId14" Type="http://schemas.openxmlformats.org/officeDocument/2006/relationships/slideLayout" Target="../slideLayouts/slideLayout216.xml"/><Relationship Id="rId22" Type="http://schemas.openxmlformats.org/officeDocument/2006/relationships/slideLayout" Target="../slideLayouts/slideLayout224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4.xml"/><Relationship Id="rId3" Type="http://schemas.openxmlformats.org/officeDocument/2006/relationships/slideLayout" Target="../slideLayouts/slideLayout229.xml"/><Relationship Id="rId7" Type="http://schemas.openxmlformats.org/officeDocument/2006/relationships/slideLayout" Target="../slideLayouts/slideLayout233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228.xml"/><Relationship Id="rId1" Type="http://schemas.openxmlformats.org/officeDocument/2006/relationships/slideLayout" Target="../slideLayouts/slideLayout227.xml"/><Relationship Id="rId6" Type="http://schemas.openxmlformats.org/officeDocument/2006/relationships/slideLayout" Target="../slideLayouts/slideLayout232.xml"/><Relationship Id="rId11" Type="http://schemas.openxmlformats.org/officeDocument/2006/relationships/slideLayout" Target="../slideLayouts/slideLayout237.xml"/><Relationship Id="rId5" Type="http://schemas.openxmlformats.org/officeDocument/2006/relationships/slideLayout" Target="../slideLayouts/slideLayout231.xml"/><Relationship Id="rId10" Type="http://schemas.openxmlformats.org/officeDocument/2006/relationships/slideLayout" Target="../slideLayouts/slideLayout236.xml"/><Relationship Id="rId4" Type="http://schemas.openxmlformats.org/officeDocument/2006/relationships/slideLayout" Target="../slideLayouts/slideLayout230.xml"/><Relationship Id="rId9" Type="http://schemas.openxmlformats.org/officeDocument/2006/relationships/slideLayout" Target="../slideLayouts/slideLayout2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28/04/2026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44926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860" r:id="rId13"/>
    <p:sldLayoutId id="2147483859" r:id="rId14"/>
    <p:sldLayoutId id="2147483856" r:id="rId15"/>
    <p:sldLayoutId id="2147483855" r:id="rId16"/>
    <p:sldLayoutId id="2147483854" r:id="rId17"/>
    <p:sldLayoutId id="2147483745" r:id="rId18"/>
    <p:sldLayoutId id="2147483853" r:id="rId19"/>
    <p:sldLayoutId id="2147483743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643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  <p:sldLayoutId id="2147483705" r:id="rId18"/>
    <p:sldLayoutId id="2147483706" r:id="rId19"/>
    <p:sldLayoutId id="2147483707" r:id="rId20"/>
    <p:sldLayoutId id="2147483858" r:id="rId21"/>
    <p:sldLayoutId id="2147483857" r:id="rId22"/>
    <p:sldLayoutId id="2147483708" r:id="rId23"/>
    <p:sldLayoutId id="2147483709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170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21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01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8432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07170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97675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438690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53363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معــــــــــجم</a:t>
            </a:r>
          </a:p>
        </p:txBody>
      </p:sp>
    </p:spTree>
    <p:extLst>
      <p:ext uri="{BB962C8B-B14F-4D97-AF65-F5344CB8AC3E}">
        <p14:creationId xmlns:p14="http://schemas.microsoft.com/office/powerpoint/2010/main" val="2234521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253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4025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  <p:sldLayoutId id="2147483759" r:id="rId12"/>
    <p:sldLayoutId id="2147483760" r:id="rId13"/>
    <p:sldLayoutId id="2147483761" r:id="rId14"/>
    <p:sldLayoutId id="2147483762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440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  <p:sldLayoutId id="2147483777" r:id="rId14"/>
    <p:sldLayoutId id="2147483778" r:id="rId15"/>
    <p:sldLayoutId id="2147483779" r:id="rId16"/>
    <p:sldLayoutId id="2147483780" r:id="rId17"/>
    <p:sldLayoutId id="2147483781" r:id="rId18"/>
    <p:sldLayoutId id="2147483782" r:id="rId19"/>
    <p:sldLayoutId id="2147483783" r:id="rId20"/>
    <p:sldLayoutId id="2147483784" r:id="rId21"/>
    <p:sldLayoutId id="2147483786" r:id="rId22"/>
    <p:sldLayoutId id="2147483787" r:id="rId2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6913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00" r:id="rId12"/>
    <p:sldLayoutId id="2147483801" r:id="rId13"/>
    <p:sldLayoutId id="2147483802" r:id="rId14"/>
    <p:sldLayoutId id="2147483803" r:id="rId15"/>
    <p:sldLayoutId id="2147483804" r:id="rId16"/>
    <p:sldLayoutId id="2147483805" r:id="rId17"/>
    <p:sldLayoutId id="2147483806" r:id="rId18"/>
    <p:sldLayoutId id="2147483807" r:id="rId19"/>
    <p:sldLayoutId id="2147483808" r:id="rId20"/>
    <p:sldLayoutId id="2147483809" r:id="rId21"/>
    <p:sldLayoutId id="214748381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5795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  <p:sldLayoutId id="2147483824" r:id="rId12"/>
    <p:sldLayoutId id="2147483825" r:id="rId13"/>
    <p:sldLayoutId id="2147483826" r:id="rId14"/>
    <p:sldLayoutId id="2147483827" r:id="rId15"/>
    <p:sldLayoutId id="2147483828" r:id="rId16"/>
    <p:sldLayoutId id="2147483829" r:id="rId17"/>
    <p:sldLayoutId id="2147483830" r:id="rId18"/>
    <p:sldLayoutId id="2147483831" r:id="rId19"/>
    <p:sldLayoutId id="2147483832" r:id="rId20"/>
    <p:sldLayoutId id="2147483833" r:id="rId21"/>
    <p:sldLayoutId id="214748383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1425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  <p:sldLayoutId id="2147483851" r:id="rId15"/>
    <p:sldLayoutId id="2147483852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Arial" panose="020B0604020202020204" pitchFamily="34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2380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2" r:id="rId1"/>
    <p:sldLayoutId id="2147483863" r:id="rId2"/>
    <p:sldLayoutId id="2147483864" r:id="rId3"/>
    <p:sldLayoutId id="2147483865" r:id="rId4"/>
    <p:sldLayoutId id="2147483866" r:id="rId5"/>
    <p:sldLayoutId id="2147483867" r:id="rId6"/>
    <p:sldLayoutId id="2147483868" r:id="rId7"/>
    <p:sldLayoutId id="2147483869" r:id="rId8"/>
    <p:sldLayoutId id="2147483870" r:id="rId9"/>
    <p:sldLayoutId id="2147483871" r:id="rId10"/>
    <p:sldLayoutId id="2147483872" r:id="rId11"/>
    <p:sldLayoutId id="2147483873" r:id="rId12"/>
    <p:sldLayoutId id="2147483874" r:id="rId13"/>
    <p:sldLayoutId id="2147483875" r:id="rId14"/>
    <p:sldLayoutId id="2147483876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1197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879" r:id="rId2"/>
    <p:sldLayoutId id="2147483880" r:id="rId3"/>
    <p:sldLayoutId id="2147483881" r:id="rId4"/>
    <p:sldLayoutId id="2147483882" r:id="rId5"/>
    <p:sldLayoutId id="2147483883" r:id="rId6"/>
    <p:sldLayoutId id="2147483884" r:id="rId7"/>
    <p:sldLayoutId id="2147483885" r:id="rId8"/>
    <p:sldLayoutId id="2147483886" r:id="rId9"/>
    <p:sldLayoutId id="2147483887" r:id="rId10"/>
    <p:sldLayoutId id="2147483888" r:id="rId11"/>
    <p:sldLayoutId id="2147483889" r:id="rId12"/>
    <p:sldLayoutId id="2147483890" r:id="rId13"/>
    <p:sldLayoutId id="2147483891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4232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3" r:id="rId1"/>
    <p:sldLayoutId id="2147483894" r:id="rId2"/>
    <p:sldLayoutId id="2147483895" r:id="rId3"/>
    <p:sldLayoutId id="2147483896" r:id="rId4"/>
    <p:sldLayoutId id="2147483897" r:id="rId5"/>
    <p:sldLayoutId id="2147483898" r:id="rId6"/>
    <p:sldLayoutId id="2147483899" r:id="rId7"/>
    <p:sldLayoutId id="2147483900" r:id="rId8"/>
    <p:sldLayoutId id="2147483901" r:id="rId9"/>
    <p:sldLayoutId id="2147483902" r:id="rId10"/>
    <p:sldLayoutId id="2147483903" r:id="rId11"/>
    <p:sldLayoutId id="2147483904" r:id="rId12"/>
    <p:sldLayoutId id="2147483905" r:id="rId13"/>
    <p:sldLayoutId id="2147483906" r:id="rId14"/>
    <p:sldLayoutId id="2147483907" r:id="rId15"/>
    <p:sldLayoutId id="2147483908" r:id="rId16"/>
    <p:sldLayoutId id="2147483909" r:id="rId17"/>
    <p:sldLayoutId id="2147483910" r:id="rId18"/>
    <p:sldLayoutId id="2147483911" r:id="rId19"/>
    <p:sldLayoutId id="2147483912" r:id="rId20"/>
    <p:sldLayoutId id="2147483913" r:id="rId21"/>
    <p:sldLayoutId id="2147483914" r:id="rId22"/>
    <p:sldLayoutId id="2147483915" r:id="rId23"/>
    <p:sldLayoutId id="2147483916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689B1E1-F0C2-79A1-5ADE-C774ECAE0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B7FEC65-EFC7-BDCD-C52C-DE0B03EB8B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4DB8C45-4FDA-9B9C-3E08-99AF6C999B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BA7765-59FB-4B37-8C0B-80F63ABE66E1}" type="datetimeFigureOut">
              <a:rPr lang="fr-FR" smtClean="0"/>
              <a:t>28/04/2026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9934EF1-F0B6-C756-D085-3F0E89DD6C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AE970EB-3A7D-13D7-B080-632C669FE8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9412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8" r:id="rId1"/>
    <p:sldLayoutId id="2147483919" r:id="rId2"/>
    <p:sldLayoutId id="2147483920" r:id="rId3"/>
    <p:sldLayoutId id="2147483921" r:id="rId4"/>
    <p:sldLayoutId id="2147483922" r:id="rId5"/>
    <p:sldLayoutId id="2147483923" r:id="rId6"/>
    <p:sldLayoutId id="2147483924" r:id="rId7"/>
    <p:sldLayoutId id="2147483925" r:id="rId8"/>
    <p:sldLayoutId id="2147483926" r:id="rId9"/>
    <p:sldLayoutId id="2147483927" r:id="rId10"/>
    <p:sldLayoutId id="2147483928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3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0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0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0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9.png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2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2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368C120-EC90-839B-EE57-5AF4BDC762F0}"/>
              </a:ext>
            </a:extLst>
          </p:cNvPr>
          <p:cNvGrpSpPr/>
          <p:nvPr/>
        </p:nvGrpSpPr>
        <p:grpSpPr>
          <a:xfrm>
            <a:off x="20" y="1282"/>
            <a:ext cx="9143980" cy="6856718"/>
            <a:chOff x="20" y="1282"/>
            <a:chExt cx="9143980" cy="6856718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2F11019-6609-8DC0-E70E-2416C9D9A4B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268"/>
            <a:stretch>
              <a:fillRect/>
            </a:stretch>
          </p:blipFill>
          <p:spPr>
            <a:xfrm>
              <a:off x="20" y="1282"/>
              <a:ext cx="9143980" cy="6856718"/>
            </a:xfrm>
            <a:prstGeom prst="rect">
              <a:avLst/>
            </a:prstGeom>
          </p:spPr>
        </p:pic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EAC55D8D-2E07-ADF0-0442-AAEDEE837E77}"/>
                </a:ext>
              </a:extLst>
            </p:cNvPr>
            <p:cNvSpPr/>
            <p:nvPr/>
          </p:nvSpPr>
          <p:spPr>
            <a:xfrm>
              <a:off x="3075709" y="5122718"/>
              <a:ext cx="1437495" cy="592282"/>
            </a:xfrm>
            <a:prstGeom prst="roundRect">
              <a:avLst>
                <a:gd name="adj" fmla="val 36667"/>
              </a:avLst>
            </a:prstGeom>
            <a:solidFill>
              <a:srgbClr val="FBB32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السادس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824721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05758-445A-A4AD-79F9-A8AD1CC70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A05F123-FFD2-78AE-AAE9-A8680D2C507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340F09A3-777F-969E-87F4-58ED6BABF45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76FBBF38-D979-1760-CFBD-CEA2E8FFDFD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846120EF-AEF4-53F8-590D-30D51543E33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9D3895C3-EB07-72EC-8077-B98126883C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24D4B82-EDED-ED01-76B5-9DE218004A0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474352EA-A6B8-8030-D8CC-D502693471A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E866A3C-ACE4-70A9-7DA1-63563F24CA7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  <p:pic>
        <p:nvPicPr>
          <p:cNvPr id="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993B465C-1E0E-45A1-0D59-B3B690C41E9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5738" y="1573213"/>
            <a:ext cx="1439862" cy="1439862"/>
          </a:xfrm>
        </p:spPr>
      </p:pic>
      <p:pic>
        <p:nvPicPr>
          <p:cNvPr id="7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2A3B26D7-4847-C4CD-9E84-3DFC52B6F0A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/>
          <a:stretch>
            <a:fillRect/>
          </a:stretch>
        </p:blipFill>
        <p:spPr>
          <a:xfrm>
            <a:off x="3671888" y="4019550"/>
            <a:ext cx="1439862" cy="1439863"/>
          </a:xfrm>
        </p:spPr>
      </p:pic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934EC00A-B86A-ECFB-CF93-CFB10EAD39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5BF3FD70-C87F-D571-88EA-022287ABC5F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16CD5EB4-B221-37CD-1AF3-B7E28430254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712423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100323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السادس</a:t>
            </a:r>
            <a:endParaRPr lang="fr-MA" sz="4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27488AD1-2255-816E-3D74-96F3629094A7}"/>
              </a:ext>
            </a:extLst>
          </p:cNvPr>
          <p:cNvGrpSpPr/>
          <p:nvPr/>
        </p:nvGrpSpPr>
        <p:grpSpPr>
          <a:xfrm flipH="1">
            <a:off x="637196" y="2350526"/>
            <a:ext cx="3780000" cy="1332000"/>
            <a:chOff x="628649" y="5023288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4006D260-6E20-EC1C-A3EB-1CA61E8BD715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AD86D691-DD58-F58B-10D6-9C4C953E290E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-2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3C56817C-012E-F367-EF0B-4B1674014243}"/>
              </a:ext>
            </a:extLst>
          </p:cNvPr>
          <p:cNvGrpSpPr/>
          <p:nvPr/>
        </p:nvGrpSpPr>
        <p:grpSpPr>
          <a:xfrm>
            <a:off x="4613845" y="2299810"/>
            <a:ext cx="3831420" cy="1382716"/>
            <a:chOff x="577229" y="1951508"/>
            <a:chExt cx="3831420" cy="1382716"/>
          </a:xfrm>
        </p:grpSpPr>
        <p:pic>
          <p:nvPicPr>
            <p:cNvPr id="30" name="Image 29" descr="Une image contenant Rectangle, conception&#10;&#10;Le contenu généré par l’IA peut être incorrect.">
              <a:extLst>
                <a:ext uri="{FF2B5EF4-FFF2-40B4-BE49-F238E27FC236}">
                  <a16:creationId xmlns:a16="http://schemas.microsoft.com/office/drawing/2014/main" id="{86537495-1AC3-2A5B-D5C2-2ECF60BA4A6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577229" y="1972212"/>
              <a:ext cx="3831420" cy="1362012"/>
            </a:xfrm>
            <a:prstGeom prst="rect">
              <a:avLst/>
            </a:prstGeom>
          </p:spPr>
        </p:pic>
        <p:sp>
          <p:nvSpPr>
            <p:cNvPr id="31" name="Organigramme : Terminateur 30">
              <a:extLst>
                <a:ext uri="{FF2B5EF4-FFF2-40B4-BE49-F238E27FC236}">
                  <a16:creationId xmlns:a16="http://schemas.microsoft.com/office/drawing/2014/main" id="{D7509892-3B37-9487-3A43-0F7B410C5000}"/>
                </a:ext>
              </a:extLst>
            </p:cNvPr>
            <p:cNvSpPr/>
            <p:nvPr/>
          </p:nvSpPr>
          <p:spPr>
            <a:xfrm>
              <a:off x="2952000" y="1951508"/>
              <a:ext cx="1260000" cy="360000"/>
            </a:xfrm>
            <a:prstGeom prst="flowChartTerminator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- 1</a:t>
              </a:r>
            </a:p>
          </p:txBody>
        </p:sp>
        <p:sp>
          <p:nvSpPr>
            <p:cNvPr id="32" name="Espace réservé du texte 25">
              <a:extLst>
                <a:ext uri="{FF2B5EF4-FFF2-40B4-BE49-F238E27FC236}">
                  <a16:creationId xmlns:a16="http://schemas.microsoft.com/office/drawing/2014/main" id="{BDCE164C-B45D-8363-ED22-739B41317AB3}"/>
                </a:ext>
              </a:extLst>
            </p:cNvPr>
            <p:cNvSpPr txBox="1">
              <a:spLocks/>
            </p:cNvSpPr>
            <p:nvPr/>
          </p:nvSpPr>
          <p:spPr>
            <a:xfrm>
              <a:off x="835260" y="2426866"/>
              <a:ext cx="3420000" cy="792000"/>
            </a:xfrm>
            <a:prstGeom prst="roundRect">
              <a:avLst/>
            </a:prstGeom>
            <a:noFill/>
            <a:ln>
              <a:noFill/>
            </a:ln>
          </p:spPr>
          <p:txBody>
            <a:bodyPr anchor="ctr"/>
            <a:lstStyle>
              <a:defPPr>
                <a:defRPr lang="en-US"/>
              </a:defPPr>
              <a:lvl1pPr marL="269875" lvl="0" indent="-269875" algn="r" defTabSz="914400" rtl="1">
                <a:lnSpc>
                  <a:spcPct val="100000"/>
                </a:lnSpc>
                <a:spcBef>
                  <a:spcPts val="0"/>
                </a:spcBef>
                <a:buClr>
                  <a:srgbClr val="424D7B"/>
                </a:buClr>
                <a:buFont typeface="Courier New" panose="02070309020205020404" pitchFamily="49" charset="0"/>
                <a:buChar char="o"/>
                <a:defRPr sz="160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  <a:lvl2pPr marL="685800" indent="-228600" defTabSz="914400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474F71"/>
                  </a:solidFill>
                  <a:latin typeface="Dosis SemiBold" pitchFamily="2" charset="0"/>
                </a:defRPr>
              </a:lvl2pPr>
              <a:lvl3pPr marL="11430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474F71"/>
                  </a:solidFill>
                  <a:latin typeface="Dosis SemiBold" pitchFamily="2" charset="0"/>
                </a:defRPr>
              </a:lvl3pPr>
              <a:lvl4pPr marL="16002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4pPr>
              <a:lvl5pPr marL="20574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5pPr>
              <a:lvl6pPr marL="25146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pPr marL="269875" marR="0" lvl="0" indent="-269875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24D7B"/>
                </a:buClr>
                <a:buSzTx/>
                <a:buFont typeface="Courier New" panose="02070309020205020404" pitchFamily="49" charset="0"/>
                <a:buChar char="o"/>
                <a:tabLst/>
                <a:defRPr/>
              </a:pPr>
              <a:r>
                <a:rPr kumimoji="0" lang="a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Wingdings" panose="05000000000000000000" pitchFamily="2" charset="2"/>
                </a:rPr>
                <a:t>تقويم  المعجم – الفهم القرائي – الظواهر اللغوية</a:t>
              </a:r>
            </a:p>
            <a:p>
              <a:pPr marL="269875" marR="0" lvl="0" indent="-269875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24D7B"/>
                </a:buClr>
                <a:buSzTx/>
                <a:buFont typeface="Courier New" panose="02070309020205020404" pitchFamily="49" charset="0"/>
                <a:buChar char="o"/>
                <a:tabLst/>
                <a:defRPr/>
              </a:pPr>
              <a:r>
                <a:rPr kumimoji="0" lang="a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Wingdings" panose="05000000000000000000" pitchFamily="2" charset="2"/>
                </a:rPr>
                <a:t>تقويم فهم المسموع – الإنتاج الكتابي. </a:t>
              </a:r>
            </a:p>
          </p:txBody>
        </p:sp>
      </p:grp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D20BE639-F28C-7062-54AA-E7A40F032A78}"/>
              </a:ext>
            </a:extLst>
          </p:cNvPr>
          <p:cNvSpPr txBox="1">
            <a:spLocks/>
          </p:cNvSpPr>
          <p:nvPr/>
        </p:nvSpPr>
        <p:spPr>
          <a:xfrm>
            <a:off x="800547" y="280052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تصحيح تقويم  المعجم – الفهم – الظواهر اللغوية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تصحيح تقويم فهم المسموع – الإنتاج الكتابي. </a:t>
            </a: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9FD89C01-72F4-B26C-2E53-F3B2E11A5962}"/>
              </a:ext>
            </a:extLst>
          </p:cNvPr>
          <p:cNvGrpSpPr/>
          <p:nvPr/>
        </p:nvGrpSpPr>
        <p:grpSpPr>
          <a:xfrm flipH="1">
            <a:off x="4665265" y="4021822"/>
            <a:ext cx="3780000" cy="1332000"/>
            <a:chOff x="628649" y="5023288"/>
            <a:chExt cx="3780000" cy="1332000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39A5E908-D68A-358B-45D7-D4D96038A24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6" name="Organigramme : Terminateur 35">
              <a:extLst>
                <a:ext uri="{FF2B5EF4-FFF2-40B4-BE49-F238E27FC236}">
                  <a16:creationId xmlns:a16="http://schemas.microsoft.com/office/drawing/2014/main" id="{C001F797-AF93-4C8C-7D37-BD4AB1A0E79C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-3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37" name="Espace réservé du texte 25">
            <a:extLst>
              <a:ext uri="{FF2B5EF4-FFF2-40B4-BE49-F238E27FC236}">
                <a16:creationId xmlns:a16="http://schemas.microsoft.com/office/drawing/2014/main" id="{0DC3683E-BB40-FCFF-A10D-C893BFFC1AA6}"/>
              </a:ext>
            </a:extLst>
          </p:cNvPr>
          <p:cNvSpPr txBox="1">
            <a:spLocks/>
          </p:cNvSpPr>
          <p:nvPr/>
        </p:nvSpPr>
        <p:spPr>
          <a:xfrm>
            <a:off x="4828616" y="4471822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إتمام التصحيح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مسك النتائج</a:t>
            </a:r>
            <a:endParaRPr kumimoji="0" lang="a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37DDF72A-0BDC-62F5-308A-0884D2E624A3}"/>
              </a:ext>
            </a:extLst>
          </p:cNvPr>
          <p:cNvGrpSpPr/>
          <p:nvPr/>
        </p:nvGrpSpPr>
        <p:grpSpPr>
          <a:xfrm flipH="1">
            <a:off x="637196" y="4021822"/>
            <a:ext cx="3780000" cy="1332000"/>
            <a:chOff x="628649" y="5023288"/>
            <a:chExt cx="3780000" cy="1332000"/>
          </a:xfrm>
        </p:grpSpPr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F033D9B1-C477-6C41-0114-A7B869391749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0" name="Organigramme : Terminateur 39">
              <a:extLst>
                <a:ext uri="{FF2B5EF4-FFF2-40B4-BE49-F238E27FC236}">
                  <a16:creationId xmlns:a16="http://schemas.microsoft.com/office/drawing/2014/main" id="{C1E961A7-CDAC-6066-FAC2-4D1BD24C6788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-4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41" name="Espace réservé du texte 25">
            <a:extLst>
              <a:ext uri="{FF2B5EF4-FFF2-40B4-BE49-F238E27FC236}">
                <a16:creationId xmlns:a16="http://schemas.microsoft.com/office/drawing/2014/main" id="{B16C6BB7-61E6-8BCA-DF19-93834F51BFF7}"/>
              </a:ext>
            </a:extLst>
          </p:cNvPr>
          <p:cNvSpPr txBox="1">
            <a:spLocks/>
          </p:cNvSpPr>
          <p:nvPr/>
        </p:nvSpPr>
        <p:spPr>
          <a:xfrm>
            <a:off x="800547" y="4471822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مسك النتائج</a:t>
            </a:r>
          </a:p>
        </p:txBody>
      </p:sp>
    </p:spTree>
    <p:extLst>
      <p:ext uri="{BB962C8B-B14F-4D97-AF65-F5344CB8AC3E}">
        <p14:creationId xmlns:p14="http://schemas.microsoft.com/office/powerpoint/2010/main" val="2686103195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1A4DF-97CA-5217-E589-A13D383AEF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A968EC-FDF8-1958-F71C-DE59B16340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959" y="924873"/>
            <a:ext cx="7886700" cy="720000"/>
          </a:xfrm>
        </p:spPr>
        <p:txBody>
          <a:bodyPr/>
          <a:lstStyle/>
          <a:p>
            <a:r>
              <a:rPr lang="ar-MA" sz="3200" dirty="0"/>
              <a:t>كفايات المرحلة الرابعة: كيف ينتظم العالم من حولنا؟</a:t>
            </a:r>
            <a:endParaRPr lang="fr-MA" sz="32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6449A65-0A1C-179F-5F04-3ACD22DF77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3013" y="1644873"/>
            <a:ext cx="6309581" cy="4859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969136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61C345-7C4B-ECC3-3634-AD19AAFBA5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FEE0E1-4E9B-B655-AFE6-1F0670974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160" y="956046"/>
            <a:ext cx="7886700" cy="7200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الكفايات المعنية بالتقويم بالنسبة للمستوى الرابع </a:t>
            </a:r>
            <a:b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</a:br>
            <a:endParaRPr lang="ar-MA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ED35100-A53E-F849-535F-D8A30ED89E96}"/>
              </a:ext>
            </a:extLst>
          </p:cNvPr>
          <p:cNvSpPr txBox="1"/>
          <p:nvPr/>
        </p:nvSpPr>
        <p:spPr>
          <a:xfrm>
            <a:off x="3054927" y="1316046"/>
            <a:ext cx="4822737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6902450" algn="l"/>
              </a:tabLst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التحدث (</a:t>
            </a: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(PO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</a:t>
            </a:r>
          </a:p>
          <a:p>
            <a:pPr marL="342900" marR="0" lvl="0" indent="-3429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6902450" algn="l"/>
              </a:tabLst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(LF)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342900" marR="0" lvl="0" indent="-3429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6902450" algn="l"/>
              </a:tabLst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المعجم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(V1-V2)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</a:t>
            </a:r>
          </a:p>
          <a:p>
            <a:pPr marL="342900" marR="0" lvl="0" indent="-3429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6902450" algn="l"/>
              </a:tabLst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فهم المقروء </a:t>
            </a: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(LC1-LC2 -LC3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-LC4)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</a:t>
            </a:r>
          </a:p>
          <a:p>
            <a:pPr marL="342900" marR="0" lvl="0" indent="-3429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6902450" algn="l"/>
              </a:tabLst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توظيف الظواهر اللغوية</a:t>
            </a: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(OL1,OL2)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</a:t>
            </a:r>
          </a:p>
          <a:p>
            <a:pPr marL="342900" marR="0" lvl="0" indent="-3429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6902450" algn="l"/>
              </a:tabLst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 </a:t>
            </a: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PE1,PE2)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).</a:t>
            </a: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342900" marR="0" lvl="0" indent="-3429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6902450" algn="l"/>
              </a:tabLst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فهم المسموع 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(</a:t>
            </a: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(CO1,CO2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1F4E79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35210540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1133F8-2BB2-169F-81DE-046156929D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B408EF-A9C9-96DC-EF13-6C5020EDBB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160" y="956046"/>
            <a:ext cx="7886700" cy="7200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ar-MA" sz="44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برمجة التقويم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836387E-9FFF-4C5A-502B-0E7917E089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1462" y="2334445"/>
            <a:ext cx="6221653" cy="171801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DC02F5A-C0EB-9F40-DBB6-2E1E465E29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079" y="4052455"/>
            <a:ext cx="7826418" cy="1104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084265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3910A5-7D9F-84B3-C075-7ADF562513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A93389F-94C2-D315-E94D-788C61E49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81921"/>
            <a:ext cx="7886700" cy="720000"/>
          </a:xfrm>
        </p:spPr>
        <p:txBody>
          <a:bodyPr/>
          <a:lstStyle/>
          <a:p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حصة التقويم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DF8F647-501E-95C3-4FA3-FF36497553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6000" y="1801921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704E328-2126-BE30-D2F2-5F9F3225D97C}"/>
              </a:ext>
            </a:extLst>
          </p:cNvPr>
          <p:cNvSpPr txBox="1">
            <a:spLocks/>
          </p:cNvSpPr>
          <p:nvPr/>
        </p:nvSpPr>
        <p:spPr>
          <a:xfrm>
            <a:off x="2039392" y="230231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المعجم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تقويم  فهم المقروء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F82DDE1-8513-1820-F660-5ADBB4A95AC4}"/>
              </a:ext>
            </a:extLst>
          </p:cNvPr>
          <p:cNvSpPr txBox="1"/>
          <p:nvPr/>
        </p:nvSpPr>
        <p:spPr>
          <a:xfrm>
            <a:off x="4873815" y="1938565"/>
            <a:ext cx="16706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تقويم فهم المقروء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46F2958-34BA-5592-52D6-51EC0FC2940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74341" y="1988850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EA18A53-D4D3-EE02-C84F-5A6C25FD1E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2479" y="2963896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4561EBEB-E000-2DD6-1857-875FB31358BD}"/>
              </a:ext>
            </a:extLst>
          </p:cNvPr>
          <p:cNvSpPr txBox="1">
            <a:spLocks/>
          </p:cNvSpPr>
          <p:nvPr/>
        </p:nvSpPr>
        <p:spPr>
          <a:xfrm>
            <a:off x="2043686" y="345589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تقويم الظواهر اللغوية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4D5FCA8-41B5-8A68-21F8-81EC14C4850B}"/>
              </a:ext>
            </a:extLst>
          </p:cNvPr>
          <p:cNvSpPr txBox="1"/>
          <p:nvPr/>
        </p:nvSpPr>
        <p:spPr>
          <a:xfrm>
            <a:off x="3727724" y="3058837"/>
            <a:ext cx="27581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تقويم  الظواهر اللغوية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8326B51-1B53-5563-1234-66AAB79835F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28766" y="3126831"/>
            <a:ext cx="536339" cy="540000"/>
          </a:xfrm>
          <a:prstGeom prst="rect">
            <a:avLst/>
          </a:prstGeom>
        </p:spPr>
      </p:pic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D9A8FDD-8D3F-2050-E7CE-15FA67E28C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6000" y="4177847"/>
            <a:ext cx="5472000" cy="1405870"/>
          </a:xfrm>
          <a:prstGeom prst="rect">
            <a:avLst/>
          </a:prstGeom>
        </p:spPr>
      </p:pic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F889C160-C112-9F5D-6066-E8A9C2D77169}"/>
              </a:ext>
            </a:extLst>
          </p:cNvPr>
          <p:cNvSpPr txBox="1">
            <a:spLocks/>
          </p:cNvSpPr>
          <p:nvPr/>
        </p:nvSpPr>
        <p:spPr>
          <a:xfrm>
            <a:off x="2128768" y="465809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فهم المسموع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6F5408A-DFBB-5509-F422-8BA787520300}"/>
              </a:ext>
            </a:extLst>
          </p:cNvPr>
          <p:cNvSpPr txBox="1"/>
          <p:nvPr/>
        </p:nvSpPr>
        <p:spPr>
          <a:xfrm>
            <a:off x="4881438" y="4294345"/>
            <a:ext cx="17524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03- تقويم الفهم السماعي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5DF20408-1903-ACED-7998-17D1E60B3A8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763717" y="4344630"/>
            <a:ext cx="536339" cy="540000"/>
          </a:xfrm>
          <a:prstGeom prst="rect">
            <a:avLst/>
          </a:prstGeom>
        </p:spPr>
      </p:pic>
      <p:pic>
        <p:nvPicPr>
          <p:cNvPr id="17" name="Image 1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514A9A2-D036-A6E6-D122-B9C5246CAB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239" y="5322846"/>
            <a:ext cx="5525521" cy="1405870"/>
          </a:xfrm>
          <a:prstGeom prst="rect">
            <a:avLst/>
          </a:prstGeom>
        </p:spPr>
      </p:pic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A787FE5C-508C-6EC4-9AD2-FEF462422222}"/>
              </a:ext>
            </a:extLst>
          </p:cNvPr>
          <p:cNvSpPr txBox="1">
            <a:spLocks/>
          </p:cNvSpPr>
          <p:nvPr/>
        </p:nvSpPr>
        <p:spPr>
          <a:xfrm>
            <a:off x="2070446" y="581484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الإنتاج الكتابي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94536BC0-A415-BDC1-38BD-C256DAC940EB}"/>
              </a:ext>
            </a:extLst>
          </p:cNvPr>
          <p:cNvSpPr txBox="1"/>
          <p:nvPr/>
        </p:nvSpPr>
        <p:spPr>
          <a:xfrm>
            <a:off x="3821320" y="5446097"/>
            <a:ext cx="27581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04- 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تقويم  الإنتاج الكتابي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870EEFDA-9F40-5A5A-4D33-2B0FED625A3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722362" y="5514091"/>
            <a:ext cx="536339" cy="540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5529628-E080-B945-7ECE-74181B2CC3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331" y="1662941"/>
            <a:ext cx="605173" cy="696673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039653BF-77EE-2FF3-DC4C-8238F843F0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0614" y="2882348"/>
            <a:ext cx="594164" cy="684000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26273CFA-1B8D-AB0A-BBDC-8492585AD3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7374" y="5319920"/>
            <a:ext cx="594164" cy="684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AB8A7457-F06F-0816-1A7F-1F380665B16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287" y="4066739"/>
            <a:ext cx="616149" cy="709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5972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4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1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13" grpId="0"/>
      <p:bldP spid="15" grpId="0"/>
      <p:bldP spid="11" grpId="0"/>
      <p:bldP spid="14" grpId="0"/>
      <p:bldP spid="18" grpId="0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2F3DE4-2CE8-ADA9-0144-A07748AE3E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CB49F3-7D9D-1299-BB33-C792463CE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705" y="779900"/>
            <a:ext cx="7886700" cy="720000"/>
          </a:xfrm>
        </p:spPr>
        <p:txBody>
          <a:bodyPr/>
          <a:lstStyle/>
          <a:p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عامة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5CB6DDB-E77A-0508-B000-7A2440B24974}"/>
              </a:ext>
            </a:extLst>
          </p:cNvPr>
          <p:cNvSpPr txBox="1"/>
          <p:nvPr/>
        </p:nvSpPr>
        <p:spPr>
          <a:xfrm>
            <a:off x="225624" y="1871319"/>
            <a:ext cx="8580671" cy="4562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تمرير روائز  المعجم و فهم المقروء والظواهر اللغوية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;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 فهم المسموع و الإنتاج الكتابي بالتتابع كتابيا وبشكل جماعي خلال يوم واحد؛ مع استراحة قصيرة </a:t>
            </a:r>
            <a:r>
              <a:rPr lang="ar-MA" sz="2800" b="1" dirty="0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أجزاء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التقويم. 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يقرأ المتعلم النص مرتين قبل البدء في الرائز؛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يتأكد الأستاذ من فهم التلاميذ للمطلوب إنجازه؛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يخبر الأستاذ التلاميذ بضرورة الإجابة عن جميع الأسئلة؛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يخبر الأستاذ(ة) التلاميذ بداية كل رائز بمدة الإنجاز. مع تذكيرهم بالوقت المتبقي بشكل منتظم.</a:t>
            </a:r>
          </a:p>
        </p:txBody>
      </p:sp>
    </p:spTree>
    <p:extLst>
      <p:ext uri="{BB962C8B-B14F-4D97-AF65-F5344CB8AC3E}">
        <p14:creationId xmlns:p14="http://schemas.microsoft.com/office/powerpoint/2010/main" val="1333005322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سنبدأ  حصة اللغة العربية.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804E1872-8FA5-0C96-BFA2-70289C33D0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 descr="Une image contenant dessin humoristique, chaussures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93806FB9-221E-07D4-B6EC-B5AC2E6EBC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993" y="2087065"/>
            <a:ext cx="4172368" cy="3749901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3F914F03-8C7D-2CF6-E275-EDF44E6FFC5F}"/>
              </a:ext>
            </a:extLst>
          </p:cNvPr>
          <p:cNvSpPr>
            <a:spLocks/>
          </p:cNvSpPr>
          <p:nvPr/>
        </p:nvSpPr>
        <p:spPr>
          <a:xfrm>
            <a:off x="3803073" y="158950"/>
            <a:ext cx="1894828" cy="2774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663847085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0FF5EC-6B5D-66D5-467A-BFF2453859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8BFE1DB-85DF-DD3E-E344-89B1DABA1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990" y="3282955"/>
            <a:ext cx="7886700" cy="720000"/>
          </a:xfrm>
        </p:spPr>
        <p:txBody>
          <a:bodyPr/>
          <a:lstStyle/>
          <a:p>
            <a:pPr rtl="1"/>
            <a:r>
              <a:rPr lang="ar-MA" sz="4000" dirty="0">
                <a:solidFill>
                  <a:srgbClr val="424D7B"/>
                </a:solidFill>
                <a:latin typeface="Microsoft Uighur" panose="02000000000000000000" pitchFamily="2" charset="-78"/>
              </a:rPr>
              <a:t>رائز المعجم وفهم المقروء</a:t>
            </a:r>
            <a:endParaRPr lang="fr-MA" sz="40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8F98D97-0676-4240-6BDA-5724C13D82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5345" y="2883554"/>
            <a:ext cx="1141895" cy="1314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10270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614C39-8DFC-BCAC-189B-8D67D8A4CE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01601284-FB23-52AF-E7C6-CF9A9772C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520" y="967961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دليل التمرير- كفاية المعجم و فهم المقروء-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FFAED4B-7E9C-C1B4-C357-D3D719E48E98}"/>
              </a:ext>
            </a:extLst>
          </p:cNvPr>
          <p:cNvSpPr txBox="1"/>
          <p:nvPr/>
        </p:nvSpPr>
        <p:spPr>
          <a:xfrm>
            <a:off x="268520" y="2131490"/>
            <a:ext cx="803058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يوجه الأستاذ المتعلمين للصفحة الخاصة بأسئلة المعجم و  فهم المقروء؛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يقرأ السؤال الأول و يتأكد من فهم المطلوب من طرف جميع المتعلمين؛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الانتقال إلى السؤال الموالي فور الانتهاء من الإجابة؛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يخبر الأستاذ التلاميذ بضرورة الإجابة عن جميع الأسئلة وجميع الوضعيات؛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53197311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469C42-E535-608A-73D9-6ED03279E9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25E6E330-018F-0596-FE13-84424BB235C6}"/>
              </a:ext>
            </a:extLst>
          </p:cNvPr>
          <p:cNvSpPr txBox="1">
            <a:spLocks/>
          </p:cNvSpPr>
          <p:nvPr/>
        </p:nvSpPr>
        <p:spPr>
          <a:xfrm>
            <a:off x="1526197" y="3326552"/>
            <a:ext cx="7886700" cy="720000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رائز الظواهر اللغوية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508B987-0778-6447-4A29-84C21D7593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0613" y="2882347"/>
            <a:ext cx="1278185" cy="1471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666643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5EF1C7-153A-53AC-B395-C813BE57EE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8B964C4A-07B2-B6E6-EC8E-239E68983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520" y="967961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دليل التمرير- كفاية الظواهر اللغوية: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8D2B91F-5B17-30C2-1200-A202763B072C}"/>
              </a:ext>
            </a:extLst>
          </p:cNvPr>
          <p:cNvSpPr txBox="1"/>
          <p:nvPr/>
        </p:nvSpPr>
        <p:spPr>
          <a:xfrm>
            <a:off x="268520" y="2131490"/>
            <a:ext cx="803058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يوجه الأستاذ المتعلمين للصفحة الخاصة بأسئلة الظواهر اللغوية؛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يقرأ السؤال الأول و يتأكد من فهم المطلوب من طرف جميع المتعلمين؛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الانتقال إلى السؤال الموالي فور الانتهاء من الإجابة؛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يخبر الأستاذ التلاميذ بضرورة الإجابة عن جميع الأسئلة وجميع الوضعيات؛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14432775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5917B2-43AA-57FF-4253-0027940EFC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A9DDC1-F5F6-E669-D2CF-B025AA4584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09000"/>
            <a:ext cx="7886700" cy="720000"/>
          </a:xfrm>
        </p:spPr>
        <p:txBody>
          <a:bodyPr>
            <a:noAutofit/>
          </a:bodyPr>
          <a:lstStyle/>
          <a:p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استراحة قصيرة ( 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استراحة داخل القسم</a:t>
            </a:r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) </a:t>
            </a:r>
            <a:endParaRPr lang="fr-MA" sz="4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498B79F-8AC2-5FE4-F07F-81C66D9172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967" y="3553691"/>
            <a:ext cx="2016066" cy="2319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210046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BC0BE8-BDBD-B74A-A028-BDF13806C3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BFEC4C5-14F4-2EE9-A756-9E63E8E7E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استمعوا للأنشودة التالية: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AF12E7DB-6943-5863-9599-C099EA58389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55647B55-63E6-42E1-F787-21F3EB77E232}"/>
              </a:ext>
            </a:extLst>
          </p:cNvPr>
          <p:cNvSpPr>
            <a:spLocks/>
          </p:cNvSpPr>
          <p:nvPr/>
        </p:nvSpPr>
        <p:spPr>
          <a:xfrm>
            <a:off x="3332480" y="87830"/>
            <a:ext cx="2680381" cy="3998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استراحة داخل القسم</a:t>
            </a:r>
          </a:p>
        </p:txBody>
      </p:sp>
      <p:pic>
        <p:nvPicPr>
          <p:cNvPr id="3" name="NACHID - NACHATOUNA JAMIL V2 DONE">
            <a:hlinkClick r:id="" action="ppaction://media"/>
            <a:extLst>
              <a:ext uri="{FF2B5EF4-FFF2-40B4-BE49-F238E27FC236}">
                <a16:creationId xmlns:a16="http://schemas.microsoft.com/office/drawing/2014/main" id="{A38B900D-0E06-B353-3C56-3089429D8AC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982" y="1938120"/>
            <a:ext cx="8290035" cy="4663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6903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96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0FCA30-BB94-DA9C-9C62-8B19FD282F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1D4BD61-7F6E-3B98-D7A5-2882413BA2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3278036"/>
            <a:ext cx="7886700" cy="720000"/>
          </a:xfrm>
        </p:spPr>
        <p:txBody>
          <a:bodyPr/>
          <a:lstStyle/>
          <a:p>
            <a:r>
              <a:rPr lang="ar-MA" sz="4800" dirty="0"/>
              <a:t>رائز فهم المسموع</a:t>
            </a:r>
            <a:endParaRPr lang="fr-MA" sz="48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FF3A68F-9AB8-A13A-7D40-AC56BB2118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3882" y="3021833"/>
            <a:ext cx="1227090" cy="1412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464212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5EF1C7-153A-53AC-B395-C813BE57EE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8B964C4A-07B2-B6E6-EC8E-239E68983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520" y="967961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دليل التمرير- كفاية فهم المسموع: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A1CDF9E-A680-1520-F878-CCB7F5D31F87}"/>
              </a:ext>
            </a:extLst>
          </p:cNvPr>
          <p:cNvSpPr txBox="1"/>
          <p:nvPr/>
        </p:nvSpPr>
        <p:spPr>
          <a:xfrm>
            <a:off x="528293" y="1871718"/>
            <a:ext cx="8030584" cy="3916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يمرر رائز فهم المسموع بشكل جماعي؛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يسمع الأستاذ النص مرتين قبل الانتقال لطرح الأسئلة؛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يوجه الأستاذ المتعلمين للصفحة الخاصة بأسئلة فهم المسموع؛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يقرأ السؤال الأول و يتأكد من فهم المطلوب من طرف جميع المتعلمين؛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الانتقال إلى السؤال الموالي فور الانتهاء من الإجابة؛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يخبر الأستاذ التلاميذ بضرورة الإجابة عن جميع الأسئلة وجميع الوضعيات؛</a:t>
            </a:r>
          </a:p>
        </p:txBody>
      </p:sp>
    </p:spTree>
    <p:extLst>
      <p:ext uri="{BB962C8B-B14F-4D97-AF65-F5344CB8AC3E}">
        <p14:creationId xmlns:p14="http://schemas.microsoft.com/office/powerpoint/2010/main" val="980128671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ED35A1-ADD3-EA09-75D6-0F8956AA4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9F5CB573-8772-6433-C791-21718F49CBD9}"/>
              </a:ext>
            </a:extLst>
          </p:cNvPr>
          <p:cNvSpPr txBox="1">
            <a:spLocks/>
          </p:cNvSpPr>
          <p:nvPr/>
        </p:nvSpPr>
        <p:spPr>
          <a:xfrm>
            <a:off x="628650" y="3069000"/>
            <a:ext cx="7886700" cy="720000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فصل الحاسوب عن جهاز العرض أثناء تسميع النص </a:t>
            </a:r>
          </a:p>
        </p:txBody>
      </p:sp>
    </p:spTree>
    <p:extLst>
      <p:ext uri="{BB962C8B-B14F-4D97-AF65-F5344CB8AC3E}">
        <p14:creationId xmlns:p14="http://schemas.microsoft.com/office/powerpoint/2010/main" val="995969573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5C6E35-694B-5BAA-0288-8C8F1C154F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2ACE9D78-BF8A-B025-7274-32594C3CA5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256" y="583497"/>
            <a:ext cx="7886700" cy="720000"/>
          </a:xfrm>
        </p:spPr>
        <p:txBody>
          <a:bodyPr>
            <a:normAutofit/>
          </a:bodyPr>
          <a:lstStyle/>
          <a:p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النص السماعي النموذج 1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56CB004-8DB6-9CD3-8D39-E3979A0C43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256" y="1184564"/>
            <a:ext cx="8461487" cy="539325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7F8407D-6D26-1C31-9090-1411083F16B3}"/>
              </a:ext>
            </a:extLst>
          </p:cNvPr>
          <p:cNvSpPr txBox="1"/>
          <p:nvPr/>
        </p:nvSpPr>
        <p:spPr>
          <a:xfrm rot="19588312">
            <a:off x="-406889" y="2335907"/>
            <a:ext cx="27760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dirty="0">
                <a:solidFill>
                  <a:srgbClr val="FF0000"/>
                </a:solidFill>
              </a:rPr>
              <a:t>لا يعرض النص أمام المتعلمين </a:t>
            </a:r>
            <a:endParaRPr lang="fr-FR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8048583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5C6E35-694B-5BAA-0288-8C8F1C154F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2ACE9D78-BF8A-B025-7274-32594C3CA5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256" y="583497"/>
            <a:ext cx="7886700" cy="720000"/>
          </a:xfrm>
        </p:spPr>
        <p:txBody>
          <a:bodyPr>
            <a:normAutofit/>
          </a:bodyPr>
          <a:lstStyle/>
          <a:p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النص السماعي النموذج 2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F42DAB2-657B-8C54-95BB-9A82562CF7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496" y="1110872"/>
            <a:ext cx="8071007" cy="546523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9315916-DA53-95FF-D56B-FF027CD7D946}"/>
              </a:ext>
            </a:extLst>
          </p:cNvPr>
          <p:cNvSpPr txBox="1"/>
          <p:nvPr/>
        </p:nvSpPr>
        <p:spPr>
          <a:xfrm rot="19588312">
            <a:off x="-329793" y="1260542"/>
            <a:ext cx="27760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dirty="0">
                <a:solidFill>
                  <a:srgbClr val="FF0000"/>
                </a:solidFill>
              </a:rPr>
              <a:t>لا يعرض النص أمام المتعلمين </a:t>
            </a:r>
            <a:endParaRPr lang="fr-FR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580652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7928A0BC-4FBB-8108-9D8E-F751112D83FB}"/>
              </a:ext>
            </a:extLst>
          </p:cNvPr>
          <p:cNvSpPr txBox="1">
            <a:spLocks/>
          </p:cNvSpPr>
          <p:nvPr/>
        </p:nvSpPr>
        <p:spPr>
          <a:xfrm>
            <a:off x="1543202" y="3286684"/>
            <a:ext cx="7886700" cy="720000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رائز الإنتاج الكتابي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A572E8F-9F08-BDC4-D473-5B03ADE667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0613" y="2882347"/>
            <a:ext cx="1278185" cy="1471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153056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E862B0-EEF2-8EE8-40C6-9A54F93C7E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32788475-A068-9FD7-3CB9-1B098814B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520" y="967961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دليل التمرير- كفاية الإنتاج الكتابي: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70953F9-6BCE-36F3-B005-CCEC4FA0B151}"/>
              </a:ext>
            </a:extLst>
          </p:cNvPr>
          <p:cNvSpPr txBox="1"/>
          <p:nvPr/>
        </p:nvSpPr>
        <p:spPr>
          <a:xfrm>
            <a:off x="556708" y="1744719"/>
            <a:ext cx="8030584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يمرر رائز الإنتاج الكتابي بشكل جماعي؛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يوجه الأستاذ المتعلمين للصفحة الخاصة بأسئلة الإنتاج الكتابي؛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يقرأ السؤال الأول و يتأكد من فهم المطلوب من طرف جميع المتعلمين؛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الانتقال إلى السؤال الموالي فور الانتهاء من الإجابة؛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يخبر الأستاذ التلاميذ بضرورة الإجابة عن جميع الأسئلة وجميع الوضعيات؛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 نهاية الحصة، تجمع أوراق التحرير لتصحيح إنتاجات التلاميذ الكتابية  ووضع العلامة المناسبة أمام كل كفاية على شبكة التنقيط  ثم على دفتر تتبع الكفايات.</a:t>
            </a:r>
          </a:p>
        </p:txBody>
      </p:sp>
    </p:spTree>
    <p:extLst>
      <p:ext uri="{BB962C8B-B14F-4D97-AF65-F5344CB8AC3E}">
        <p14:creationId xmlns:p14="http://schemas.microsoft.com/office/powerpoint/2010/main" val="2834493588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94AFFB-64FC-0394-75D3-DFE12EA35B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76A9FE41-FCEC-58D2-E328-6DB62420C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إلى اللقاء في الحصة المقبلة.</a:t>
            </a:r>
            <a:endParaRPr lang="fr-MA" sz="2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اختتام الحصة4">
            <a:hlinkClick r:id="" action="ppaction://media"/>
            <a:extLst>
              <a:ext uri="{FF2B5EF4-FFF2-40B4-BE49-F238E27FC236}">
                <a16:creationId xmlns:a16="http://schemas.microsoft.com/office/drawing/2014/main" id="{FA24FC49-9005-7F37-9C74-F3ED635E91D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76706" y="1925518"/>
            <a:ext cx="8190587" cy="4607205"/>
          </a:xfrm>
          <a:prstGeom prst="rect">
            <a:avLst/>
          </a:prstGeom>
        </p:spPr>
      </p:pic>
      <p:pic>
        <p:nvPicPr>
          <p:cNvPr id="8" name="Espace réservé pour une image  7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AAADE82-3A6E-15FE-972E-5CCC52E61D0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F9E4981-7197-1231-EE31-20207910086E}"/>
              </a:ext>
            </a:extLst>
          </p:cNvPr>
          <p:cNvSpPr>
            <a:spLocks/>
          </p:cNvSpPr>
          <p:nvPr/>
        </p:nvSpPr>
        <p:spPr>
          <a:xfrm>
            <a:off x="3667991" y="173297"/>
            <a:ext cx="2019392" cy="3039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68621587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4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6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5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4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18695</TotalTime>
  <Words>580</Words>
  <Application>Microsoft Office PowerPoint</Application>
  <PresentationFormat>Affichage à l'écran (4:3)</PresentationFormat>
  <Paragraphs>85</Paragraphs>
  <Slides>23</Slides>
  <Notes>0</Notes>
  <HiddenSlides>0</HiddenSlides>
  <MMClips>2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13</vt:i4>
      </vt:variant>
      <vt:variant>
        <vt:lpstr>Titres des diapositives</vt:lpstr>
      </vt:variant>
      <vt:variant>
        <vt:i4>23</vt:i4>
      </vt:variant>
    </vt:vector>
  </HeadingPairs>
  <TitlesOfParts>
    <vt:vector size="47" baseType="lpstr">
      <vt:lpstr>Arial</vt:lpstr>
      <vt:lpstr>Calibri</vt:lpstr>
      <vt:lpstr>Calibri Light</vt:lpstr>
      <vt:lpstr>Courier New</vt:lpstr>
      <vt:lpstr>Dosis</vt:lpstr>
      <vt:lpstr>Dosis ExtraBold</vt:lpstr>
      <vt:lpstr>Dosis Medium</vt:lpstr>
      <vt:lpstr>Dosis SemiBold</vt:lpstr>
      <vt:lpstr>Microsoft Uighur</vt:lpstr>
      <vt:lpstr>Modern Love</vt:lpstr>
      <vt:lpstr>Wingdings</vt:lpstr>
      <vt:lpstr>1_Thème Office</vt:lpstr>
      <vt:lpstr>01- نشاط اعتيادي</vt:lpstr>
      <vt:lpstr>04- قراءة/ كتابة</vt:lpstr>
      <vt:lpstr>2_05- اختتام الحصة</vt:lpstr>
      <vt:lpstr>3_Env-Enseignant</vt:lpstr>
      <vt:lpstr>1_Env-Enseignant</vt:lpstr>
      <vt:lpstr>3_05- اختتام الحصة</vt:lpstr>
      <vt:lpstr>4_05- اختتام الحصة</vt:lpstr>
      <vt:lpstr>02- معــــــــــجم</vt:lpstr>
      <vt:lpstr>6_Env-Enseignant</vt:lpstr>
      <vt:lpstr>2_Env-Enseignant</vt:lpstr>
      <vt:lpstr>5_Env-Enseignant</vt:lpstr>
      <vt:lpstr>4_Thème Office</vt:lpstr>
      <vt:lpstr>Présentation PowerPoint</vt:lpstr>
      <vt:lpstr>Présentation PowerPoint</vt:lpstr>
      <vt:lpstr>تنظيم حصص الأسبوع السادس</vt:lpstr>
      <vt:lpstr>كفايات المرحلة الرابعة: كيف ينتظم العالم من حولنا؟</vt:lpstr>
      <vt:lpstr>الكفايات المعنية بالتقويم بالنسبة للمستوى الرابع  </vt:lpstr>
      <vt:lpstr>برمجة التقويم</vt:lpstr>
      <vt:lpstr>هيكلة حصة التقويم</vt:lpstr>
      <vt:lpstr>توجيهات عامة</vt:lpstr>
      <vt:lpstr>مرحبا بكم ، سنبدأ  حصة اللغة العربية.</vt:lpstr>
      <vt:lpstr>رائز المعجم وفهم المقروء</vt:lpstr>
      <vt:lpstr>دليل التمرير- كفاية المعجم و فهم المقروء-</vt:lpstr>
      <vt:lpstr>Présentation PowerPoint</vt:lpstr>
      <vt:lpstr>دليل التمرير- كفاية الظواهر اللغوية:</vt:lpstr>
      <vt:lpstr>استراحة قصيرة ( استراحة داخل القسم) </vt:lpstr>
      <vt:lpstr>استمعوا للأنشودة التالية:</vt:lpstr>
      <vt:lpstr>رائز فهم المسموع</vt:lpstr>
      <vt:lpstr>دليل التمرير- كفاية فهم المسموع:</vt:lpstr>
      <vt:lpstr>Présentation PowerPoint</vt:lpstr>
      <vt:lpstr>النص السماعي النموذج 1</vt:lpstr>
      <vt:lpstr>النص السماعي النموذج 2</vt:lpstr>
      <vt:lpstr>Présentation PowerPoint</vt:lpstr>
      <vt:lpstr>دليل التمرير- كفاية الإنتاج الكتابي:</vt:lpstr>
      <vt:lpstr>إلى اللقاء في الحصة المقبلة.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255</cp:revision>
  <dcterms:created xsi:type="dcterms:W3CDTF">2023-09-20T21:35:22Z</dcterms:created>
  <dcterms:modified xsi:type="dcterms:W3CDTF">2026-04-28T07:35:49Z</dcterms:modified>
</cp:coreProperties>
</file>