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7.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8.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9.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0.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theme/theme11.xml" ContentType="application/vnd.openxmlformats-officedocument.theme+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theme/theme12.xml" ContentType="application/vnd.openxmlformats-officedocument.theme+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4" r:id="rId1"/>
    <p:sldMasterId id="2147483687" r:id="rId2"/>
    <p:sldMasterId id="2147483710" r:id="rId3"/>
    <p:sldMasterId id="2147483720" r:id="rId4"/>
    <p:sldMasterId id="2147483747" r:id="rId5"/>
    <p:sldMasterId id="2147483763" r:id="rId6"/>
    <p:sldMasterId id="2147483788" r:id="rId7"/>
    <p:sldMasterId id="2147483812" r:id="rId8"/>
    <p:sldMasterId id="2147483836" r:id="rId9"/>
    <p:sldMasterId id="2147483861" r:id="rId10"/>
    <p:sldMasterId id="2147483877" r:id="rId11"/>
    <p:sldMasterId id="2147483892" r:id="rId12"/>
    <p:sldMasterId id="2147483907" r:id="rId13"/>
  </p:sldMasterIdLst>
  <p:notesMasterIdLst>
    <p:notesMasterId r:id="rId77"/>
  </p:notesMasterIdLst>
  <p:sldIdLst>
    <p:sldId id="2147482753" r:id="rId14"/>
    <p:sldId id="2147482604" r:id="rId15"/>
    <p:sldId id="2147482757" r:id="rId16"/>
    <p:sldId id="2147482697" r:id="rId17"/>
    <p:sldId id="2147482880" r:id="rId18"/>
    <p:sldId id="2147482618" r:id="rId19"/>
    <p:sldId id="2147482691" r:id="rId20"/>
    <p:sldId id="2147482463" r:id="rId21"/>
    <p:sldId id="2147482725" r:id="rId22"/>
    <p:sldId id="2147482464" r:id="rId23"/>
    <p:sldId id="2147482474" r:id="rId24"/>
    <p:sldId id="2147482885" r:id="rId25"/>
    <p:sldId id="2147482828" r:id="rId26"/>
    <p:sldId id="2147482886" r:id="rId27"/>
    <p:sldId id="2147482887" r:id="rId28"/>
    <p:sldId id="2147482888" r:id="rId29"/>
    <p:sldId id="2147482889" r:id="rId30"/>
    <p:sldId id="2147482890" r:id="rId31"/>
    <p:sldId id="2147482891" r:id="rId32"/>
    <p:sldId id="2147482892" r:id="rId33"/>
    <p:sldId id="2147482893" r:id="rId34"/>
    <p:sldId id="2147482894" r:id="rId35"/>
    <p:sldId id="2147482895" r:id="rId36"/>
    <p:sldId id="2147482896" r:id="rId37"/>
    <p:sldId id="2147482706" r:id="rId38"/>
    <p:sldId id="2147482778" r:id="rId39"/>
    <p:sldId id="2147482841" r:id="rId40"/>
    <p:sldId id="2147482842" r:id="rId41"/>
    <p:sldId id="2147482843" r:id="rId42"/>
    <p:sldId id="2147482844" r:id="rId43"/>
    <p:sldId id="2147482845" r:id="rId44"/>
    <p:sldId id="2147482846" r:id="rId45"/>
    <p:sldId id="2147482862" r:id="rId46"/>
    <p:sldId id="2147482863" r:id="rId47"/>
    <p:sldId id="2147482901" r:id="rId48"/>
    <p:sldId id="2147482864" r:id="rId49"/>
    <p:sldId id="2147482902" r:id="rId50"/>
    <p:sldId id="2147482866" r:id="rId51"/>
    <p:sldId id="2147482903" r:id="rId52"/>
    <p:sldId id="2147482767" r:id="rId53"/>
    <p:sldId id="2147482849" r:id="rId54"/>
    <p:sldId id="2147482850" r:id="rId55"/>
    <p:sldId id="2147482851" r:id="rId56"/>
    <p:sldId id="2147482852" r:id="rId57"/>
    <p:sldId id="2147482853" r:id="rId58"/>
    <p:sldId id="2147482854" r:id="rId59"/>
    <p:sldId id="2147482855" r:id="rId60"/>
    <p:sldId id="2147482856" r:id="rId61"/>
    <p:sldId id="2147482857" r:id="rId62"/>
    <p:sldId id="2147482858" r:id="rId63"/>
    <p:sldId id="2147482897" r:id="rId64"/>
    <p:sldId id="2147482898" r:id="rId65"/>
    <p:sldId id="2147482899" r:id="rId66"/>
    <p:sldId id="2147482900" r:id="rId67"/>
    <p:sldId id="2147482616" r:id="rId68"/>
    <p:sldId id="2147482598" r:id="rId69"/>
    <p:sldId id="2147482756" r:id="rId70"/>
    <p:sldId id="2147482634" r:id="rId71"/>
    <p:sldId id="2147482881" r:id="rId72"/>
    <p:sldId id="2147482882" r:id="rId73"/>
    <p:sldId id="2147482883" r:id="rId74"/>
    <p:sldId id="2147482742" r:id="rId75"/>
    <p:sldId id="2147482877" r:id="rId76"/>
  </p:sldIdLst>
  <p:sldSz cx="9144000" cy="6858000" type="screen4x3"/>
  <p:notesSz cx="6858000" cy="9144000"/>
  <p:embeddedFontLst>
    <p:embeddedFont>
      <p:font typeface="Dosis" pitchFamily="2" charset="0"/>
      <p:regular r:id="rId78"/>
      <p:bold r:id="rId79"/>
    </p:embeddedFont>
    <p:embeddedFont>
      <p:font typeface="Dosis ExtraBold" pitchFamily="2" charset="0"/>
      <p:bold r:id="rId80"/>
    </p:embeddedFont>
    <p:embeddedFont>
      <p:font typeface="Dosis Medium" pitchFamily="2" charset="0"/>
      <p:regular r:id="rId81"/>
    </p:embeddedFont>
    <p:embeddedFont>
      <p:font typeface="Dosis SemiBold" pitchFamily="2" charset="0"/>
      <p:bold r:id="rId82"/>
    </p:embeddedFont>
    <p:embeddedFont>
      <p:font typeface="Microsoft Uighur" panose="02000000000000000000" pitchFamily="2" charset="-78"/>
      <p:regular r:id="rId83"/>
      <p:bold r:id="rId84"/>
    </p:embeddedFont>
    <p:embeddedFont>
      <p:font typeface="Modern Love" panose="04090805081005020601" pitchFamily="82" charset="0"/>
      <p:regular r:id="rId85"/>
    </p:embeddedFont>
    <p:embeddedFont>
      <p:font typeface="Noto Sans Symbols" panose="020B0604020202020204" charset="0"/>
      <p:regular r:id="rId86"/>
      <p:bold r:id="rId8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081B"/>
    <a:srgbClr val="9299B1"/>
    <a:srgbClr val="A1A7BC"/>
    <a:srgbClr val="424D7C"/>
    <a:srgbClr val="949AB3"/>
    <a:srgbClr val="969CB4"/>
    <a:srgbClr val="ED7C30"/>
    <a:srgbClr val="ED9F68"/>
    <a:srgbClr val="555F87"/>
    <a:srgbClr val="7B83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1440" y="60"/>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font" Target="fonts/font7.fntdata"/><Relationship Id="rId89" Type="http://schemas.openxmlformats.org/officeDocument/2006/relationships/viewProps" Target="viewProps.xml"/><Relationship Id="rId16" Type="http://schemas.openxmlformats.org/officeDocument/2006/relationships/slide" Target="slides/slide3.xml"/><Relationship Id="rId11" Type="http://schemas.openxmlformats.org/officeDocument/2006/relationships/slideMaster" Target="slideMasters/slideMaster11.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slide" Target="slides/slide61.xml"/><Relationship Id="rId79" Type="http://schemas.openxmlformats.org/officeDocument/2006/relationships/font" Target="fonts/font2.fntdata"/><Relationship Id="rId5" Type="http://schemas.openxmlformats.org/officeDocument/2006/relationships/slideMaster" Target="slideMasters/slideMaster5.xml"/><Relationship Id="rId90" Type="http://schemas.openxmlformats.org/officeDocument/2006/relationships/theme" Target="theme/theme1.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80" Type="http://schemas.openxmlformats.org/officeDocument/2006/relationships/font" Target="fonts/font3.fntdata"/><Relationship Id="rId85" Type="http://schemas.openxmlformats.org/officeDocument/2006/relationships/font" Target="fonts/font8.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slide" Target="slides/slide62.xml"/><Relationship Id="rId83" Type="http://schemas.openxmlformats.org/officeDocument/2006/relationships/font" Target="fonts/font6.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font" Target="fonts/font9.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7" Type="http://schemas.openxmlformats.org/officeDocument/2006/relationships/slideMaster" Target="slideMasters/slideMaster7.xml"/><Relationship Id="rId71" Type="http://schemas.openxmlformats.org/officeDocument/2006/relationships/slide" Target="slides/slide58.xml"/><Relationship Id="rId2" Type="http://schemas.openxmlformats.org/officeDocument/2006/relationships/slideMaster" Target="slideMasters/slideMaster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 Id="rId87" Type="http://schemas.openxmlformats.org/officeDocument/2006/relationships/font" Target="fonts/font10.fntdata"/><Relationship Id="rId61" Type="http://schemas.openxmlformats.org/officeDocument/2006/relationships/slide" Target="slides/slide48.xml"/><Relationship Id="rId82" Type="http://schemas.openxmlformats.org/officeDocument/2006/relationships/font" Target="fonts/font5.fntdata"/><Relationship Id="rId19"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22/04/2026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20.png"/><Relationship Id="rId5" Type="http://schemas.microsoft.com/office/2007/relationships/hdphoto" Target="../media/hdphoto6.wdp"/><Relationship Id="rId4" Type="http://schemas.openxmlformats.org/officeDocument/2006/relationships/image" Target="../media/image19.png"/><Relationship Id="rId9" Type="http://schemas.microsoft.com/office/2007/relationships/hdphoto" Target="../media/hdphoto5.wdp"/></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Master" Target="../slideMasters/slideMaster6.xml"/><Relationship Id="rId6" Type="http://schemas.openxmlformats.org/officeDocument/2006/relationships/image" Target="../media/image26.png"/><Relationship Id="rId5" Type="http://schemas.microsoft.com/office/2007/relationships/hdphoto" Target="../media/hdphoto8.wdp"/><Relationship Id="rId4" Type="http://schemas.openxmlformats.org/officeDocument/2006/relationships/image" Target="../media/image25.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7.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image" Target="../media/image12.png"/><Relationship Id="rId9" Type="http://schemas.microsoft.com/office/2007/relationships/hdphoto" Target="../media/hdphoto7.wdp"/></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59.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0.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6.jpeg"/><Relationship Id="rId1" Type="http://schemas.openxmlformats.org/officeDocument/2006/relationships/slideMaster" Target="../slideMasters/slideMaster10.xml"/><Relationship Id="rId5" Type="http://schemas.microsoft.com/office/2007/relationships/hdphoto" Target="../media/hdphoto6.wdp"/><Relationship Id="rId4" Type="http://schemas.openxmlformats.org/officeDocument/2006/relationships/image" Target="../media/image31.png"/></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2.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2.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2.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3.xml"/><Relationship Id="rId4" Type="http://schemas.openxmlformats.org/officeDocument/2006/relationships/image" Target="../media/image5.png"/></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22/04/2026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6344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22/04/2026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3992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22/04/2026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8275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22/04/2026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8678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22/04/2026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930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22/04/2026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78375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22/04/2026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0876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22/04/2026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9243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22/04/2026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819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22/04/2026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3647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22/04/2026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54166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120765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52657918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054963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734574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391450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0136991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5721434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891086969"/>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92875629"/>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4575973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89265721"/>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46291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194448"/>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6354386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8802028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4297408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2286038"/>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79129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6453445"/>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491760025"/>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8218883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23082060"/>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89505590"/>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34560338"/>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103556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9518990"/>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35173422"/>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7877257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64322869"/>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76094629"/>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7683294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597155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99208495"/>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988360151"/>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998450"/>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5146603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45388385"/>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76504555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92685019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9832768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98938212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3408929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05300501"/>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337397"/>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43056983"/>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46598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2166873"/>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251505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8645274"/>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3225365"/>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87678709"/>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893543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335298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825603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63444966"/>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4770499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22905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198065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74443344"/>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380594"/>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7860857"/>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93853118"/>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937816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9761283"/>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03556648"/>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6823680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05775541"/>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4173559571"/>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84461749"/>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79379698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8600723"/>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646658"/>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7366175"/>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614608"/>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967158"/>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1551937"/>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643424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053372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66306550"/>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2797585"/>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4359705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34494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340085459"/>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26210462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87442020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684327025"/>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544253493"/>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13403197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3392311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9563584"/>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32826465"/>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54267374"/>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4854336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7830128"/>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456981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77959550"/>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0539869"/>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9481549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9553212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38184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543461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1056930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32402452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721885592"/>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92474717"/>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29419175"/>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03048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7248190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2224155"/>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8818976"/>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50429930"/>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193940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9981626"/>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149425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132784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078315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9678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333654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13506877"/>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80231460"/>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822919"/>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7637884"/>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18517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173933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39355334"/>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6326546"/>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658278"/>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19541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14127840"/>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899938"/>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1255959"/>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5500691"/>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7929251"/>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213101"/>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126564"/>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2023276"/>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1928716"/>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7820442"/>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255065"/>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969013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466287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7662058"/>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06212066"/>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868841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9871283"/>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6597192"/>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785183"/>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1010925"/>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106983181"/>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Arial" panose="020B0604020202020204" pitchFamily="34" charset="0"/>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016164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5619406"/>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3910515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Arial" panose="020B0604020202020204" pitchFamily="34" charset="0"/>
              </a:defRPr>
            </a:lvl1pPr>
          </a:lstStyle>
          <a:p>
            <a:endParaRPr lang="fr-MA" dirty="0"/>
          </a:p>
        </p:txBody>
      </p:sp>
    </p:spTree>
    <p:extLst>
      <p:ext uri="{BB962C8B-B14F-4D97-AF65-F5344CB8AC3E}">
        <p14:creationId xmlns:p14="http://schemas.microsoft.com/office/powerpoint/2010/main" val="166786777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61484324"/>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2409105"/>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61764036"/>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92843015"/>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33322795"/>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070800463"/>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33178521"/>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0565123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7723408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5772351"/>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48616630"/>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56648746"/>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536289662"/>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821123984"/>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58859932"/>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585046846"/>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85832225"/>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45117803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1</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070681104"/>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974821"/>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58175644"/>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47845600"/>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075036992"/>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97281691"/>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25642016"/>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21055656"/>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436121" y="3058690"/>
            <a:ext cx="990976"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قراءة</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62997" y="4307506"/>
            <a:ext cx="1164100"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قراءة 1</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09605576"/>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004062595"/>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229807109"/>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185534393"/>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85337062"/>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914438872"/>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983607950"/>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2287090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881870507"/>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31851484"/>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27274815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22/04/2026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755464161"/>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5402765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477653210"/>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514999256"/>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93395939"/>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448804293"/>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2511542980"/>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8024245"/>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59459546"/>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83292731"/>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26408235"/>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3844040219"/>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08762382"/>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46801064"/>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37935505"/>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37245390"/>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99713831"/>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947175254"/>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180853002"/>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124365757"/>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161052783"/>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97947128"/>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607559825"/>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173605572"/>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24744772"/>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00139076"/>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51108576"/>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079764932"/>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3607714027"/>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32809668"/>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88510915"/>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768995633"/>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737081957"/>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0338085"/>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591671938"/>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2264123"/>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2919267"/>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35341515"/>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242232683"/>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091313517"/>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12126104"/>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551362242"/>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684884275"/>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image" Target="../media/image2.bin"/><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theme" Target="../theme/theme2.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8.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7.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6.jpg"/><Relationship Id="rId5" Type="http://schemas.openxmlformats.org/officeDocument/2006/relationships/slideLayout" Target="../slideLayouts/slideLayout49.xml"/><Relationship Id="rId15" Type="http://schemas.openxmlformats.org/officeDocument/2006/relationships/image" Target="../media/image10.png"/><Relationship Id="rId10" Type="http://schemas.openxmlformats.org/officeDocument/2006/relationships/theme" Target="../theme/theme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2.bin"/><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4.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image" Target="../media/image1.jpg"/><Relationship Id="rId2" Type="http://schemas.openxmlformats.org/officeDocument/2006/relationships/slideLayout" Target="../slideLayouts/slideLayout77.xml"/><Relationship Id="rId16" Type="http://schemas.openxmlformats.org/officeDocument/2006/relationships/theme" Target="../theme/theme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image" Target="../media/image21.jpg"/><Relationship Id="rId3" Type="http://schemas.openxmlformats.org/officeDocument/2006/relationships/slideLayout" Target="../slideLayouts/slideLayout93.xml"/><Relationship Id="rId21" Type="http://schemas.openxmlformats.org/officeDocument/2006/relationships/slideLayout" Target="../slideLayouts/slideLayout111.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theme" Target="../theme/theme6.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image" Target="../media/image2.bin"/><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theme" Target="../theme/theme7.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slideLayout" Target="../slideLayouts/slideLayout150.xml"/><Relationship Id="rId18" Type="http://schemas.openxmlformats.org/officeDocument/2006/relationships/slideLayout" Target="../slideLayouts/slideLayout155.xml"/><Relationship Id="rId3" Type="http://schemas.openxmlformats.org/officeDocument/2006/relationships/slideLayout" Target="../slideLayouts/slideLayout140.xml"/><Relationship Id="rId21" Type="http://schemas.openxmlformats.org/officeDocument/2006/relationships/slideLayout" Target="../slideLayouts/slideLayout158.xml"/><Relationship Id="rId7" Type="http://schemas.openxmlformats.org/officeDocument/2006/relationships/slideLayout" Target="../slideLayouts/slideLayout144.xml"/><Relationship Id="rId12" Type="http://schemas.openxmlformats.org/officeDocument/2006/relationships/slideLayout" Target="../slideLayouts/slideLayout149.xml"/><Relationship Id="rId17" Type="http://schemas.openxmlformats.org/officeDocument/2006/relationships/slideLayout" Target="../slideLayouts/slideLayout154.xml"/><Relationship Id="rId25" Type="http://schemas.openxmlformats.org/officeDocument/2006/relationships/image" Target="../media/image2.bin"/><Relationship Id="rId2" Type="http://schemas.openxmlformats.org/officeDocument/2006/relationships/slideLayout" Target="../slideLayouts/slideLayout139.xml"/><Relationship Id="rId16" Type="http://schemas.openxmlformats.org/officeDocument/2006/relationships/slideLayout" Target="../slideLayouts/slideLayout153.xml"/><Relationship Id="rId20" Type="http://schemas.openxmlformats.org/officeDocument/2006/relationships/slideLayout" Target="../slideLayouts/slideLayout157.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24" Type="http://schemas.openxmlformats.org/officeDocument/2006/relationships/theme" Target="../theme/theme8.xml"/><Relationship Id="rId5" Type="http://schemas.openxmlformats.org/officeDocument/2006/relationships/slideLayout" Target="../slideLayouts/slideLayout142.xml"/><Relationship Id="rId15" Type="http://schemas.openxmlformats.org/officeDocument/2006/relationships/slideLayout" Target="../slideLayouts/slideLayout152.xml"/><Relationship Id="rId23" Type="http://schemas.openxmlformats.org/officeDocument/2006/relationships/slideLayout" Target="../slideLayouts/slideLayout160.xml"/><Relationship Id="rId10" Type="http://schemas.openxmlformats.org/officeDocument/2006/relationships/slideLayout" Target="../slideLayouts/slideLayout147.xml"/><Relationship Id="rId19" Type="http://schemas.openxmlformats.org/officeDocument/2006/relationships/slideLayout" Target="../slideLayouts/slideLayout156.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 Id="rId22" Type="http://schemas.openxmlformats.org/officeDocument/2006/relationships/slideLayout" Target="../slideLayouts/slideLayout15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slideLayout" Target="../slideLayouts/slideLayout173.xml"/><Relationship Id="rId18" Type="http://schemas.openxmlformats.org/officeDocument/2006/relationships/image" Target="../media/image2.bin"/><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17" Type="http://schemas.openxmlformats.org/officeDocument/2006/relationships/theme" Target="../theme/theme9.xml"/><Relationship Id="rId2" Type="http://schemas.openxmlformats.org/officeDocument/2006/relationships/slideLayout" Target="../slideLayouts/slideLayout162.xml"/><Relationship Id="rId16" Type="http://schemas.openxmlformats.org/officeDocument/2006/relationships/slideLayout" Target="../slideLayouts/slideLayout176.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5" Type="http://schemas.openxmlformats.org/officeDocument/2006/relationships/slideLayout" Target="../slideLayouts/slideLayout175.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slideLayout" Target="../slideLayouts/slideLayout189.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17" Type="http://schemas.openxmlformats.org/officeDocument/2006/relationships/image" Target="../media/image29.jpeg"/><Relationship Id="rId2" Type="http://schemas.openxmlformats.org/officeDocument/2006/relationships/slideLayout" Target="../slideLayouts/slideLayout178.xml"/><Relationship Id="rId16" Type="http://schemas.openxmlformats.org/officeDocument/2006/relationships/theme" Target="../theme/theme10.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5" Type="http://schemas.openxmlformats.org/officeDocument/2006/relationships/slideLayout" Target="../slideLayouts/slideLayout19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slideLayout" Target="../slideLayouts/slideLayout19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slideLayout" Target="../slideLayouts/slideLayout204.xml"/><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slideLayout" Target="../slideLayouts/slideLayout203.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5" Type="http://schemas.openxmlformats.org/officeDocument/2006/relationships/theme" Target="../theme/theme11.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 Id="rId14" Type="http://schemas.openxmlformats.org/officeDocument/2006/relationships/slideLayout" Target="../slideLayouts/slideLayout20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13.xml"/><Relationship Id="rId13" Type="http://schemas.openxmlformats.org/officeDocument/2006/relationships/slideLayout" Target="../slideLayouts/slideLayout218.xml"/><Relationship Id="rId3" Type="http://schemas.openxmlformats.org/officeDocument/2006/relationships/slideLayout" Target="../slideLayouts/slideLayout208.xml"/><Relationship Id="rId7" Type="http://schemas.openxmlformats.org/officeDocument/2006/relationships/slideLayout" Target="../slideLayouts/slideLayout212.xml"/><Relationship Id="rId12" Type="http://schemas.openxmlformats.org/officeDocument/2006/relationships/slideLayout" Target="../slideLayouts/slideLayout217.xml"/><Relationship Id="rId2" Type="http://schemas.openxmlformats.org/officeDocument/2006/relationships/slideLayout" Target="../slideLayouts/slideLayout207.xml"/><Relationship Id="rId16" Type="http://schemas.openxmlformats.org/officeDocument/2006/relationships/image" Target="../media/image21.jpg"/><Relationship Id="rId1" Type="http://schemas.openxmlformats.org/officeDocument/2006/relationships/slideLayout" Target="../slideLayouts/slideLayout206.xml"/><Relationship Id="rId6" Type="http://schemas.openxmlformats.org/officeDocument/2006/relationships/slideLayout" Target="../slideLayouts/slideLayout211.xml"/><Relationship Id="rId11" Type="http://schemas.openxmlformats.org/officeDocument/2006/relationships/slideLayout" Target="../slideLayouts/slideLayout216.xml"/><Relationship Id="rId5" Type="http://schemas.openxmlformats.org/officeDocument/2006/relationships/slideLayout" Target="../slideLayouts/slideLayout210.xml"/><Relationship Id="rId15" Type="http://schemas.openxmlformats.org/officeDocument/2006/relationships/theme" Target="../theme/theme12.xml"/><Relationship Id="rId10" Type="http://schemas.openxmlformats.org/officeDocument/2006/relationships/slideLayout" Target="../slideLayouts/slideLayout215.xml"/><Relationship Id="rId4" Type="http://schemas.openxmlformats.org/officeDocument/2006/relationships/slideLayout" Target="../slideLayouts/slideLayout209.xml"/><Relationship Id="rId9" Type="http://schemas.openxmlformats.org/officeDocument/2006/relationships/slideLayout" Target="../slideLayouts/slideLayout214.xml"/><Relationship Id="rId14" Type="http://schemas.openxmlformats.org/officeDocument/2006/relationships/slideLayout" Target="../slideLayouts/slideLayout219.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27.xml"/><Relationship Id="rId13" Type="http://schemas.openxmlformats.org/officeDocument/2006/relationships/slideLayout" Target="../slideLayouts/slideLayout232.xml"/><Relationship Id="rId18" Type="http://schemas.openxmlformats.org/officeDocument/2006/relationships/slideLayout" Target="../slideLayouts/slideLayout237.xml"/><Relationship Id="rId26" Type="http://schemas.openxmlformats.org/officeDocument/2006/relationships/theme" Target="../theme/theme13.xml"/><Relationship Id="rId3" Type="http://schemas.openxmlformats.org/officeDocument/2006/relationships/slideLayout" Target="../slideLayouts/slideLayout222.xml"/><Relationship Id="rId21" Type="http://schemas.openxmlformats.org/officeDocument/2006/relationships/slideLayout" Target="../slideLayouts/slideLayout240.xml"/><Relationship Id="rId7" Type="http://schemas.openxmlformats.org/officeDocument/2006/relationships/slideLayout" Target="../slideLayouts/slideLayout226.xml"/><Relationship Id="rId12" Type="http://schemas.openxmlformats.org/officeDocument/2006/relationships/slideLayout" Target="../slideLayouts/slideLayout231.xml"/><Relationship Id="rId17" Type="http://schemas.openxmlformats.org/officeDocument/2006/relationships/slideLayout" Target="../slideLayouts/slideLayout236.xml"/><Relationship Id="rId25" Type="http://schemas.openxmlformats.org/officeDocument/2006/relationships/slideLayout" Target="../slideLayouts/slideLayout244.xml"/><Relationship Id="rId2" Type="http://schemas.openxmlformats.org/officeDocument/2006/relationships/slideLayout" Target="../slideLayouts/slideLayout221.xml"/><Relationship Id="rId16" Type="http://schemas.openxmlformats.org/officeDocument/2006/relationships/slideLayout" Target="../slideLayouts/slideLayout235.xml"/><Relationship Id="rId20" Type="http://schemas.openxmlformats.org/officeDocument/2006/relationships/slideLayout" Target="../slideLayouts/slideLayout239.xml"/><Relationship Id="rId1" Type="http://schemas.openxmlformats.org/officeDocument/2006/relationships/slideLayout" Target="../slideLayouts/slideLayout220.xml"/><Relationship Id="rId6" Type="http://schemas.openxmlformats.org/officeDocument/2006/relationships/slideLayout" Target="../slideLayouts/slideLayout225.xml"/><Relationship Id="rId11" Type="http://schemas.openxmlformats.org/officeDocument/2006/relationships/slideLayout" Target="../slideLayouts/slideLayout230.xml"/><Relationship Id="rId24" Type="http://schemas.openxmlformats.org/officeDocument/2006/relationships/slideLayout" Target="../slideLayouts/slideLayout243.xml"/><Relationship Id="rId5" Type="http://schemas.openxmlformats.org/officeDocument/2006/relationships/slideLayout" Target="../slideLayouts/slideLayout224.xml"/><Relationship Id="rId15" Type="http://schemas.openxmlformats.org/officeDocument/2006/relationships/slideLayout" Target="../slideLayouts/slideLayout234.xml"/><Relationship Id="rId23" Type="http://schemas.openxmlformats.org/officeDocument/2006/relationships/slideLayout" Target="../slideLayouts/slideLayout242.xml"/><Relationship Id="rId10" Type="http://schemas.openxmlformats.org/officeDocument/2006/relationships/slideLayout" Target="../slideLayouts/slideLayout229.xml"/><Relationship Id="rId19" Type="http://schemas.openxmlformats.org/officeDocument/2006/relationships/slideLayout" Target="../slideLayouts/slideLayout238.xml"/><Relationship Id="rId4" Type="http://schemas.openxmlformats.org/officeDocument/2006/relationships/slideLayout" Target="../slideLayouts/slideLayout223.xml"/><Relationship Id="rId9" Type="http://schemas.openxmlformats.org/officeDocument/2006/relationships/slideLayout" Target="../slideLayouts/slideLayout228.xml"/><Relationship Id="rId14" Type="http://schemas.openxmlformats.org/officeDocument/2006/relationships/slideLayout" Target="../slideLayouts/slideLayout233.xml"/><Relationship Id="rId22" Type="http://schemas.openxmlformats.org/officeDocument/2006/relationships/slideLayout" Target="../slideLayouts/slideLayout241.xml"/><Relationship Id="rId27" Type="http://schemas.openxmlformats.org/officeDocument/2006/relationships/image" Target="../media/image2.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22/04/2026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4492631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860" r:id="rId13"/>
    <p:sldLayoutId id="2147483859" r:id="rId14"/>
    <p:sldLayoutId id="2147483856" r:id="rId15"/>
    <p:sldLayoutId id="2147483855" r:id="rId16"/>
    <p:sldLayoutId id="2147483854" r:id="rId17"/>
    <p:sldLayoutId id="2147483745" r:id="rId18"/>
    <p:sldLayoutId id="2147483853" r:id="rId19"/>
    <p:sldLayoutId id="2147483743"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1643844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858" r:id="rId21"/>
    <p:sldLayoutId id="2147483857" r:id="rId22"/>
    <p:sldLayoutId id="2147483708" r:id="rId23"/>
    <p:sldLayoutId id="2147483709"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Tree>
    <p:extLst>
      <p:ext uri="{BB962C8B-B14F-4D97-AF65-F5344CB8AC3E}">
        <p14:creationId xmlns:p14="http://schemas.microsoft.com/office/powerpoint/2010/main" val="223452115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232537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402587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4401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9691343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795668"/>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 id="2147483833" r:id="rId21"/>
    <p:sldLayoutId id="2147483834" r:id="rId22"/>
    <p:sldLayoutId id="214748383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1425522"/>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Arial" panose="020B0604020202020204" pitchFamily="34"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3211569"/>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22/04/2026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134991151"/>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 id="2147483891"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9016500"/>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 id="2147483904" r:id="rId12"/>
    <p:sldLayoutId id="2147483905" r:id="rId13"/>
    <p:sldLayoutId id="2147483906"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340196275"/>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922" r:id="rId15"/>
    <p:sldLayoutId id="2147483923" r:id="rId16"/>
    <p:sldLayoutId id="2147483924" r:id="rId17"/>
    <p:sldLayoutId id="2147483925" r:id="rId18"/>
    <p:sldLayoutId id="2147483926" r:id="rId19"/>
    <p:sldLayoutId id="2147483927" r:id="rId20"/>
    <p:sldLayoutId id="2147483928" r:id="rId21"/>
    <p:sldLayoutId id="2147483929" r:id="rId22"/>
    <p:sldLayoutId id="2147483930" r:id="rId23"/>
    <p:sldLayoutId id="2147483931" r:id="rId24"/>
    <p:sldLayoutId id="2147483932" r:id="rId25"/>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gif"/><Relationship Id="rId1" Type="http://schemas.openxmlformats.org/officeDocument/2006/relationships/slideLayout" Target="../slideLayouts/slideLayout1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gif"/><Relationship Id="rId1" Type="http://schemas.openxmlformats.org/officeDocument/2006/relationships/slideLayout" Target="../slideLayouts/slideLayout1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3.xml"/></Relationships>
</file>

<file path=ppt/slides/_rels/slide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12.xml"/></Relationships>
</file>

<file path=ppt/slides/_rels/slide7.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image" Target="../media/image45.png"/><Relationship Id="rId1" Type="http://schemas.openxmlformats.org/officeDocument/2006/relationships/slideLayout" Target="../slideLayouts/slideLayout12.xml"/><Relationship Id="rId5" Type="http://schemas.openxmlformats.org/officeDocument/2006/relationships/image" Target="../media/image42.png"/><Relationship Id="rId4" Type="http://schemas.openxmlformats.org/officeDocument/2006/relationships/image" Target="../media/image41.png"/></Relationships>
</file>

<file path=ppt/slides/_rels/slide8.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0.jpg"/><Relationship Id="rId2" Type="http://schemas.openxmlformats.org/officeDocument/2006/relationships/image" Target="../media/image47.png"/><Relationship Id="rId1" Type="http://schemas.openxmlformats.org/officeDocument/2006/relationships/slideLayout" Target="../slideLayouts/slideLayout40.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9.png"/></Relationships>
</file>

<file path=ppt/slides/_rels/slide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8.png"/><Relationship Id="rId7" Type="http://schemas.openxmlformats.org/officeDocument/2006/relationships/image" Target="../media/image51.png"/><Relationship Id="rId2" Type="http://schemas.openxmlformats.org/officeDocument/2006/relationships/image" Target="../media/image47.png"/><Relationship Id="rId1" Type="http://schemas.openxmlformats.org/officeDocument/2006/relationships/slideLayout" Target="../slideLayouts/slideLayout40.xml"/><Relationship Id="rId6" Type="http://schemas.openxmlformats.org/officeDocument/2006/relationships/image" Target="../media/image38.png"/><Relationship Id="rId5" Type="http://schemas.openxmlformats.org/officeDocument/2006/relationships/image" Target="../media/image45.png"/><Relationship Id="rId10" Type="http://schemas.openxmlformats.org/officeDocument/2006/relationships/image" Target="../media/image54.png"/><Relationship Id="rId4" Type="http://schemas.openxmlformats.org/officeDocument/2006/relationships/image" Target="../media/image49.png"/><Relationship Id="rId9" Type="http://schemas.openxmlformats.org/officeDocument/2006/relationships/image" Target="../media/image53.png"/></Relationships>
</file>

<file path=ppt/slides/_rels/slide1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slideLayout" Target="../slideLayouts/slideLayout40.xml"/><Relationship Id="rId7" Type="http://schemas.openxmlformats.org/officeDocument/2006/relationships/image" Target="../media/image4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7.png"/><Relationship Id="rId5" Type="http://schemas.openxmlformats.org/officeDocument/2006/relationships/image" Target="../media/image55.png"/><Relationship Id="rId10" Type="http://schemas.openxmlformats.org/officeDocument/2006/relationships/image" Target="../media/image56.png"/><Relationship Id="rId4" Type="http://schemas.openxmlformats.org/officeDocument/2006/relationships/image" Target="../media/image33.gif"/><Relationship Id="rId9" Type="http://schemas.openxmlformats.org/officeDocument/2006/relationships/image" Target="../media/image45.png"/></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7.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6.gif"/><Relationship Id="rId1" Type="http://schemas.openxmlformats.org/officeDocument/2006/relationships/slideLayout" Target="../slideLayouts/slideLayout12.xml"/><Relationship Id="rId5" Type="http://schemas.openxmlformats.org/officeDocument/2006/relationships/image" Target="../media/image61.png"/><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2.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2.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3.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37.png"/><Relationship Id="rId2" Type="http://schemas.openxmlformats.org/officeDocument/2006/relationships/image" Target="../media/image63.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3.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48.png"/><Relationship Id="rId7" Type="http://schemas.openxmlformats.org/officeDocument/2006/relationships/image" Target="../media/image64.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5.png"/><Relationship Id="rId10" Type="http://schemas.openxmlformats.org/officeDocument/2006/relationships/image" Target="../media/image67.png"/><Relationship Id="rId4" Type="http://schemas.openxmlformats.org/officeDocument/2006/relationships/image" Target="../media/image49.png"/><Relationship Id="rId9"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8.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3.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3.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3.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3.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9.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4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48.png"/><Relationship Id="rId7" Type="http://schemas.openxmlformats.org/officeDocument/2006/relationships/image" Target="../media/image70.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70.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43.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48.png"/><Relationship Id="rId7" Type="http://schemas.openxmlformats.org/officeDocument/2006/relationships/image" Target="../media/image72.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72.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48.png"/><Relationship Id="rId7" Type="http://schemas.openxmlformats.org/officeDocument/2006/relationships/image" Target="../media/image73.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73.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48.png"/><Relationship Id="rId7" Type="http://schemas.openxmlformats.org/officeDocument/2006/relationships/image" Target="../media/image74.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74.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49.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48.png"/><Relationship Id="rId7" Type="http://schemas.openxmlformats.org/officeDocument/2006/relationships/image" Target="../media/image75.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50.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48.png"/><Relationship Id="rId7" Type="http://schemas.openxmlformats.org/officeDocument/2006/relationships/image" Target="../media/image75.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5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48.png"/><Relationship Id="rId7" Type="http://schemas.openxmlformats.org/officeDocument/2006/relationships/image" Target="../media/image77.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52.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77.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53.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48.png"/><Relationship Id="rId7" Type="http://schemas.openxmlformats.org/officeDocument/2006/relationships/image" Target="../media/image78.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78.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5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40.gif"/><Relationship Id="rId1" Type="http://schemas.openxmlformats.org/officeDocument/2006/relationships/slideLayout" Target="../slideLayouts/slideLayout137.xml"/></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8.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5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22.xml"/><Relationship Id="rId7" Type="http://schemas.openxmlformats.org/officeDocument/2006/relationships/image" Target="../media/image4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80.png"/><Relationship Id="rId9" Type="http://schemas.openxmlformats.org/officeDocument/2006/relationships/image" Target="../media/image81.png"/></Relationships>
</file>

<file path=ppt/slides/_rels/slide5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6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1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4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44.xml"/></Relationships>
</file>

<file path=ppt/slides/_rels/slide6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37.png"/><Relationship Id="rId1" Type="http://schemas.openxmlformats.org/officeDocument/2006/relationships/slideLayout" Target="../slideLayouts/slideLayout2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7FD17EA5-5FE2-C5EA-0ECE-BDF7AD557E13}"/>
              </a:ext>
            </a:extLst>
          </p:cNvPr>
          <p:cNvGrpSpPr/>
          <p:nvPr/>
        </p:nvGrpSpPr>
        <p:grpSpPr>
          <a:xfrm>
            <a:off x="20" y="1282"/>
            <a:ext cx="9143980" cy="6856718"/>
            <a:chOff x="20" y="1282"/>
            <a:chExt cx="9143980" cy="6856718"/>
          </a:xfrm>
        </p:grpSpPr>
        <p:pic>
          <p:nvPicPr>
            <p:cNvPr id="3" name="Image 2">
              <a:extLst>
                <a:ext uri="{FF2B5EF4-FFF2-40B4-BE49-F238E27FC236}">
                  <a16:creationId xmlns:a16="http://schemas.microsoft.com/office/drawing/2014/main" id="{1F74B8B8-62AA-0457-E0E5-2476C6793C43}"/>
                </a:ext>
              </a:extLst>
            </p:cNvPr>
            <p:cNvPicPr>
              <a:picLocks noChangeAspect="1"/>
            </p:cNvPicPr>
            <p:nvPr/>
          </p:nvPicPr>
          <p:blipFill>
            <a:blip r:embed="rId2">
              <a:extLst>
                <a:ext uri="{28A0092B-C50C-407E-A947-70E740481C1C}">
                  <a14:useLocalDpi xmlns:a14="http://schemas.microsoft.com/office/drawing/2010/main" val="0"/>
                </a:ext>
              </a:extLst>
            </a:blip>
            <a:srcRect b="6268"/>
            <a:stretch>
              <a:fillRect/>
            </a:stretch>
          </p:blipFill>
          <p:spPr>
            <a:xfrm>
              <a:off x="20" y="1282"/>
              <a:ext cx="9143980" cy="6856718"/>
            </a:xfrm>
            <a:prstGeom prst="rect">
              <a:avLst/>
            </a:prstGeom>
          </p:spPr>
        </p:pic>
        <p:sp>
          <p:nvSpPr>
            <p:cNvPr id="5" name="Rectangle : coins arrondis 4">
              <a:extLst>
                <a:ext uri="{FF2B5EF4-FFF2-40B4-BE49-F238E27FC236}">
                  <a16:creationId xmlns:a16="http://schemas.microsoft.com/office/drawing/2014/main" id="{F43A9499-657A-178C-C616-68398AA2EB5C}"/>
                </a:ext>
              </a:extLst>
            </p:cNvPr>
            <p:cNvSpPr/>
            <p:nvPr/>
          </p:nvSpPr>
          <p:spPr>
            <a:xfrm>
              <a:off x="3231573" y="5081155"/>
              <a:ext cx="1234491" cy="605967"/>
            </a:xfrm>
            <a:prstGeom prst="roundRect">
              <a:avLst>
                <a:gd name="adj" fmla="val 36667"/>
              </a:avLst>
            </a:prstGeom>
            <a:solidFill>
              <a:srgbClr val="FBB32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prstClr val="white"/>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الخامس</a:t>
              </a:r>
              <a:endParaRPr kumimoji="0" lang="fr-FR" sz="2400" b="1" i="0" u="none" strike="noStrike" kern="0" cap="none" spc="0" normalizeH="0" baseline="0" noProof="0" dirty="0">
                <a:ln>
                  <a:noFill/>
                </a:ln>
                <a:solidFill>
                  <a:prstClr val="white"/>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spTree>
    <p:extLst>
      <p:ext uri="{BB962C8B-B14F-4D97-AF65-F5344CB8AC3E}">
        <p14:creationId xmlns:p14="http://schemas.microsoft.com/office/powerpoint/2010/main" val="902225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EA05F123-FFD2-78AE-AAE9-A8680D2C507B}"/>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normAutofit fontScale="85000" lnSpcReduction="20000"/>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normAutofit fontScale="85000" lnSpcReduction="20000"/>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pic>
        <p:nvPicPr>
          <p:cNvPr id="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B465C-1E0E-45A1-0D59-B3B690C41E9F}"/>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6535738" y="1573213"/>
            <a:ext cx="1439862" cy="1439862"/>
          </a:xfrm>
        </p:spPr>
      </p:pic>
      <p:pic>
        <p:nvPicPr>
          <p:cNvPr id="7"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2A3B26D7-4847-C4CD-9E84-3DFC52B6F0A7}"/>
              </a:ext>
            </a:extLst>
          </p:cNvPr>
          <p:cNvPicPr>
            <a:picLocks noGrp="1" noChangeAspect="1"/>
          </p:cNvPicPr>
          <p:nvPr>
            <p:ph type="pic" sz="quarter" idx="13"/>
          </p:nvPr>
        </p:nvPicPr>
        <p:blipFill>
          <a:blip r:embed="rId4"/>
          <a:srcRect/>
          <a:stretch>
            <a:fillRect/>
          </a:stretch>
        </p:blipFill>
        <p:spPr>
          <a:xfrm>
            <a:off x="3671888" y="4019550"/>
            <a:ext cx="1439862" cy="1439863"/>
          </a:xfrm>
        </p:spPr>
      </p:pic>
      <p:pic>
        <p:nvPicPr>
          <p:cNvPr id="12" name="Espace réservé pour une image  11">
            <a:extLst>
              <a:ext uri="{FF2B5EF4-FFF2-40B4-BE49-F238E27FC236}">
                <a16:creationId xmlns:a16="http://schemas.microsoft.com/office/drawing/2014/main" id="{934EC00A-B86A-ECFB-CF93-CFB10EAD39D3}"/>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18" name="Espace réservé pour une image  17">
            <a:extLst>
              <a:ext uri="{FF2B5EF4-FFF2-40B4-BE49-F238E27FC236}">
                <a16:creationId xmlns:a16="http://schemas.microsoft.com/office/drawing/2014/main" id="{5BF3FD70-C87F-D571-88EA-022287ABC5FF}"/>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a:stretch>
            <a:fillRect/>
          </a:stretch>
        </p:blipFill>
        <p:spPr/>
      </p:pic>
      <p:pic>
        <p:nvPicPr>
          <p:cNvPr id="8" name="Espace réservé pour une image  7">
            <a:extLst>
              <a:ext uri="{FF2B5EF4-FFF2-40B4-BE49-F238E27FC236}">
                <a16:creationId xmlns:a16="http://schemas.microsoft.com/office/drawing/2014/main" id="{16CD5EB4-B221-37CD-1AF3-B7E284302548}"/>
              </a:ext>
            </a:extLst>
          </p:cNvPr>
          <p:cNvPicPr>
            <a:picLocks noGrp="1" noChangeAspect="1"/>
          </p:cNvPicPr>
          <p:nvPr>
            <p:ph type="pic" sz="quarter" idx="10"/>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vert="horz" lIns="91440" tIns="45720" rIns="91440" bIns="45720" rtlCol="0" anchor="ctr">
            <a:normAutofit/>
          </a:bodyPr>
          <a:lstStyle/>
          <a:p>
            <a:r>
              <a:rPr lang="ar-MA" dirty="0">
                <a:latin typeface="Microsoft Uighur" panose="02000000000000000000" pitchFamily="2" charset="-78"/>
                <a:cs typeface="Microsoft Uighur" panose="02000000000000000000" pitchFamily="2" charset="-78"/>
              </a:rPr>
              <a:t>تنظيم حصص الأسبوع الخامس</a:t>
            </a:r>
            <a:endParaRPr lang="fr-MA" dirty="0">
              <a:latin typeface="Microsoft Uighur" panose="02000000000000000000" pitchFamily="2" charset="-78"/>
              <a:cs typeface="Microsoft Uighur" panose="02000000000000000000" pitchFamily="2" charset="-78"/>
            </a:endParaRPr>
          </a:p>
        </p:txBody>
      </p:sp>
      <p:pic>
        <p:nvPicPr>
          <p:cNvPr id="6" name="Google Shape;3502;p4" descr="Une image contenant Rectangle, conception&#10;&#10;Le contenu généré par l’IA peut être incorrect.">
            <a:extLst>
              <a:ext uri="{FF2B5EF4-FFF2-40B4-BE49-F238E27FC236}">
                <a16:creationId xmlns:a16="http://schemas.microsoft.com/office/drawing/2014/main" id="{D3719D3E-315C-7DF6-3801-6BF53888C61D}"/>
              </a:ext>
            </a:extLst>
          </p:cNvPr>
          <p:cNvPicPr preferRelativeResize="0"/>
          <p:nvPr/>
        </p:nvPicPr>
        <p:blipFill rotWithShape="1">
          <a:blip r:embed="rId2">
            <a:alphaModFix/>
          </a:blip>
          <a:srcRect/>
          <a:stretch/>
        </p:blipFill>
        <p:spPr>
          <a:xfrm flipH="1">
            <a:off x="4735350" y="5023288"/>
            <a:ext cx="3831420" cy="1362012"/>
          </a:xfrm>
          <a:prstGeom prst="rect">
            <a:avLst/>
          </a:prstGeom>
          <a:noFill/>
          <a:ln>
            <a:noFill/>
          </a:ln>
        </p:spPr>
      </p:pic>
      <p:sp>
        <p:nvSpPr>
          <p:cNvPr id="7" name="Google Shape;3503;p4">
            <a:extLst>
              <a:ext uri="{FF2B5EF4-FFF2-40B4-BE49-F238E27FC236}">
                <a16:creationId xmlns:a16="http://schemas.microsoft.com/office/drawing/2014/main" id="{C6906E97-6F78-CD71-869B-77AD4767F47E}"/>
              </a:ext>
            </a:extLst>
          </p:cNvPr>
          <p:cNvSpPr/>
          <p:nvPr/>
        </p:nvSpPr>
        <p:spPr>
          <a:xfrm>
            <a:off x="4915773" y="5492465"/>
            <a:ext cx="3420000" cy="792000"/>
          </a:xfrm>
          <a:prstGeom prst="roundRect">
            <a:avLst>
              <a:gd name="adj" fmla="val 16667"/>
            </a:avLst>
          </a:prstGeom>
          <a:noFill/>
          <a:ln>
            <a:noFill/>
          </a:ln>
        </p:spPr>
        <p:txBody>
          <a:bodyPr spcFirstLastPara="1" wrap="square" lIns="91425" tIns="45700" rIns="91425" bIns="45700" anchor="ctr" anchorCtr="0">
            <a:noAutofit/>
          </a:bodyPr>
          <a:lstStyle/>
          <a:p>
            <a:pPr marL="269875" marR="0" lvl="0" indent="-269875" algn="r" rtl="1">
              <a:lnSpc>
                <a:spcPct val="100000"/>
              </a:lnSpc>
              <a:spcBef>
                <a:spcPts val="0"/>
              </a:spcBef>
              <a:spcAft>
                <a:spcPts val="0"/>
              </a:spcAft>
              <a:buClr>
                <a:srgbClr val="424D7B"/>
              </a:buClr>
              <a:buSzPts val="1200"/>
              <a:buFont typeface="Noto Sans Symbols"/>
              <a:buChar char="●"/>
            </a:pPr>
            <a:r>
              <a:rPr lang="ar-MA"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افتتاح الحصة</a:t>
            </a:r>
            <a:r>
              <a:rPr lang="fr-FR"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a:t>
            </a:r>
            <a:r>
              <a:rPr lang="ar-MA"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 </a:t>
            </a:r>
            <a:endParaRPr sz="1600" dirty="0">
              <a:latin typeface="Microsoft Uighur" panose="02000000000000000000" pitchFamily="2" charset="-78"/>
              <a:cs typeface="Microsoft Uighur" panose="02000000000000000000" pitchFamily="2" charset="-78"/>
            </a:endParaRPr>
          </a:p>
          <a:p>
            <a:pPr marL="269875" marR="0" lvl="0" indent="-269875" algn="r" rtl="1">
              <a:lnSpc>
                <a:spcPct val="100000"/>
              </a:lnSpc>
              <a:spcBef>
                <a:spcPts val="0"/>
              </a:spcBef>
              <a:spcAft>
                <a:spcPts val="0"/>
              </a:spcAft>
              <a:buClr>
                <a:srgbClr val="424D7B"/>
              </a:buClr>
              <a:buSzPts val="1200"/>
              <a:buFont typeface="Noto Sans Symbols"/>
              <a:buChar char="●"/>
            </a:pPr>
            <a:r>
              <a:rPr lang="ar-MA" sz="1600" dirty="0">
                <a:solidFill>
                  <a:srgbClr val="424D7B"/>
                </a:solidFill>
                <a:latin typeface="Microsoft Uighur" panose="02000000000000000000" pitchFamily="2" charset="-78"/>
                <a:ea typeface="Dosis SemiBold"/>
                <a:cs typeface="Microsoft Uighur" panose="02000000000000000000" pitchFamily="2" charset="-78"/>
                <a:sym typeface="Dosis SemiBold"/>
              </a:rPr>
              <a:t>قراءة: مراجعة و توليف (توظيف استراتيجيات الفهم)</a:t>
            </a:r>
          </a:p>
        </p:txBody>
      </p:sp>
      <p:sp>
        <p:nvSpPr>
          <p:cNvPr id="8" name="Google Shape;3504;p4">
            <a:extLst>
              <a:ext uri="{FF2B5EF4-FFF2-40B4-BE49-F238E27FC236}">
                <a16:creationId xmlns:a16="http://schemas.microsoft.com/office/drawing/2014/main" id="{2E2ABB62-B914-F550-31E6-41F106F7FF98}"/>
              </a:ext>
            </a:extLst>
          </p:cNvPr>
          <p:cNvSpPr/>
          <p:nvPr/>
        </p:nvSpPr>
        <p:spPr>
          <a:xfrm>
            <a:off x="7076031" y="5023288"/>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rtl="1"/>
            <a:r>
              <a:rPr lang="ar-MA" sz="2400" b="1" kern="1200" dirty="0">
                <a:solidFill>
                  <a:srgbClr val="474F71"/>
                </a:solidFill>
                <a:latin typeface="Microsoft Uighur" panose="02000000000000000000" pitchFamily="2" charset="-78"/>
                <a:cs typeface="Microsoft Uighur" panose="02000000000000000000" pitchFamily="2" charset="-78"/>
                <a:sym typeface="Dosis ExtraBold"/>
              </a:rPr>
              <a:t>اليوم</a:t>
            </a:r>
            <a:r>
              <a:rPr lang="ar-MA" sz="2400" b="1" kern="1200" dirty="0">
                <a:solidFill>
                  <a:srgbClr val="474F71"/>
                </a:solidFill>
                <a:latin typeface="Microsoft Uighur" panose="02000000000000000000" pitchFamily="2" charset="-78"/>
                <a:cs typeface="Microsoft Uighur" panose="02000000000000000000" pitchFamily="2" charset="-78"/>
              </a:rPr>
              <a:t> </a:t>
            </a:r>
            <a:r>
              <a:rPr lang="fr-FR" sz="2400" b="1" kern="1200" dirty="0">
                <a:solidFill>
                  <a:srgbClr val="474F71"/>
                </a:solidFill>
                <a:latin typeface="Microsoft Uighur" panose="02000000000000000000" pitchFamily="2" charset="-78"/>
                <a:cs typeface="Microsoft Uighur" panose="02000000000000000000" pitchFamily="2" charset="-78"/>
              </a:rPr>
              <a:t>3</a:t>
            </a:r>
            <a:r>
              <a:rPr lang="ar-MA" sz="2400" b="1" kern="1200" dirty="0">
                <a:solidFill>
                  <a:srgbClr val="474F71"/>
                </a:solidFill>
                <a:latin typeface="Microsoft Uighur" panose="02000000000000000000" pitchFamily="2" charset="-78"/>
                <a:cs typeface="Microsoft Uighur" panose="02000000000000000000" pitchFamily="2" charset="-78"/>
              </a:rPr>
              <a:t>- </a:t>
            </a:r>
            <a:endParaRPr sz="2400" b="1" kern="1200" dirty="0">
              <a:solidFill>
                <a:srgbClr val="474F71"/>
              </a:solidFill>
              <a:latin typeface="Microsoft Uighur" panose="02000000000000000000" pitchFamily="2" charset="-78"/>
              <a:cs typeface="Microsoft Uighur" panose="02000000000000000000" pitchFamily="2" charset="-78"/>
            </a:endParaRPr>
          </a:p>
        </p:txBody>
      </p:sp>
      <p:grpSp>
        <p:nvGrpSpPr>
          <p:cNvPr id="9" name="Google Shape;3505;p4">
            <a:extLst>
              <a:ext uri="{FF2B5EF4-FFF2-40B4-BE49-F238E27FC236}">
                <a16:creationId xmlns:a16="http://schemas.microsoft.com/office/drawing/2014/main" id="{9B904167-DF4D-AB90-751E-3A97C95618E3}"/>
              </a:ext>
            </a:extLst>
          </p:cNvPr>
          <p:cNvGrpSpPr/>
          <p:nvPr/>
        </p:nvGrpSpPr>
        <p:grpSpPr>
          <a:xfrm flipH="1">
            <a:off x="4735350" y="1886763"/>
            <a:ext cx="3780000" cy="1332000"/>
            <a:chOff x="4735350" y="5023288"/>
            <a:chExt cx="3780000" cy="1332000"/>
          </a:xfrm>
        </p:grpSpPr>
        <p:sp>
          <p:nvSpPr>
            <p:cNvPr id="10" name="Google Shape;3506;p4">
              <a:extLst>
                <a:ext uri="{FF2B5EF4-FFF2-40B4-BE49-F238E27FC236}">
                  <a16:creationId xmlns:a16="http://schemas.microsoft.com/office/drawing/2014/main" id="{F46ABB60-6EA0-0BB9-F8F4-AA0B7617DE9B}"/>
                </a:ext>
              </a:extLst>
            </p:cNvPr>
            <p:cNvSpPr/>
            <p:nvPr/>
          </p:nvSpPr>
          <p:spPr>
            <a:xfrm>
              <a:off x="4735350" y="5275288"/>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11" name="Google Shape;3507;p4">
              <a:extLst>
                <a:ext uri="{FF2B5EF4-FFF2-40B4-BE49-F238E27FC236}">
                  <a16:creationId xmlns:a16="http://schemas.microsoft.com/office/drawing/2014/main" id="{3F4F17F8-1985-D7B1-F572-ABD39074C49B}"/>
                </a:ext>
              </a:extLst>
            </p:cNvPr>
            <p:cNvSpPr/>
            <p:nvPr/>
          </p:nvSpPr>
          <p:spPr>
            <a:xfrm>
              <a:off x="4951350" y="5023288"/>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 </a:t>
              </a:r>
              <a:r>
                <a:rPr lang="fr-FR" sz="2400" b="1" i="0" u="none" strike="noStrike" cap="none" dirty="0">
                  <a:solidFill>
                    <a:srgbClr val="757575"/>
                  </a:solidFill>
                  <a:latin typeface="Microsoft Uighur" panose="02000000000000000000" pitchFamily="2" charset="-78"/>
                  <a:cs typeface="Microsoft Uighur" panose="02000000000000000000" pitchFamily="2" charset="-78"/>
                  <a:sym typeface="Arial"/>
                </a:rPr>
                <a:t>1</a:t>
              </a: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 - </a:t>
              </a:r>
              <a:endParaRPr sz="1800" dirty="0">
                <a:latin typeface="Microsoft Uighur" panose="02000000000000000000" pitchFamily="2" charset="-78"/>
                <a:cs typeface="Microsoft Uighur" panose="02000000000000000000" pitchFamily="2" charset="-78"/>
              </a:endParaRPr>
            </a:p>
          </p:txBody>
        </p:sp>
      </p:grpSp>
      <p:grpSp>
        <p:nvGrpSpPr>
          <p:cNvPr id="12" name="Google Shape;3511;p4">
            <a:extLst>
              <a:ext uri="{FF2B5EF4-FFF2-40B4-BE49-F238E27FC236}">
                <a16:creationId xmlns:a16="http://schemas.microsoft.com/office/drawing/2014/main" id="{85563771-5980-5BDD-AA1D-EE93088C2AF0}"/>
              </a:ext>
            </a:extLst>
          </p:cNvPr>
          <p:cNvGrpSpPr/>
          <p:nvPr/>
        </p:nvGrpSpPr>
        <p:grpSpPr>
          <a:xfrm flipH="1">
            <a:off x="4735350" y="3482113"/>
            <a:ext cx="3780000" cy="1332000"/>
            <a:chOff x="4735350" y="3482113"/>
            <a:chExt cx="3780000" cy="1332000"/>
          </a:xfrm>
        </p:grpSpPr>
        <p:sp>
          <p:nvSpPr>
            <p:cNvPr id="13" name="Google Shape;3512;p4">
              <a:extLst>
                <a:ext uri="{FF2B5EF4-FFF2-40B4-BE49-F238E27FC236}">
                  <a16:creationId xmlns:a16="http://schemas.microsoft.com/office/drawing/2014/main" id="{E3F10E6E-E872-A91C-3221-F26002F8BC7E}"/>
                </a:ext>
              </a:extLst>
            </p:cNvPr>
            <p:cNvSpPr/>
            <p:nvPr/>
          </p:nvSpPr>
          <p:spPr>
            <a:xfrm>
              <a:off x="4735350" y="3734113"/>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14" name="Google Shape;3513;p4">
              <a:extLst>
                <a:ext uri="{FF2B5EF4-FFF2-40B4-BE49-F238E27FC236}">
                  <a16:creationId xmlns:a16="http://schemas.microsoft.com/office/drawing/2014/main" id="{6F2A35D8-4D71-673D-4214-44FDF35C33D5}"/>
                </a:ext>
              </a:extLst>
            </p:cNvPr>
            <p:cNvSpPr/>
            <p:nvPr/>
          </p:nvSpPr>
          <p:spPr>
            <a:xfrm>
              <a:off x="4951350" y="3482113"/>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اليوم2 - </a:t>
              </a:r>
              <a:endParaRPr sz="2400" b="1" i="0" u="none" strike="noStrike" cap="none" dirty="0">
                <a:solidFill>
                  <a:srgbClr val="757575"/>
                </a:solidFill>
                <a:latin typeface="Microsoft Uighur" panose="02000000000000000000" pitchFamily="2" charset="-78"/>
                <a:cs typeface="Microsoft Uighur" panose="02000000000000000000" pitchFamily="2" charset="-78"/>
                <a:sym typeface="Arial"/>
              </a:endParaRPr>
            </a:p>
          </p:txBody>
        </p:sp>
      </p:grpSp>
      <p:grpSp>
        <p:nvGrpSpPr>
          <p:cNvPr id="15" name="Google Shape;3514;p4">
            <a:extLst>
              <a:ext uri="{FF2B5EF4-FFF2-40B4-BE49-F238E27FC236}">
                <a16:creationId xmlns:a16="http://schemas.microsoft.com/office/drawing/2014/main" id="{1C097DCC-3395-7DB6-999E-0774B4800CA1}"/>
              </a:ext>
            </a:extLst>
          </p:cNvPr>
          <p:cNvGrpSpPr/>
          <p:nvPr/>
        </p:nvGrpSpPr>
        <p:grpSpPr>
          <a:xfrm flipH="1">
            <a:off x="628649" y="3482113"/>
            <a:ext cx="3780000" cy="1332000"/>
            <a:chOff x="628649" y="3482113"/>
            <a:chExt cx="3780000" cy="1332000"/>
          </a:xfrm>
        </p:grpSpPr>
        <p:sp>
          <p:nvSpPr>
            <p:cNvPr id="16" name="Google Shape;3515;p4">
              <a:extLst>
                <a:ext uri="{FF2B5EF4-FFF2-40B4-BE49-F238E27FC236}">
                  <a16:creationId xmlns:a16="http://schemas.microsoft.com/office/drawing/2014/main" id="{C7DB4068-91C6-725E-E0F4-0A01110013C6}"/>
                </a:ext>
              </a:extLst>
            </p:cNvPr>
            <p:cNvSpPr/>
            <p:nvPr/>
          </p:nvSpPr>
          <p:spPr>
            <a:xfrm>
              <a:off x="628649" y="3734113"/>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17" name="Google Shape;3516;p4">
              <a:extLst>
                <a:ext uri="{FF2B5EF4-FFF2-40B4-BE49-F238E27FC236}">
                  <a16:creationId xmlns:a16="http://schemas.microsoft.com/office/drawing/2014/main" id="{BC89AE6E-2DE9-6D03-AD16-A3B64DA59E33}"/>
                </a:ext>
              </a:extLst>
            </p:cNvPr>
            <p:cNvSpPr/>
            <p:nvPr/>
          </p:nvSpPr>
          <p:spPr>
            <a:xfrm>
              <a:off x="844649" y="3482113"/>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 5 -</a:t>
              </a:r>
              <a:endParaRPr sz="1800" dirty="0">
                <a:latin typeface="Microsoft Uighur" panose="02000000000000000000" pitchFamily="2" charset="-78"/>
                <a:cs typeface="Microsoft Uighur" panose="02000000000000000000" pitchFamily="2" charset="-78"/>
              </a:endParaRPr>
            </a:p>
          </p:txBody>
        </p:sp>
      </p:grpSp>
      <p:grpSp>
        <p:nvGrpSpPr>
          <p:cNvPr id="18" name="Google Shape;3518;p4">
            <a:extLst>
              <a:ext uri="{FF2B5EF4-FFF2-40B4-BE49-F238E27FC236}">
                <a16:creationId xmlns:a16="http://schemas.microsoft.com/office/drawing/2014/main" id="{872F92B8-985E-2F8D-A569-7BF3FB6FD5B9}"/>
              </a:ext>
            </a:extLst>
          </p:cNvPr>
          <p:cNvGrpSpPr/>
          <p:nvPr/>
        </p:nvGrpSpPr>
        <p:grpSpPr>
          <a:xfrm flipH="1">
            <a:off x="648000" y="1944000"/>
            <a:ext cx="3780000" cy="1332000"/>
            <a:chOff x="648000" y="1944000"/>
            <a:chExt cx="3780000" cy="1332000"/>
          </a:xfrm>
        </p:grpSpPr>
        <p:sp>
          <p:nvSpPr>
            <p:cNvPr id="19" name="Google Shape;3519;p4">
              <a:extLst>
                <a:ext uri="{FF2B5EF4-FFF2-40B4-BE49-F238E27FC236}">
                  <a16:creationId xmlns:a16="http://schemas.microsoft.com/office/drawing/2014/main" id="{1459D9F3-3EF0-199D-5BB6-4C40E6C7E54F}"/>
                </a:ext>
              </a:extLst>
            </p:cNvPr>
            <p:cNvSpPr/>
            <p:nvPr/>
          </p:nvSpPr>
          <p:spPr>
            <a:xfrm>
              <a:off x="648000" y="2196000"/>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20" name="Google Shape;3520;p4">
              <a:extLst>
                <a:ext uri="{FF2B5EF4-FFF2-40B4-BE49-F238E27FC236}">
                  <a16:creationId xmlns:a16="http://schemas.microsoft.com/office/drawing/2014/main" id="{E59B1628-C7BB-023E-278B-D4662D80F8AE}"/>
                </a:ext>
              </a:extLst>
            </p:cNvPr>
            <p:cNvSpPr/>
            <p:nvPr/>
          </p:nvSpPr>
          <p:spPr>
            <a:xfrm>
              <a:off x="864000" y="1944000"/>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 4 - </a:t>
              </a:r>
              <a:endParaRPr sz="1800" dirty="0">
                <a:latin typeface="Microsoft Uighur" panose="02000000000000000000" pitchFamily="2" charset="-78"/>
                <a:cs typeface="Microsoft Uighur" panose="02000000000000000000" pitchFamily="2" charset="-78"/>
              </a:endParaRPr>
            </a:p>
          </p:txBody>
        </p:sp>
      </p:grpSp>
      <p:sp>
        <p:nvSpPr>
          <p:cNvPr id="21" name="Google Shape;3521;p4">
            <a:extLst>
              <a:ext uri="{FF2B5EF4-FFF2-40B4-BE49-F238E27FC236}">
                <a16:creationId xmlns:a16="http://schemas.microsoft.com/office/drawing/2014/main" id="{33585F67-56CC-BD21-6E73-B363D876C778}"/>
              </a:ext>
            </a:extLst>
          </p:cNvPr>
          <p:cNvSpPr/>
          <p:nvPr/>
        </p:nvSpPr>
        <p:spPr>
          <a:xfrm>
            <a:off x="792000" y="3904226"/>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r>
              <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rPr>
              <a:t>.</a:t>
            </a: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 </a:t>
            </a:r>
            <a:endPar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endParaRPr>
          </a:p>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تراكيب: مراجعة و توليف</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إنتاج كتابي: مراجعة و توليف</a:t>
            </a:r>
            <a:endParaRPr sz="1600" dirty="0">
              <a:latin typeface="Microsoft Uighur" panose="02000000000000000000" pitchFamily="2" charset="-78"/>
              <a:cs typeface="Microsoft Uighur" panose="02000000000000000000" pitchFamily="2" charset="-78"/>
            </a:endParaRPr>
          </a:p>
        </p:txBody>
      </p:sp>
      <p:sp>
        <p:nvSpPr>
          <p:cNvPr id="22" name="Google Shape;3523;p4">
            <a:extLst>
              <a:ext uri="{FF2B5EF4-FFF2-40B4-BE49-F238E27FC236}">
                <a16:creationId xmlns:a16="http://schemas.microsoft.com/office/drawing/2014/main" id="{2ECAA966-2711-C5FD-002F-7A7262075994}"/>
              </a:ext>
            </a:extLst>
          </p:cNvPr>
          <p:cNvSpPr/>
          <p:nvPr/>
        </p:nvSpPr>
        <p:spPr>
          <a:xfrm>
            <a:off x="4909142" y="3936813"/>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r>
              <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rPr>
              <a:t>.</a:t>
            </a:r>
            <a:endPar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قراءة: مراجعة و توليف (استراتيجيات الفهم)</a:t>
            </a:r>
          </a:p>
        </p:txBody>
      </p:sp>
      <p:sp>
        <p:nvSpPr>
          <p:cNvPr id="23" name="Google Shape;3525;p4">
            <a:extLst>
              <a:ext uri="{FF2B5EF4-FFF2-40B4-BE49-F238E27FC236}">
                <a16:creationId xmlns:a16="http://schemas.microsoft.com/office/drawing/2014/main" id="{BF439D73-9771-5C3B-F1DA-196DBBEBC61D}"/>
              </a:ext>
            </a:extLst>
          </p:cNvPr>
          <p:cNvSpPr/>
          <p:nvPr/>
        </p:nvSpPr>
        <p:spPr>
          <a:xfrm>
            <a:off x="792000" y="2366113"/>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i="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 </a:t>
            </a:r>
            <a:r>
              <a:rPr lang="fr-FR" sz="1600" b="0" i="0" u="none" strike="noStrike" cap="none" dirty="0">
                <a:solidFill>
                  <a:srgbClr val="757575"/>
                </a:solidFill>
                <a:latin typeface="Microsoft Uighur" panose="02000000000000000000" pitchFamily="2" charset="-78"/>
                <a:cs typeface="Microsoft Uighur" panose="02000000000000000000" pitchFamily="2" charset="-78"/>
                <a:sym typeface="Arial"/>
              </a:rPr>
              <a:t>.</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i="0" u="none" strike="noStrike" cap="none" dirty="0">
                <a:solidFill>
                  <a:srgbClr val="757575"/>
                </a:solidFill>
                <a:latin typeface="Microsoft Uighur" panose="02000000000000000000" pitchFamily="2" charset="-78"/>
                <a:cs typeface="Microsoft Uighur" panose="02000000000000000000" pitchFamily="2" charset="-78"/>
                <a:sym typeface="Arial"/>
              </a:rPr>
              <a:t>قراءة 1: مراجعة و توليف</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i="0" u="none" strike="noStrike" cap="none" dirty="0">
                <a:solidFill>
                  <a:srgbClr val="757575"/>
                </a:solidFill>
                <a:latin typeface="Microsoft Uighur" panose="02000000000000000000" pitchFamily="2" charset="-78"/>
                <a:cs typeface="Microsoft Uighur" panose="02000000000000000000" pitchFamily="2" charset="-78"/>
                <a:sym typeface="Arial"/>
              </a:rPr>
              <a:t>إنتاج كتابي: مراجعة و توليف</a:t>
            </a:r>
            <a:endParaRPr sz="1600" dirty="0">
              <a:latin typeface="Microsoft Uighur" panose="02000000000000000000" pitchFamily="2" charset="-78"/>
              <a:cs typeface="Microsoft Uighur" panose="02000000000000000000" pitchFamily="2" charset="-78"/>
            </a:endParaRPr>
          </a:p>
        </p:txBody>
      </p:sp>
      <p:sp>
        <p:nvSpPr>
          <p:cNvPr id="28" name="Google Shape;3523;p4">
            <a:extLst>
              <a:ext uri="{FF2B5EF4-FFF2-40B4-BE49-F238E27FC236}">
                <a16:creationId xmlns:a16="http://schemas.microsoft.com/office/drawing/2014/main" id="{0D8C46E8-35B0-3187-296C-FA22D794DB16}"/>
              </a:ext>
            </a:extLst>
          </p:cNvPr>
          <p:cNvSpPr/>
          <p:nvPr/>
        </p:nvSpPr>
        <p:spPr>
          <a:xfrm>
            <a:off x="4909142" y="2311938"/>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r>
              <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rPr>
              <a:t>.</a:t>
            </a:r>
            <a:endPar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dirty="0">
                <a:solidFill>
                  <a:srgbClr val="757575"/>
                </a:solidFill>
                <a:latin typeface="Microsoft Uighur" panose="02000000000000000000" pitchFamily="2" charset="-78"/>
                <a:cs typeface="Microsoft Uighur" panose="02000000000000000000" pitchFamily="2" charset="-78"/>
                <a:sym typeface="Arial"/>
              </a:rPr>
              <a:t>معجم أساليب</a:t>
            </a: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تحدث</a:t>
            </a:r>
          </a:p>
        </p:txBody>
      </p:sp>
    </p:spTree>
    <p:extLst>
      <p:ext uri="{BB962C8B-B14F-4D97-AF65-F5344CB8AC3E}">
        <p14:creationId xmlns:p14="http://schemas.microsoft.com/office/powerpoint/2010/main" val="243898353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0" presetClass="entr" presetSubtype="0" fill="hold" nodeType="withEffect">
                                  <p:stCondLst>
                                    <p:cond delay="15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1000"/>
                                        <p:tgtEl>
                                          <p:spTgt spid="7"/>
                                        </p:tgtEl>
                                      </p:cBhvr>
                                    </p:animEffect>
                                  </p:childTnLst>
                                </p:cTn>
                              </p:par>
                              <p:par>
                                <p:cTn id="10" presetID="1" presetClass="entr" presetSubtype="0" fill="hold" nodeType="withEffect">
                                  <p:stCondLst>
                                    <p:cond delay="15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28650" y="1081921"/>
            <a:ext cx="7886700" cy="720000"/>
          </a:xfrm>
        </p:spPr>
        <p:txBody>
          <a:bodyPr/>
          <a:lstStyle/>
          <a:p>
            <a:r>
              <a:rPr lang="ar-MA" sz="4000" dirty="0">
                <a:latin typeface="Microsoft Uighur" panose="02000000000000000000" pitchFamily="2" charset="-78"/>
                <a:cs typeface="Microsoft Uighur" panose="02000000000000000000" pitchFamily="2" charset="-78"/>
              </a:rPr>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051261" y="257085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defRPr/>
            </a:pPr>
            <a:r>
              <a:rPr lang="ar-MA" sz="1600" b="1" dirty="0">
                <a:cs typeface="Microsoft Uighur" panose="02000000000000000000" pitchFamily="2" charset="-78"/>
              </a:rPr>
              <a:t>ترحيب</a:t>
            </a:r>
          </a:p>
          <a:p>
            <a:pPr algn="r" rtl="1">
              <a:buClr>
                <a:srgbClr val="424D7B"/>
              </a:buClr>
              <a:buFont typeface="Arial" panose="020B0604020202020204" pitchFamily="34" charset="0"/>
              <a:buChar char="•"/>
              <a:defRPr/>
            </a:pPr>
            <a:r>
              <a:rPr lang="ar-MA" sz="1600" b="1" dirty="0">
                <a:cs typeface="Microsoft Uighur" panose="02000000000000000000" pitchFamily="2" charset="-78"/>
              </a:rPr>
              <a:t>تدبير  السلوك</a:t>
            </a:r>
          </a:p>
          <a:p>
            <a:pPr algn="r" rtl="1">
              <a:buClr>
                <a:srgbClr val="424D7B"/>
              </a:buClr>
              <a:buFont typeface="Arial" panose="020B0604020202020204" pitchFamily="34" charset="0"/>
              <a:buChar char="•"/>
              <a:defRPr/>
            </a:pPr>
            <a:r>
              <a:rPr lang="ar-MA" sz="1600" b="1" dirty="0">
                <a:cs typeface="Microsoft Uighur" panose="02000000000000000000" pitchFamily="2" charset="-78"/>
              </a:rPr>
              <a:t>تحدي الإملاء</a:t>
            </a:r>
          </a:p>
          <a:p>
            <a:pPr algn="r" rtl="1">
              <a:buClr>
                <a:srgbClr val="424D7B"/>
              </a:buClr>
              <a:buFont typeface="Arial" panose="020B0604020202020204" pitchFamily="34" charset="0"/>
              <a:buChar char="•"/>
              <a:defRPr/>
            </a:pPr>
            <a:endParaRPr lang="ar-MA" b="1" dirty="0">
              <a:cs typeface="Microsoft Uighur" panose="02000000000000000000" pitchFamily="2" charset="-78"/>
            </a:endParaRPr>
          </a:p>
        </p:txBody>
      </p:sp>
      <p:sp>
        <p:nvSpPr>
          <p:cNvPr id="22" name="ZoneTexte 21">
            <a:extLst>
              <a:ext uri="{FF2B5EF4-FFF2-40B4-BE49-F238E27FC236}">
                <a16:creationId xmlns:a16="http://schemas.microsoft.com/office/drawing/2014/main" id="{FECB4FE8-F88A-0FF3-B3EE-1C21ACDAA97D}"/>
              </a:ext>
            </a:extLst>
          </p:cNvPr>
          <p:cNvSpPr txBox="1"/>
          <p:nvPr/>
        </p:nvSpPr>
        <p:spPr>
          <a:xfrm>
            <a:off x="4460033" y="2122576"/>
            <a:ext cx="2179211" cy="400110"/>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2189639"/>
            <a:ext cx="544953" cy="54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توظيف استراتيجيات الفهم</a:t>
            </a:r>
            <a:endParaRPr lang="fr-FR" sz="1600" b="1" dirty="0">
              <a:cs typeface="Microsoft Uighur" panose="02000000000000000000" pitchFamily="2" charset="-78"/>
            </a:endParaRPr>
          </a:p>
          <a:p>
            <a:pPr algn="r" rtl="1">
              <a:buClr>
                <a:srgbClr val="424D7B"/>
              </a:buClr>
              <a:buFont typeface="Arial" panose="020B0604020202020204" pitchFamily="34" charset="0"/>
              <a:buChar char="•"/>
            </a:pPr>
            <a:r>
              <a:rPr lang="ar-MA" sz="1600" b="1" dirty="0">
                <a:cs typeface="Microsoft Uighur" panose="02000000000000000000" pitchFamily="2" charset="-78"/>
              </a:rPr>
              <a:t>النص القرائي: كَيْفَ تَعْمَلُ الْإِشاراتُ الضَّوْئِيَّةُ؟</a:t>
            </a:r>
          </a:p>
        </p:txBody>
      </p:sp>
      <p:sp>
        <p:nvSpPr>
          <p:cNvPr id="5" name="ZoneTexte 4">
            <a:extLst>
              <a:ext uri="{FF2B5EF4-FFF2-40B4-BE49-F238E27FC236}">
                <a16:creationId xmlns:a16="http://schemas.microsoft.com/office/drawing/2014/main" id="{CF9B7FF1-551C-6B3E-88C4-2711FAE3DD72}"/>
              </a:ext>
            </a:extLst>
          </p:cNvPr>
          <p:cNvSpPr txBox="1"/>
          <p:nvPr/>
        </p:nvSpPr>
        <p:spPr>
          <a:xfrm>
            <a:off x="5291471" y="3380220"/>
            <a:ext cx="1316386" cy="400110"/>
          </a:xfrm>
          <a:prstGeom prst="rect">
            <a:avLst/>
          </a:prstGeom>
          <a:noFill/>
        </p:spPr>
        <p:txBody>
          <a:bodyPr wrap="non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a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02</a:t>
            </a:r>
            <a:r>
              <a:rPr lang="ar-MA" sz="2000" b="1" dirty="0">
                <a:solidFill>
                  <a:srgbClr val="424D7B"/>
                </a:solidFill>
                <a:latin typeface="Microsoft Uighur" panose="02000000000000000000" pitchFamily="2" charset="-78"/>
                <a:cs typeface="Microsoft Uighur" panose="02000000000000000000" pitchFamily="2" charset="-78"/>
              </a:rPr>
              <a:t> ورشة القراءة</a:t>
            </a: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4"/>
          <a:srcRect/>
          <a:stretch/>
        </p:blipFill>
        <p:spPr>
          <a:xfrm>
            <a:off x="6737733" y="3430505"/>
            <a:ext cx="536339" cy="540000"/>
          </a:xfrm>
          <a:prstGeom prst="rect">
            <a:avLst/>
          </a:prstGeom>
        </p:spPr>
      </p:pic>
      <p:pic>
        <p:nvPicPr>
          <p:cNvPr id="8" name="Image 7">
            <a:extLst>
              <a:ext uri="{FF2B5EF4-FFF2-40B4-BE49-F238E27FC236}">
                <a16:creationId xmlns:a16="http://schemas.microsoft.com/office/drawing/2014/main" id="{98C4A60F-3805-2226-C1B5-B56E31BE32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61645" y="1933057"/>
            <a:ext cx="475493" cy="547066"/>
          </a:xfrm>
          <a:prstGeom prst="rect">
            <a:avLst/>
          </a:prstGeom>
        </p:spPr>
      </p:pic>
      <p:pic>
        <p:nvPicPr>
          <p:cNvPr id="9" name="Image 8" descr="Une image contenant symbole, Graphique, cercle, logo&#10;&#10;Le contenu généré par l’IA peut être incorrect.">
            <a:extLst>
              <a:ext uri="{FF2B5EF4-FFF2-40B4-BE49-F238E27FC236}">
                <a16:creationId xmlns:a16="http://schemas.microsoft.com/office/drawing/2014/main" id="{859AA682-6373-2D6D-D920-700080877A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94489" y="3146670"/>
            <a:ext cx="544897" cy="626918"/>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1700"/>
                            </p:stCondLst>
                            <p:childTnLst>
                              <p:par>
                                <p:cTn id="14" presetID="1" presetClass="entr" presetSubtype="0" fill="hold" grpId="0" nodeType="afterEffect">
                                  <p:stCondLst>
                                    <p:cond delay="1250"/>
                                  </p:stCondLst>
                                  <p:childTnLst>
                                    <p:set>
                                      <p:cBhvr>
                                        <p:cTn id="15" dur="1" fill="hold">
                                          <p:stCondLst>
                                            <p:cond delay="0"/>
                                          </p:stCondLst>
                                        </p:cTn>
                                        <p:tgtEl>
                                          <p:spTgt spid="3"/>
                                        </p:tgtEl>
                                        <p:attrNameLst>
                                          <p:attrName>style.visibility</p:attrName>
                                        </p:attrNameLst>
                                      </p:cBhvr>
                                      <p:to>
                                        <p:strVal val="visible"/>
                                      </p:to>
                                    </p:set>
                                  </p:childTnLst>
                                </p:cTn>
                              </p:par>
                              <p:par>
                                <p:cTn id="16" presetID="22" presetClass="entr" presetSubtype="1" fill="hold" grpId="0" nodeType="withEffect">
                                  <p:stCondLst>
                                    <p:cond delay="120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250"/>
                                        <p:tgtEl>
                                          <p:spTgt spid="5"/>
                                        </p:tgtEl>
                                      </p:cBhvr>
                                    </p:animEffect>
                                  </p:childTnLst>
                                </p:cTn>
                              </p:par>
                              <p:par>
                                <p:cTn id="19" presetID="10" presetClass="entr" presetSubtype="0" fill="hold" nodeType="withEffect">
                                  <p:stCondLst>
                                    <p:cond delay="12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3400"/>
                            </p:stCondLst>
                            <p:childTnLst>
                              <p:par>
                                <p:cTn id="23" presetID="10"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
                                        <p:tgtEl>
                                          <p:spTgt spid="8"/>
                                        </p:tgtEl>
                                      </p:cBhvr>
                                    </p:animEffect>
                                  </p:childTnLst>
                                </p:cTn>
                              </p:par>
                            </p:childTnLst>
                          </p:cTn>
                        </p:par>
                        <p:par>
                          <p:cTn id="26" fill="hold">
                            <p:stCondLst>
                              <p:cond delay="3410"/>
                            </p:stCondLst>
                            <p:childTnLst>
                              <p:par>
                                <p:cTn id="27" presetID="10"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2759786"/>
            <a:ext cx="7564664" cy="1754326"/>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الوضعية التقويمية للتحدث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الوضعية التقويمية لعدد محدود من المتعلمين كل يوم على أساس تغطية مجموع القسم نهاية الأسبوع.</a:t>
            </a: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84538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628650" y="2757941"/>
            <a:ext cx="7623897"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rgbClr val="424D7B"/>
                  </a:solidFill>
                  <a:latin typeface="Microsoft Uighur" panose="02000000000000000000" pitchFamily="2" charset="-78"/>
                  <a:cs typeface="Microsoft Uighur" panose="02000000000000000000" pitchFamily="2" charset="-78"/>
                </a:rPr>
                <a:t>تمييز كتابة الهمزة المتطرفة؛</a:t>
              </a:r>
              <a:endPar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628650" y="3648722"/>
            <a:ext cx="7577243" cy="890781"/>
          </a:xfrm>
          <a:prstGeom prst="rect">
            <a:avLst/>
          </a:prstGeom>
        </p:spPr>
      </p:pic>
      <p:sp>
        <p:nvSpPr>
          <p:cNvPr id="6" name="Rectangle 5">
            <a:extLst>
              <a:ext uri="{FF2B5EF4-FFF2-40B4-BE49-F238E27FC236}">
                <a16:creationId xmlns:a16="http://schemas.microsoft.com/office/drawing/2014/main" id="{0D54FBA5-9A55-9656-54E6-870CE8946FF9}"/>
              </a:ext>
            </a:extLst>
          </p:cNvPr>
          <p:cNvSpPr/>
          <p:nvPr/>
        </p:nvSpPr>
        <p:spPr>
          <a:xfrm>
            <a:off x="628650" y="3938611"/>
            <a:ext cx="5852674"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توظيف استراتيجيات الفهم للإجابة عن أسئلة النص.</a:t>
            </a:r>
            <a:endParaRPr lang="ar-MA" sz="2400" b="1"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811784053"/>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ترحيب</a:t>
            </a:r>
          </a:p>
          <a:p>
            <a:pPr algn="r" rtl="1">
              <a:buClr>
                <a:srgbClr val="424D7B"/>
              </a:buClr>
              <a:buSzPct val="50000"/>
            </a:pPr>
            <a:r>
              <a:rPr lang="ar-MA" sz="2800" b="1" dirty="0">
                <a:cs typeface="Microsoft Uighur" panose="02000000000000000000" pitchFamily="2" charset="-78"/>
              </a:rPr>
              <a:t>تدبير السلوك</a:t>
            </a:r>
          </a:p>
          <a:p>
            <a:pPr algn="r" rtl="1">
              <a:buClr>
                <a:srgbClr val="424D7B"/>
              </a:buClr>
              <a:buSzPct val="50000"/>
            </a:pPr>
            <a:r>
              <a:rPr lang="ar-MA" sz="2800" b="1" dirty="0">
                <a:cs typeface="Microsoft Uighur" panose="02000000000000000000" pitchFamily="2" charset="-78"/>
              </a:rPr>
              <a:t>تحدي الإملاء</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algn="r" rtl="1"/>
            <a:r>
              <a:rPr lang="ar-AE" sz="2800" b="1" dirty="0">
                <a:solidFill>
                  <a:srgbClr val="424D7B"/>
                </a:solidFill>
                <a:latin typeface="Microsoft Uighur" panose="02000000000000000000" pitchFamily="2" charset="-78"/>
                <a:cs typeface="Microsoft Uighur" panose="02000000000000000000" pitchFamily="2" charset="-78"/>
              </a:rPr>
              <a:t>ا</a:t>
            </a:r>
            <a:r>
              <a:rPr lang="ar-MA" sz="2800" b="1" dirty="0">
                <a:solidFill>
                  <a:srgbClr val="424D7B"/>
                </a:solidFill>
                <a:latin typeface="Microsoft Uighur" panose="02000000000000000000" pitchFamily="2" charset="-78"/>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pic>
        <p:nvPicPr>
          <p:cNvPr id="2" name="Image 1">
            <a:extLst>
              <a:ext uri="{FF2B5EF4-FFF2-40B4-BE49-F238E27FC236}">
                <a16:creationId xmlns:a16="http://schemas.microsoft.com/office/drawing/2014/main" id="{A7406065-D2A8-6506-5B5A-82E18379DE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020" y="2199199"/>
            <a:ext cx="475493" cy="547066"/>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par>
                          <p:cTn id="13" fill="hold">
                            <p:stCondLst>
                              <p:cond delay="17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9B3DC6FA-0548-6F4B-393F-1221E5B989E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33194E61-FEA4-EC5F-CE10-A70C30C6790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FFF76CEB-18F3-E028-79EF-70787E3169C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1567CC5B-0B3E-08EA-BA64-E6373FB53EA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69BA09D1-49E7-CC2A-C6F0-6210005BC3A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5A404578-1C03-2204-FA3B-12BD7A00DD4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C00092D4-24B4-4BA5-0824-201E49E61DFC}"/>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B3460023-E5D5-2D00-2AA6-4BD17A23E367}"/>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5FD90AAE-D5C5-66F1-BB50-559A7FD5534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804E1872-8FA5-0C96-BFA2-70289C33D09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descr="Une image contenant dessin humoristique, chaussures, clipart, illustration&#10;&#10;Le contenu généré par l’IA peut être incorrect.">
            <a:extLst>
              <a:ext uri="{FF2B5EF4-FFF2-40B4-BE49-F238E27FC236}">
                <a16:creationId xmlns:a16="http://schemas.microsoft.com/office/drawing/2014/main" id="{93806FB9-221E-07D4-B6EC-B5AC2E6EBC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90993" y="2087065"/>
            <a:ext cx="4172368" cy="3749901"/>
          </a:xfrm>
          <a:prstGeom prst="rect">
            <a:avLst/>
          </a:prstGeom>
        </p:spPr>
      </p:pic>
    </p:spTree>
    <p:extLst>
      <p:ext uri="{BB962C8B-B14F-4D97-AF65-F5344CB8AC3E}">
        <p14:creationId xmlns:p14="http://schemas.microsoft.com/office/powerpoint/2010/main" val="663847085"/>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EB36A-79AA-2C06-CA0A-36A57C171EA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F69FCEB-E6D3-3214-9635-C7943DCD6814}"/>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سنتذكر السلوكيات التي تعلمناها. ما الذي يرمز له كل مشهد ؟</a:t>
            </a:r>
            <a:endParaRPr lang="fr-FR" sz="2400" dirty="0">
              <a:latin typeface="Microsoft Uighur" panose="02000000000000000000" pitchFamily="2" charset="-78"/>
              <a:cs typeface="Microsoft Uighur" panose="02000000000000000000" pitchFamily="2" charset="-78"/>
            </a:endParaRPr>
          </a:p>
        </p:txBody>
      </p:sp>
      <p:sp>
        <p:nvSpPr>
          <p:cNvPr id="7" name="Rectangle : coins arrondis 6">
            <a:extLst>
              <a:ext uri="{FF2B5EF4-FFF2-40B4-BE49-F238E27FC236}">
                <a16:creationId xmlns:a16="http://schemas.microsoft.com/office/drawing/2014/main" id="{38BBCB22-3226-4ACA-F1C7-D762C3673E9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0" name="Rectangle 9">
            <a:extLst>
              <a:ext uri="{FF2B5EF4-FFF2-40B4-BE49-F238E27FC236}">
                <a16:creationId xmlns:a16="http://schemas.microsoft.com/office/drawing/2014/main" id="{0F50D12B-0E45-1342-5A4C-756FFBA4E3F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1" name="Rectangle 10">
            <a:extLst>
              <a:ext uri="{FF2B5EF4-FFF2-40B4-BE49-F238E27FC236}">
                <a16:creationId xmlns:a16="http://schemas.microsoft.com/office/drawing/2014/main" id="{BB528C5E-333A-22EE-5CA8-EE941C380DB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99A1D3FB-B300-1E30-1028-D44BB1F49F7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299B67E3-CFB0-8D22-B2EA-02EF2FCD7D4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5C5AB54E-6FD6-C1FA-DAD0-25AA2982332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E0EE7013-357D-A00B-868F-B3C3D16FCA06}"/>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E7C4C8BD-0BE8-902F-C607-D311AA81CDD3}"/>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5D0DF1DE-874D-8A2E-B894-E7500EC3A17E}"/>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8" name="Espace réservé pour une image  17" descr="Une image contenant habits, illustration, clipart, Dessin animé&#10;&#10;Le contenu généré par l’IA peut être incorrect.">
            <a:extLst>
              <a:ext uri="{FF2B5EF4-FFF2-40B4-BE49-F238E27FC236}">
                <a16:creationId xmlns:a16="http://schemas.microsoft.com/office/drawing/2014/main" id="{3FC317B4-D08D-8521-E8F8-4A9C1A07155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5" name="Google Shape;1333;p8">
            <a:extLst>
              <a:ext uri="{FF2B5EF4-FFF2-40B4-BE49-F238E27FC236}">
                <a16:creationId xmlns:a16="http://schemas.microsoft.com/office/drawing/2014/main" id="{3095C817-02E2-B623-572D-DA9862906E46}"/>
              </a:ext>
            </a:extLst>
          </p:cNvPr>
          <p:cNvSpPr txBox="1"/>
          <p:nvPr/>
        </p:nvSpPr>
        <p:spPr>
          <a:xfrm>
            <a:off x="1120996" y="2276184"/>
            <a:ext cx="6525705"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ctr" defTabSz="914400" rtl="1">
              <a:defRPr/>
            </a:pPr>
            <a:r>
              <a:rPr lang="ar-MA" kern="0" dirty="0">
                <a:solidFill>
                  <a:srgbClr val="002060"/>
                </a:solidFill>
                <a:latin typeface="Microsoft Uighur" panose="02000000000000000000" pitchFamily="2" charset="-78"/>
                <a:cs typeface="Microsoft Uighur" panose="02000000000000000000" pitchFamily="2" charset="-78"/>
                <a:sym typeface="Arial"/>
              </a:rPr>
              <a:t>أَتَّبِعُ قَواعِدَ ٱسْتِعْمالِ </a:t>
            </a:r>
            <a:r>
              <a:rPr lang="ar-MA" kern="0" dirty="0" err="1">
                <a:solidFill>
                  <a:srgbClr val="002060"/>
                </a:solidFill>
                <a:latin typeface="Microsoft Uighur" panose="02000000000000000000" pitchFamily="2" charset="-78"/>
                <a:cs typeface="Microsoft Uighur" panose="02000000000000000000" pitchFamily="2" charset="-78"/>
                <a:sym typeface="Arial"/>
              </a:rPr>
              <a:t>ٱلْأَلْواحِ</a:t>
            </a:r>
            <a:r>
              <a:rPr lang="ar-MA" kern="0" dirty="0">
                <a:solidFill>
                  <a:srgbClr val="002060"/>
                </a:solidFill>
                <a:latin typeface="Microsoft Uighur" panose="02000000000000000000" pitchFamily="2" charset="-78"/>
                <a:cs typeface="Microsoft Uighur" panose="02000000000000000000" pitchFamily="2" charset="-78"/>
                <a:sym typeface="Arial"/>
              </a:rPr>
              <a:t> ٱلَّتي يُوَجِّهُني أُسْتاذي إِلَيْها.</a:t>
            </a:r>
          </a:p>
        </p:txBody>
      </p:sp>
      <p:pic>
        <p:nvPicPr>
          <p:cNvPr id="6" name="Image 5">
            <a:extLst>
              <a:ext uri="{FF2B5EF4-FFF2-40B4-BE49-F238E27FC236}">
                <a16:creationId xmlns:a16="http://schemas.microsoft.com/office/drawing/2014/main" id="{33BC9407-C6D1-4AC3-8D16-5C5864ADCE2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39178" y="2122599"/>
            <a:ext cx="851785" cy="830350"/>
          </a:xfrm>
          <a:prstGeom prst="ellipse">
            <a:avLst/>
          </a:prstGeom>
          <a:ln w="5715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3" name="Image 12">
            <a:extLst>
              <a:ext uri="{FF2B5EF4-FFF2-40B4-BE49-F238E27FC236}">
                <a16:creationId xmlns:a16="http://schemas.microsoft.com/office/drawing/2014/main" id="{0F4CD829-359D-B915-E1F6-471B0DF2220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46700" y="3006048"/>
            <a:ext cx="867741" cy="845903"/>
          </a:xfrm>
          <a:prstGeom prst="ellipse">
            <a:avLst/>
          </a:prstGeom>
          <a:ln w="28575" cap="rnd">
            <a:solidFill>
              <a:sysClr val="window" lastClr="FFFFFF">
                <a:lumMod val="65000"/>
              </a:sys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7" name="Google Shape;1333;p8">
            <a:extLst>
              <a:ext uri="{FF2B5EF4-FFF2-40B4-BE49-F238E27FC236}">
                <a16:creationId xmlns:a16="http://schemas.microsoft.com/office/drawing/2014/main" id="{8DBED2EE-DC10-BD3F-DB52-104628EC26A1}"/>
              </a:ext>
            </a:extLst>
          </p:cNvPr>
          <p:cNvSpPr txBox="1"/>
          <p:nvPr/>
        </p:nvSpPr>
        <p:spPr>
          <a:xfrm>
            <a:off x="350373" y="3238514"/>
            <a:ext cx="7296328"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defTabSz="914400" rtl="1">
              <a:defRPr/>
            </a:pPr>
            <a:r>
              <a:rPr lang="ar-MA" kern="0" dirty="0">
                <a:solidFill>
                  <a:srgbClr val="002060"/>
                </a:solidFill>
                <a:latin typeface="Microsoft Uighur" panose="02000000000000000000" pitchFamily="2" charset="-78"/>
                <a:cs typeface="Microsoft Uighur" panose="02000000000000000000" pitchFamily="2" charset="-78"/>
                <a:sym typeface="Arial"/>
              </a:rPr>
              <a:t>قَبْلَ أَنْ أُجيبُ عَنِ ٱلسُّؤالِ أُحَدِّدُ ٱلْمَطْلوبَ بِدِقَّةٍ وَ أُوَظِّفُ ٱلاِسْتْراتيجِيَّةَ ٱلْمَناسِبَةَ.</a:t>
            </a:r>
          </a:p>
        </p:txBody>
      </p:sp>
      <p:pic>
        <p:nvPicPr>
          <p:cNvPr id="23" name="Image 22">
            <a:extLst>
              <a:ext uri="{FF2B5EF4-FFF2-40B4-BE49-F238E27FC236}">
                <a16:creationId xmlns:a16="http://schemas.microsoft.com/office/drawing/2014/main" id="{1D72615B-F470-5E56-F04F-86B16CB7282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42751" y="3988081"/>
            <a:ext cx="992062" cy="992062"/>
          </a:xfrm>
          <a:prstGeom prst="ellipse">
            <a:avLst/>
          </a:prstGeom>
          <a:ln w="12700" cap="rnd">
            <a:solidFill>
              <a:sysClr val="window" lastClr="FFFFFF">
                <a:lumMod val="50000"/>
              </a:sys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24" name="Google Shape;1333;p8">
            <a:extLst>
              <a:ext uri="{FF2B5EF4-FFF2-40B4-BE49-F238E27FC236}">
                <a16:creationId xmlns:a16="http://schemas.microsoft.com/office/drawing/2014/main" id="{5C3F91D0-C1C4-1F4E-B57F-A5D59C09C1B6}"/>
              </a:ext>
            </a:extLst>
          </p:cNvPr>
          <p:cNvSpPr txBox="1"/>
          <p:nvPr/>
        </p:nvSpPr>
        <p:spPr>
          <a:xfrm>
            <a:off x="252401" y="4154539"/>
            <a:ext cx="7296328"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defTabSz="914400" rtl="1">
              <a:defRPr/>
            </a:pPr>
            <a:r>
              <a:rPr lang="ar-MA" kern="0" dirty="0">
                <a:solidFill>
                  <a:srgbClr val="002060"/>
                </a:solidFill>
                <a:latin typeface="Microsoft Uighur" panose="02000000000000000000" pitchFamily="2" charset="-78"/>
                <a:cs typeface="Microsoft Uighur" panose="02000000000000000000" pitchFamily="2" charset="-78"/>
                <a:sym typeface="Arial"/>
              </a:rPr>
              <a:t>أَلْتَزِمُ بِقَواعِدِ ميثاقِ ٱلْقِسْمِ</a:t>
            </a:r>
          </a:p>
        </p:txBody>
      </p:sp>
      <p:pic>
        <p:nvPicPr>
          <p:cNvPr id="25" name="Image 24">
            <a:extLst>
              <a:ext uri="{FF2B5EF4-FFF2-40B4-BE49-F238E27FC236}">
                <a16:creationId xmlns:a16="http://schemas.microsoft.com/office/drawing/2014/main" id="{A1B6E864-9480-42E0-19FE-BBE719317F17}"/>
              </a:ext>
            </a:extLst>
          </p:cNvPr>
          <p:cNvPicPr>
            <a:picLocks noChangeAspect="1"/>
          </p:cNvPicPr>
          <p:nvPr/>
        </p:nvPicPr>
        <p:blipFill>
          <a:blip r:embed="rId10"/>
          <a:stretch>
            <a:fillRect/>
          </a:stretch>
        </p:blipFill>
        <p:spPr>
          <a:xfrm>
            <a:off x="7446152" y="5181942"/>
            <a:ext cx="935752" cy="935752"/>
          </a:xfrm>
          <a:prstGeom prst="ellipse">
            <a:avLst/>
          </a:prstGeom>
          <a:ln w="1905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26" name="Google Shape;1333;p8">
            <a:extLst>
              <a:ext uri="{FF2B5EF4-FFF2-40B4-BE49-F238E27FC236}">
                <a16:creationId xmlns:a16="http://schemas.microsoft.com/office/drawing/2014/main" id="{874224ED-4207-3B9F-D7B4-E6DD720A7285}"/>
              </a:ext>
            </a:extLst>
          </p:cNvPr>
          <p:cNvSpPr txBox="1"/>
          <p:nvPr/>
        </p:nvSpPr>
        <p:spPr>
          <a:xfrm>
            <a:off x="2174326" y="5360471"/>
            <a:ext cx="5224259"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914400" rtl="1" eaLnBrk="1" fontAlgn="auto" latinLnBrk="0" hangingPunct="1">
              <a:lnSpc>
                <a:spcPct val="100000"/>
              </a:lnSpc>
              <a:spcBef>
                <a:spcPts val="0"/>
              </a:spcBef>
              <a:spcAft>
                <a:spcPts val="0"/>
              </a:spcAft>
              <a:buClr>
                <a:srgbClr val="0C0C0C"/>
              </a:buClr>
              <a:buSzPts val="2800"/>
              <a:buFontTx/>
              <a:buNone/>
              <a:tabLst/>
              <a:defRPr/>
            </a:pPr>
            <a:r>
              <a:rPr lang="ar-MA" kern="0" dirty="0">
                <a:solidFill>
                  <a:srgbClr val="002060"/>
                </a:solidFill>
                <a:latin typeface="Microsoft Uighur" panose="02000000000000000000" pitchFamily="2" charset="-78"/>
                <a:cs typeface="Microsoft Uighur" panose="02000000000000000000" pitchFamily="2" charset="-78"/>
              </a:rPr>
              <a:t>عِنْدَما  أُناقِشُ زَميلي أَوْ زَميلَتي أَحْتَرِمُ رَأْيَهُ وَ أَنْتَقِدُهُ  بِأَدَبٍ.</a:t>
            </a:r>
          </a:p>
        </p:txBody>
      </p:sp>
    </p:spTree>
    <p:extLst>
      <p:ext uri="{BB962C8B-B14F-4D97-AF65-F5344CB8AC3E}">
        <p14:creationId xmlns:p14="http://schemas.microsoft.com/office/powerpoint/2010/main" val="11718305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right)">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right)">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0"/>
      <p:bldP spid="24"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4B0D9-7410-5BFD-0F60-6F2C63B3340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44FBA57-4AA1-FED4-3D7C-B0EFE439A336}"/>
              </a:ext>
            </a:extLst>
          </p:cNvPr>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latin typeface="Microsoft Uighur" panose="02000000000000000000" pitchFamily="2" charset="-78"/>
              <a:cs typeface="Microsoft Uighur" panose="02000000000000000000" pitchFamily="2" charset="-78"/>
            </a:endParaRPr>
          </a:p>
        </p:txBody>
      </p:sp>
      <p:pic>
        <p:nvPicPr>
          <p:cNvPr id="41" name="Image 40" descr="Une image contenant noir, obscurité&#10;&#10;Le contenu généré par l’IA peut être incorrect.">
            <a:extLst>
              <a:ext uri="{FF2B5EF4-FFF2-40B4-BE49-F238E27FC236}">
                <a16:creationId xmlns:a16="http://schemas.microsoft.com/office/drawing/2014/main" id="{E765DFE5-7AE8-38E4-259E-2C0DAC2926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pic>
        <p:nvPicPr>
          <p:cNvPr id="47" name="Espace réservé pour une image  46">
            <a:extLst>
              <a:ext uri="{FF2B5EF4-FFF2-40B4-BE49-F238E27FC236}">
                <a16:creationId xmlns:a16="http://schemas.microsoft.com/office/drawing/2014/main" id="{00976336-837E-B10C-1B49-E910008EDD22}"/>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sp>
        <p:nvSpPr>
          <p:cNvPr id="3" name="Rectangle : coins arrondis 2">
            <a:extLst>
              <a:ext uri="{FF2B5EF4-FFF2-40B4-BE49-F238E27FC236}">
                <a16:creationId xmlns:a16="http://schemas.microsoft.com/office/drawing/2014/main" id="{6603977B-6FD2-DFF3-D230-8A02854A563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0DD71EDE-973B-C4EB-9CB9-5447F8D0056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3" name="Rectangle 12">
            <a:extLst>
              <a:ext uri="{FF2B5EF4-FFF2-40B4-BE49-F238E27FC236}">
                <a16:creationId xmlns:a16="http://schemas.microsoft.com/office/drawing/2014/main" id="{F1DD1E61-C7C7-ECF8-F8CA-E4D3F3971D9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4" name="Rectangle 13">
            <a:extLst>
              <a:ext uri="{FF2B5EF4-FFF2-40B4-BE49-F238E27FC236}">
                <a16:creationId xmlns:a16="http://schemas.microsoft.com/office/drawing/2014/main" id="{8DA1E385-0ACF-4479-7400-09AA39285FC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5" name="Rectangle 14">
            <a:extLst>
              <a:ext uri="{FF2B5EF4-FFF2-40B4-BE49-F238E27FC236}">
                <a16:creationId xmlns:a16="http://schemas.microsoft.com/office/drawing/2014/main" id="{755C6C72-DF9E-FC11-D602-7DB8E811577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6" name="Rectangle 15">
            <a:extLst>
              <a:ext uri="{FF2B5EF4-FFF2-40B4-BE49-F238E27FC236}">
                <a16:creationId xmlns:a16="http://schemas.microsoft.com/office/drawing/2014/main" id="{6B6B39E3-E1FE-72A1-D591-583EC6A283B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7" name="Google Shape;1246;p5">
            <a:extLst>
              <a:ext uri="{FF2B5EF4-FFF2-40B4-BE49-F238E27FC236}">
                <a16:creationId xmlns:a16="http://schemas.microsoft.com/office/drawing/2014/main" id="{9863E61E-1A32-CE98-5E50-B959EFB4A879}"/>
              </a:ext>
            </a:extLst>
          </p:cNvPr>
          <p:cNvPicPr preferRelativeResize="0"/>
          <p:nvPr/>
        </p:nvPicPr>
        <p:blipFill rotWithShape="1">
          <a:blip r:embed="rId6">
            <a:alphaModFix amt="20000"/>
          </a:blip>
          <a:srcRect/>
          <a:stretch/>
        </p:blipFill>
        <p:spPr>
          <a:xfrm>
            <a:off x="2153545" y="146613"/>
            <a:ext cx="278069" cy="278069"/>
          </a:xfrm>
          <a:prstGeom prst="rect">
            <a:avLst/>
          </a:prstGeom>
          <a:noFill/>
          <a:ln>
            <a:noFill/>
          </a:ln>
        </p:spPr>
      </p:pic>
      <p:pic>
        <p:nvPicPr>
          <p:cNvPr id="18" name="Google Shape;1245;p5">
            <a:extLst>
              <a:ext uri="{FF2B5EF4-FFF2-40B4-BE49-F238E27FC236}">
                <a16:creationId xmlns:a16="http://schemas.microsoft.com/office/drawing/2014/main" id="{971E3B13-9077-99E6-E318-A9A43D440115}"/>
              </a:ext>
            </a:extLst>
          </p:cNvPr>
          <p:cNvPicPr preferRelativeResize="0"/>
          <p:nvPr/>
        </p:nvPicPr>
        <p:blipFill rotWithShape="1">
          <a:blip r:embed="rId7">
            <a:alphaModFix amt="20000"/>
          </a:blip>
          <a:srcRect/>
          <a:stretch/>
        </p:blipFill>
        <p:spPr>
          <a:xfrm>
            <a:off x="3900297" y="136738"/>
            <a:ext cx="278069" cy="278069"/>
          </a:xfrm>
          <a:prstGeom prst="rect">
            <a:avLst/>
          </a:prstGeom>
          <a:noFill/>
          <a:ln>
            <a:noFill/>
          </a:ln>
        </p:spPr>
      </p:pic>
      <p:pic>
        <p:nvPicPr>
          <p:cNvPr id="19" name="Google Shape;1244;p5">
            <a:extLst>
              <a:ext uri="{FF2B5EF4-FFF2-40B4-BE49-F238E27FC236}">
                <a16:creationId xmlns:a16="http://schemas.microsoft.com/office/drawing/2014/main" id="{87256998-1D25-2291-29BB-FC2F9FCD2C62}"/>
              </a:ext>
            </a:extLst>
          </p:cNvPr>
          <p:cNvPicPr preferRelativeResize="0"/>
          <p:nvPr/>
        </p:nvPicPr>
        <p:blipFill rotWithShape="1">
          <a:blip r:embed="rId8">
            <a:alphaModFix amt="20000"/>
          </a:blip>
          <a:srcRect/>
          <a:stretch/>
        </p:blipFill>
        <p:spPr>
          <a:xfrm>
            <a:off x="5619515" y="136738"/>
            <a:ext cx="278069" cy="278069"/>
          </a:xfrm>
          <a:prstGeom prst="rect">
            <a:avLst/>
          </a:prstGeom>
          <a:noFill/>
          <a:ln>
            <a:noFill/>
          </a:ln>
        </p:spPr>
      </p:pic>
      <p:pic>
        <p:nvPicPr>
          <p:cNvPr id="20" name="Image 19">
            <a:extLst>
              <a:ext uri="{FF2B5EF4-FFF2-40B4-BE49-F238E27FC236}">
                <a16:creationId xmlns:a16="http://schemas.microsoft.com/office/drawing/2014/main" id="{4459F83D-A440-2AAE-858B-3B326EA557F0}"/>
              </a:ext>
            </a:extLst>
          </p:cNvPr>
          <p:cNvPicPr>
            <a:picLocks noChangeAspect="1"/>
          </p:cNvPicPr>
          <p:nvPr/>
        </p:nvPicPr>
        <p:blipFill>
          <a:blip r:embed="rId9">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5" name="Class AR_NV_04_1">
            <a:hlinkClick r:id="" action="ppaction://media"/>
            <a:extLst>
              <a:ext uri="{FF2B5EF4-FFF2-40B4-BE49-F238E27FC236}">
                <a16:creationId xmlns:a16="http://schemas.microsoft.com/office/drawing/2014/main" id="{3CFD51A4-B712-EF78-B9FF-66FEAF8D3168}"/>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052689" y="2160588"/>
            <a:ext cx="7038622" cy="3959225"/>
          </a:xfrm>
          <a:prstGeom prst="rect">
            <a:avLst/>
          </a:prstGeom>
          <a:noFill/>
          <a:ln>
            <a:noFill/>
          </a:ln>
          <a:effectLst>
            <a:softEdge rad="112500"/>
          </a:effectLst>
        </p:spPr>
      </p:pic>
    </p:spTree>
    <p:extLst>
      <p:ext uri="{BB962C8B-B14F-4D97-AF65-F5344CB8AC3E}">
        <p14:creationId xmlns:p14="http://schemas.microsoft.com/office/powerpoint/2010/main" val="4989094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610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C4C-D714-939B-F078-03BDF62A5333}"/>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D3A0BC00-24A4-11C9-EBE3-A7390C2FE37D}"/>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تدربنا خلال الأسابيع الماضية على كيفية كتابة الهمزة المتطرفة ، من يذكرنا بالقاعدة؟</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3BA289DD-4CC0-B9BC-7485-CE0A00D97BD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 coins arrondis 6">
            <a:extLst>
              <a:ext uri="{FF2B5EF4-FFF2-40B4-BE49-F238E27FC236}">
                <a16:creationId xmlns:a16="http://schemas.microsoft.com/office/drawing/2014/main" id="{F3ACB534-1531-854A-F1A5-510F0F8144B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1FC5899C-27EA-201F-819A-1B136DBED88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B2F0CBEA-BB4C-2D45-E877-A61AFB9CBA0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0" name="Rectangle 9">
            <a:extLst>
              <a:ext uri="{FF2B5EF4-FFF2-40B4-BE49-F238E27FC236}">
                <a16:creationId xmlns:a16="http://schemas.microsoft.com/office/drawing/2014/main" id="{34CB3E0E-430E-5273-D52A-F6420CAE05D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27ABC56C-A693-CA3B-193C-4E51A71C73A4}"/>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382773D5-EC86-2A07-0622-33CD7FFC847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3" name="Google Shape;1246;p5">
            <a:extLst>
              <a:ext uri="{FF2B5EF4-FFF2-40B4-BE49-F238E27FC236}">
                <a16:creationId xmlns:a16="http://schemas.microsoft.com/office/drawing/2014/main" id="{6F7D6546-14A5-68BD-D3EF-43587307674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4" name="Google Shape;1245;p5">
            <a:extLst>
              <a:ext uri="{FF2B5EF4-FFF2-40B4-BE49-F238E27FC236}">
                <a16:creationId xmlns:a16="http://schemas.microsoft.com/office/drawing/2014/main" id="{5F62A060-BE21-6B6B-264F-1B4B44314BF2}"/>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43" name="Google Shape;1244;p5">
            <a:extLst>
              <a:ext uri="{FF2B5EF4-FFF2-40B4-BE49-F238E27FC236}">
                <a16:creationId xmlns:a16="http://schemas.microsoft.com/office/drawing/2014/main" id="{0AE5C23A-D622-81F9-625C-3758878D3360}"/>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44" name="Image 43">
            <a:extLst>
              <a:ext uri="{FF2B5EF4-FFF2-40B4-BE49-F238E27FC236}">
                <a16:creationId xmlns:a16="http://schemas.microsoft.com/office/drawing/2014/main" id="{82482B6A-2566-AD98-8C0A-7AC8FB3D1339}"/>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38" name="Espace réservé pour une image  37">
            <a:extLst>
              <a:ext uri="{FF2B5EF4-FFF2-40B4-BE49-F238E27FC236}">
                <a16:creationId xmlns:a16="http://schemas.microsoft.com/office/drawing/2014/main" id="{9C164195-7CD3-B1B1-9F28-61939ACDEFCF}"/>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9" name="ZoneTexte 38">
            <a:extLst>
              <a:ext uri="{FF2B5EF4-FFF2-40B4-BE49-F238E27FC236}">
                <a16:creationId xmlns:a16="http://schemas.microsoft.com/office/drawing/2014/main" id="{4BF4331D-48D7-C828-7E40-5AE41786584A}"/>
              </a:ext>
            </a:extLst>
          </p:cNvPr>
          <p:cNvSpPr txBox="1"/>
          <p:nvPr/>
        </p:nvSpPr>
        <p:spPr>
          <a:xfrm>
            <a:off x="2396033" y="3116452"/>
            <a:ext cx="4671107" cy="1428214"/>
          </a:xfrm>
          <a:prstGeom prst="roundRect">
            <a:avLst>
              <a:gd name="adj" fmla="val 50000"/>
            </a:avLst>
          </a:prstGeom>
          <a:solidFill>
            <a:schemeClr val="accent1">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6000" b="1" dirty="0">
                <a:solidFill>
                  <a:srgbClr val="002060"/>
                </a:solidFill>
                <a:latin typeface="Microsoft Uighur" panose="02000000000000000000" pitchFamily="2" charset="-78"/>
                <a:cs typeface="Microsoft Uighur" panose="02000000000000000000" pitchFamily="2" charset="-78"/>
              </a:rPr>
              <a:t>اَلْهَمْزَةُ ٱلْمُتَطَرِّفَةُ</a:t>
            </a:r>
            <a:endPar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974400652"/>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966AF-6E74-3A49-B12B-B45672700144}"/>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8DA784CC-FA27-B598-1A81-23A624DC8F5B}"/>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أحسنتم. من يقرأ؟</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8A5535B7-6F20-2658-96D6-2EB020747F8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 coins arrondis 6">
            <a:extLst>
              <a:ext uri="{FF2B5EF4-FFF2-40B4-BE49-F238E27FC236}">
                <a16:creationId xmlns:a16="http://schemas.microsoft.com/office/drawing/2014/main" id="{A1A45A37-916A-3350-FF07-59DD726BBB90}"/>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3520CCD3-D1CF-90F0-BDA1-E2775E5C13A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2B797485-B578-8FBD-3E03-ABE6DE4EC1C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0" name="Rectangle 9">
            <a:extLst>
              <a:ext uri="{FF2B5EF4-FFF2-40B4-BE49-F238E27FC236}">
                <a16:creationId xmlns:a16="http://schemas.microsoft.com/office/drawing/2014/main" id="{30151207-C9A0-C14C-128F-D4165B82BA1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2EF61E17-D13D-40BE-FFB6-5008DB583BF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6A6FFBFA-042E-D7E7-B834-098C786693B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3" name="Google Shape;1246;p5">
            <a:extLst>
              <a:ext uri="{FF2B5EF4-FFF2-40B4-BE49-F238E27FC236}">
                <a16:creationId xmlns:a16="http://schemas.microsoft.com/office/drawing/2014/main" id="{4A246D0F-B82E-7E5A-462B-D1C641565BD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4" name="Google Shape;1245;p5">
            <a:extLst>
              <a:ext uri="{FF2B5EF4-FFF2-40B4-BE49-F238E27FC236}">
                <a16:creationId xmlns:a16="http://schemas.microsoft.com/office/drawing/2014/main" id="{2B0890C8-44D4-3138-9919-8794D2C1AA42}"/>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43" name="Google Shape;1244;p5">
            <a:extLst>
              <a:ext uri="{FF2B5EF4-FFF2-40B4-BE49-F238E27FC236}">
                <a16:creationId xmlns:a16="http://schemas.microsoft.com/office/drawing/2014/main" id="{B3DAB980-C507-E7AB-0869-C942439730A5}"/>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44" name="Image 43">
            <a:extLst>
              <a:ext uri="{FF2B5EF4-FFF2-40B4-BE49-F238E27FC236}">
                <a16:creationId xmlns:a16="http://schemas.microsoft.com/office/drawing/2014/main" id="{C815EC9F-29CE-C7EB-625E-32D48C7A2339}"/>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38" name="Espace réservé pour une image  37">
            <a:extLst>
              <a:ext uri="{FF2B5EF4-FFF2-40B4-BE49-F238E27FC236}">
                <a16:creationId xmlns:a16="http://schemas.microsoft.com/office/drawing/2014/main" id="{107D88A2-D708-914A-7D30-2BB7987723EF}"/>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2" name="ZoneTexte 1">
            <a:extLst>
              <a:ext uri="{FF2B5EF4-FFF2-40B4-BE49-F238E27FC236}">
                <a16:creationId xmlns:a16="http://schemas.microsoft.com/office/drawing/2014/main" id="{ADD60A70-A7FF-E6B7-2A54-28851EE89198}"/>
              </a:ext>
            </a:extLst>
          </p:cNvPr>
          <p:cNvSpPr txBox="1"/>
          <p:nvPr/>
        </p:nvSpPr>
        <p:spPr>
          <a:xfrm>
            <a:off x="2191759" y="3354363"/>
            <a:ext cx="6570286" cy="584775"/>
          </a:xfrm>
          <a:prstGeom prst="rect">
            <a:avLst/>
          </a:prstGeom>
          <a:noFill/>
        </p:spPr>
        <p:txBody>
          <a:bodyPr wrap="square" rtlCol="0">
            <a:spAutoFit/>
          </a:bodyPr>
          <a:lstStyle/>
          <a:p>
            <a:pPr algn="r" defTabSz="685783" rtl="1">
              <a:defRPr/>
            </a:pPr>
            <a:r>
              <a:rPr lang="ar-MA" sz="3200" b="1" kern="100" dirty="0">
                <a:solidFill>
                  <a:srgbClr val="C00000"/>
                </a:solidFill>
                <a:ea typeface="Calibri" panose="020F0502020204030204" pitchFamily="34" charset="0"/>
                <a:cs typeface="Calibri" panose="020F0502020204030204" pitchFamily="34" charset="0"/>
              </a:rPr>
              <a:t>أَوَّلاً</a:t>
            </a:r>
            <a:r>
              <a:rPr lang="ar-MA" sz="3200" b="1" kern="100" dirty="0">
                <a:solidFill>
                  <a:srgbClr val="002060"/>
                </a:solidFill>
                <a:ea typeface="Calibri" panose="020F0502020204030204" pitchFamily="34" charset="0"/>
                <a:cs typeface="Calibri" panose="020F0502020204030204" pitchFamily="34" charset="0"/>
              </a:rPr>
              <a:t>: أُحَدِّدُ حَرَكَةَ </a:t>
            </a:r>
            <a:r>
              <a:rPr lang="ar-MA" sz="3200" b="1" kern="100" dirty="0" err="1">
                <a:solidFill>
                  <a:srgbClr val="002060"/>
                </a:solidFill>
                <a:ea typeface="Calibri" panose="020F0502020204030204" pitchFamily="34" charset="0"/>
                <a:cs typeface="Calibri" panose="020F0502020204030204" pitchFamily="34" charset="0"/>
              </a:rPr>
              <a:t>ٱلْحَرْفِ</a:t>
            </a:r>
            <a:r>
              <a:rPr lang="ar-MA" sz="3200" b="1" kern="100" dirty="0">
                <a:solidFill>
                  <a:srgbClr val="002060"/>
                </a:solidFill>
                <a:ea typeface="Calibri" panose="020F0502020204030204" pitchFamily="34" charset="0"/>
                <a:cs typeface="Calibri" panose="020F0502020204030204" pitchFamily="34" charset="0"/>
              </a:rPr>
              <a:t> قَبْلَ </a:t>
            </a:r>
            <a:r>
              <a:rPr lang="ar-MA" sz="3200" b="1" kern="100" dirty="0" err="1">
                <a:solidFill>
                  <a:srgbClr val="002060"/>
                </a:solidFill>
                <a:ea typeface="Calibri" panose="020F0502020204030204" pitchFamily="34" charset="0"/>
                <a:cs typeface="Calibri" panose="020F0502020204030204" pitchFamily="34" charset="0"/>
              </a:rPr>
              <a:t>ٱلْهَمْزَةِ</a:t>
            </a:r>
            <a:r>
              <a:rPr lang="ar-MA" sz="3200" b="1" kern="100" dirty="0">
                <a:solidFill>
                  <a:srgbClr val="002060"/>
                </a:solidFill>
                <a:ea typeface="Calibri" panose="020F0502020204030204" pitchFamily="34" charset="0"/>
                <a:cs typeface="Calibri" panose="020F0502020204030204" pitchFamily="34" charset="0"/>
              </a:rPr>
              <a:t>،</a:t>
            </a:r>
          </a:p>
        </p:txBody>
      </p:sp>
      <p:sp>
        <p:nvSpPr>
          <p:cNvPr id="3" name="ZoneTexte 2">
            <a:extLst>
              <a:ext uri="{FF2B5EF4-FFF2-40B4-BE49-F238E27FC236}">
                <a16:creationId xmlns:a16="http://schemas.microsoft.com/office/drawing/2014/main" id="{55AABE08-CCF5-E2A2-B976-E60BFBEECE57}"/>
              </a:ext>
            </a:extLst>
          </p:cNvPr>
          <p:cNvSpPr txBox="1"/>
          <p:nvPr/>
        </p:nvSpPr>
        <p:spPr>
          <a:xfrm>
            <a:off x="1476433" y="4223795"/>
            <a:ext cx="7285611" cy="584775"/>
          </a:xfrm>
          <a:prstGeom prst="rect">
            <a:avLst/>
          </a:prstGeom>
          <a:noFill/>
        </p:spPr>
        <p:txBody>
          <a:bodyPr wrap="square" rtlCol="0">
            <a:spAutoFit/>
          </a:bodyPr>
          <a:lstStyle/>
          <a:p>
            <a:pPr algn="r" defTabSz="685783" rtl="1">
              <a:defRPr/>
            </a:pPr>
            <a:r>
              <a:rPr lang="ar-MA" sz="3200" b="1" kern="100" dirty="0">
                <a:solidFill>
                  <a:srgbClr val="C00000"/>
                </a:solidFill>
                <a:ea typeface="Calibri" panose="020F0502020204030204" pitchFamily="34" charset="0"/>
                <a:cs typeface="Calibri" panose="020F0502020204030204" pitchFamily="34" charset="0"/>
              </a:rPr>
              <a:t>ثانِيّاً</a:t>
            </a:r>
            <a:r>
              <a:rPr lang="ar-MA" sz="3200" b="1" kern="100" dirty="0">
                <a:solidFill>
                  <a:srgbClr val="002060"/>
                </a:solidFill>
                <a:ea typeface="Calibri" panose="020F0502020204030204" pitchFamily="34" charset="0"/>
                <a:cs typeface="Calibri" panose="020F0502020204030204" pitchFamily="34" charset="0"/>
              </a:rPr>
              <a:t>: أُحَدِّدُ شَكْلَ </a:t>
            </a:r>
            <a:r>
              <a:rPr lang="ar-MA" sz="3200" b="1" kern="100" dirty="0" err="1">
                <a:solidFill>
                  <a:srgbClr val="002060"/>
                </a:solidFill>
                <a:ea typeface="Calibri" panose="020F0502020204030204" pitchFamily="34" charset="0"/>
                <a:cs typeface="Calibri" panose="020F0502020204030204" pitchFamily="34" charset="0"/>
              </a:rPr>
              <a:t>ٱلْهَمْزَةِ</a:t>
            </a:r>
            <a:r>
              <a:rPr lang="ar-MA" sz="3200" b="1" kern="100" dirty="0">
                <a:solidFill>
                  <a:srgbClr val="002060"/>
                </a:solidFill>
                <a:ea typeface="Calibri" panose="020F0502020204030204" pitchFamily="34" charset="0"/>
                <a:cs typeface="Calibri" panose="020F0502020204030204" pitchFamily="34" charset="0"/>
              </a:rPr>
              <a:t> </a:t>
            </a:r>
            <a:r>
              <a:rPr lang="ar-MA" sz="3200" b="1" kern="100" dirty="0" err="1">
                <a:solidFill>
                  <a:srgbClr val="002060"/>
                </a:solidFill>
                <a:ea typeface="Calibri" panose="020F0502020204030204" pitchFamily="34" charset="0"/>
                <a:cs typeface="Calibri" panose="020F0502020204030204" pitchFamily="34" charset="0"/>
              </a:rPr>
              <a:t>ٱلْمُوافِقَةِ</a:t>
            </a:r>
            <a:r>
              <a:rPr lang="ar-MA" sz="3200" b="1" kern="100" dirty="0">
                <a:solidFill>
                  <a:srgbClr val="002060"/>
                </a:solidFill>
                <a:ea typeface="Calibri" panose="020F0502020204030204" pitchFamily="34" charset="0"/>
                <a:cs typeface="Calibri" panose="020F0502020204030204" pitchFamily="34" charset="0"/>
              </a:rPr>
              <a:t> لِلْحَرَكَةِ،</a:t>
            </a:r>
          </a:p>
        </p:txBody>
      </p:sp>
      <p:pic>
        <p:nvPicPr>
          <p:cNvPr id="15" name="Image 14">
            <a:extLst>
              <a:ext uri="{FF2B5EF4-FFF2-40B4-BE49-F238E27FC236}">
                <a16:creationId xmlns:a16="http://schemas.microsoft.com/office/drawing/2014/main" id="{2F3C79AE-E147-E527-3084-1B2BDB4AC2EC}"/>
              </a:ext>
            </a:extLst>
          </p:cNvPr>
          <p:cNvPicPr>
            <a:picLocks noChangeAspect="1"/>
          </p:cNvPicPr>
          <p:nvPr/>
        </p:nvPicPr>
        <p:blipFill>
          <a:blip r:embed="rId7"/>
          <a:stretch>
            <a:fillRect/>
          </a:stretch>
        </p:blipFill>
        <p:spPr>
          <a:xfrm>
            <a:off x="632373" y="2369095"/>
            <a:ext cx="2230044" cy="2847595"/>
          </a:xfrm>
          <a:prstGeom prst="rect">
            <a:avLst/>
          </a:prstGeom>
        </p:spPr>
      </p:pic>
    </p:spTree>
    <p:extLst>
      <p:ext uri="{BB962C8B-B14F-4D97-AF65-F5344CB8AC3E}">
        <p14:creationId xmlns:p14="http://schemas.microsoft.com/office/powerpoint/2010/main" val="34618334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iterate type="wd">
                                    <p:tmPct val="6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EC70E-EB95-8248-D0AC-A07E4FA6FCD9}"/>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6F3CD749-ECD6-3E4B-C380-3D34723B364C}"/>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اتموا كتابة الكلمة التالية بالهمزة المتطرفة المناسبة:</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3C81CE0B-8ED4-4885-147B-19610BF2ECC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1" name="Espace réservé pour une image  20">
            <a:extLst>
              <a:ext uri="{FF2B5EF4-FFF2-40B4-BE49-F238E27FC236}">
                <a16:creationId xmlns:a16="http://schemas.microsoft.com/office/drawing/2014/main" id="{50C31A26-4253-E4D1-BF13-0C681FC6517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7" name="Rectangle : coins arrondis 6">
            <a:extLst>
              <a:ext uri="{FF2B5EF4-FFF2-40B4-BE49-F238E27FC236}">
                <a16:creationId xmlns:a16="http://schemas.microsoft.com/office/drawing/2014/main" id="{89E534B2-20C5-80FE-1196-095240E6DBFD}"/>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EC54CBD7-D8F9-9623-603B-E9E3A15A48E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630D37DA-45DE-85C9-76B1-4D504B81D52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0" name="Rectangle 9">
            <a:extLst>
              <a:ext uri="{FF2B5EF4-FFF2-40B4-BE49-F238E27FC236}">
                <a16:creationId xmlns:a16="http://schemas.microsoft.com/office/drawing/2014/main" id="{6805360A-5E54-043B-55AC-A68E3E6FEE2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C7353AB0-7B48-DDDF-39CC-F3AE41FE76D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1630D033-236C-7C02-E13E-F57ED6A4B5C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3" name="Google Shape;1246;p5">
            <a:extLst>
              <a:ext uri="{FF2B5EF4-FFF2-40B4-BE49-F238E27FC236}">
                <a16:creationId xmlns:a16="http://schemas.microsoft.com/office/drawing/2014/main" id="{DE9D734B-36D3-581D-33D3-D2BC0CF8671C}"/>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Google Shape;1245;p5">
            <a:extLst>
              <a:ext uri="{FF2B5EF4-FFF2-40B4-BE49-F238E27FC236}">
                <a16:creationId xmlns:a16="http://schemas.microsoft.com/office/drawing/2014/main" id="{51C28991-8C41-6017-FBDF-87DC8EAD9B3E}"/>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2" name="Google Shape;1244;p5">
            <a:extLst>
              <a:ext uri="{FF2B5EF4-FFF2-40B4-BE49-F238E27FC236}">
                <a16:creationId xmlns:a16="http://schemas.microsoft.com/office/drawing/2014/main" id="{B8270317-AA99-295A-7A4E-6F3301BAC700}"/>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3" name="Image 22">
            <a:extLst>
              <a:ext uri="{FF2B5EF4-FFF2-40B4-BE49-F238E27FC236}">
                <a16:creationId xmlns:a16="http://schemas.microsoft.com/office/drawing/2014/main" id="{2B527AD4-556D-CDFE-1D8B-DDEB36609CD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 name="Image 1">
            <a:extLst>
              <a:ext uri="{FF2B5EF4-FFF2-40B4-BE49-F238E27FC236}">
                <a16:creationId xmlns:a16="http://schemas.microsoft.com/office/drawing/2014/main" id="{030E9BC8-3380-FF8D-9277-C1D91CBEEDDB}"/>
              </a:ext>
            </a:extLst>
          </p:cNvPr>
          <p:cNvPicPr>
            <a:picLocks noChangeAspect="1"/>
          </p:cNvPicPr>
          <p:nvPr/>
        </p:nvPicPr>
        <p:blipFill>
          <a:blip r:embed="rId7"/>
          <a:stretch>
            <a:fillRect/>
          </a:stretch>
        </p:blipFill>
        <p:spPr>
          <a:xfrm>
            <a:off x="5260755" y="1896589"/>
            <a:ext cx="3563494" cy="4553824"/>
          </a:xfrm>
          <a:prstGeom prst="rect">
            <a:avLst/>
          </a:prstGeom>
        </p:spPr>
      </p:pic>
      <p:sp>
        <p:nvSpPr>
          <p:cNvPr id="6" name="Titre 1">
            <a:extLst>
              <a:ext uri="{FF2B5EF4-FFF2-40B4-BE49-F238E27FC236}">
                <a16:creationId xmlns:a16="http://schemas.microsoft.com/office/drawing/2014/main" id="{97E45DEA-7010-A1A4-B4DE-E66D24EA1972}"/>
              </a:ext>
            </a:extLst>
          </p:cNvPr>
          <p:cNvSpPr txBox="1">
            <a:spLocks/>
          </p:cNvSpPr>
          <p:nvPr/>
        </p:nvSpPr>
        <p:spPr>
          <a:xfrm>
            <a:off x="1343249" y="3300740"/>
            <a:ext cx="2409410" cy="1341655"/>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pPr marL="0" marR="0" lvl="0" indent="0" algn="r" defTabSz="514337" rtl="1" eaLnBrk="1" fontAlgn="auto" latinLnBrk="0" hangingPunct="1">
              <a:lnSpc>
                <a:spcPct val="90000"/>
              </a:lnSpc>
              <a:spcBef>
                <a:spcPct val="0"/>
              </a:spcBef>
              <a:spcAft>
                <a:spcPts val="0"/>
              </a:spcAft>
              <a:buClrTx/>
              <a:buSzTx/>
              <a:buFontTx/>
              <a:buNone/>
              <a:tabLst/>
              <a:defRPr/>
            </a:pPr>
            <a:r>
              <a:rPr kumimoji="0" lang="ar-MA" sz="8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بُطْ</a:t>
            </a:r>
            <a:r>
              <a:rPr kumimoji="0" lang="ar-MA" sz="8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kumimoji="0" lang="fr-FR" sz="4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719541177"/>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5542B-8312-9632-CC5A-D7BECE247F05}"/>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6A9E115A-6DC3-2545-8562-4BDA69CD84AA}"/>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بُطْءٌ                     لماذا كتبت الهمزة على السطر؟</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C4D7DE63-92C1-7C64-6941-825889C1DB5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1" name="Espace réservé pour une image  20">
            <a:extLst>
              <a:ext uri="{FF2B5EF4-FFF2-40B4-BE49-F238E27FC236}">
                <a16:creationId xmlns:a16="http://schemas.microsoft.com/office/drawing/2014/main" id="{B60018A4-8469-ED21-4767-D7E4A63EDB8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7" name="Rectangle : coins arrondis 6">
            <a:extLst>
              <a:ext uri="{FF2B5EF4-FFF2-40B4-BE49-F238E27FC236}">
                <a16:creationId xmlns:a16="http://schemas.microsoft.com/office/drawing/2014/main" id="{5585D082-5572-96BA-51EF-09F52B7D7FE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210BAC73-17CF-6512-9749-A7B27BA455E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9293B3AC-5A4E-8D52-C912-AD4B7EE6F27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0" name="Rectangle 9">
            <a:extLst>
              <a:ext uri="{FF2B5EF4-FFF2-40B4-BE49-F238E27FC236}">
                <a16:creationId xmlns:a16="http://schemas.microsoft.com/office/drawing/2014/main" id="{D80FE976-1745-EC53-C65A-CF0D54EC1D5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AC120DA3-1278-9B67-64BB-4C8D5EA6129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58A8B02F-056F-449F-5420-8703A52A092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3" name="Google Shape;1246;p5">
            <a:extLst>
              <a:ext uri="{FF2B5EF4-FFF2-40B4-BE49-F238E27FC236}">
                <a16:creationId xmlns:a16="http://schemas.microsoft.com/office/drawing/2014/main" id="{0B732806-B680-8E59-4889-00C482BCAA90}"/>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Google Shape;1245;p5">
            <a:extLst>
              <a:ext uri="{FF2B5EF4-FFF2-40B4-BE49-F238E27FC236}">
                <a16:creationId xmlns:a16="http://schemas.microsoft.com/office/drawing/2014/main" id="{ED8C10AA-0E58-0972-35E2-E3A86BF9E4E4}"/>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2" name="Google Shape;1244;p5">
            <a:extLst>
              <a:ext uri="{FF2B5EF4-FFF2-40B4-BE49-F238E27FC236}">
                <a16:creationId xmlns:a16="http://schemas.microsoft.com/office/drawing/2014/main" id="{3FD231EE-2FAD-E410-AB79-08BA3E5FE01A}"/>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3" name="Image 22">
            <a:extLst>
              <a:ext uri="{FF2B5EF4-FFF2-40B4-BE49-F238E27FC236}">
                <a16:creationId xmlns:a16="http://schemas.microsoft.com/office/drawing/2014/main" id="{695C31D1-6D85-B2F5-9CB0-F6BCEDE35DFB}"/>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 name="Image 1">
            <a:extLst>
              <a:ext uri="{FF2B5EF4-FFF2-40B4-BE49-F238E27FC236}">
                <a16:creationId xmlns:a16="http://schemas.microsoft.com/office/drawing/2014/main" id="{0FC6F829-4773-0C44-C727-1E46CF7F4815}"/>
              </a:ext>
            </a:extLst>
          </p:cNvPr>
          <p:cNvPicPr>
            <a:picLocks noChangeAspect="1"/>
          </p:cNvPicPr>
          <p:nvPr/>
        </p:nvPicPr>
        <p:blipFill>
          <a:blip r:embed="rId7"/>
          <a:stretch>
            <a:fillRect/>
          </a:stretch>
        </p:blipFill>
        <p:spPr>
          <a:xfrm>
            <a:off x="5260755" y="1896589"/>
            <a:ext cx="3563494" cy="4553824"/>
          </a:xfrm>
          <a:prstGeom prst="rect">
            <a:avLst/>
          </a:prstGeom>
        </p:spPr>
      </p:pic>
      <p:sp>
        <p:nvSpPr>
          <p:cNvPr id="3" name="Rectangle : coins arrondis 2">
            <a:extLst>
              <a:ext uri="{FF2B5EF4-FFF2-40B4-BE49-F238E27FC236}">
                <a16:creationId xmlns:a16="http://schemas.microsoft.com/office/drawing/2014/main" id="{37F746DE-DB63-8EAA-B7B7-C457579AB879}"/>
              </a:ext>
            </a:extLst>
          </p:cNvPr>
          <p:cNvSpPr/>
          <p:nvPr/>
        </p:nvSpPr>
        <p:spPr>
          <a:xfrm>
            <a:off x="5457803" y="5295756"/>
            <a:ext cx="3169397" cy="903203"/>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7E070BEA-A7BE-8E13-B71D-A0EBEE1B38EE}"/>
              </a:ext>
            </a:extLst>
          </p:cNvPr>
          <p:cNvSpPr txBox="1">
            <a:spLocks/>
          </p:cNvSpPr>
          <p:nvPr/>
        </p:nvSpPr>
        <p:spPr>
          <a:xfrm>
            <a:off x="1343249" y="3300740"/>
            <a:ext cx="2409410" cy="1341655"/>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pPr marL="0" marR="0" lvl="0" indent="0" algn="r" defTabSz="514337" rtl="1" eaLnBrk="1" fontAlgn="auto" latinLnBrk="0" hangingPunct="1">
              <a:lnSpc>
                <a:spcPct val="90000"/>
              </a:lnSpc>
              <a:spcBef>
                <a:spcPct val="0"/>
              </a:spcBef>
              <a:spcAft>
                <a:spcPts val="0"/>
              </a:spcAft>
              <a:buClrTx/>
              <a:buSzTx/>
              <a:buFontTx/>
              <a:buNone/>
              <a:tabLst/>
              <a:defRPr/>
            </a:pPr>
            <a:r>
              <a:rPr kumimoji="0" lang="ar-MA" sz="8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بُطْ</a:t>
            </a:r>
            <a:r>
              <a:rPr kumimoji="0" lang="ar-MA" sz="8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ءٌ</a:t>
            </a:r>
            <a:endParaRPr kumimoji="0" lang="fr-FR" sz="4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1305570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028B0-8DFC-4C3C-E79D-94502DEDAE58}"/>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212D8E04-C0FA-1F13-BDD3-94E496425AB1}"/>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كلمة أخرى</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E4784C3E-BB72-CA67-D914-E98E1D8FA9D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1" name="Espace réservé pour une image  20">
            <a:extLst>
              <a:ext uri="{FF2B5EF4-FFF2-40B4-BE49-F238E27FC236}">
                <a16:creationId xmlns:a16="http://schemas.microsoft.com/office/drawing/2014/main" id="{CAD763CE-2C4E-0A80-F318-777BD3A0091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7" name="Rectangle : coins arrondis 6">
            <a:extLst>
              <a:ext uri="{FF2B5EF4-FFF2-40B4-BE49-F238E27FC236}">
                <a16:creationId xmlns:a16="http://schemas.microsoft.com/office/drawing/2014/main" id="{884932EC-49A3-7566-CFEA-EB7DA479E7E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16A88373-2578-4CDB-B5AA-73B53CC88FED}"/>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B10A2BF7-DC33-D210-A2E6-72FC3FD9834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6B6DD8E9-063F-C0F8-6D24-31267269444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9E8F2B4F-C0D6-EB41-0D60-EF5E2408A8C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20ADDEC4-876A-E041-8A21-BDE05BB610B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3" name="Google Shape;1246;p5">
            <a:extLst>
              <a:ext uri="{FF2B5EF4-FFF2-40B4-BE49-F238E27FC236}">
                <a16:creationId xmlns:a16="http://schemas.microsoft.com/office/drawing/2014/main" id="{DAA4F6C3-0A1E-6616-BC77-CD22122F8949}"/>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Google Shape;1245;p5">
            <a:extLst>
              <a:ext uri="{FF2B5EF4-FFF2-40B4-BE49-F238E27FC236}">
                <a16:creationId xmlns:a16="http://schemas.microsoft.com/office/drawing/2014/main" id="{3DC75C42-D6ED-0281-A9DB-2705EE1FED37}"/>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2" name="Google Shape;1244;p5">
            <a:extLst>
              <a:ext uri="{FF2B5EF4-FFF2-40B4-BE49-F238E27FC236}">
                <a16:creationId xmlns:a16="http://schemas.microsoft.com/office/drawing/2014/main" id="{CE40D643-7533-A676-A7C3-EFB9BCCEE5F2}"/>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3" name="Image 22">
            <a:extLst>
              <a:ext uri="{FF2B5EF4-FFF2-40B4-BE49-F238E27FC236}">
                <a16:creationId xmlns:a16="http://schemas.microsoft.com/office/drawing/2014/main" id="{C3A303C3-DF34-F10B-9C7C-777B145A06C3}"/>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 name="Image 1">
            <a:extLst>
              <a:ext uri="{FF2B5EF4-FFF2-40B4-BE49-F238E27FC236}">
                <a16:creationId xmlns:a16="http://schemas.microsoft.com/office/drawing/2014/main" id="{670D9537-B881-034C-1E1C-7A702E2E3056}"/>
              </a:ext>
            </a:extLst>
          </p:cNvPr>
          <p:cNvPicPr>
            <a:picLocks noChangeAspect="1"/>
          </p:cNvPicPr>
          <p:nvPr/>
        </p:nvPicPr>
        <p:blipFill>
          <a:blip r:embed="rId7"/>
          <a:stretch>
            <a:fillRect/>
          </a:stretch>
        </p:blipFill>
        <p:spPr>
          <a:xfrm>
            <a:off x="5260755" y="1896589"/>
            <a:ext cx="3563494" cy="4553824"/>
          </a:xfrm>
          <a:prstGeom prst="rect">
            <a:avLst/>
          </a:prstGeom>
        </p:spPr>
      </p:pic>
      <p:sp>
        <p:nvSpPr>
          <p:cNvPr id="6" name="Titre 1">
            <a:extLst>
              <a:ext uri="{FF2B5EF4-FFF2-40B4-BE49-F238E27FC236}">
                <a16:creationId xmlns:a16="http://schemas.microsoft.com/office/drawing/2014/main" id="{71FD0FB2-D717-4521-B69F-7A8B2432FA5D}"/>
              </a:ext>
            </a:extLst>
          </p:cNvPr>
          <p:cNvSpPr txBox="1">
            <a:spLocks/>
          </p:cNvSpPr>
          <p:nvPr/>
        </p:nvSpPr>
        <p:spPr>
          <a:xfrm>
            <a:off x="1343249" y="3300740"/>
            <a:ext cx="2409410" cy="1341655"/>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pPr marL="0" marR="0" lvl="0" indent="0" algn="r" defTabSz="514337" rtl="1" eaLnBrk="1" fontAlgn="auto" latinLnBrk="0" hangingPunct="1">
              <a:lnSpc>
                <a:spcPct val="90000"/>
              </a:lnSpc>
              <a:spcBef>
                <a:spcPct val="0"/>
              </a:spcBef>
              <a:spcAft>
                <a:spcPts val="0"/>
              </a:spcAft>
              <a:buClrTx/>
              <a:buSzTx/>
              <a:buFontTx/>
              <a:buNone/>
              <a:tabLst/>
              <a:defRPr/>
            </a:pPr>
            <a:r>
              <a:rPr kumimoji="0" lang="ar-MA" sz="8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نَبَـــــ</a:t>
            </a:r>
            <a:r>
              <a:rPr kumimoji="0" lang="ar-MA" sz="8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kumimoji="0" lang="fr-FR" sz="4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933203775"/>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FBA7A-BC96-18FC-D009-D0FE550DD5EA}"/>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659D75B5-D0D5-B6C2-7B23-17CAC3CFDA2C}"/>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نَبَأٌ                     لماذا كتبت الهمزة على الألف؟</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305A6267-D02B-DEB6-41BF-D6F028C713B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1" name="Espace réservé pour une image  20">
            <a:extLst>
              <a:ext uri="{FF2B5EF4-FFF2-40B4-BE49-F238E27FC236}">
                <a16:creationId xmlns:a16="http://schemas.microsoft.com/office/drawing/2014/main" id="{B19282BC-3353-D055-938D-D534E8A81D0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7" name="Rectangle : coins arrondis 6">
            <a:extLst>
              <a:ext uri="{FF2B5EF4-FFF2-40B4-BE49-F238E27FC236}">
                <a16:creationId xmlns:a16="http://schemas.microsoft.com/office/drawing/2014/main" id="{9B675386-1622-A259-42D3-754341FC9E3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29AE2023-CC37-297A-5781-BF1A1DB70AB0}"/>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3CB6B29D-9846-F035-43DE-8EF42F91F9F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BF94924B-5F81-375E-CF2F-3AB8F808F5B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96704F44-EE00-5E2E-67D9-D536044B55DB}"/>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60ACCACC-71B3-1E5E-C99F-95AA4687207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3" name="Google Shape;1246;p5">
            <a:extLst>
              <a:ext uri="{FF2B5EF4-FFF2-40B4-BE49-F238E27FC236}">
                <a16:creationId xmlns:a16="http://schemas.microsoft.com/office/drawing/2014/main" id="{FB01D53D-FD2E-8903-88F5-A59BDBBDB0E8}"/>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Google Shape;1245;p5">
            <a:extLst>
              <a:ext uri="{FF2B5EF4-FFF2-40B4-BE49-F238E27FC236}">
                <a16:creationId xmlns:a16="http://schemas.microsoft.com/office/drawing/2014/main" id="{A18F8435-7973-6073-184F-B466AE3354E1}"/>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2" name="Google Shape;1244;p5">
            <a:extLst>
              <a:ext uri="{FF2B5EF4-FFF2-40B4-BE49-F238E27FC236}">
                <a16:creationId xmlns:a16="http://schemas.microsoft.com/office/drawing/2014/main" id="{E1B715B9-DBE2-87E3-0399-DB6ED90C1E6D}"/>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3" name="Image 22">
            <a:extLst>
              <a:ext uri="{FF2B5EF4-FFF2-40B4-BE49-F238E27FC236}">
                <a16:creationId xmlns:a16="http://schemas.microsoft.com/office/drawing/2014/main" id="{BF04C470-B26F-E5B3-18C4-6BF2454961DA}"/>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 name="Image 1">
            <a:extLst>
              <a:ext uri="{FF2B5EF4-FFF2-40B4-BE49-F238E27FC236}">
                <a16:creationId xmlns:a16="http://schemas.microsoft.com/office/drawing/2014/main" id="{B6A585D1-D971-DA67-3B79-FF67CCA9E9F8}"/>
              </a:ext>
            </a:extLst>
          </p:cNvPr>
          <p:cNvPicPr>
            <a:picLocks noChangeAspect="1"/>
          </p:cNvPicPr>
          <p:nvPr/>
        </p:nvPicPr>
        <p:blipFill>
          <a:blip r:embed="rId7"/>
          <a:stretch>
            <a:fillRect/>
          </a:stretch>
        </p:blipFill>
        <p:spPr>
          <a:xfrm>
            <a:off x="5260755" y="1896589"/>
            <a:ext cx="3563494" cy="4553824"/>
          </a:xfrm>
          <a:prstGeom prst="rect">
            <a:avLst/>
          </a:prstGeom>
        </p:spPr>
      </p:pic>
      <p:sp>
        <p:nvSpPr>
          <p:cNvPr id="3" name="Rectangle : coins arrondis 2">
            <a:extLst>
              <a:ext uri="{FF2B5EF4-FFF2-40B4-BE49-F238E27FC236}">
                <a16:creationId xmlns:a16="http://schemas.microsoft.com/office/drawing/2014/main" id="{321681EA-B860-D345-1877-35B72EC66AC4}"/>
              </a:ext>
            </a:extLst>
          </p:cNvPr>
          <p:cNvSpPr/>
          <p:nvPr/>
        </p:nvSpPr>
        <p:spPr>
          <a:xfrm>
            <a:off x="5457803" y="4402132"/>
            <a:ext cx="3169397" cy="903203"/>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Titre 1">
            <a:extLst>
              <a:ext uri="{FF2B5EF4-FFF2-40B4-BE49-F238E27FC236}">
                <a16:creationId xmlns:a16="http://schemas.microsoft.com/office/drawing/2014/main" id="{6B9D4CD0-29ED-3F5D-8DA5-702410DF7A3C}"/>
              </a:ext>
            </a:extLst>
          </p:cNvPr>
          <p:cNvSpPr txBox="1">
            <a:spLocks/>
          </p:cNvSpPr>
          <p:nvPr/>
        </p:nvSpPr>
        <p:spPr>
          <a:xfrm>
            <a:off x="1343249" y="3300740"/>
            <a:ext cx="2409410" cy="1341655"/>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pPr marL="0" marR="0" lvl="0" indent="0" algn="r" defTabSz="514337" rtl="1" eaLnBrk="1" fontAlgn="auto" latinLnBrk="0" hangingPunct="1">
              <a:lnSpc>
                <a:spcPct val="90000"/>
              </a:lnSpc>
              <a:spcBef>
                <a:spcPct val="0"/>
              </a:spcBef>
              <a:spcAft>
                <a:spcPts val="0"/>
              </a:spcAft>
              <a:buClrTx/>
              <a:buSzTx/>
              <a:buFontTx/>
              <a:buNone/>
              <a:tabLst/>
              <a:defRPr/>
            </a:pPr>
            <a:r>
              <a:rPr kumimoji="0" lang="ar-MA" sz="8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نَبَـــــ</a:t>
            </a:r>
            <a:r>
              <a:rPr kumimoji="0" lang="ar-MA" sz="8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ــأٌ</a:t>
            </a:r>
            <a:endParaRPr kumimoji="0" lang="fr-FR" sz="4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39645195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E8943-0629-DB3A-3235-905C2589667C}"/>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C85F1F29-7FB2-DFD1-81D2-4D4407BABD7A}"/>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كلمة أخرى</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FCD9B2E4-A566-F599-0679-E3CD8DD9139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1" name="Espace réservé pour une image  20">
            <a:extLst>
              <a:ext uri="{FF2B5EF4-FFF2-40B4-BE49-F238E27FC236}">
                <a16:creationId xmlns:a16="http://schemas.microsoft.com/office/drawing/2014/main" id="{F2A3AD12-FB00-A96F-D7EB-DB9D4DBDD98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7" name="Rectangle : coins arrondis 6">
            <a:extLst>
              <a:ext uri="{FF2B5EF4-FFF2-40B4-BE49-F238E27FC236}">
                <a16:creationId xmlns:a16="http://schemas.microsoft.com/office/drawing/2014/main" id="{7373F94E-3C0D-C2D8-2C76-C02A2A849907}"/>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72BF51F2-1FDA-C797-03F4-EB4E3B1F0FC9}"/>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12870946-3BFD-AAB1-428F-937D3453367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29DB141-F65B-E67B-4F90-6A47D8FE918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6CC280C2-2E5D-EB54-BE21-42B2CF8EF25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510D3F1A-29F2-F562-181F-64DAEEFDFBB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3" name="Google Shape;1246;p5">
            <a:extLst>
              <a:ext uri="{FF2B5EF4-FFF2-40B4-BE49-F238E27FC236}">
                <a16:creationId xmlns:a16="http://schemas.microsoft.com/office/drawing/2014/main" id="{9AE64CF9-1FFF-ED81-AE35-9F9D6C8C089A}"/>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Google Shape;1245;p5">
            <a:extLst>
              <a:ext uri="{FF2B5EF4-FFF2-40B4-BE49-F238E27FC236}">
                <a16:creationId xmlns:a16="http://schemas.microsoft.com/office/drawing/2014/main" id="{D941B11D-71E5-9FA7-48ED-3C4FF7B6E98B}"/>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2" name="Google Shape;1244;p5">
            <a:extLst>
              <a:ext uri="{FF2B5EF4-FFF2-40B4-BE49-F238E27FC236}">
                <a16:creationId xmlns:a16="http://schemas.microsoft.com/office/drawing/2014/main" id="{39927A8D-0D50-34D9-FA30-2434FB4F031A}"/>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3" name="Image 22">
            <a:extLst>
              <a:ext uri="{FF2B5EF4-FFF2-40B4-BE49-F238E27FC236}">
                <a16:creationId xmlns:a16="http://schemas.microsoft.com/office/drawing/2014/main" id="{BB6B476E-82AD-EC2C-53E7-F77B5EB18633}"/>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 name="Image 1">
            <a:extLst>
              <a:ext uri="{FF2B5EF4-FFF2-40B4-BE49-F238E27FC236}">
                <a16:creationId xmlns:a16="http://schemas.microsoft.com/office/drawing/2014/main" id="{49671214-4D13-6012-D2B8-BCD4C8B10E2C}"/>
              </a:ext>
            </a:extLst>
          </p:cNvPr>
          <p:cNvPicPr>
            <a:picLocks noChangeAspect="1"/>
          </p:cNvPicPr>
          <p:nvPr/>
        </p:nvPicPr>
        <p:blipFill>
          <a:blip r:embed="rId7"/>
          <a:stretch>
            <a:fillRect/>
          </a:stretch>
        </p:blipFill>
        <p:spPr>
          <a:xfrm>
            <a:off x="5260755" y="1896589"/>
            <a:ext cx="3563494" cy="4553824"/>
          </a:xfrm>
          <a:prstGeom prst="rect">
            <a:avLst/>
          </a:prstGeom>
        </p:spPr>
      </p:pic>
      <p:sp>
        <p:nvSpPr>
          <p:cNvPr id="6" name="Titre 1">
            <a:extLst>
              <a:ext uri="{FF2B5EF4-FFF2-40B4-BE49-F238E27FC236}">
                <a16:creationId xmlns:a16="http://schemas.microsoft.com/office/drawing/2014/main" id="{213209E9-32E5-4155-C068-AE3D3519D500}"/>
              </a:ext>
            </a:extLst>
          </p:cNvPr>
          <p:cNvSpPr txBox="1">
            <a:spLocks/>
          </p:cNvSpPr>
          <p:nvPr/>
        </p:nvSpPr>
        <p:spPr>
          <a:xfrm>
            <a:off x="1343249" y="3300740"/>
            <a:ext cx="2409410" cy="1341655"/>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pPr marL="0" marR="0" lvl="0" indent="0" algn="r" defTabSz="514337" rtl="1" eaLnBrk="1" fontAlgn="auto" latinLnBrk="0" hangingPunct="1">
              <a:lnSpc>
                <a:spcPct val="90000"/>
              </a:lnSpc>
              <a:spcBef>
                <a:spcPct val="0"/>
              </a:spcBef>
              <a:spcAft>
                <a:spcPts val="0"/>
              </a:spcAft>
              <a:buClrTx/>
              <a:buSzTx/>
              <a:buFontTx/>
              <a:buNone/>
              <a:tabLst/>
              <a:defRPr/>
            </a:pPr>
            <a:r>
              <a:rPr lang="ar-MA" sz="8800" b="1" dirty="0">
                <a:solidFill>
                  <a:srgbClr val="002060"/>
                </a:solidFill>
                <a:ea typeface="Calibri" panose="020F0502020204030204" pitchFamily="34" charset="0"/>
                <a:cs typeface="Microsoft Uighur" panose="02000000000000000000" pitchFamily="2" charset="-78"/>
              </a:rPr>
              <a:t>تَجَشَّـــ</a:t>
            </a:r>
            <a:r>
              <a:rPr lang="ar-MA" sz="8800" b="1" dirty="0">
                <a:solidFill>
                  <a:srgbClr val="C00000"/>
                </a:solidFill>
                <a:ea typeface="Calibri" panose="020F0502020204030204" pitchFamily="34" charset="0"/>
                <a:cs typeface="Microsoft Uighur" panose="02000000000000000000" pitchFamily="2" charset="-78"/>
              </a:rPr>
              <a:t>...</a:t>
            </a:r>
            <a:endParaRPr kumimoji="0" lang="fr-FR" sz="4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513064438"/>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EA69A-2F9F-92D9-9F4A-9230926F49AD}"/>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86F71CC9-DC56-9263-EE4C-BC30F686AEBC}"/>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تَجَشَّـــــأَ                     لماذا كتبت الهمزة على الألف؟</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D6A58D62-5CAE-3692-B50A-A36CFACFB7A8}"/>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1" name="Espace réservé pour une image  20">
            <a:extLst>
              <a:ext uri="{FF2B5EF4-FFF2-40B4-BE49-F238E27FC236}">
                <a16:creationId xmlns:a16="http://schemas.microsoft.com/office/drawing/2014/main" id="{6AE8D048-5206-7350-EEA6-B2ABACC5803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7" name="Rectangle : coins arrondis 6">
            <a:extLst>
              <a:ext uri="{FF2B5EF4-FFF2-40B4-BE49-F238E27FC236}">
                <a16:creationId xmlns:a16="http://schemas.microsoft.com/office/drawing/2014/main" id="{4A6148C9-C7AF-7A6E-CC25-915C816FACF0}"/>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FECF44BB-3D9F-D472-F74E-8976381F0A4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E8862AA7-C868-9F91-9D81-41D9BBEB229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DBE7A281-60F8-488C-7426-409643BBAC9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5BC3F381-A0B6-48A9-E26F-03B05251EEB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72318B09-C2AB-C149-F153-230947CAB8A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3" name="Google Shape;1246;p5">
            <a:extLst>
              <a:ext uri="{FF2B5EF4-FFF2-40B4-BE49-F238E27FC236}">
                <a16:creationId xmlns:a16="http://schemas.microsoft.com/office/drawing/2014/main" id="{81347698-86DF-DB43-C91F-BA957A217177}"/>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Google Shape;1245;p5">
            <a:extLst>
              <a:ext uri="{FF2B5EF4-FFF2-40B4-BE49-F238E27FC236}">
                <a16:creationId xmlns:a16="http://schemas.microsoft.com/office/drawing/2014/main" id="{E1BD85BF-8E9D-5C02-FAC9-196388054659}"/>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2" name="Google Shape;1244;p5">
            <a:extLst>
              <a:ext uri="{FF2B5EF4-FFF2-40B4-BE49-F238E27FC236}">
                <a16:creationId xmlns:a16="http://schemas.microsoft.com/office/drawing/2014/main" id="{03849EA6-8431-D62A-4966-94DD299107C8}"/>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3" name="Image 22">
            <a:extLst>
              <a:ext uri="{FF2B5EF4-FFF2-40B4-BE49-F238E27FC236}">
                <a16:creationId xmlns:a16="http://schemas.microsoft.com/office/drawing/2014/main" id="{01BE3E41-5B23-E4DE-0437-D2D078360B63}"/>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 name="Image 1">
            <a:extLst>
              <a:ext uri="{FF2B5EF4-FFF2-40B4-BE49-F238E27FC236}">
                <a16:creationId xmlns:a16="http://schemas.microsoft.com/office/drawing/2014/main" id="{30BCB05E-120C-FD0D-BB20-2EC663105420}"/>
              </a:ext>
            </a:extLst>
          </p:cNvPr>
          <p:cNvPicPr>
            <a:picLocks noChangeAspect="1"/>
          </p:cNvPicPr>
          <p:nvPr/>
        </p:nvPicPr>
        <p:blipFill>
          <a:blip r:embed="rId7"/>
          <a:stretch>
            <a:fillRect/>
          </a:stretch>
        </p:blipFill>
        <p:spPr>
          <a:xfrm>
            <a:off x="5260755" y="1896589"/>
            <a:ext cx="3563494" cy="4553824"/>
          </a:xfrm>
          <a:prstGeom prst="rect">
            <a:avLst/>
          </a:prstGeom>
        </p:spPr>
      </p:pic>
      <p:sp>
        <p:nvSpPr>
          <p:cNvPr id="3" name="Rectangle : coins arrondis 2">
            <a:extLst>
              <a:ext uri="{FF2B5EF4-FFF2-40B4-BE49-F238E27FC236}">
                <a16:creationId xmlns:a16="http://schemas.microsoft.com/office/drawing/2014/main" id="{22C2C7AA-D0B7-B7E7-E5B5-ABE0780B3406}"/>
              </a:ext>
            </a:extLst>
          </p:cNvPr>
          <p:cNvSpPr/>
          <p:nvPr/>
        </p:nvSpPr>
        <p:spPr>
          <a:xfrm>
            <a:off x="5457803" y="4402132"/>
            <a:ext cx="3169397" cy="903203"/>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E72D1CF5-86BD-92FB-5820-D9E68A0B2185}"/>
              </a:ext>
            </a:extLst>
          </p:cNvPr>
          <p:cNvSpPr txBox="1">
            <a:spLocks/>
          </p:cNvSpPr>
          <p:nvPr/>
        </p:nvSpPr>
        <p:spPr>
          <a:xfrm>
            <a:off x="1343249" y="3300740"/>
            <a:ext cx="2409410" cy="1341655"/>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pPr marL="0" marR="0" lvl="0" indent="0" algn="r" defTabSz="514337" rtl="1" eaLnBrk="1" fontAlgn="auto" latinLnBrk="0" hangingPunct="1">
              <a:lnSpc>
                <a:spcPct val="90000"/>
              </a:lnSpc>
              <a:spcBef>
                <a:spcPct val="0"/>
              </a:spcBef>
              <a:spcAft>
                <a:spcPts val="0"/>
              </a:spcAft>
              <a:buClrTx/>
              <a:buSzTx/>
              <a:buFontTx/>
              <a:buNone/>
              <a:tabLst/>
              <a:defRPr/>
            </a:pPr>
            <a:r>
              <a:rPr lang="ar-MA" sz="8800" b="1" dirty="0">
                <a:solidFill>
                  <a:srgbClr val="002060"/>
                </a:solidFill>
                <a:ea typeface="Calibri" panose="020F0502020204030204" pitchFamily="34" charset="0"/>
                <a:cs typeface="Microsoft Uighur" panose="02000000000000000000" pitchFamily="2" charset="-78"/>
              </a:rPr>
              <a:t>تَجَشَّــــ</a:t>
            </a:r>
            <a:r>
              <a:rPr lang="ar-MA" sz="8800" b="1" dirty="0">
                <a:solidFill>
                  <a:srgbClr val="C00000"/>
                </a:solidFill>
                <a:ea typeface="Calibri" panose="020F0502020204030204" pitchFamily="34" charset="0"/>
                <a:cs typeface="Microsoft Uighur" panose="02000000000000000000" pitchFamily="2" charset="-78"/>
              </a:rPr>
              <a:t>ـأ</a:t>
            </a:r>
            <a:r>
              <a:rPr lang="ar-MA" sz="8800" b="1" dirty="0">
                <a:solidFill>
                  <a:srgbClr val="002060"/>
                </a:solidFill>
                <a:ea typeface="Calibri" panose="020F0502020204030204" pitchFamily="34" charset="0"/>
                <a:cs typeface="Microsoft Uighur" panose="02000000000000000000" pitchFamily="2" charset="-78"/>
              </a:rPr>
              <a:t>َ</a:t>
            </a:r>
            <a:endParaRPr kumimoji="0" lang="fr-FR" sz="4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344244602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AC3C3-C81D-1AAD-B628-93D8F02A97B4}"/>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0EFD534E-3496-36E9-4DB3-227CAAEA66EE}"/>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كلمة أخرى</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31DFECCA-A67F-BC13-3090-8EBDCE234798}"/>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1" name="Espace réservé pour une image  20">
            <a:extLst>
              <a:ext uri="{FF2B5EF4-FFF2-40B4-BE49-F238E27FC236}">
                <a16:creationId xmlns:a16="http://schemas.microsoft.com/office/drawing/2014/main" id="{C61B6384-8CA2-692A-7AB0-DB535294985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7" name="Rectangle : coins arrondis 6">
            <a:extLst>
              <a:ext uri="{FF2B5EF4-FFF2-40B4-BE49-F238E27FC236}">
                <a16:creationId xmlns:a16="http://schemas.microsoft.com/office/drawing/2014/main" id="{788F80C5-A1D3-0D0C-F0AB-B7DC5CCCA5D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B488B21C-A5C8-8645-EB68-5B81EEE6D16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15BC4707-00EF-C157-CEA8-8145381B274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8537EEEE-B175-B333-787A-EC3C4FD212B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AE09304A-36BB-538B-ECD2-A1BC1601539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4891E46C-3088-4DF1-D470-5536940EEE3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3" name="Google Shape;1246;p5">
            <a:extLst>
              <a:ext uri="{FF2B5EF4-FFF2-40B4-BE49-F238E27FC236}">
                <a16:creationId xmlns:a16="http://schemas.microsoft.com/office/drawing/2014/main" id="{B2BF87E6-5C83-67EE-AE19-9E6C7BFBAC40}"/>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Google Shape;1245;p5">
            <a:extLst>
              <a:ext uri="{FF2B5EF4-FFF2-40B4-BE49-F238E27FC236}">
                <a16:creationId xmlns:a16="http://schemas.microsoft.com/office/drawing/2014/main" id="{CACC3719-77A5-56C7-CB58-9B490459A7B1}"/>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2" name="Google Shape;1244;p5">
            <a:extLst>
              <a:ext uri="{FF2B5EF4-FFF2-40B4-BE49-F238E27FC236}">
                <a16:creationId xmlns:a16="http://schemas.microsoft.com/office/drawing/2014/main" id="{D20CAD39-10BF-F8AE-8A46-8E6B8A99A35B}"/>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3" name="Image 22">
            <a:extLst>
              <a:ext uri="{FF2B5EF4-FFF2-40B4-BE49-F238E27FC236}">
                <a16:creationId xmlns:a16="http://schemas.microsoft.com/office/drawing/2014/main" id="{598E8476-AB2C-AA82-DCB8-2B5AB286E27F}"/>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 name="Image 1">
            <a:extLst>
              <a:ext uri="{FF2B5EF4-FFF2-40B4-BE49-F238E27FC236}">
                <a16:creationId xmlns:a16="http://schemas.microsoft.com/office/drawing/2014/main" id="{F17E6CB8-11A0-01EA-3A17-A4E437388F2F}"/>
              </a:ext>
            </a:extLst>
          </p:cNvPr>
          <p:cNvPicPr>
            <a:picLocks noChangeAspect="1"/>
          </p:cNvPicPr>
          <p:nvPr/>
        </p:nvPicPr>
        <p:blipFill>
          <a:blip r:embed="rId7"/>
          <a:stretch>
            <a:fillRect/>
          </a:stretch>
        </p:blipFill>
        <p:spPr>
          <a:xfrm>
            <a:off x="5260755" y="1896589"/>
            <a:ext cx="3563494" cy="4553824"/>
          </a:xfrm>
          <a:prstGeom prst="rect">
            <a:avLst/>
          </a:prstGeom>
        </p:spPr>
      </p:pic>
      <p:sp>
        <p:nvSpPr>
          <p:cNvPr id="6" name="Titre 1">
            <a:extLst>
              <a:ext uri="{FF2B5EF4-FFF2-40B4-BE49-F238E27FC236}">
                <a16:creationId xmlns:a16="http://schemas.microsoft.com/office/drawing/2014/main" id="{CB3DAB8C-5146-A006-8258-DEECD2D22202}"/>
              </a:ext>
            </a:extLst>
          </p:cNvPr>
          <p:cNvSpPr txBox="1">
            <a:spLocks/>
          </p:cNvSpPr>
          <p:nvPr/>
        </p:nvSpPr>
        <p:spPr>
          <a:xfrm>
            <a:off x="1343249" y="3300740"/>
            <a:ext cx="2409410" cy="1341655"/>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pPr marL="0" marR="0" lvl="0" indent="0" algn="r" defTabSz="514337" rtl="1" eaLnBrk="1" fontAlgn="auto" latinLnBrk="0" hangingPunct="1">
              <a:lnSpc>
                <a:spcPct val="90000"/>
              </a:lnSpc>
              <a:spcBef>
                <a:spcPct val="0"/>
              </a:spcBef>
              <a:spcAft>
                <a:spcPts val="0"/>
              </a:spcAft>
              <a:buClrTx/>
              <a:buSzTx/>
              <a:buFontTx/>
              <a:buNone/>
              <a:tabLst/>
              <a:defRPr/>
            </a:pPr>
            <a:r>
              <a:rPr kumimoji="0" lang="ar-MA" sz="8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أَجْوا</a:t>
            </a:r>
            <a:r>
              <a:rPr kumimoji="0" lang="ar-MA" sz="8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kumimoji="0" lang="fr-FR" sz="4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883996892"/>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C678A-AD80-5029-7D96-5934CCDFD981}"/>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6343A903-CC5E-4B04-BFBC-0AF55AF7FB76}"/>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أَجْواءٌ                     لماذا كتبت الهمزة على السطر؟</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BD2E7FBB-D3E9-08F9-3DD1-D296D477E22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1" name="Espace réservé pour une image  20">
            <a:extLst>
              <a:ext uri="{FF2B5EF4-FFF2-40B4-BE49-F238E27FC236}">
                <a16:creationId xmlns:a16="http://schemas.microsoft.com/office/drawing/2014/main" id="{251A3FDF-B0DF-9646-CBEC-4994145A73D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7" name="Rectangle : coins arrondis 6">
            <a:extLst>
              <a:ext uri="{FF2B5EF4-FFF2-40B4-BE49-F238E27FC236}">
                <a16:creationId xmlns:a16="http://schemas.microsoft.com/office/drawing/2014/main" id="{BCEEC472-BC77-99D2-B358-811B83B0317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3351F154-EF3C-6BE8-5E7A-7D3D2714AE4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022C958C-A156-0BAD-4911-D4FAE28219D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4BEFB4BE-B451-6B9C-3342-DF58B4DA8CB1}"/>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C3002084-AAA2-A1F7-2EB1-82A2DBD907C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7EA20EC5-970F-2E56-8135-A5A6E948C32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3" name="Google Shape;1246;p5">
            <a:extLst>
              <a:ext uri="{FF2B5EF4-FFF2-40B4-BE49-F238E27FC236}">
                <a16:creationId xmlns:a16="http://schemas.microsoft.com/office/drawing/2014/main" id="{6307F5B0-E3EC-EF06-CE22-192EE87750E6}"/>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Google Shape;1245;p5">
            <a:extLst>
              <a:ext uri="{FF2B5EF4-FFF2-40B4-BE49-F238E27FC236}">
                <a16:creationId xmlns:a16="http://schemas.microsoft.com/office/drawing/2014/main" id="{F67B7047-3A65-1D93-CCFB-F3DD3168CD8B}"/>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2" name="Google Shape;1244;p5">
            <a:extLst>
              <a:ext uri="{FF2B5EF4-FFF2-40B4-BE49-F238E27FC236}">
                <a16:creationId xmlns:a16="http://schemas.microsoft.com/office/drawing/2014/main" id="{99B214D8-56BD-8F27-FC54-94648C42803E}"/>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3" name="Image 22">
            <a:extLst>
              <a:ext uri="{FF2B5EF4-FFF2-40B4-BE49-F238E27FC236}">
                <a16:creationId xmlns:a16="http://schemas.microsoft.com/office/drawing/2014/main" id="{A88A05C3-46E6-3C64-A579-243D35A13F38}"/>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 name="Image 1">
            <a:extLst>
              <a:ext uri="{FF2B5EF4-FFF2-40B4-BE49-F238E27FC236}">
                <a16:creationId xmlns:a16="http://schemas.microsoft.com/office/drawing/2014/main" id="{B7F03676-167F-E798-4058-566E49FF67C0}"/>
              </a:ext>
            </a:extLst>
          </p:cNvPr>
          <p:cNvPicPr>
            <a:picLocks noChangeAspect="1"/>
          </p:cNvPicPr>
          <p:nvPr/>
        </p:nvPicPr>
        <p:blipFill>
          <a:blip r:embed="rId7"/>
          <a:stretch>
            <a:fillRect/>
          </a:stretch>
        </p:blipFill>
        <p:spPr>
          <a:xfrm>
            <a:off x="5260755" y="1896589"/>
            <a:ext cx="3563494" cy="4553824"/>
          </a:xfrm>
          <a:prstGeom prst="rect">
            <a:avLst/>
          </a:prstGeom>
        </p:spPr>
      </p:pic>
      <p:sp>
        <p:nvSpPr>
          <p:cNvPr id="3" name="Rectangle : coins arrondis 2">
            <a:extLst>
              <a:ext uri="{FF2B5EF4-FFF2-40B4-BE49-F238E27FC236}">
                <a16:creationId xmlns:a16="http://schemas.microsoft.com/office/drawing/2014/main" id="{1CEA8287-2832-78C4-1B2D-B0D8E33A992F}"/>
              </a:ext>
            </a:extLst>
          </p:cNvPr>
          <p:cNvSpPr/>
          <p:nvPr/>
        </p:nvSpPr>
        <p:spPr>
          <a:xfrm>
            <a:off x="5457803" y="5316534"/>
            <a:ext cx="3169397" cy="903203"/>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Titre 1">
            <a:extLst>
              <a:ext uri="{FF2B5EF4-FFF2-40B4-BE49-F238E27FC236}">
                <a16:creationId xmlns:a16="http://schemas.microsoft.com/office/drawing/2014/main" id="{551E680A-A521-9565-F741-615F2833F5FE}"/>
              </a:ext>
            </a:extLst>
          </p:cNvPr>
          <p:cNvSpPr txBox="1">
            <a:spLocks/>
          </p:cNvSpPr>
          <p:nvPr/>
        </p:nvSpPr>
        <p:spPr>
          <a:xfrm>
            <a:off x="1343249" y="3300740"/>
            <a:ext cx="2409410" cy="1341655"/>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pPr marL="0" marR="0" lvl="0" indent="0" algn="r" defTabSz="514337" rtl="1" eaLnBrk="1" fontAlgn="auto" latinLnBrk="0" hangingPunct="1">
              <a:lnSpc>
                <a:spcPct val="90000"/>
              </a:lnSpc>
              <a:spcBef>
                <a:spcPct val="0"/>
              </a:spcBef>
              <a:spcAft>
                <a:spcPts val="0"/>
              </a:spcAft>
              <a:buClrTx/>
              <a:buSzTx/>
              <a:buFontTx/>
              <a:buNone/>
              <a:tabLst/>
              <a:defRPr/>
            </a:pPr>
            <a:r>
              <a:rPr kumimoji="0" lang="ar-MA" sz="8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أَجْوا</a:t>
            </a:r>
            <a:r>
              <a:rPr kumimoji="0" lang="ar-MA" sz="8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ءٌ</a:t>
            </a:r>
            <a:endParaRPr kumimoji="0" lang="fr-FR" sz="4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7747769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7336D-9FC8-537F-7283-7B41C79AFE52}"/>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512D1274-34B1-2A6D-6936-635C48AD4C3D}"/>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كلمة أخرى</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A682CF83-551A-5676-7A47-98A5A618FAB7}"/>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1" name="Espace réservé pour une image  20">
            <a:extLst>
              <a:ext uri="{FF2B5EF4-FFF2-40B4-BE49-F238E27FC236}">
                <a16:creationId xmlns:a16="http://schemas.microsoft.com/office/drawing/2014/main" id="{C874876C-B134-8154-1842-A7B1796DD259}"/>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7" name="Rectangle : coins arrondis 6">
            <a:extLst>
              <a:ext uri="{FF2B5EF4-FFF2-40B4-BE49-F238E27FC236}">
                <a16:creationId xmlns:a16="http://schemas.microsoft.com/office/drawing/2014/main" id="{1E0CDAE6-8CEA-FDF6-F806-1A800B824DA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126397CD-2D91-6D3D-CC7B-4DF1C66F812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08733813-18CD-20DC-17E1-C5C8978420B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3CFCBCEC-2FD9-94BA-51AC-3FE0A2178C9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4955D216-7F52-4495-F406-24A344FCB54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91EC4FF2-BB9A-772D-3744-33BEA10F784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3" name="Google Shape;1246;p5">
            <a:extLst>
              <a:ext uri="{FF2B5EF4-FFF2-40B4-BE49-F238E27FC236}">
                <a16:creationId xmlns:a16="http://schemas.microsoft.com/office/drawing/2014/main" id="{7398E783-D18E-3DD3-6674-E8667AAD40E1}"/>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Google Shape;1245;p5">
            <a:extLst>
              <a:ext uri="{FF2B5EF4-FFF2-40B4-BE49-F238E27FC236}">
                <a16:creationId xmlns:a16="http://schemas.microsoft.com/office/drawing/2014/main" id="{EABF78D9-2718-CD1E-DD9A-11CC2020CC34}"/>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2" name="Google Shape;1244;p5">
            <a:extLst>
              <a:ext uri="{FF2B5EF4-FFF2-40B4-BE49-F238E27FC236}">
                <a16:creationId xmlns:a16="http://schemas.microsoft.com/office/drawing/2014/main" id="{9674F1E0-DABD-A798-3AAD-E6426B7A2172}"/>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3" name="Image 22">
            <a:extLst>
              <a:ext uri="{FF2B5EF4-FFF2-40B4-BE49-F238E27FC236}">
                <a16:creationId xmlns:a16="http://schemas.microsoft.com/office/drawing/2014/main" id="{7192CDC6-2D36-13BD-8DE7-17D6FCF8843A}"/>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 name="Image 1">
            <a:extLst>
              <a:ext uri="{FF2B5EF4-FFF2-40B4-BE49-F238E27FC236}">
                <a16:creationId xmlns:a16="http://schemas.microsoft.com/office/drawing/2014/main" id="{7CE9D5D2-A6B8-EDBC-0DFE-FDE65B896001}"/>
              </a:ext>
            </a:extLst>
          </p:cNvPr>
          <p:cNvPicPr>
            <a:picLocks noChangeAspect="1"/>
          </p:cNvPicPr>
          <p:nvPr/>
        </p:nvPicPr>
        <p:blipFill>
          <a:blip r:embed="rId7"/>
          <a:stretch>
            <a:fillRect/>
          </a:stretch>
        </p:blipFill>
        <p:spPr>
          <a:xfrm>
            <a:off x="5260755" y="1896589"/>
            <a:ext cx="3563494" cy="4553824"/>
          </a:xfrm>
          <a:prstGeom prst="rect">
            <a:avLst/>
          </a:prstGeom>
        </p:spPr>
      </p:pic>
      <p:sp>
        <p:nvSpPr>
          <p:cNvPr id="6" name="Titre 1">
            <a:extLst>
              <a:ext uri="{FF2B5EF4-FFF2-40B4-BE49-F238E27FC236}">
                <a16:creationId xmlns:a16="http://schemas.microsoft.com/office/drawing/2014/main" id="{195514A3-8B7A-BA20-C4F1-A6C85C3BDEB5}"/>
              </a:ext>
            </a:extLst>
          </p:cNvPr>
          <p:cNvSpPr txBox="1">
            <a:spLocks/>
          </p:cNvSpPr>
          <p:nvPr/>
        </p:nvSpPr>
        <p:spPr>
          <a:xfrm>
            <a:off x="1343249" y="3300740"/>
            <a:ext cx="2409410" cy="1341655"/>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pPr marL="0" marR="0" lvl="0" indent="0" algn="r" defTabSz="514337" rtl="1" eaLnBrk="1" fontAlgn="auto" latinLnBrk="0" hangingPunct="1">
              <a:lnSpc>
                <a:spcPct val="90000"/>
              </a:lnSpc>
              <a:spcBef>
                <a:spcPct val="0"/>
              </a:spcBef>
              <a:spcAft>
                <a:spcPts val="0"/>
              </a:spcAft>
              <a:buClrTx/>
              <a:buSzTx/>
              <a:buFontTx/>
              <a:buNone/>
              <a:tabLst/>
              <a:defRPr/>
            </a:pPr>
            <a:r>
              <a:rPr kumimoji="0" lang="ar-MA" sz="8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مُخْطِـــ</a:t>
            </a:r>
            <a:r>
              <a:rPr kumimoji="0" lang="ar-MA" sz="8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kumimoji="0" lang="fr-FR" sz="4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747500408"/>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9F088-EECF-A493-8FCB-B1537893AF27}"/>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888C5A71-A71C-7F65-FAB1-FB5760D8EDD9}"/>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مُخْطِـــئٌ                     لماذا كتبت الهمزة على الياء؟</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57C614E0-1459-A1FA-5842-0FC95F1A4B9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1" name="Espace réservé pour une image  20">
            <a:extLst>
              <a:ext uri="{FF2B5EF4-FFF2-40B4-BE49-F238E27FC236}">
                <a16:creationId xmlns:a16="http://schemas.microsoft.com/office/drawing/2014/main" id="{51A56EE5-8F5E-AD21-8258-C395FFF8329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7" name="Rectangle : coins arrondis 6">
            <a:extLst>
              <a:ext uri="{FF2B5EF4-FFF2-40B4-BE49-F238E27FC236}">
                <a16:creationId xmlns:a16="http://schemas.microsoft.com/office/drawing/2014/main" id="{CF2886A0-8278-0E4D-A7EF-524423E36A1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4EF4CC21-F847-DF9D-DA0E-4874A18E30BE}"/>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89D3E342-293A-FD9D-8938-7D0FEE66D52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44E40FF7-F993-E939-7CE3-9778FDDCFE5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76780287-B105-AA98-8B48-9440F37F0CBB}"/>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672F19BB-1C7B-515D-FB8D-3CD6AA1EA8F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3" name="Google Shape;1246;p5">
            <a:extLst>
              <a:ext uri="{FF2B5EF4-FFF2-40B4-BE49-F238E27FC236}">
                <a16:creationId xmlns:a16="http://schemas.microsoft.com/office/drawing/2014/main" id="{3C8C5DA9-0DF1-AA78-375C-299942B8F6B4}"/>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Google Shape;1245;p5">
            <a:extLst>
              <a:ext uri="{FF2B5EF4-FFF2-40B4-BE49-F238E27FC236}">
                <a16:creationId xmlns:a16="http://schemas.microsoft.com/office/drawing/2014/main" id="{40FAAC58-4693-2F67-A46A-CAE88418A388}"/>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2" name="Google Shape;1244;p5">
            <a:extLst>
              <a:ext uri="{FF2B5EF4-FFF2-40B4-BE49-F238E27FC236}">
                <a16:creationId xmlns:a16="http://schemas.microsoft.com/office/drawing/2014/main" id="{BBFCC48D-7FC6-A556-F21C-75C242546A03}"/>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3" name="Image 22">
            <a:extLst>
              <a:ext uri="{FF2B5EF4-FFF2-40B4-BE49-F238E27FC236}">
                <a16:creationId xmlns:a16="http://schemas.microsoft.com/office/drawing/2014/main" id="{5E73B770-6120-BBE2-59E0-328AF8A9524D}"/>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 name="Image 1">
            <a:extLst>
              <a:ext uri="{FF2B5EF4-FFF2-40B4-BE49-F238E27FC236}">
                <a16:creationId xmlns:a16="http://schemas.microsoft.com/office/drawing/2014/main" id="{46E04702-FE3D-15E1-5FC1-208765C55D56}"/>
              </a:ext>
            </a:extLst>
          </p:cNvPr>
          <p:cNvPicPr>
            <a:picLocks noChangeAspect="1"/>
          </p:cNvPicPr>
          <p:nvPr/>
        </p:nvPicPr>
        <p:blipFill>
          <a:blip r:embed="rId7"/>
          <a:stretch>
            <a:fillRect/>
          </a:stretch>
        </p:blipFill>
        <p:spPr>
          <a:xfrm>
            <a:off x="5260755" y="1896589"/>
            <a:ext cx="3563494" cy="4553824"/>
          </a:xfrm>
          <a:prstGeom prst="rect">
            <a:avLst/>
          </a:prstGeom>
        </p:spPr>
      </p:pic>
      <p:sp>
        <p:nvSpPr>
          <p:cNvPr id="3" name="Rectangle : coins arrondis 2">
            <a:extLst>
              <a:ext uri="{FF2B5EF4-FFF2-40B4-BE49-F238E27FC236}">
                <a16:creationId xmlns:a16="http://schemas.microsoft.com/office/drawing/2014/main" id="{02DD3145-4CB5-4A47-43E2-DF510191F984}"/>
              </a:ext>
            </a:extLst>
          </p:cNvPr>
          <p:cNvSpPr/>
          <p:nvPr/>
        </p:nvSpPr>
        <p:spPr>
          <a:xfrm>
            <a:off x="5457803" y="2687630"/>
            <a:ext cx="3169397" cy="903203"/>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5FBB3883-D6FB-C79A-EC55-48A19E0C735D}"/>
              </a:ext>
            </a:extLst>
          </p:cNvPr>
          <p:cNvSpPr txBox="1">
            <a:spLocks/>
          </p:cNvSpPr>
          <p:nvPr/>
        </p:nvSpPr>
        <p:spPr>
          <a:xfrm>
            <a:off x="1343249" y="3300740"/>
            <a:ext cx="2409410" cy="1341655"/>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pPr marL="0" marR="0" lvl="0" indent="0" algn="r" defTabSz="514337" rtl="1" eaLnBrk="1" fontAlgn="auto" latinLnBrk="0" hangingPunct="1">
              <a:lnSpc>
                <a:spcPct val="90000"/>
              </a:lnSpc>
              <a:spcBef>
                <a:spcPct val="0"/>
              </a:spcBef>
              <a:spcAft>
                <a:spcPts val="0"/>
              </a:spcAft>
              <a:buClrTx/>
              <a:buSzTx/>
              <a:buFontTx/>
              <a:buNone/>
              <a:tabLst/>
              <a:defRPr/>
            </a:pPr>
            <a:r>
              <a:rPr kumimoji="0" lang="ar-MA" sz="8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مُخْطِـــ</a:t>
            </a:r>
            <a:r>
              <a:rPr kumimoji="0" lang="ar-MA" sz="8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ئٌ</a:t>
            </a:r>
            <a:endParaRPr kumimoji="0" lang="fr-FR" sz="4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8867428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4B5A7-E1BD-1C21-98DE-AF79C1141F85}"/>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BC2D9587-2BF8-76DC-5ABE-666DF1B914B7}"/>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كلمة أخرى</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712319E1-0D1D-C391-1735-8D88B1DFED7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1" name="Espace réservé pour une image  20">
            <a:extLst>
              <a:ext uri="{FF2B5EF4-FFF2-40B4-BE49-F238E27FC236}">
                <a16:creationId xmlns:a16="http://schemas.microsoft.com/office/drawing/2014/main" id="{3C31506E-D9FE-372A-30AE-690A2FABFD6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7" name="Rectangle : coins arrondis 6">
            <a:extLst>
              <a:ext uri="{FF2B5EF4-FFF2-40B4-BE49-F238E27FC236}">
                <a16:creationId xmlns:a16="http://schemas.microsoft.com/office/drawing/2014/main" id="{C94F8085-8004-E335-2976-6F33FA22E40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04905353-AD47-1E37-695A-F257B6EDECB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808E57A4-3C21-28C6-F1A3-CFBDCCC629E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8016C1D8-3DB7-F61D-2B99-5C218231F38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A34CAD61-622A-F99F-B371-FB4CDC82EF4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D7023283-5168-9CD7-675F-FF60B37198B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3" name="Google Shape;1246;p5">
            <a:extLst>
              <a:ext uri="{FF2B5EF4-FFF2-40B4-BE49-F238E27FC236}">
                <a16:creationId xmlns:a16="http://schemas.microsoft.com/office/drawing/2014/main" id="{70E149CC-678E-3E61-BEF2-2A99244B176C}"/>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Google Shape;1245;p5">
            <a:extLst>
              <a:ext uri="{FF2B5EF4-FFF2-40B4-BE49-F238E27FC236}">
                <a16:creationId xmlns:a16="http://schemas.microsoft.com/office/drawing/2014/main" id="{D9F47D40-CB48-8600-DD01-5441839A3DBE}"/>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2" name="Google Shape;1244;p5">
            <a:extLst>
              <a:ext uri="{FF2B5EF4-FFF2-40B4-BE49-F238E27FC236}">
                <a16:creationId xmlns:a16="http://schemas.microsoft.com/office/drawing/2014/main" id="{DE9ECF63-5906-8587-3A3D-82F0CD8727D7}"/>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3" name="Image 22">
            <a:extLst>
              <a:ext uri="{FF2B5EF4-FFF2-40B4-BE49-F238E27FC236}">
                <a16:creationId xmlns:a16="http://schemas.microsoft.com/office/drawing/2014/main" id="{ACA97418-D73A-0C82-B4A4-62D682916E2E}"/>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 name="Image 1">
            <a:extLst>
              <a:ext uri="{FF2B5EF4-FFF2-40B4-BE49-F238E27FC236}">
                <a16:creationId xmlns:a16="http://schemas.microsoft.com/office/drawing/2014/main" id="{FCCB7895-8BB1-82ED-F1CA-9B745E8EA62C}"/>
              </a:ext>
            </a:extLst>
          </p:cNvPr>
          <p:cNvPicPr>
            <a:picLocks noChangeAspect="1"/>
          </p:cNvPicPr>
          <p:nvPr/>
        </p:nvPicPr>
        <p:blipFill>
          <a:blip r:embed="rId7"/>
          <a:stretch>
            <a:fillRect/>
          </a:stretch>
        </p:blipFill>
        <p:spPr>
          <a:xfrm>
            <a:off x="5260755" y="1896589"/>
            <a:ext cx="3563494" cy="4553824"/>
          </a:xfrm>
          <a:prstGeom prst="rect">
            <a:avLst/>
          </a:prstGeom>
        </p:spPr>
      </p:pic>
      <p:sp>
        <p:nvSpPr>
          <p:cNvPr id="6" name="Titre 1">
            <a:extLst>
              <a:ext uri="{FF2B5EF4-FFF2-40B4-BE49-F238E27FC236}">
                <a16:creationId xmlns:a16="http://schemas.microsoft.com/office/drawing/2014/main" id="{BE85DD75-ABEC-A9C7-9583-0A89215C2837}"/>
              </a:ext>
            </a:extLst>
          </p:cNvPr>
          <p:cNvSpPr txBox="1">
            <a:spLocks/>
          </p:cNvSpPr>
          <p:nvPr/>
        </p:nvSpPr>
        <p:spPr>
          <a:xfrm>
            <a:off x="1343249" y="3300740"/>
            <a:ext cx="2409410" cy="1341655"/>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pPr marL="0" marR="0" lvl="0" indent="0" algn="r" defTabSz="514337" rtl="1" eaLnBrk="1" fontAlgn="auto" latinLnBrk="0" hangingPunct="1">
              <a:lnSpc>
                <a:spcPct val="90000"/>
              </a:lnSpc>
              <a:spcBef>
                <a:spcPct val="0"/>
              </a:spcBef>
              <a:spcAft>
                <a:spcPts val="0"/>
              </a:spcAft>
              <a:buClrTx/>
              <a:buSzTx/>
              <a:buFontTx/>
              <a:buNone/>
              <a:tabLst/>
              <a:defRPr/>
            </a:pPr>
            <a:r>
              <a:rPr kumimoji="0" lang="ar-MA" sz="8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يَجْرُ</a:t>
            </a:r>
            <a:r>
              <a:rPr kumimoji="0" lang="ar-MA" sz="8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kumimoji="0" lang="fr-FR" sz="4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538100152"/>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B4F75-6B16-99AA-A04E-3099938B77F5}"/>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8B1A2786-C9C2-DCB9-AB6F-9AF2C3533B48}"/>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يَجْرُؤُ                     لماذا كتبت الهمزة على </a:t>
            </a:r>
            <a:r>
              <a:rPr lang="ar-MA" sz="2400" b="1" dirty="0" err="1">
                <a:latin typeface="Microsoft Uighur" panose="02000000000000000000" pitchFamily="2" charset="-78"/>
                <a:cs typeface="Microsoft Uighur" panose="02000000000000000000" pitchFamily="2" charset="-78"/>
              </a:rPr>
              <a:t>الوار</a:t>
            </a:r>
            <a:r>
              <a:rPr lang="ar-MA" sz="2400" b="1" dirty="0">
                <a:latin typeface="Microsoft Uighur" panose="02000000000000000000" pitchFamily="2" charset="-78"/>
                <a:cs typeface="Microsoft Uighur" panose="02000000000000000000" pitchFamily="2" charset="-78"/>
              </a:rPr>
              <a:t>؟</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A367653D-04BD-36AB-CD1C-BE3326B12E6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1" name="Espace réservé pour une image  20">
            <a:extLst>
              <a:ext uri="{FF2B5EF4-FFF2-40B4-BE49-F238E27FC236}">
                <a16:creationId xmlns:a16="http://schemas.microsoft.com/office/drawing/2014/main" id="{8EE2AC6B-3E9F-0585-F2B6-EE7CB0AC2CC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7" name="Rectangle : coins arrondis 6">
            <a:extLst>
              <a:ext uri="{FF2B5EF4-FFF2-40B4-BE49-F238E27FC236}">
                <a16:creationId xmlns:a16="http://schemas.microsoft.com/office/drawing/2014/main" id="{355C7062-1BA1-DD37-4338-28493DA0203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6CA57A0A-D6B2-8914-F6D5-F07EA0D3A01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918F5321-651B-3C6A-C8C5-F43DC3EAE0F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F74AD549-4B3A-396A-4B58-9D23485C0F7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9B076525-4AFD-0DE0-B8FF-3AE583FE5DB6}"/>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C7D000B1-8A33-D96F-6BCA-4D3320A7EB6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3" name="Google Shape;1246;p5">
            <a:extLst>
              <a:ext uri="{FF2B5EF4-FFF2-40B4-BE49-F238E27FC236}">
                <a16:creationId xmlns:a16="http://schemas.microsoft.com/office/drawing/2014/main" id="{E17E9C4C-00E0-0A61-6F39-0F006A65979A}"/>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Google Shape;1245;p5">
            <a:extLst>
              <a:ext uri="{FF2B5EF4-FFF2-40B4-BE49-F238E27FC236}">
                <a16:creationId xmlns:a16="http://schemas.microsoft.com/office/drawing/2014/main" id="{EB902E07-5A94-235F-CB83-94ACAF1E8AAC}"/>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2" name="Google Shape;1244;p5">
            <a:extLst>
              <a:ext uri="{FF2B5EF4-FFF2-40B4-BE49-F238E27FC236}">
                <a16:creationId xmlns:a16="http://schemas.microsoft.com/office/drawing/2014/main" id="{2596EB88-0BAF-FD2E-549D-D3E7BAA8E6D8}"/>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3" name="Image 22">
            <a:extLst>
              <a:ext uri="{FF2B5EF4-FFF2-40B4-BE49-F238E27FC236}">
                <a16:creationId xmlns:a16="http://schemas.microsoft.com/office/drawing/2014/main" id="{CC306F73-8F87-D2E6-303F-10E7CA7E0956}"/>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 name="Image 1">
            <a:extLst>
              <a:ext uri="{FF2B5EF4-FFF2-40B4-BE49-F238E27FC236}">
                <a16:creationId xmlns:a16="http://schemas.microsoft.com/office/drawing/2014/main" id="{136AE9D1-E400-A331-AE84-61DBB378C818}"/>
              </a:ext>
            </a:extLst>
          </p:cNvPr>
          <p:cNvPicPr>
            <a:picLocks noChangeAspect="1"/>
          </p:cNvPicPr>
          <p:nvPr/>
        </p:nvPicPr>
        <p:blipFill>
          <a:blip r:embed="rId7"/>
          <a:stretch>
            <a:fillRect/>
          </a:stretch>
        </p:blipFill>
        <p:spPr>
          <a:xfrm>
            <a:off x="5260755" y="1896589"/>
            <a:ext cx="3563494" cy="4553824"/>
          </a:xfrm>
          <a:prstGeom prst="rect">
            <a:avLst/>
          </a:prstGeom>
        </p:spPr>
      </p:pic>
      <p:sp>
        <p:nvSpPr>
          <p:cNvPr id="3" name="Rectangle : coins arrondis 2">
            <a:extLst>
              <a:ext uri="{FF2B5EF4-FFF2-40B4-BE49-F238E27FC236}">
                <a16:creationId xmlns:a16="http://schemas.microsoft.com/office/drawing/2014/main" id="{4579009E-3D42-011B-DBEA-F0697958E816}"/>
              </a:ext>
            </a:extLst>
          </p:cNvPr>
          <p:cNvSpPr/>
          <p:nvPr/>
        </p:nvSpPr>
        <p:spPr>
          <a:xfrm>
            <a:off x="5457803" y="3550074"/>
            <a:ext cx="3169397" cy="903203"/>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Titre 1">
            <a:extLst>
              <a:ext uri="{FF2B5EF4-FFF2-40B4-BE49-F238E27FC236}">
                <a16:creationId xmlns:a16="http://schemas.microsoft.com/office/drawing/2014/main" id="{8ED8FF31-3635-D483-E0EA-9266E5CFE944}"/>
              </a:ext>
            </a:extLst>
          </p:cNvPr>
          <p:cNvSpPr txBox="1">
            <a:spLocks/>
          </p:cNvSpPr>
          <p:nvPr/>
        </p:nvSpPr>
        <p:spPr>
          <a:xfrm>
            <a:off x="1343249" y="3300740"/>
            <a:ext cx="2409410" cy="1341655"/>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pPr marL="0" marR="0" lvl="0" indent="0" algn="r" defTabSz="514337" rtl="1" eaLnBrk="1" fontAlgn="auto" latinLnBrk="0" hangingPunct="1">
              <a:lnSpc>
                <a:spcPct val="90000"/>
              </a:lnSpc>
              <a:spcBef>
                <a:spcPct val="0"/>
              </a:spcBef>
              <a:spcAft>
                <a:spcPts val="0"/>
              </a:spcAft>
              <a:buClrTx/>
              <a:buSzTx/>
              <a:buFontTx/>
              <a:buNone/>
              <a:tabLst/>
              <a:defRPr/>
            </a:pPr>
            <a:r>
              <a:rPr kumimoji="0" lang="ar-MA" sz="8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يَجْرُ</a:t>
            </a:r>
            <a:r>
              <a:rPr kumimoji="0" lang="ar-MA" sz="8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ؤُ</a:t>
            </a:r>
            <a:endParaRPr kumimoji="0" lang="fr-FR" sz="4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14055771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AD8B5-97D1-D3B6-EFFD-6A05D4D332AA}"/>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2CDB4824-3B11-A326-E712-E7A6A7BDC74B}"/>
              </a:ext>
            </a:extLst>
          </p:cNvPr>
          <p:cNvSpPr>
            <a:spLocks noGrp="1"/>
          </p:cNvSpPr>
          <p:nvPr>
            <p:ph type="title"/>
          </p:nvPr>
        </p:nvSpPr>
        <p:spPr>
          <a:xfrm>
            <a:off x="212506" y="1223456"/>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قراءة 1</a:t>
            </a:r>
            <a:endParaRPr lang="fr-MA" sz="4000" dirty="0">
              <a:solidFill>
                <a:srgbClr val="424D7C"/>
              </a:solidFill>
              <a:latin typeface="Microsoft Uighur" panose="02000000000000000000" pitchFamily="2" charset="-78"/>
              <a:cs typeface="Microsoft Uighur" panose="02000000000000000000" pitchFamily="2" charset="-78"/>
            </a:endParaRPr>
          </a:p>
        </p:txBody>
      </p:sp>
      <p:pic>
        <p:nvPicPr>
          <p:cNvPr id="28" name="Image 27">
            <a:extLst>
              <a:ext uri="{FF2B5EF4-FFF2-40B4-BE49-F238E27FC236}">
                <a16:creationId xmlns:a16="http://schemas.microsoft.com/office/drawing/2014/main" id="{4759D352-BC4A-0C6B-907B-240782DF28C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2433016"/>
            <a:ext cx="7789894" cy="2475869"/>
          </a:xfrm>
          <a:prstGeom prst="rect">
            <a:avLst/>
          </a:prstGeom>
        </p:spPr>
      </p:pic>
      <p:sp>
        <p:nvSpPr>
          <p:cNvPr id="29" name="Espace réservé du texte 5">
            <a:extLst>
              <a:ext uri="{FF2B5EF4-FFF2-40B4-BE49-F238E27FC236}">
                <a16:creationId xmlns:a16="http://schemas.microsoft.com/office/drawing/2014/main" id="{0FF2E1D2-E66E-BCBF-A0DC-AD401A296F31}"/>
              </a:ext>
            </a:extLst>
          </p:cNvPr>
          <p:cNvSpPr txBox="1">
            <a:spLocks/>
          </p:cNvSpPr>
          <p:nvPr/>
        </p:nvSpPr>
        <p:spPr>
          <a:xfrm>
            <a:off x="2415306" y="341285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r>
              <a:rPr lang="ar-MA" sz="2800" b="1" dirty="0">
                <a:cs typeface="Microsoft Uighur" panose="02000000000000000000" pitchFamily="2" charset="-78"/>
              </a:rPr>
              <a:t>النص القرائي: كَيْفَ تَعْمَلُ الْإِشاراتُ الضَّوْئِيَّةُ؟</a:t>
            </a:r>
            <a:endParaRPr lang="fr-FR" sz="2800" b="1" dirty="0">
              <a:cs typeface="Microsoft Uighur" panose="02000000000000000000" pitchFamily="2" charset="-78"/>
            </a:endParaRPr>
          </a:p>
          <a:p>
            <a:pPr marL="0" indent="0" algn="r" rtl="1">
              <a:buNone/>
            </a:pPr>
            <a:r>
              <a:rPr lang="ar-MA" sz="2400" b="1" dirty="0">
                <a:cs typeface="Microsoft Uighur" panose="02000000000000000000" pitchFamily="2" charset="-78"/>
              </a:rPr>
              <a:t>توظيف استراتيجيات الفهم</a:t>
            </a:r>
            <a:endParaRPr lang="tzm-Arab-MA" sz="2400" b="1" dirty="0">
              <a:cs typeface="Microsoft Uighur" panose="02000000000000000000" pitchFamily="2" charset="-78"/>
            </a:endParaRPr>
          </a:p>
        </p:txBody>
      </p:sp>
      <p:sp>
        <p:nvSpPr>
          <p:cNvPr id="30" name="ZoneTexte 29">
            <a:extLst>
              <a:ext uri="{FF2B5EF4-FFF2-40B4-BE49-F238E27FC236}">
                <a16:creationId xmlns:a16="http://schemas.microsoft.com/office/drawing/2014/main" id="{4A349F93-78A2-ABD9-91CF-F12A75176577}"/>
              </a:ext>
            </a:extLst>
          </p:cNvPr>
          <p:cNvSpPr txBox="1"/>
          <p:nvPr/>
        </p:nvSpPr>
        <p:spPr>
          <a:xfrm>
            <a:off x="6338105" y="2265825"/>
            <a:ext cx="904415" cy="584775"/>
          </a:xfrm>
          <a:prstGeom prst="rect">
            <a:avLst/>
          </a:prstGeom>
          <a:noFill/>
        </p:spPr>
        <p:txBody>
          <a:bodyPr wrap="none" rtlCol="0">
            <a:spAutoFit/>
          </a:bodyPr>
          <a:lstStyle/>
          <a:p>
            <a:pPr algn="r" rtl="1"/>
            <a:r>
              <a:rPr lang="ar-MA" sz="3200" b="1" dirty="0">
                <a:solidFill>
                  <a:srgbClr val="424D7C"/>
                </a:solidFill>
                <a:latin typeface="Microsoft Uighur" panose="02000000000000000000" pitchFamily="2" charset="-78"/>
                <a:cs typeface="Microsoft Uighur" panose="02000000000000000000" pitchFamily="2" charset="-78"/>
              </a:rPr>
              <a:t>قراءة 1</a:t>
            </a:r>
            <a:endParaRPr lang="fr-MA" sz="3200" dirty="0">
              <a:solidFill>
                <a:srgbClr val="424D7C"/>
              </a:solidFill>
              <a:latin typeface="Microsoft Uighur" panose="02000000000000000000" pitchFamily="2" charset="-78"/>
              <a:cs typeface="Microsoft Uighur" panose="02000000000000000000" pitchFamily="2" charset="-78"/>
            </a:endParaRPr>
          </a:p>
        </p:txBody>
      </p:sp>
      <p:pic>
        <p:nvPicPr>
          <p:cNvPr id="2" name="Image 8">
            <a:extLst>
              <a:ext uri="{FF2B5EF4-FFF2-40B4-BE49-F238E27FC236}">
                <a16:creationId xmlns:a16="http://schemas.microsoft.com/office/drawing/2014/main" id="{318303CB-124F-CF0C-F5E6-D94013841A2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23245" y="1402857"/>
            <a:ext cx="360000" cy="360000"/>
          </a:xfrm>
          <a:prstGeom prst="rect">
            <a:avLst/>
          </a:prstGeom>
          <a:ln>
            <a:noFill/>
          </a:ln>
        </p:spPr>
      </p:pic>
      <p:pic>
        <p:nvPicPr>
          <p:cNvPr id="5" name="Image 4">
            <a:extLst>
              <a:ext uri="{FF2B5EF4-FFF2-40B4-BE49-F238E27FC236}">
                <a16:creationId xmlns:a16="http://schemas.microsoft.com/office/drawing/2014/main" id="{EDFBBACA-2845-BD1F-F9A9-DD64CBF422F7}"/>
              </a:ext>
            </a:extLst>
          </p:cNvPr>
          <p:cNvPicPr>
            <a:picLocks noChangeAspect="1"/>
          </p:cNvPicPr>
          <p:nvPr/>
        </p:nvPicPr>
        <p:blipFill>
          <a:blip r:embed="rId4"/>
          <a:srcRect/>
          <a:stretch/>
        </p:blipFill>
        <p:spPr>
          <a:xfrm>
            <a:off x="7242520" y="2588457"/>
            <a:ext cx="730771" cy="735759"/>
          </a:xfrm>
          <a:prstGeom prst="rect">
            <a:avLst/>
          </a:prstGeom>
        </p:spPr>
      </p:pic>
      <p:pic>
        <p:nvPicPr>
          <p:cNvPr id="4" name="Image 3" descr="Une image contenant horloge, cercle, symbole, Police&#10;&#10;Le contenu généré par l’IA peut être incorrect.">
            <a:extLst>
              <a:ext uri="{FF2B5EF4-FFF2-40B4-BE49-F238E27FC236}">
                <a16:creationId xmlns:a16="http://schemas.microsoft.com/office/drawing/2014/main" id="{63DF8A13-1C71-E9B8-5152-EB4053EC7C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8592" y="2267873"/>
            <a:ext cx="464233" cy="534112"/>
          </a:xfrm>
          <a:prstGeom prst="rect">
            <a:avLst/>
          </a:prstGeom>
        </p:spPr>
      </p:pic>
    </p:spTree>
    <p:extLst>
      <p:ext uri="{BB962C8B-B14F-4D97-AF65-F5344CB8AC3E}">
        <p14:creationId xmlns:p14="http://schemas.microsoft.com/office/powerpoint/2010/main" val="10951209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7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79835-722C-5832-01D1-6F6B8872DE1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5DF28EA-EE00-5563-33B0-33EEA012BE70}"/>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سنكتشف في هذه الحصة نصا </a:t>
            </a:r>
            <a:r>
              <a:rPr kumimoji="0" lang="ar-MA" sz="2400" b="1"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قرائيا</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جديدا بعنوان :كَيْفَ تَعْمَلُ الْإِشاراتُ الضَّوْئِيَّةُ؟</a:t>
            </a:r>
          </a:p>
        </p:txBody>
      </p:sp>
      <p:sp>
        <p:nvSpPr>
          <p:cNvPr id="19" name="Rectangle 18">
            <a:extLst>
              <a:ext uri="{FF2B5EF4-FFF2-40B4-BE49-F238E27FC236}">
                <a16:creationId xmlns:a16="http://schemas.microsoft.com/office/drawing/2014/main" id="{C49A4FCC-3E45-61E8-E2B5-44F60FAFEA1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A69C5C2E-7CCF-B735-89AC-64B7CE3018C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B3AC53FC-2A75-5EF7-591F-17C471E6FDF7}"/>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58C804ED-D34B-0561-E267-D09F5D69DBC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43A980A5-4AE2-1A8A-2954-20B7140686E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27A57D08-7662-C566-F819-13FFBE9F29B9}"/>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D675F988-2E76-69CD-84A6-F3D99BF5761F}"/>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E2748B85-F069-3CAF-7997-E8748BC63A6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5A46D0FD-672F-EFCB-DA92-CB6A7FD7D0F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3" name="Image 2">
            <a:extLst>
              <a:ext uri="{FF2B5EF4-FFF2-40B4-BE49-F238E27FC236}">
                <a16:creationId xmlns:a16="http://schemas.microsoft.com/office/drawing/2014/main" id="{A2E360C0-FB6F-5D79-37F2-6A0C78B0F562}"/>
              </a:ext>
            </a:extLst>
          </p:cNvPr>
          <p:cNvPicPr>
            <a:picLocks noChangeAspect="1"/>
          </p:cNvPicPr>
          <p:nvPr/>
        </p:nvPicPr>
        <p:blipFill>
          <a:blip r:embed="rId7"/>
          <a:stretch>
            <a:fillRect/>
          </a:stretch>
        </p:blipFill>
        <p:spPr>
          <a:xfrm>
            <a:off x="2834039" y="1500873"/>
            <a:ext cx="3475922" cy="4999710"/>
          </a:xfrm>
          <a:prstGeom prst="rect">
            <a:avLst/>
          </a:prstGeom>
        </p:spPr>
      </p:pic>
    </p:spTree>
    <p:extLst>
      <p:ext uri="{BB962C8B-B14F-4D97-AF65-F5344CB8AC3E}">
        <p14:creationId xmlns:p14="http://schemas.microsoft.com/office/powerpoint/2010/main" val="3631244702"/>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14643-57F8-5D27-3206-F09690EEEDD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5172096-BF36-B538-4D1A-9BC3795DF0D5}"/>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كراساتكم على الصفحة رقم 116 و اقرؤوا النص قراءة هامسة</a:t>
            </a:r>
          </a:p>
        </p:txBody>
      </p:sp>
      <p:sp>
        <p:nvSpPr>
          <p:cNvPr id="19" name="Rectangle 18">
            <a:extLst>
              <a:ext uri="{FF2B5EF4-FFF2-40B4-BE49-F238E27FC236}">
                <a16:creationId xmlns:a16="http://schemas.microsoft.com/office/drawing/2014/main" id="{AEC7EC2E-6A3A-3E87-2284-93D5FF27842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E6EBEDC0-4077-8264-1CB4-3D2DDCB24D8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A5A1B307-E611-C554-E812-5F1BB8E310D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AF4EF8C5-F0E0-EF24-59F4-FD3C2427161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E1EB7040-45C3-BBA7-7029-603CE63FED4B}"/>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6EB03FF3-F2FC-EAF7-5C55-B765B773B55A}"/>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48EE1DA0-F0D1-9827-7E84-A264BFB155C5}"/>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AAF2548A-856C-5A1E-13EB-031791988DE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3F7C1731-EB19-58C8-7506-7E7B3C7075AF}"/>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3" name="Image 2">
            <a:extLst>
              <a:ext uri="{FF2B5EF4-FFF2-40B4-BE49-F238E27FC236}">
                <a16:creationId xmlns:a16="http://schemas.microsoft.com/office/drawing/2014/main" id="{A4B1C30C-334C-07D0-A346-25E0CEADD467}"/>
              </a:ext>
            </a:extLst>
          </p:cNvPr>
          <p:cNvPicPr>
            <a:picLocks noChangeAspect="1"/>
          </p:cNvPicPr>
          <p:nvPr/>
        </p:nvPicPr>
        <p:blipFill>
          <a:blip r:embed="rId7"/>
          <a:stretch>
            <a:fillRect/>
          </a:stretch>
        </p:blipFill>
        <p:spPr>
          <a:xfrm>
            <a:off x="2834039" y="1500873"/>
            <a:ext cx="3475922" cy="4999710"/>
          </a:xfrm>
          <a:prstGeom prst="rect">
            <a:avLst/>
          </a:prstGeom>
        </p:spPr>
      </p:pic>
      <p:sp>
        <p:nvSpPr>
          <p:cNvPr id="2" name="Rectangle : coins arrondis 1">
            <a:extLst>
              <a:ext uri="{FF2B5EF4-FFF2-40B4-BE49-F238E27FC236}">
                <a16:creationId xmlns:a16="http://schemas.microsoft.com/office/drawing/2014/main" id="{2DAB957E-DF83-F7D5-845F-B5EA346DA86D}"/>
              </a:ext>
            </a:extLst>
          </p:cNvPr>
          <p:cNvSpPr/>
          <p:nvPr/>
        </p:nvSpPr>
        <p:spPr>
          <a:xfrm>
            <a:off x="3013365" y="2171700"/>
            <a:ext cx="2971800" cy="4021282"/>
          </a:xfrm>
          <a:prstGeom prst="roundRect">
            <a:avLst>
              <a:gd name="adj" fmla="val 4613"/>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1263170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270BF-A6D7-8D47-D87D-13610B4E3B4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A0A7CDD-B59A-A1A8-6C9F-2A3B392CE948}"/>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كم عدد فقرات النص؟</a:t>
            </a:r>
          </a:p>
        </p:txBody>
      </p:sp>
      <p:sp>
        <p:nvSpPr>
          <p:cNvPr id="19" name="Rectangle 18">
            <a:extLst>
              <a:ext uri="{FF2B5EF4-FFF2-40B4-BE49-F238E27FC236}">
                <a16:creationId xmlns:a16="http://schemas.microsoft.com/office/drawing/2014/main" id="{9C9FC8BA-CF89-7C4C-8A20-A6941532296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03CA12DE-994E-B604-A95F-F652C4F3376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88FB1D65-9C96-9555-E729-FDA62B40FF0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7844DE73-C81F-D63E-188D-04573570F4B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91EAB63A-90B1-E888-C7AB-46550A27C8D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9921F6ED-38CE-A73A-5EFE-26B3285308A6}"/>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17AF804D-5789-EDC4-29D6-9506B95FAD87}"/>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D802D87C-CAB8-0BF6-23C1-D983DFAC729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E9132E4F-0734-5526-94A0-F5B6C9721FB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11" name="Image 10">
            <a:extLst>
              <a:ext uri="{FF2B5EF4-FFF2-40B4-BE49-F238E27FC236}">
                <a16:creationId xmlns:a16="http://schemas.microsoft.com/office/drawing/2014/main" id="{E204A854-AD25-3F12-C8CF-8450A91759DB}"/>
              </a:ext>
            </a:extLst>
          </p:cNvPr>
          <p:cNvPicPr>
            <a:picLocks noChangeAspect="1"/>
          </p:cNvPicPr>
          <p:nvPr/>
        </p:nvPicPr>
        <p:blipFill>
          <a:blip r:embed="rId7"/>
          <a:stretch>
            <a:fillRect/>
          </a:stretch>
        </p:blipFill>
        <p:spPr>
          <a:xfrm>
            <a:off x="2775214" y="1458781"/>
            <a:ext cx="3761558" cy="5139373"/>
          </a:xfrm>
          <a:prstGeom prst="rect">
            <a:avLst/>
          </a:prstGeom>
        </p:spPr>
      </p:pic>
    </p:spTree>
    <p:extLst>
      <p:ext uri="{BB962C8B-B14F-4D97-AF65-F5344CB8AC3E}">
        <p14:creationId xmlns:p14="http://schemas.microsoft.com/office/powerpoint/2010/main" val="3228719534"/>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C3DA7-D44D-B151-4C9D-33FEB42A291C}"/>
            </a:ext>
          </a:extLst>
        </p:cNvPr>
        <p:cNvGrpSpPr/>
        <p:nvPr/>
      </p:nvGrpSpPr>
      <p:grpSpPr>
        <a:xfrm>
          <a:off x="0" y="0"/>
          <a:ext cx="0" cy="0"/>
          <a:chOff x="0" y="0"/>
          <a:chExt cx="0" cy="0"/>
        </a:xfrm>
      </p:grpSpPr>
      <p:pic>
        <p:nvPicPr>
          <p:cNvPr id="13" name="Image 12">
            <a:extLst>
              <a:ext uri="{FF2B5EF4-FFF2-40B4-BE49-F238E27FC236}">
                <a16:creationId xmlns:a16="http://schemas.microsoft.com/office/drawing/2014/main" id="{71250300-64D8-3F6E-EC0C-746AD404C0AC}"/>
              </a:ext>
            </a:extLst>
          </p:cNvPr>
          <p:cNvPicPr>
            <a:picLocks noChangeAspect="1"/>
          </p:cNvPicPr>
          <p:nvPr/>
        </p:nvPicPr>
        <p:blipFill>
          <a:blip r:embed="rId2"/>
          <a:stretch>
            <a:fillRect/>
          </a:stretch>
        </p:blipFill>
        <p:spPr>
          <a:xfrm>
            <a:off x="2775214" y="1458781"/>
            <a:ext cx="3761558" cy="5139373"/>
          </a:xfrm>
          <a:prstGeom prst="rect">
            <a:avLst/>
          </a:prstGeom>
        </p:spPr>
      </p:pic>
      <p:sp>
        <p:nvSpPr>
          <p:cNvPr id="10" name="Titre 9">
            <a:extLst>
              <a:ext uri="{FF2B5EF4-FFF2-40B4-BE49-F238E27FC236}">
                <a16:creationId xmlns:a16="http://schemas.microsoft.com/office/drawing/2014/main" id="{10E12BE0-3660-BBF8-1022-377A812CEE1F}"/>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يتكون النص من فقرتين.</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-يضغط الأستاذ على زر جهاز التحكم لتظهر الفقرات.</a:t>
            </a:r>
          </a:p>
        </p:txBody>
      </p:sp>
      <p:sp>
        <p:nvSpPr>
          <p:cNvPr id="19" name="Rectangle 18">
            <a:extLst>
              <a:ext uri="{FF2B5EF4-FFF2-40B4-BE49-F238E27FC236}">
                <a16:creationId xmlns:a16="http://schemas.microsoft.com/office/drawing/2014/main" id="{AECD2980-043D-AECB-8E22-C5AA22E4286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2AD18D1F-0729-A18B-F232-87A6AE5F648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5994EE9A-D313-9FED-BCA8-BD6D0852A03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46CF2DE3-BA16-01CE-60E8-72A32306C46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93C3BCB5-464F-893F-702F-1F461173B143}"/>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917FE0A2-9EA7-1A52-7B5B-1D6F8B6DEE5E}"/>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97D1AEBF-F347-0B2D-8765-17EFC33153F4}"/>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A9D957CF-EA2D-FE30-1D4C-364E9FCEA54A}"/>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CBA9A002-4E4E-9428-2C23-2082E1B2A8EC}"/>
              </a:ext>
            </a:extLst>
          </p:cNvPr>
          <p:cNvPicPr>
            <a:picLocks noGrp="1" noChangeAspect="1"/>
          </p:cNvPicPr>
          <p:nvPr>
            <p:ph type="pic" sz="quarter" idx="13"/>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2" name="Rectangle : coins arrondis 1">
            <a:extLst>
              <a:ext uri="{FF2B5EF4-FFF2-40B4-BE49-F238E27FC236}">
                <a16:creationId xmlns:a16="http://schemas.microsoft.com/office/drawing/2014/main" id="{3F197B33-C9EA-B2CB-D9F1-92AD0B98C0F5}"/>
              </a:ext>
            </a:extLst>
          </p:cNvPr>
          <p:cNvSpPr/>
          <p:nvPr/>
        </p:nvSpPr>
        <p:spPr>
          <a:xfrm>
            <a:off x="2671304" y="1767839"/>
            <a:ext cx="3985294" cy="2412837"/>
          </a:xfrm>
          <a:prstGeom prst="roundRect">
            <a:avLst>
              <a:gd name="adj" fmla="val 6532"/>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 coins arrondis 2">
            <a:extLst>
              <a:ext uri="{FF2B5EF4-FFF2-40B4-BE49-F238E27FC236}">
                <a16:creationId xmlns:a16="http://schemas.microsoft.com/office/drawing/2014/main" id="{EAEBE520-B703-4035-1C06-054A71CBA8CD}"/>
              </a:ext>
            </a:extLst>
          </p:cNvPr>
          <p:cNvSpPr/>
          <p:nvPr/>
        </p:nvSpPr>
        <p:spPr>
          <a:xfrm>
            <a:off x="2681695" y="4271458"/>
            <a:ext cx="3985294" cy="2056605"/>
          </a:xfrm>
          <a:prstGeom prst="roundRect">
            <a:avLst>
              <a:gd name="adj" fmla="val 6532"/>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 gauche 7">
            <a:extLst>
              <a:ext uri="{FF2B5EF4-FFF2-40B4-BE49-F238E27FC236}">
                <a16:creationId xmlns:a16="http://schemas.microsoft.com/office/drawing/2014/main" id="{645DCBB3-52A1-D452-3377-047C791A76D0}"/>
              </a:ext>
            </a:extLst>
          </p:cNvPr>
          <p:cNvSpPr/>
          <p:nvPr/>
        </p:nvSpPr>
        <p:spPr>
          <a:xfrm>
            <a:off x="6917818" y="2178213"/>
            <a:ext cx="424560" cy="365760"/>
          </a:xfrm>
          <a:prstGeom prst="leftArrow">
            <a:avLst/>
          </a:prstGeom>
          <a:solidFill>
            <a:srgbClr val="12081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 gauche 8">
            <a:extLst>
              <a:ext uri="{FF2B5EF4-FFF2-40B4-BE49-F238E27FC236}">
                <a16:creationId xmlns:a16="http://schemas.microsoft.com/office/drawing/2014/main" id="{892440AB-100F-4676-643B-21DAC3C147A9}"/>
              </a:ext>
            </a:extLst>
          </p:cNvPr>
          <p:cNvSpPr/>
          <p:nvPr/>
        </p:nvSpPr>
        <p:spPr>
          <a:xfrm rot="10800000">
            <a:off x="2076996" y="4652459"/>
            <a:ext cx="424560" cy="365760"/>
          </a:xfrm>
          <a:prstGeom prst="lef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511910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1000"/>
                                        <p:tgtEl>
                                          <p:spTgt spid="2"/>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2000"/>
                            </p:stCondLst>
                            <p:childTnLst>
                              <p:par>
                                <p:cTn id="17" presetID="21" presetClass="entr" presetSubtype="1"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heel(1)">
                                      <p:cBhvr>
                                        <p:cTn id="1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8" grpId="0" animBg="1"/>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E9837-48B2-58B0-2214-CC5825236B3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A79A9D7-0564-0A60-AC3F-5F2AF91D2EDB}"/>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عن ماذا يتحدث النص؟</a:t>
            </a:r>
          </a:p>
        </p:txBody>
      </p:sp>
      <p:sp>
        <p:nvSpPr>
          <p:cNvPr id="19" name="Rectangle 18">
            <a:extLst>
              <a:ext uri="{FF2B5EF4-FFF2-40B4-BE49-F238E27FC236}">
                <a16:creationId xmlns:a16="http://schemas.microsoft.com/office/drawing/2014/main" id="{32DE8236-9954-28D0-6EF8-DD2446FAA55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51AD051A-49C0-343B-3438-989336E5C2C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5A2A6E7E-D289-9EE7-E52F-31C13390A8C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861B0B84-32E1-F59D-C192-B370B897316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25F629DA-7D01-C9FA-FB53-97EDDE9773C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DC1AB208-3A2C-14E6-220A-8A3D550D48FE}"/>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0AC857B1-850D-0A20-AB87-61B2E9BCB778}"/>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0F869C97-72AC-8E39-2848-AC3688A74E9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55B87D06-2328-36C0-BD2A-41BECE506A8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2" name="Image 1">
            <a:extLst>
              <a:ext uri="{FF2B5EF4-FFF2-40B4-BE49-F238E27FC236}">
                <a16:creationId xmlns:a16="http://schemas.microsoft.com/office/drawing/2014/main" id="{DF7A4931-44E5-AAD7-D0F6-8A20E8296B54}"/>
              </a:ext>
            </a:extLst>
          </p:cNvPr>
          <p:cNvPicPr>
            <a:picLocks noChangeAspect="1"/>
          </p:cNvPicPr>
          <p:nvPr/>
        </p:nvPicPr>
        <p:blipFill>
          <a:blip r:embed="rId7"/>
          <a:stretch>
            <a:fillRect/>
          </a:stretch>
        </p:blipFill>
        <p:spPr>
          <a:xfrm>
            <a:off x="2775214" y="1458781"/>
            <a:ext cx="3761558" cy="5139373"/>
          </a:xfrm>
          <a:prstGeom prst="rect">
            <a:avLst/>
          </a:prstGeom>
        </p:spPr>
      </p:pic>
    </p:spTree>
    <p:extLst>
      <p:ext uri="{BB962C8B-B14F-4D97-AF65-F5344CB8AC3E}">
        <p14:creationId xmlns:p14="http://schemas.microsoft.com/office/powerpoint/2010/main" val="761507996"/>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E208D-B678-532E-82C0-D6A34615869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621D9C2-A7F4-16E1-E70D-FB988AEA3048}"/>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الفقرة الأولى من النص؟</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-يتناوب المتعلمون على قراءة الفقرات.</a:t>
            </a:r>
          </a:p>
        </p:txBody>
      </p:sp>
      <p:sp>
        <p:nvSpPr>
          <p:cNvPr id="19" name="Rectangle 18">
            <a:extLst>
              <a:ext uri="{FF2B5EF4-FFF2-40B4-BE49-F238E27FC236}">
                <a16:creationId xmlns:a16="http://schemas.microsoft.com/office/drawing/2014/main" id="{F36A5430-6792-3B96-CDFF-00337BBCB4B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BA32735F-CA01-CC1F-CA9E-F5E9927C8A7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AA0669E5-31D2-2600-82E8-147666A1C756}"/>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DA79CF4C-AD80-2A87-04FD-EA0863BFCD3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48BC7798-C965-B55E-A7F4-32B34F75040C}"/>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F8D6D9C8-1227-6998-2A06-3BF85CEE4A53}"/>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BD06204F-7843-383D-6357-F74A0B81C77B}"/>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22554973-0F47-F4E0-DE12-182845CE520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39DB5A44-EE91-63EA-E9BF-792CABDEE7C5}"/>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4" name="Image 3">
            <a:extLst>
              <a:ext uri="{FF2B5EF4-FFF2-40B4-BE49-F238E27FC236}">
                <a16:creationId xmlns:a16="http://schemas.microsoft.com/office/drawing/2014/main" id="{8A600978-D9B9-12CD-C2A3-1B71D06EB378}"/>
              </a:ext>
            </a:extLst>
          </p:cNvPr>
          <p:cNvPicPr>
            <a:picLocks noChangeAspect="1"/>
          </p:cNvPicPr>
          <p:nvPr/>
        </p:nvPicPr>
        <p:blipFill>
          <a:blip r:embed="rId7"/>
          <a:stretch>
            <a:fillRect/>
          </a:stretch>
        </p:blipFill>
        <p:spPr>
          <a:xfrm>
            <a:off x="427261" y="1883629"/>
            <a:ext cx="8289478" cy="2824285"/>
          </a:xfrm>
          <a:prstGeom prst="rect">
            <a:avLst/>
          </a:prstGeom>
        </p:spPr>
      </p:pic>
      <p:pic>
        <p:nvPicPr>
          <p:cNvPr id="7" name="Image 6">
            <a:extLst>
              <a:ext uri="{FF2B5EF4-FFF2-40B4-BE49-F238E27FC236}">
                <a16:creationId xmlns:a16="http://schemas.microsoft.com/office/drawing/2014/main" id="{05ABA90B-BE59-BD68-36BA-C015838BE44C}"/>
              </a:ext>
            </a:extLst>
          </p:cNvPr>
          <p:cNvPicPr>
            <a:picLocks noChangeAspect="1"/>
          </p:cNvPicPr>
          <p:nvPr/>
        </p:nvPicPr>
        <p:blipFill>
          <a:blip r:embed="rId8"/>
          <a:stretch>
            <a:fillRect/>
          </a:stretch>
        </p:blipFill>
        <p:spPr>
          <a:xfrm>
            <a:off x="5566769" y="4690721"/>
            <a:ext cx="2034716" cy="1882303"/>
          </a:xfrm>
          <a:prstGeom prst="rect">
            <a:avLst/>
          </a:prstGeom>
        </p:spPr>
      </p:pic>
      <p:pic>
        <p:nvPicPr>
          <p:cNvPr id="9" name="Image 8">
            <a:extLst>
              <a:ext uri="{FF2B5EF4-FFF2-40B4-BE49-F238E27FC236}">
                <a16:creationId xmlns:a16="http://schemas.microsoft.com/office/drawing/2014/main" id="{FE0B163C-50DC-1D45-D285-62565643C074}"/>
              </a:ext>
            </a:extLst>
          </p:cNvPr>
          <p:cNvPicPr>
            <a:picLocks noChangeAspect="1"/>
          </p:cNvPicPr>
          <p:nvPr/>
        </p:nvPicPr>
        <p:blipFill>
          <a:blip r:embed="rId9"/>
          <a:stretch>
            <a:fillRect/>
          </a:stretch>
        </p:blipFill>
        <p:spPr>
          <a:xfrm>
            <a:off x="3261859" y="4690720"/>
            <a:ext cx="2042337" cy="1882304"/>
          </a:xfrm>
          <a:prstGeom prst="rect">
            <a:avLst/>
          </a:prstGeom>
        </p:spPr>
      </p:pic>
      <p:pic>
        <p:nvPicPr>
          <p:cNvPr id="12" name="Image 11">
            <a:extLst>
              <a:ext uri="{FF2B5EF4-FFF2-40B4-BE49-F238E27FC236}">
                <a16:creationId xmlns:a16="http://schemas.microsoft.com/office/drawing/2014/main" id="{73670B50-BC17-41C0-8ABB-93F12DD3934B}"/>
              </a:ext>
            </a:extLst>
          </p:cNvPr>
          <p:cNvPicPr>
            <a:picLocks noChangeAspect="1"/>
          </p:cNvPicPr>
          <p:nvPr/>
        </p:nvPicPr>
        <p:blipFill>
          <a:blip r:embed="rId10"/>
          <a:stretch>
            <a:fillRect/>
          </a:stretch>
        </p:blipFill>
        <p:spPr>
          <a:xfrm>
            <a:off x="1393837" y="4707913"/>
            <a:ext cx="1736736" cy="1931875"/>
          </a:xfrm>
          <a:prstGeom prst="rect">
            <a:avLst/>
          </a:prstGeom>
        </p:spPr>
      </p:pic>
    </p:spTree>
    <p:extLst>
      <p:ext uri="{BB962C8B-B14F-4D97-AF65-F5344CB8AC3E}">
        <p14:creationId xmlns:p14="http://schemas.microsoft.com/office/powerpoint/2010/main" val="33219092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right)">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A0ED4-8B1E-37F3-F2E9-3B071172D52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C30CFE5-1AA0-6BC3-69DC-FFEC37DE02EB}"/>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الفقرة الثانية من النص؟</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-يتناوب المتعلمون على قراءة الفقرات.</a:t>
            </a:r>
          </a:p>
        </p:txBody>
      </p:sp>
      <p:sp>
        <p:nvSpPr>
          <p:cNvPr id="19" name="Rectangle 18">
            <a:extLst>
              <a:ext uri="{FF2B5EF4-FFF2-40B4-BE49-F238E27FC236}">
                <a16:creationId xmlns:a16="http://schemas.microsoft.com/office/drawing/2014/main" id="{56E1CB61-80E4-C0A8-8533-18E3210FECA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F7007397-E351-E090-81E2-1A68B24E1AE1}"/>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78B15B0B-F255-74A5-A0AD-3E71EA52592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BEC5B5D7-60C9-7B80-7F4E-DB112F9260B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178AA7E9-B2A5-4317-E57C-8C034992353B}"/>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C7455A16-8794-45C9-C675-B5B47AAA90E4}"/>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0834332D-7620-6E5F-228E-C66AB84CFFD0}"/>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2062C295-097D-16CE-73A4-CB72923BA2A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C2E470E1-971D-2E9A-1881-16E8351726B0}"/>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4" name="Image 3">
            <a:extLst>
              <a:ext uri="{FF2B5EF4-FFF2-40B4-BE49-F238E27FC236}">
                <a16:creationId xmlns:a16="http://schemas.microsoft.com/office/drawing/2014/main" id="{867BBF49-140B-F3E1-94DB-3BC6D910C228}"/>
              </a:ext>
            </a:extLst>
          </p:cNvPr>
          <p:cNvPicPr>
            <a:picLocks noChangeAspect="1"/>
          </p:cNvPicPr>
          <p:nvPr/>
        </p:nvPicPr>
        <p:blipFill>
          <a:blip r:embed="rId7"/>
          <a:stretch>
            <a:fillRect/>
          </a:stretch>
        </p:blipFill>
        <p:spPr>
          <a:xfrm>
            <a:off x="484357" y="2203262"/>
            <a:ext cx="8175286" cy="4194446"/>
          </a:xfrm>
          <a:prstGeom prst="rect">
            <a:avLst/>
          </a:prstGeom>
        </p:spPr>
      </p:pic>
    </p:spTree>
    <p:extLst>
      <p:ext uri="{BB962C8B-B14F-4D97-AF65-F5344CB8AC3E}">
        <p14:creationId xmlns:p14="http://schemas.microsoft.com/office/powerpoint/2010/main" val="2809787067"/>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1829A-2FAF-BC63-0639-B44988295E1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C89E41E-F759-600E-05EF-FAC43645C8C4}"/>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سأطرح عليكم مجموعة من الأسئلة للتحقق من فهمكم للنص ؟</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Rectangle 18">
            <a:extLst>
              <a:ext uri="{FF2B5EF4-FFF2-40B4-BE49-F238E27FC236}">
                <a16:creationId xmlns:a16="http://schemas.microsoft.com/office/drawing/2014/main" id="{67EAD418-9F19-E658-1B72-E355591242B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45486592-D37F-421D-9C9B-215287F0E281}"/>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1C14103A-05A6-F988-ED86-BA1DEBFE749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FB67AD46-E47D-137F-799B-7850F878ADF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5547C8D1-6AD8-F114-BEC5-2FD4A645786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D245BE68-ED7B-BF0A-04A1-CD075D77000B}"/>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7419F732-045A-F0BF-B6FF-23A70D472272}"/>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0B526A4B-BBC5-DB7A-AD76-6786FF30EC6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1600193A-6F8A-56B1-C308-F664187B14B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2" name="Image 1">
            <a:extLst>
              <a:ext uri="{FF2B5EF4-FFF2-40B4-BE49-F238E27FC236}">
                <a16:creationId xmlns:a16="http://schemas.microsoft.com/office/drawing/2014/main" id="{1EA39DE6-D26F-DA07-F978-96BCB772F914}"/>
              </a:ext>
            </a:extLst>
          </p:cNvPr>
          <p:cNvPicPr>
            <a:picLocks noChangeAspect="1"/>
          </p:cNvPicPr>
          <p:nvPr/>
        </p:nvPicPr>
        <p:blipFill>
          <a:blip r:embed="rId7"/>
          <a:stretch>
            <a:fillRect/>
          </a:stretch>
        </p:blipFill>
        <p:spPr>
          <a:xfrm>
            <a:off x="2789595" y="1709193"/>
            <a:ext cx="3407080" cy="465505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690619084"/>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58EA2-2821-B787-31F9-48290EA67C0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C7D041A-1007-40C3-111D-A7BA15FCBCBE}"/>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أَيْنَ تُسْتَخْدَمُ إِشاراتُ ٱلْمُرورِ ٱلضَّوئِيَّةُ؟</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-يوجه الأستاذ متعلميه لتوظيف استراتيجيات الفهم للإجابة عن السؤال.</a:t>
            </a:r>
          </a:p>
        </p:txBody>
      </p:sp>
      <p:sp>
        <p:nvSpPr>
          <p:cNvPr id="19" name="Rectangle 18">
            <a:extLst>
              <a:ext uri="{FF2B5EF4-FFF2-40B4-BE49-F238E27FC236}">
                <a16:creationId xmlns:a16="http://schemas.microsoft.com/office/drawing/2014/main" id="{EF6F9DFD-3D1F-089B-E998-9C2F455D812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42F5A80A-B154-5B7F-348B-69268F4C26D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70A6235B-0A49-94B9-129E-E9016364E6A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07B1BAF0-FD37-A722-5488-5C2B903E1AD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EB7B8F1E-4EA0-FCE6-83FC-66589AEB58F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71A21CAE-4A58-2AD2-744A-FDFBEF017F84}"/>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CC518074-4C3E-D0C1-A4C4-602E2CC8499B}"/>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BEA04789-7E1E-D9D6-6E44-5C5ECF231CB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7" name="Espace réservé pour une image  6" descr="Une image contenant habits, illustration, clipart, Dessin animé&#10;&#10;Le contenu généré par l’IA peut être incorrect.">
            <a:extLst>
              <a:ext uri="{FF2B5EF4-FFF2-40B4-BE49-F238E27FC236}">
                <a16:creationId xmlns:a16="http://schemas.microsoft.com/office/drawing/2014/main" id="{5DF3D650-7176-A50E-6169-522A2413296A}"/>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8" name="Titre 9">
            <a:extLst>
              <a:ext uri="{FF2B5EF4-FFF2-40B4-BE49-F238E27FC236}">
                <a16:creationId xmlns:a16="http://schemas.microsoft.com/office/drawing/2014/main" id="{FB592BF5-80D1-B151-65D7-348836818FE9}"/>
              </a:ext>
            </a:extLst>
          </p:cNvPr>
          <p:cNvSpPr txBox="1">
            <a:spLocks/>
          </p:cNvSpPr>
          <p:nvPr/>
        </p:nvSpPr>
        <p:spPr>
          <a:xfrm>
            <a:off x="575223" y="1737274"/>
            <a:ext cx="7505149" cy="900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8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أَيْنَ تُسْتَخْدَمُ إِشاراتُ ٱلْمُرورِ ٱلضَّوئِيَّةُ؟</a:t>
            </a:r>
          </a:p>
        </p:txBody>
      </p:sp>
      <p:pic>
        <p:nvPicPr>
          <p:cNvPr id="2" name="Image 1">
            <a:extLst>
              <a:ext uri="{FF2B5EF4-FFF2-40B4-BE49-F238E27FC236}">
                <a16:creationId xmlns:a16="http://schemas.microsoft.com/office/drawing/2014/main" id="{5975C6D0-1CDF-4AFA-5149-921042D7401F}"/>
              </a:ext>
            </a:extLst>
          </p:cNvPr>
          <p:cNvPicPr>
            <a:picLocks noChangeAspect="1"/>
          </p:cNvPicPr>
          <p:nvPr/>
        </p:nvPicPr>
        <p:blipFill>
          <a:blip r:embed="rId7"/>
          <a:stretch>
            <a:fillRect/>
          </a:stretch>
        </p:blipFill>
        <p:spPr>
          <a:xfrm>
            <a:off x="3414568" y="2902638"/>
            <a:ext cx="2457533" cy="335769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027857972"/>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C1A2A-96F1-8EC2-4414-401F186F88B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B433C47-BC70-6160-2954-92A31B71E585}"/>
              </a:ext>
            </a:extLst>
          </p:cNvPr>
          <p:cNvSpPr>
            <a:spLocks noGrp="1"/>
          </p:cNvSpPr>
          <p:nvPr>
            <p:ph type="title"/>
          </p:nvPr>
        </p:nvSpPr>
        <p:spPr>
          <a:xfrm>
            <a:off x="319751" y="757422"/>
            <a:ext cx="7233382"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من يتقاسم معنا إجابته؟        ماهي الكلمات المفاتيح التي ساعدتك على إيجاد الجواب؟</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يضغط الأسـتاذ على زر جهاز التحكم لتظهر الإجابة.</a:t>
            </a:r>
          </a:p>
        </p:txBody>
      </p:sp>
      <p:sp>
        <p:nvSpPr>
          <p:cNvPr id="19" name="Rectangle 18">
            <a:extLst>
              <a:ext uri="{FF2B5EF4-FFF2-40B4-BE49-F238E27FC236}">
                <a16:creationId xmlns:a16="http://schemas.microsoft.com/office/drawing/2014/main" id="{3EA20013-6A27-60EE-EC02-86667BC2CA7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A0AEC779-0698-AE8F-B39F-B8135C18F74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BC7303DE-2BD1-4C96-FF6F-42B49890D966}"/>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9D66A471-BE54-354B-644A-770C9A67188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2C3E76C0-3CCC-1F99-CB30-895661B3F2E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B17A3C75-57FD-C905-0708-9C41E95736C3}"/>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F8FF89CE-5816-44FF-5280-FA4A27839A2F}"/>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B32FE26D-A462-166E-0349-3753B285A97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7" name="Espace réservé pour une image  6" descr="Une image contenant habits, illustration, clipart, Dessin animé&#10;&#10;Le contenu généré par l’IA peut être incorrect.">
            <a:extLst>
              <a:ext uri="{FF2B5EF4-FFF2-40B4-BE49-F238E27FC236}">
                <a16:creationId xmlns:a16="http://schemas.microsoft.com/office/drawing/2014/main" id="{3A2506CA-3410-5C1B-2545-4E8E80DD7B2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8" name="Titre 9">
            <a:extLst>
              <a:ext uri="{FF2B5EF4-FFF2-40B4-BE49-F238E27FC236}">
                <a16:creationId xmlns:a16="http://schemas.microsoft.com/office/drawing/2014/main" id="{109A3FA2-A228-ED46-9A27-3510775464D9}"/>
              </a:ext>
            </a:extLst>
          </p:cNvPr>
          <p:cNvSpPr txBox="1">
            <a:spLocks/>
          </p:cNvSpPr>
          <p:nvPr/>
        </p:nvSpPr>
        <p:spPr>
          <a:xfrm>
            <a:off x="575223" y="1737274"/>
            <a:ext cx="7505149" cy="900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8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أَيْنَ تُسْتَخْدَمُ إِشاراتُ ٱلْمُرورِ ٱلضَّوئِيَّةُ؟</a:t>
            </a:r>
          </a:p>
        </p:txBody>
      </p:sp>
      <p:sp>
        <p:nvSpPr>
          <p:cNvPr id="3" name="Titre 9">
            <a:extLst>
              <a:ext uri="{FF2B5EF4-FFF2-40B4-BE49-F238E27FC236}">
                <a16:creationId xmlns:a16="http://schemas.microsoft.com/office/drawing/2014/main" id="{44988281-785A-1DAD-2F2C-9723576B4B67}"/>
              </a:ext>
            </a:extLst>
          </p:cNvPr>
          <p:cNvSpPr txBox="1">
            <a:spLocks/>
          </p:cNvSpPr>
          <p:nvPr/>
        </p:nvSpPr>
        <p:spPr>
          <a:xfrm>
            <a:off x="704995" y="3429000"/>
            <a:ext cx="7734009" cy="1608573"/>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تُسْتَخْدَمُ إِشاراتُ ٱلْمُرورِ ٱلضَّوئِيَّةُ في ٱلْمُدُنِ، عِنْدَ تَقاطُعِ ٱلطُّرُقِ.</a:t>
            </a:r>
          </a:p>
        </p:txBody>
      </p:sp>
    </p:spTree>
    <p:extLst>
      <p:ext uri="{BB962C8B-B14F-4D97-AF65-F5344CB8AC3E}">
        <p14:creationId xmlns:p14="http://schemas.microsoft.com/office/powerpoint/2010/main" val="16169365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65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F554F-9FF4-B225-70DC-2E94EDED45A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AD4937F-71AB-FA42-CED2-4C5D942D4185}"/>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 ٱلْهَدَفُ مِن وَضْعِ إِشاراتِ ٱلْمُرورِ عِنْدَ تَقاطُعِ ٱلطُّرُقِ؟</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-يوجه الأستاذ متعلميه لتوظيف استراتيجيات الفهم للإجابة عن السؤال.</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Rectangle 18">
            <a:extLst>
              <a:ext uri="{FF2B5EF4-FFF2-40B4-BE49-F238E27FC236}">
                <a16:creationId xmlns:a16="http://schemas.microsoft.com/office/drawing/2014/main" id="{22BF151F-7B49-5FAC-2217-81F3F861D53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4AB97921-300B-B1C5-FCAF-65AE83A45BF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AA37C690-9750-5A54-6058-4E634928E04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7B20C895-93B6-5C2E-C1D5-9B8B74E3E50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1BB7AAB7-0D0C-927A-986F-9316403E679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DDE2768A-B7E3-136E-8C97-520EE87AB669}"/>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460478CC-9274-4025-6406-E1EC0104441A}"/>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72BD6FD5-C3BC-572A-A812-16399967B0E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7" name="Espace réservé pour une image  6" descr="Une image contenant habits, illustration, clipart, Dessin animé&#10;&#10;Le contenu généré par l’IA peut être incorrect.">
            <a:extLst>
              <a:ext uri="{FF2B5EF4-FFF2-40B4-BE49-F238E27FC236}">
                <a16:creationId xmlns:a16="http://schemas.microsoft.com/office/drawing/2014/main" id="{6194BDD6-2CAD-524F-49BF-EF2167FEB31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8" name="Titre 9">
            <a:extLst>
              <a:ext uri="{FF2B5EF4-FFF2-40B4-BE49-F238E27FC236}">
                <a16:creationId xmlns:a16="http://schemas.microsoft.com/office/drawing/2014/main" id="{AC5DFEB7-CC2E-3D8D-2ABC-49A58A5E2100}"/>
              </a:ext>
            </a:extLst>
          </p:cNvPr>
          <p:cNvSpPr txBox="1">
            <a:spLocks/>
          </p:cNvSpPr>
          <p:nvPr/>
        </p:nvSpPr>
        <p:spPr>
          <a:xfrm>
            <a:off x="605349" y="1709193"/>
            <a:ext cx="7775572" cy="900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ما ٱلْهَدَفُ مِن وَضْعِ إِشاراتِ ٱلْمُرورِ عِنْدَ تَقاطُعِ ٱلطُّرُقِ؟</a:t>
            </a:r>
          </a:p>
        </p:txBody>
      </p:sp>
      <p:pic>
        <p:nvPicPr>
          <p:cNvPr id="2" name="Image 1">
            <a:extLst>
              <a:ext uri="{FF2B5EF4-FFF2-40B4-BE49-F238E27FC236}">
                <a16:creationId xmlns:a16="http://schemas.microsoft.com/office/drawing/2014/main" id="{98D0153C-7FEB-F54C-D7BC-11A0D94FB36B}"/>
              </a:ext>
            </a:extLst>
          </p:cNvPr>
          <p:cNvPicPr>
            <a:picLocks noChangeAspect="1"/>
          </p:cNvPicPr>
          <p:nvPr/>
        </p:nvPicPr>
        <p:blipFill>
          <a:blip r:embed="rId7"/>
          <a:stretch>
            <a:fillRect/>
          </a:stretch>
        </p:blipFill>
        <p:spPr>
          <a:xfrm>
            <a:off x="3414568" y="2902638"/>
            <a:ext cx="2457533" cy="335769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615329338"/>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3352B-E35D-71F7-D609-5837CA7EEAF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26E884C-CC34-BE09-66C0-3944B96B6BB2}"/>
              </a:ext>
            </a:extLst>
          </p:cNvPr>
          <p:cNvSpPr>
            <a:spLocks noGrp="1"/>
          </p:cNvSpPr>
          <p:nvPr>
            <p:ph type="title"/>
          </p:nvPr>
        </p:nvSpPr>
        <p:spPr>
          <a:xfrm>
            <a:off x="319751" y="757422"/>
            <a:ext cx="7233382"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من يتقاسم معنا إجابته؟        ماهي الكلمات المفاتيح التي ساعدتك على إيجاد الجواب؟</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يضغط الأسـتاذ على زر جهاز التحكم لتظهر الإجابة.</a:t>
            </a:r>
          </a:p>
        </p:txBody>
      </p:sp>
      <p:sp>
        <p:nvSpPr>
          <p:cNvPr id="19" name="Rectangle 18">
            <a:extLst>
              <a:ext uri="{FF2B5EF4-FFF2-40B4-BE49-F238E27FC236}">
                <a16:creationId xmlns:a16="http://schemas.microsoft.com/office/drawing/2014/main" id="{14135248-E431-D4AF-7B47-2285B9AE169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45F9B5E2-3B6E-A6EA-8D60-3445556F44D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47F54E8A-B3E2-1F3E-2EEC-BFF3E08F4C4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3869990C-CE4D-4BA0-5E46-F6CA7F9546E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B66B7DF1-B24F-5A57-5DB9-680C8D84C40C}"/>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540735AC-B3B9-5D8F-5D08-35001E154006}"/>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6FA034B7-911F-A51B-18FB-164233A19057}"/>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F27FEFF2-2600-EAF2-B9C9-A3DC69AB88D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7" name="Espace réservé pour une image  6" descr="Une image contenant habits, illustration, clipart, Dessin animé&#10;&#10;Le contenu généré par l’IA peut être incorrect.">
            <a:extLst>
              <a:ext uri="{FF2B5EF4-FFF2-40B4-BE49-F238E27FC236}">
                <a16:creationId xmlns:a16="http://schemas.microsoft.com/office/drawing/2014/main" id="{D9A1EED6-CF73-A914-F4F7-2CC36AE19DD4}"/>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Titre 9">
            <a:extLst>
              <a:ext uri="{FF2B5EF4-FFF2-40B4-BE49-F238E27FC236}">
                <a16:creationId xmlns:a16="http://schemas.microsoft.com/office/drawing/2014/main" id="{8CDFE844-3DF9-1179-10AE-8DC78B4DD327}"/>
              </a:ext>
            </a:extLst>
          </p:cNvPr>
          <p:cNvSpPr txBox="1">
            <a:spLocks/>
          </p:cNvSpPr>
          <p:nvPr/>
        </p:nvSpPr>
        <p:spPr>
          <a:xfrm>
            <a:off x="704995" y="3429000"/>
            <a:ext cx="7734009" cy="1608573"/>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457200">
              <a:lnSpc>
                <a:spcPct val="100000"/>
              </a:lnSpc>
              <a:spcBef>
                <a:spcPts val="0"/>
              </a:spcBef>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اَلْهَدَفُ هُوَ تَنْظيمُ حَرَكَةِ ٱلسَّيْرِ، وَتَجَنُّبُ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ٱلاِزْدِحامِ</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وَوُقوعِ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ٱلْحَوادِثِ</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وَضَمانُ مُرورٍ آمِنٍ وَمُنَظَّمٍ.</a:t>
            </a:r>
          </a:p>
        </p:txBody>
      </p:sp>
      <p:sp>
        <p:nvSpPr>
          <p:cNvPr id="2" name="Titre 9">
            <a:extLst>
              <a:ext uri="{FF2B5EF4-FFF2-40B4-BE49-F238E27FC236}">
                <a16:creationId xmlns:a16="http://schemas.microsoft.com/office/drawing/2014/main" id="{4C32726B-0FEB-1738-0582-DB5F13C3135C}"/>
              </a:ext>
            </a:extLst>
          </p:cNvPr>
          <p:cNvSpPr txBox="1">
            <a:spLocks/>
          </p:cNvSpPr>
          <p:nvPr/>
        </p:nvSpPr>
        <p:spPr>
          <a:xfrm>
            <a:off x="605349" y="1709193"/>
            <a:ext cx="7775572" cy="900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ما ٱلْهَدَفُ مِن وَضْعِ إِشاراتِ ٱلْمُرورِ عِنْدَ تَقاطُعِ ٱلطُّرُقِ؟</a:t>
            </a:r>
          </a:p>
        </p:txBody>
      </p:sp>
    </p:spTree>
    <p:extLst>
      <p:ext uri="{BB962C8B-B14F-4D97-AF65-F5344CB8AC3E}">
        <p14:creationId xmlns:p14="http://schemas.microsoft.com/office/powerpoint/2010/main" val="56716170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65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6DCE4-D137-6EA6-3C46-30666EEAFCD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7839B5C-011B-0E8D-0346-354D03DF0089}"/>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ٱلَّذي يَتَحَكَّمُ في إِشاراتِ ٱلْمُرورِ وَيُقَرِّرُ مَتى تَتَغَيَّرُ أَلْوانُها؟</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-يوجه الأستاذ متعلميه لتوظيف استراتيجيات الفهم للإجابة عن السؤال.</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Rectangle 18">
            <a:extLst>
              <a:ext uri="{FF2B5EF4-FFF2-40B4-BE49-F238E27FC236}">
                <a16:creationId xmlns:a16="http://schemas.microsoft.com/office/drawing/2014/main" id="{8AE2CFF5-DAC0-7BB9-EF06-F6308A93BFE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07BB03F1-2341-F401-5B37-D2E12C37E64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2483411B-D6BB-A76F-9F99-A97BF763C65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F0AA1B1B-A021-1EA4-CA81-FC4F1A9567C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C2C4F9F1-5FF8-50E4-AE4B-56536500CAD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2CFEE8B4-6299-D697-0DA2-6F01498D6E87}"/>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2008A270-2B0B-87B1-A28A-5428D1FB04E2}"/>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33308D3F-B591-98D0-4404-DEF19AB4890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7" name="Espace réservé pour une image  6" descr="Une image contenant habits, illustration, clipart, Dessin animé&#10;&#10;Le contenu généré par l’IA peut être incorrect.">
            <a:extLst>
              <a:ext uri="{FF2B5EF4-FFF2-40B4-BE49-F238E27FC236}">
                <a16:creationId xmlns:a16="http://schemas.microsoft.com/office/drawing/2014/main" id="{EA8099EF-2CD8-4B2C-042D-7A247698C2DA}"/>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8" name="Titre 9">
            <a:extLst>
              <a:ext uri="{FF2B5EF4-FFF2-40B4-BE49-F238E27FC236}">
                <a16:creationId xmlns:a16="http://schemas.microsoft.com/office/drawing/2014/main" id="{2A268FDD-1D3B-4C67-783C-B550D69FE855}"/>
              </a:ext>
            </a:extLst>
          </p:cNvPr>
          <p:cNvSpPr txBox="1">
            <a:spLocks/>
          </p:cNvSpPr>
          <p:nvPr/>
        </p:nvSpPr>
        <p:spPr>
          <a:xfrm>
            <a:off x="304548" y="1596998"/>
            <a:ext cx="8377174" cy="123126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مَنِ ٱلَّذي يَتَحَكَّمُ في إِشاراتِ ٱلْمُرورِ وَيُقَرِّرُ مَتى تَتَغَيَّرُ أَلْوانُها؟</a:t>
            </a:r>
          </a:p>
        </p:txBody>
      </p:sp>
      <p:pic>
        <p:nvPicPr>
          <p:cNvPr id="2" name="Image 1">
            <a:extLst>
              <a:ext uri="{FF2B5EF4-FFF2-40B4-BE49-F238E27FC236}">
                <a16:creationId xmlns:a16="http://schemas.microsoft.com/office/drawing/2014/main" id="{668D614E-20EA-ED94-95DF-DDC798EF4EB4}"/>
              </a:ext>
            </a:extLst>
          </p:cNvPr>
          <p:cNvPicPr>
            <a:picLocks noChangeAspect="1"/>
          </p:cNvPicPr>
          <p:nvPr/>
        </p:nvPicPr>
        <p:blipFill>
          <a:blip r:embed="rId7"/>
          <a:stretch>
            <a:fillRect/>
          </a:stretch>
        </p:blipFill>
        <p:spPr>
          <a:xfrm>
            <a:off x="3414568" y="2902638"/>
            <a:ext cx="2457533" cy="335769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672369436"/>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1BFD7-6416-39B0-F0BE-4D30A51CF44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6576290-DB11-8613-B8E0-0844CF9ABC87}"/>
              </a:ext>
            </a:extLst>
          </p:cNvPr>
          <p:cNvSpPr>
            <a:spLocks noGrp="1"/>
          </p:cNvSpPr>
          <p:nvPr>
            <p:ph type="title"/>
          </p:nvPr>
        </p:nvSpPr>
        <p:spPr>
          <a:xfrm>
            <a:off x="319751" y="757422"/>
            <a:ext cx="7233382"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من يتقاسم معنا إجابته؟        ماهي الكلمات المفاتيح التي ساعدتك على إيجاد الجواب؟</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يضغط الأسـتاذ على زر جهاز التحكم لتظهر الإجابة.</a:t>
            </a:r>
          </a:p>
        </p:txBody>
      </p:sp>
      <p:sp>
        <p:nvSpPr>
          <p:cNvPr id="19" name="Rectangle 18">
            <a:extLst>
              <a:ext uri="{FF2B5EF4-FFF2-40B4-BE49-F238E27FC236}">
                <a16:creationId xmlns:a16="http://schemas.microsoft.com/office/drawing/2014/main" id="{06C90154-D3B7-7CE3-5979-5932A3149AA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474F6399-25C6-0050-F23C-E44C5B173DE0}"/>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7FE2215D-9C58-D186-511F-458AC78094E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5579685A-3CB9-21AF-E383-859E364E9E0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0D0CA1DA-2131-4D44-1FC8-42D9E5B0123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185114BA-9FD9-EE04-8B3D-2233A307532E}"/>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576A30D4-273F-A8B0-7881-61B4625DF865}"/>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D3F186AF-8E37-0281-C227-078C91CF38E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7" name="Espace réservé pour une image  6" descr="Une image contenant habits, illustration, clipart, Dessin animé&#10;&#10;Le contenu généré par l’IA peut être incorrect.">
            <a:extLst>
              <a:ext uri="{FF2B5EF4-FFF2-40B4-BE49-F238E27FC236}">
                <a16:creationId xmlns:a16="http://schemas.microsoft.com/office/drawing/2014/main" id="{EAFAC160-8B37-D032-B106-4ABA0793EB8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Titre 9">
            <a:extLst>
              <a:ext uri="{FF2B5EF4-FFF2-40B4-BE49-F238E27FC236}">
                <a16:creationId xmlns:a16="http://schemas.microsoft.com/office/drawing/2014/main" id="{CD2F8BA5-76CA-95E9-D1AE-45A937ABD9FD}"/>
              </a:ext>
            </a:extLst>
          </p:cNvPr>
          <p:cNvSpPr txBox="1">
            <a:spLocks/>
          </p:cNvSpPr>
          <p:nvPr/>
        </p:nvSpPr>
        <p:spPr>
          <a:xfrm>
            <a:off x="704995" y="3429000"/>
            <a:ext cx="7734009" cy="1608573"/>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457200">
              <a:lnSpc>
                <a:spcPct val="100000"/>
              </a:lnSpc>
              <a:spcBef>
                <a:spcPts val="0"/>
              </a:spcBef>
              <a:defRPr/>
            </a:pP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حاسوبٌ ذَكِيٌّ هُوَ ٱلَّذي يَتَحَكَّمُ في </a:t>
            </a:r>
            <a:r>
              <a:rPr lang="ar-MA" sz="48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ٱلإِشاراتِ</a:t>
            </a: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وَيُقَرِّرُ تَغْييرَ </a:t>
            </a:r>
            <a:r>
              <a:rPr lang="ar-MA" sz="48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ٱلأَلْوانِ</a:t>
            </a: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حَسَبَ عَدَدِ ٱلسَّيّاراتِ في ٱلطَّريقِ.</a:t>
            </a:r>
          </a:p>
        </p:txBody>
      </p:sp>
      <p:sp>
        <p:nvSpPr>
          <p:cNvPr id="4" name="Titre 9">
            <a:extLst>
              <a:ext uri="{FF2B5EF4-FFF2-40B4-BE49-F238E27FC236}">
                <a16:creationId xmlns:a16="http://schemas.microsoft.com/office/drawing/2014/main" id="{637AE3C2-F393-247B-6F7A-C8489D839B5A}"/>
              </a:ext>
            </a:extLst>
          </p:cNvPr>
          <p:cNvSpPr txBox="1">
            <a:spLocks/>
          </p:cNvSpPr>
          <p:nvPr/>
        </p:nvSpPr>
        <p:spPr>
          <a:xfrm>
            <a:off x="304548" y="1596998"/>
            <a:ext cx="8377174" cy="123126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مَنِ ٱلَّذي يَتَحَكَّمُ في إِشاراتِ ٱلْمُرورِ وَيُقَرِّرُ مَتى تَتَغَيَّرُ أَلْوانُها؟</a:t>
            </a:r>
          </a:p>
        </p:txBody>
      </p:sp>
    </p:spTree>
    <p:extLst>
      <p:ext uri="{BB962C8B-B14F-4D97-AF65-F5344CB8AC3E}">
        <p14:creationId xmlns:p14="http://schemas.microsoft.com/office/powerpoint/2010/main" val="35225288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65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5270A-65AC-4245-4869-126A795A4B4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F2E939A-8AAA-E6EB-779D-D5CD6744343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الآن بمفردكم أجيبوا عن التمارين التالية على الصفحة رقم 117</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0003369E-6AC9-7911-6FCD-E6234B4962E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3" name="Rectangle 2">
            <a:extLst>
              <a:ext uri="{FF2B5EF4-FFF2-40B4-BE49-F238E27FC236}">
                <a16:creationId xmlns:a16="http://schemas.microsoft.com/office/drawing/2014/main" id="{897C6570-392D-0751-5372-7A9B872903C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C"/>
                </a:solidFill>
                <a:latin typeface="Microsoft Uighur" panose="02000000000000000000" pitchFamily="2" charset="-78"/>
                <a:cs typeface="Microsoft Uighur" panose="02000000000000000000" pitchFamily="2" charset="-78"/>
              </a:rPr>
              <a:t>قراءة 2</a:t>
            </a:r>
            <a:endParaRPr lang="ar-MA" sz="2400" b="1" dirty="0">
              <a:solidFill>
                <a:srgbClr val="424D7C"/>
              </a:solidFill>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5ACCE5C2-8483-8715-96EF-E8BF24FA6D0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5" name="Rectangle 4">
            <a:extLst>
              <a:ext uri="{FF2B5EF4-FFF2-40B4-BE49-F238E27FC236}">
                <a16:creationId xmlns:a16="http://schemas.microsoft.com/office/drawing/2014/main" id="{C1B4186B-F5D9-17A3-19AE-6A9CEAFE235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49AB3"/>
                </a:solidFill>
                <a:latin typeface="Microsoft Uighur" panose="02000000000000000000" pitchFamily="2" charset="-78"/>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C3F0B32F-0777-D7E1-F7A8-D8A2887BECF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9B8F0440-1A96-61EC-6DA4-EEA0D7C39ECC}"/>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3682D67B-3236-DF38-73CC-4FB9D75FE7F7}"/>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750CF6CA-20E8-58F9-5259-C4B276313DB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4DBB7015-240D-E614-F32E-FC2914FF124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C9C621D5-D190-8061-CFAC-82E3800382CF}"/>
              </a:ext>
            </a:extLst>
          </p:cNvPr>
          <p:cNvPicPr>
            <a:picLocks noChangeAspect="1"/>
          </p:cNvPicPr>
          <p:nvPr/>
        </p:nvPicPr>
        <p:blipFill>
          <a:blip r:embed="rId7"/>
          <a:stretch>
            <a:fillRect/>
          </a:stretch>
        </p:blipFill>
        <p:spPr>
          <a:xfrm>
            <a:off x="3235115" y="1584000"/>
            <a:ext cx="3505632" cy="490508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4" name="Rectangle : coins arrondis 13">
            <a:extLst>
              <a:ext uri="{FF2B5EF4-FFF2-40B4-BE49-F238E27FC236}">
                <a16:creationId xmlns:a16="http://schemas.microsoft.com/office/drawing/2014/main" id="{0A64A06C-B10E-2A3E-DB50-A3E4C8AD0BFE}"/>
              </a:ext>
            </a:extLst>
          </p:cNvPr>
          <p:cNvSpPr/>
          <p:nvPr/>
        </p:nvSpPr>
        <p:spPr>
          <a:xfrm>
            <a:off x="3553691" y="2045392"/>
            <a:ext cx="3094103" cy="4241108"/>
          </a:xfrm>
          <a:prstGeom prst="roundRect">
            <a:avLst>
              <a:gd name="adj" fmla="val 4613"/>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223520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D279C-C289-0883-F601-A8F6587A177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3744242-448B-4DC1-2538-F79DDBF33787}"/>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السؤال الأول:ماهو الهدف من وضع إشارات السير الضوئية في المدن؟</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-يوجه الأستاذ متعلميه لتوظيف استراتيجيات الفهم للإجابة عن السؤال.</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0F500F53-56F7-9996-663A-15266FB1B67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3" name="Rectangle 2">
            <a:extLst>
              <a:ext uri="{FF2B5EF4-FFF2-40B4-BE49-F238E27FC236}">
                <a16:creationId xmlns:a16="http://schemas.microsoft.com/office/drawing/2014/main" id="{DABB8EDC-1C64-8CD9-2AD8-C41B21595DC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C"/>
                </a:solidFill>
                <a:latin typeface="Microsoft Uighur" panose="02000000000000000000" pitchFamily="2" charset="-78"/>
                <a:cs typeface="Microsoft Uighur" panose="02000000000000000000" pitchFamily="2" charset="-78"/>
              </a:rPr>
              <a:t>قراءة 2</a:t>
            </a:r>
            <a:endParaRPr lang="ar-MA" sz="2400" b="1" dirty="0">
              <a:solidFill>
                <a:srgbClr val="424D7C"/>
              </a:solidFill>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A86C139B-4424-2294-F28A-FB4D02C39467}"/>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5" name="Rectangle 4">
            <a:extLst>
              <a:ext uri="{FF2B5EF4-FFF2-40B4-BE49-F238E27FC236}">
                <a16:creationId xmlns:a16="http://schemas.microsoft.com/office/drawing/2014/main" id="{8D779AB0-6C3A-8537-CDFB-CD73BB36A2B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49AB3"/>
                </a:solidFill>
                <a:latin typeface="Microsoft Uighur" panose="02000000000000000000" pitchFamily="2" charset="-78"/>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6B931727-DAF8-5EBE-70BE-14014A12305D}"/>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54BA0323-EEB1-EDCC-D0C4-91055E35B249}"/>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4B6293C0-ED55-7ACB-403B-CC08AF40E928}"/>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BB491C32-1F7F-046F-4734-D46853ECB60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AD94E5F2-7A53-CE99-90C3-3EC1A72C85B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8789DB45-E02B-DDD9-8BA2-97BE0E824FDF}"/>
              </a:ext>
            </a:extLst>
          </p:cNvPr>
          <p:cNvPicPr>
            <a:picLocks noChangeAspect="1"/>
          </p:cNvPicPr>
          <p:nvPr/>
        </p:nvPicPr>
        <p:blipFill>
          <a:blip r:embed="rId7"/>
          <a:stretch>
            <a:fillRect/>
          </a:stretch>
        </p:blipFill>
        <p:spPr>
          <a:xfrm>
            <a:off x="482244" y="1925193"/>
            <a:ext cx="8021782" cy="684937"/>
          </a:xfrm>
          <a:prstGeom prst="rect">
            <a:avLst/>
          </a:prstGeom>
        </p:spPr>
      </p:pic>
      <p:pic>
        <p:nvPicPr>
          <p:cNvPr id="20" name="Image 19">
            <a:extLst>
              <a:ext uri="{FF2B5EF4-FFF2-40B4-BE49-F238E27FC236}">
                <a16:creationId xmlns:a16="http://schemas.microsoft.com/office/drawing/2014/main" id="{AFE4B439-57F5-943A-6F0F-C74ED420E1AF}"/>
              </a:ext>
            </a:extLst>
          </p:cNvPr>
          <p:cNvPicPr>
            <a:picLocks noChangeAspect="1"/>
          </p:cNvPicPr>
          <p:nvPr/>
        </p:nvPicPr>
        <p:blipFill>
          <a:blip r:embed="rId8"/>
          <a:stretch>
            <a:fillRect/>
          </a:stretch>
        </p:blipFill>
        <p:spPr>
          <a:xfrm>
            <a:off x="1829954" y="3050456"/>
            <a:ext cx="5873486" cy="2850789"/>
          </a:xfrm>
          <a:prstGeom prst="rect">
            <a:avLst/>
          </a:prstGeom>
        </p:spPr>
      </p:pic>
    </p:spTree>
    <p:extLst>
      <p:ext uri="{BB962C8B-B14F-4D97-AF65-F5344CB8AC3E}">
        <p14:creationId xmlns:p14="http://schemas.microsoft.com/office/powerpoint/2010/main" val="2773196246"/>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D0172-ADEB-F299-01C6-6DA7D13EACC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82ADF9F-0259-C942-3CA6-0DD754C801D2}"/>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للتصحيح: من يتقاسم معنا إجابته؟ كيف توصلت للجواب؟</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96F11C32-B28D-F0C3-13D4-49F57547D74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3" name="Rectangle 2">
            <a:extLst>
              <a:ext uri="{FF2B5EF4-FFF2-40B4-BE49-F238E27FC236}">
                <a16:creationId xmlns:a16="http://schemas.microsoft.com/office/drawing/2014/main" id="{1093A077-D2B0-A35A-AC64-B957513C808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C"/>
                </a:solidFill>
                <a:latin typeface="Microsoft Uighur" panose="02000000000000000000" pitchFamily="2" charset="-78"/>
                <a:cs typeface="Microsoft Uighur" panose="02000000000000000000" pitchFamily="2" charset="-78"/>
              </a:rPr>
              <a:t>قراءة 2</a:t>
            </a:r>
            <a:endParaRPr lang="ar-MA" sz="2400" b="1" dirty="0">
              <a:solidFill>
                <a:srgbClr val="424D7C"/>
              </a:solidFill>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52B662AF-4E8B-69E4-A206-BDB364F0987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5" name="Rectangle 4">
            <a:extLst>
              <a:ext uri="{FF2B5EF4-FFF2-40B4-BE49-F238E27FC236}">
                <a16:creationId xmlns:a16="http://schemas.microsoft.com/office/drawing/2014/main" id="{E408D6AA-5FD6-20C9-8654-FA61BA0D9CF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49AB3"/>
                </a:solidFill>
                <a:latin typeface="Microsoft Uighur" panose="02000000000000000000" pitchFamily="2" charset="-78"/>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26E4FE3A-775F-2DEA-D0DC-19F5D13827C7}"/>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6500D24A-A9B3-42AF-83BE-98DF874F8819}"/>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8A5149DD-15C0-6661-6BD9-6A14A2B1B8FC}"/>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9D475AC9-D48E-529D-0276-7F70F9DE4CF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9CE3351A-F33B-1A12-4232-B5C4F5782A7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4E7DF6C7-C35B-8BBC-D816-A2EB7751220F}"/>
              </a:ext>
            </a:extLst>
          </p:cNvPr>
          <p:cNvPicPr>
            <a:picLocks noChangeAspect="1"/>
          </p:cNvPicPr>
          <p:nvPr/>
        </p:nvPicPr>
        <p:blipFill>
          <a:blip r:embed="rId7"/>
          <a:stretch>
            <a:fillRect/>
          </a:stretch>
        </p:blipFill>
        <p:spPr>
          <a:xfrm>
            <a:off x="482244" y="1925193"/>
            <a:ext cx="8021782" cy="684937"/>
          </a:xfrm>
          <a:prstGeom prst="rect">
            <a:avLst/>
          </a:prstGeom>
        </p:spPr>
      </p:pic>
      <p:sp>
        <p:nvSpPr>
          <p:cNvPr id="14" name="Titre 9">
            <a:extLst>
              <a:ext uri="{FF2B5EF4-FFF2-40B4-BE49-F238E27FC236}">
                <a16:creationId xmlns:a16="http://schemas.microsoft.com/office/drawing/2014/main" id="{07D881CD-F851-07D4-3919-C17D952A9BD4}"/>
              </a:ext>
            </a:extLst>
          </p:cNvPr>
          <p:cNvSpPr txBox="1">
            <a:spLocks/>
          </p:cNvSpPr>
          <p:nvPr/>
        </p:nvSpPr>
        <p:spPr>
          <a:xfrm>
            <a:off x="517640" y="3567465"/>
            <a:ext cx="8108720" cy="1360811"/>
          </a:xfrm>
          <a:prstGeom prst="rect">
            <a:avLst/>
          </a:prstGeom>
        </p:spPr>
        <p:txBody>
          <a:bodyPr vert="horz" lIns="91440" tIns="45720" rIns="91440" bIns="45720" rtlCol="0" anchor="ctr">
            <a:no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اَلْهدفُ مِنْ وَضْعِ إِشاراتِ ٱلسَّيْرِ ٱلضَّوْئِيَّةِ في ٱلْمُدُنِ هُوَ تَنْظيمُ حَرَكَةِ ٱلسَّيْرِ عِنْدَ تَقاطُعِ ٱلطُّرُقِ، تَجَنُّباً لِلِازْدِحامِ وَوُقوعِ </a:t>
            </a:r>
            <a:r>
              <a:rPr lang="ar-MA" sz="44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ٱلْحَوادِثِ</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وَضَمانَ مُرورٍ آمِنٍ وَمُنَظَّمٍ عَلى مُخْتَلِفِ ٱلطُّرُقِ.</a:t>
            </a:r>
            <a:endParaRPr lang="ar-MA" sz="4400" b="1" dirty="0">
              <a:solidFill>
                <a:srgbClr val="C00000"/>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4009209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81730-DD27-AAD0-6308-BB7ABF4156E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6E9F3A9-5EE2-341B-0BF1-3B390B11854C}"/>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السؤال الثاني:ماذا يعني الضوء الأحمر للمشاة؟</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594E84F7-8535-9BEA-53A0-1B783586749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8DE3C2CC-7734-932B-E2EC-0E7633ECEF5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0068298B-47CC-A08E-FEC9-CFA0EFEF854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3138B587-2345-9B84-B53D-2F539D12801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36194490-4B29-F7EE-BDB8-263B60A82D5B}"/>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C45BD348-09C2-7927-13DD-91239ECCF31E}"/>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CEEF105E-FD6E-5623-2512-57F92FB47243}"/>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C84CE415-C4F5-E6AE-1B1F-C5C8804A5A4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69C2A0FF-2AF8-FB16-686D-E50736CDA50F}"/>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2C918160-C754-41C7-1A9B-0798207EFB89}"/>
              </a:ext>
            </a:extLst>
          </p:cNvPr>
          <p:cNvPicPr>
            <a:picLocks noChangeAspect="1"/>
          </p:cNvPicPr>
          <p:nvPr/>
        </p:nvPicPr>
        <p:blipFill>
          <a:blip r:embed="rId7"/>
          <a:stretch>
            <a:fillRect/>
          </a:stretch>
        </p:blipFill>
        <p:spPr>
          <a:xfrm>
            <a:off x="1155359" y="1635955"/>
            <a:ext cx="6447079" cy="739204"/>
          </a:xfrm>
          <a:prstGeom prst="rect">
            <a:avLst/>
          </a:prstGeom>
        </p:spPr>
      </p:pic>
      <p:pic>
        <p:nvPicPr>
          <p:cNvPr id="19" name="Image 18">
            <a:extLst>
              <a:ext uri="{FF2B5EF4-FFF2-40B4-BE49-F238E27FC236}">
                <a16:creationId xmlns:a16="http://schemas.microsoft.com/office/drawing/2014/main" id="{DE229331-8117-1939-D6C2-7EAB2F44636B}"/>
              </a:ext>
            </a:extLst>
          </p:cNvPr>
          <p:cNvPicPr>
            <a:picLocks noChangeAspect="1"/>
          </p:cNvPicPr>
          <p:nvPr/>
        </p:nvPicPr>
        <p:blipFill>
          <a:blip r:embed="rId8"/>
          <a:stretch>
            <a:fillRect/>
          </a:stretch>
        </p:blipFill>
        <p:spPr>
          <a:xfrm>
            <a:off x="1829954" y="3050456"/>
            <a:ext cx="5873486" cy="2850789"/>
          </a:xfrm>
          <a:prstGeom prst="rect">
            <a:avLst/>
          </a:prstGeom>
        </p:spPr>
      </p:pic>
    </p:spTree>
    <p:extLst>
      <p:ext uri="{BB962C8B-B14F-4D97-AF65-F5344CB8AC3E}">
        <p14:creationId xmlns:p14="http://schemas.microsoft.com/office/powerpoint/2010/main" val="2720779410"/>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90D64-95A4-6C87-BBEC-A3FE2E1F8CA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D1FB0A8-CF17-0FA7-63BE-4AF78D26B8F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للتصحيح: من يتقاسم معنا إجابته؟ كيف توصلت للجواب؟</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DDEFB832-CC71-EDC3-4C2C-46DAB301861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8B5BFDC0-37A9-3B1F-1E5F-84B54F260E8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27C3F9D8-45F3-65A1-0F65-A62E8DCEEC17}"/>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975466D0-E6A5-4F5D-CB59-7C9465B93DB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02413866-5B7F-3AFA-11A3-62B3C00F5A4F}"/>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2346BE9E-9028-95EB-68B6-C90991B5BE5A}"/>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B74BBF32-6FC4-89C1-A684-DD7695A78310}"/>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2D4DC753-2EB5-B8AD-BB83-B5AA09051AE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AD0AC0BF-DBE4-5F53-6056-4D07A494FA3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13" name="Titre 9">
            <a:extLst>
              <a:ext uri="{FF2B5EF4-FFF2-40B4-BE49-F238E27FC236}">
                <a16:creationId xmlns:a16="http://schemas.microsoft.com/office/drawing/2014/main" id="{E791C2C7-29A8-F9AC-DCB2-EA88C86728BA}"/>
              </a:ext>
            </a:extLst>
          </p:cNvPr>
          <p:cNvSpPr txBox="1">
            <a:spLocks/>
          </p:cNvSpPr>
          <p:nvPr/>
        </p:nvSpPr>
        <p:spPr>
          <a:xfrm>
            <a:off x="848243" y="3546321"/>
            <a:ext cx="7485265" cy="1360811"/>
          </a:xfrm>
          <a:prstGeom prst="rect">
            <a:avLst/>
          </a:prstGeom>
        </p:spPr>
        <p:txBody>
          <a:bodyPr vert="horz" lIns="91440" tIns="45720" rIns="91440" bIns="45720" rtlCol="0" anchor="ctr">
            <a:no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عِنْدَما يومِضُ ٱلضَّوْءُ ٱلْأَحْمَرُ يُصْبِحُ مِنْ حَقِّ ٱلْمُشاةِ عُبورُ ٱلطَّريقٍ بِكُلِّ أَمانٍ.</a:t>
            </a:r>
          </a:p>
        </p:txBody>
      </p:sp>
      <p:pic>
        <p:nvPicPr>
          <p:cNvPr id="12" name="Image 11">
            <a:extLst>
              <a:ext uri="{FF2B5EF4-FFF2-40B4-BE49-F238E27FC236}">
                <a16:creationId xmlns:a16="http://schemas.microsoft.com/office/drawing/2014/main" id="{D216B57D-A5D9-18C7-465C-7E0700DD68CF}"/>
              </a:ext>
            </a:extLst>
          </p:cNvPr>
          <p:cNvPicPr>
            <a:picLocks noChangeAspect="1"/>
          </p:cNvPicPr>
          <p:nvPr/>
        </p:nvPicPr>
        <p:blipFill>
          <a:blip r:embed="rId7"/>
          <a:stretch>
            <a:fillRect/>
          </a:stretch>
        </p:blipFill>
        <p:spPr>
          <a:xfrm>
            <a:off x="1155359" y="1635955"/>
            <a:ext cx="6447079" cy="739204"/>
          </a:xfrm>
          <a:prstGeom prst="rect">
            <a:avLst/>
          </a:prstGeom>
        </p:spPr>
      </p:pic>
    </p:spTree>
    <p:extLst>
      <p:ext uri="{BB962C8B-B14F-4D97-AF65-F5344CB8AC3E}">
        <p14:creationId xmlns:p14="http://schemas.microsoft.com/office/powerpoint/2010/main" val="16510152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42636-A36A-3380-DC3F-03025508849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C4F6767-2D1F-4F52-6FD4-B5D1577E2DB4}"/>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السؤال الثالث:ما السبب في أن الضوء الأخضر الوامض يعني الحذر؟</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73E805C4-DE05-A92B-C780-7C4BCA0B2A2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35A7412F-D78E-D8FE-5378-FC7647C3FFF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DD458A59-5C42-201F-BE89-86190A14D7B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F952E968-7721-732F-2C32-5FDA9C9A549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DE9E917B-26CA-CEE5-85B9-6E430ECAD76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5D168241-3365-64D9-4758-C7C3DC8A8A7D}"/>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B085BF9E-2DA6-FE54-79F5-DECFFC5C94A2}"/>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EEC2C9E1-E572-6A6C-1394-0E55F8DB63C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F4748E4C-CA56-2191-8406-360E65F8592A}"/>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4" name="Image 13">
            <a:extLst>
              <a:ext uri="{FF2B5EF4-FFF2-40B4-BE49-F238E27FC236}">
                <a16:creationId xmlns:a16="http://schemas.microsoft.com/office/drawing/2014/main" id="{A5B423BA-73A0-7A06-4FF1-F08CC3861919}"/>
              </a:ext>
            </a:extLst>
          </p:cNvPr>
          <p:cNvPicPr>
            <a:picLocks noChangeAspect="1"/>
          </p:cNvPicPr>
          <p:nvPr/>
        </p:nvPicPr>
        <p:blipFill>
          <a:blip r:embed="rId7"/>
          <a:stretch>
            <a:fillRect/>
          </a:stretch>
        </p:blipFill>
        <p:spPr>
          <a:xfrm>
            <a:off x="446808" y="1479798"/>
            <a:ext cx="7155629" cy="614861"/>
          </a:xfrm>
          <a:prstGeom prst="rect">
            <a:avLst/>
          </a:prstGeom>
        </p:spPr>
      </p:pic>
      <p:pic>
        <p:nvPicPr>
          <p:cNvPr id="15" name="Image 14">
            <a:extLst>
              <a:ext uri="{FF2B5EF4-FFF2-40B4-BE49-F238E27FC236}">
                <a16:creationId xmlns:a16="http://schemas.microsoft.com/office/drawing/2014/main" id="{39ADA9BD-4582-FAA7-503A-4CBF9B0E5D31}"/>
              </a:ext>
            </a:extLst>
          </p:cNvPr>
          <p:cNvPicPr>
            <a:picLocks noChangeAspect="1"/>
          </p:cNvPicPr>
          <p:nvPr/>
        </p:nvPicPr>
        <p:blipFill>
          <a:blip r:embed="rId8"/>
          <a:stretch>
            <a:fillRect/>
          </a:stretch>
        </p:blipFill>
        <p:spPr>
          <a:xfrm>
            <a:off x="1829954" y="3050456"/>
            <a:ext cx="5873486" cy="2850789"/>
          </a:xfrm>
          <a:prstGeom prst="rect">
            <a:avLst/>
          </a:prstGeom>
        </p:spPr>
      </p:pic>
    </p:spTree>
    <p:extLst>
      <p:ext uri="{BB962C8B-B14F-4D97-AF65-F5344CB8AC3E}">
        <p14:creationId xmlns:p14="http://schemas.microsoft.com/office/powerpoint/2010/main" val="147255381"/>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34DE7-1BCB-869F-FD55-6FEADB806F3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ECB1B83-FD1C-2836-35E1-AFA96489AE9A}"/>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للتصحيح: من يتقاسم معنا إجابته؟ كيف توصلت للجواب؟</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0721C769-065F-FD7A-D9C5-1FFF6D384D1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8A693574-19BE-DB9D-62A9-05639E9561A0}"/>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59FB3E9C-F9E3-B0A4-E6D1-6207826FB3B2}"/>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99224AC9-0C0A-B79E-CAB8-6B6B5280EC0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4603104B-8830-F003-03C8-97DD54D1EF8F}"/>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E047AB68-C96E-4B08-C773-EFD2E936F3EB}"/>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3D9D99A4-95C5-75A6-D02E-76C1B7C4DD2D}"/>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C9D7A4BA-1259-D4A5-B06D-AA59BBC5CAA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A36288C2-82A8-44C4-613B-70C9D8660F87}"/>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12" name="Titre 9">
            <a:extLst>
              <a:ext uri="{FF2B5EF4-FFF2-40B4-BE49-F238E27FC236}">
                <a16:creationId xmlns:a16="http://schemas.microsoft.com/office/drawing/2014/main" id="{1BB95D47-6C4C-732A-0898-9DAAFDEFEA7B}"/>
              </a:ext>
            </a:extLst>
          </p:cNvPr>
          <p:cNvSpPr txBox="1">
            <a:spLocks/>
          </p:cNvSpPr>
          <p:nvPr/>
        </p:nvSpPr>
        <p:spPr>
          <a:xfrm>
            <a:off x="970062" y="2857502"/>
            <a:ext cx="7449576" cy="2254825"/>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وَميضُ ٱلضَّوْءِ </a:t>
            </a:r>
            <a:r>
              <a:rPr lang="ar-MA" sz="44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ٱلْأَخْضَرِ</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يُنْبِئُ بِأَنَّهُ عَلى وَشْكِ </a:t>
            </a:r>
            <a:r>
              <a:rPr lang="ar-MA" sz="44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ٱلتَّحَوُّلِ</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إِلى </a:t>
            </a:r>
            <a:r>
              <a:rPr lang="ar-MA" sz="44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ٱلْأَصْفَرِ</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ثُمَّ إِلى ٱلْأَحْمَرِ، فَهُوَ إِشارَةُ تَحْذيرٍ لِلسّائِقينَ بِأَنَّ وَقْتَ عُبورِ ٱلْمُشاةِ قَدِ </a:t>
            </a:r>
            <a:r>
              <a:rPr lang="ar-MA" sz="44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ٱقْتَرَبَ</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a:t>
            </a:r>
            <a:endParaRPr lang="ar-MA" sz="4400" b="1" dirty="0">
              <a:solidFill>
                <a:srgbClr val="C00000"/>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3" name="Image 12">
            <a:extLst>
              <a:ext uri="{FF2B5EF4-FFF2-40B4-BE49-F238E27FC236}">
                <a16:creationId xmlns:a16="http://schemas.microsoft.com/office/drawing/2014/main" id="{23CB1F33-DDFE-B9CF-F4C0-109F96C94208}"/>
              </a:ext>
            </a:extLst>
          </p:cNvPr>
          <p:cNvPicPr>
            <a:picLocks noChangeAspect="1"/>
          </p:cNvPicPr>
          <p:nvPr/>
        </p:nvPicPr>
        <p:blipFill>
          <a:blip r:embed="rId7"/>
          <a:stretch>
            <a:fillRect/>
          </a:stretch>
        </p:blipFill>
        <p:spPr>
          <a:xfrm>
            <a:off x="446808" y="1479798"/>
            <a:ext cx="7155629" cy="614861"/>
          </a:xfrm>
          <a:prstGeom prst="rect">
            <a:avLst/>
          </a:prstGeom>
        </p:spPr>
      </p:pic>
    </p:spTree>
    <p:extLst>
      <p:ext uri="{BB962C8B-B14F-4D97-AF65-F5344CB8AC3E}">
        <p14:creationId xmlns:p14="http://schemas.microsoft.com/office/powerpoint/2010/main" val="33604868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6A622-8C34-C454-CE23-97782197E70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4D29671-D09A-A163-6F2E-2FBBE9EBE49C}"/>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السؤال الرابع:لماذا يتم ربط الإشارات الضوئية بالحاسوب في رأيك؟</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DA4F4D5E-9ED5-2C25-154D-522B82A425B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103FFD96-94BA-7802-6E6C-9E656DA65A7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807A9A54-46D4-994B-C462-B2DFC37166E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23EE852C-E679-8B51-4C36-ED4C7B201EE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ADBA7BAA-DB4A-6402-B824-08C60AA962F9}"/>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6971D8CA-A5D5-5DAB-E059-8311EA330654}"/>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61691482-2FD3-8F0C-9A68-5C1712721D2C}"/>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6EFF1023-8646-2DAB-63D7-FCCC8EE9AD3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5705E591-476B-071E-CC85-184283F1B86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4" name="Image 13">
            <a:extLst>
              <a:ext uri="{FF2B5EF4-FFF2-40B4-BE49-F238E27FC236}">
                <a16:creationId xmlns:a16="http://schemas.microsoft.com/office/drawing/2014/main" id="{179EFC2E-8FF2-0325-CFD8-87C346DC34B6}"/>
              </a:ext>
            </a:extLst>
          </p:cNvPr>
          <p:cNvPicPr>
            <a:picLocks noChangeAspect="1"/>
          </p:cNvPicPr>
          <p:nvPr/>
        </p:nvPicPr>
        <p:blipFill>
          <a:blip r:embed="rId7"/>
          <a:stretch>
            <a:fillRect/>
          </a:stretch>
        </p:blipFill>
        <p:spPr>
          <a:xfrm>
            <a:off x="446809" y="1484521"/>
            <a:ext cx="7155629" cy="671536"/>
          </a:xfrm>
          <a:prstGeom prst="rect">
            <a:avLst/>
          </a:prstGeom>
        </p:spPr>
      </p:pic>
      <p:pic>
        <p:nvPicPr>
          <p:cNvPr id="15" name="Image 14">
            <a:extLst>
              <a:ext uri="{FF2B5EF4-FFF2-40B4-BE49-F238E27FC236}">
                <a16:creationId xmlns:a16="http://schemas.microsoft.com/office/drawing/2014/main" id="{F0A78F28-ABCA-5203-74CA-3C56A9FE38CB}"/>
              </a:ext>
            </a:extLst>
          </p:cNvPr>
          <p:cNvPicPr>
            <a:picLocks noChangeAspect="1"/>
          </p:cNvPicPr>
          <p:nvPr/>
        </p:nvPicPr>
        <p:blipFill>
          <a:blip r:embed="rId8"/>
          <a:stretch>
            <a:fillRect/>
          </a:stretch>
        </p:blipFill>
        <p:spPr>
          <a:xfrm>
            <a:off x="1829954" y="3050456"/>
            <a:ext cx="5873486" cy="2850789"/>
          </a:xfrm>
          <a:prstGeom prst="rect">
            <a:avLst/>
          </a:prstGeom>
        </p:spPr>
      </p:pic>
    </p:spTree>
    <p:extLst>
      <p:ext uri="{BB962C8B-B14F-4D97-AF65-F5344CB8AC3E}">
        <p14:creationId xmlns:p14="http://schemas.microsoft.com/office/powerpoint/2010/main" val="4090741995"/>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B88FD-8A54-2848-C04A-8AE4E8D5EC9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89CCD5C-769D-5078-A6B9-68EFA72F8966}"/>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للتصحيح: من يتقاسم معنا إجابته؟ كيف توصلت للجواب؟</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25B4F81D-F3C9-B78F-0A89-C1BACCA07BA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A691C306-B73E-E8F8-1FDB-D00E6CCC124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751820E8-FFF4-BE15-7729-48ABDDD84F5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F44CFBCA-E1E7-3624-B60F-CA93490200F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68D681F2-BA63-5A46-9744-D29A189D5B4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31E0B834-8410-D916-FC0E-196127A149BF}"/>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83A918CA-8383-36A0-0AFD-D617C2124CA2}"/>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AB4CFEE5-5918-B03E-E227-3DECBE7B457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47A29041-4444-F83D-E4E1-AE32C58640B0}"/>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12" name="Titre 9">
            <a:extLst>
              <a:ext uri="{FF2B5EF4-FFF2-40B4-BE49-F238E27FC236}">
                <a16:creationId xmlns:a16="http://schemas.microsoft.com/office/drawing/2014/main" id="{070F067C-B652-2075-E827-AB442DB42F03}"/>
              </a:ext>
            </a:extLst>
          </p:cNvPr>
          <p:cNvSpPr txBox="1">
            <a:spLocks/>
          </p:cNvSpPr>
          <p:nvPr/>
        </p:nvSpPr>
        <p:spPr>
          <a:xfrm>
            <a:off x="286456" y="2636521"/>
            <a:ext cx="8413358" cy="3157747"/>
          </a:xfrm>
          <a:prstGeom prst="rect">
            <a:avLst/>
          </a:prstGeom>
        </p:spPr>
        <p:txBody>
          <a:bodyPr vert="horz" lIns="91440" tIns="45720" rIns="91440" bIns="45720" rtlCol="0" anchor="ctr">
            <a:no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في رَأْيي، يُرْبَطُ ٱلنِّظامُ </a:t>
            </a:r>
            <a:r>
              <a:rPr lang="ar-MA" sz="44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بِٱلْحاسوبِ</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لِأَسْبابٍ عِدَّةٍ:</a:t>
            </a:r>
          </a:p>
          <a:p>
            <a:pPr defTabSz="457200">
              <a:lnSpc>
                <a:spcPct val="100000"/>
              </a:lnSpc>
              <a:spcBef>
                <a:spcPts val="0"/>
              </a:spcBef>
              <a:defRPr/>
            </a:pPr>
            <a:endParaRPr lang="ar-MA" sz="1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a:p>
            <a:pPr defTabSz="457200">
              <a:lnSpc>
                <a:spcPct val="100000"/>
              </a:lnSpc>
              <a:spcBef>
                <a:spcPts val="0"/>
              </a:spcBef>
              <a:defRPr/>
            </a:pPr>
            <a:r>
              <a:rPr lang="ar-MA" sz="36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أَوَّلاً: لِأَنَّ ٱلْحاسوبَ يَعْمَلُ بِسُرْعَةٍ فائِقَةٍ لا يَقْدِرُ عَلَيْها ٱلْإِنْسانُ، فَهُوَ يَحْسُبُ عَدَدَ ٱلسَّيّاراتِ وَيُقَرِّرُ تَوْقيتَ تَغْييرِ </a:t>
            </a:r>
            <a:r>
              <a:rPr lang="ar-MA" sz="3600" b="1" dirty="0" err="1">
                <a:solidFill>
                  <a:schemeClr val="tx1"/>
                </a:solidFill>
                <a:latin typeface="Microsoft Uighur" panose="02000000000000000000" pitchFamily="2" charset="-78"/>
                <a:ea typeface="Calibri" panose="020F0502020204030204" pitchFamily="34" charset="0"/>
                <a:cs typeface="Microsoft Uighur" panose="02000000000000000000" pitchFamily="2" charset="-78"/>
              </a:rPr>
              <a:t>ٱلْإِشارَةِ</a:t>
            </a:r>
            <a:r>
              <a:rPr lang="ar-MA" sz="36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 في ثَوانٍ مَعْدودَةٍ.</a:t>
            </a:r>
          </a:p>
          <a:p>
            <a:pPr defTabSz="457200">
              <a:lnSpc>
                <a:spcPct val="100000"/>
              </a:lnSpc>
              <a:spcBef>
                <a:spcPts val="0"/>
              </a:spcBef>
              <a:defRPr/>
            </a:pPr>
            <a:endParaRPr lang="ar-MA" sz="14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endParaRPr>
          </a:p>
          <a:p>
            <a:pPr defTabSz="457200">
              <a:lnSpc>
                <a:spcPct val="100000"/>
              </a:lnSpc>
              <a:spcBef>
                <a:spcPts val="0"/>
              </a:spcBef>
              <a:defRPr/>
            </a:pPr>
            <a:r>
              <a:rPr lang="ar-MA" sz="36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ثانِياً: لِأَنَّ رَبْطَها </a:t>
            </a:r>
            <a:r>
              <a:rPr lang="ar-MA" sz="3600" b="1" dirty="0" err="1">
                <a:solidFill>
                  <a:schemeClr val="tx1"/>
                </a:solidFill>
                <a:latin typeface="Microsoft Uighur" panose="02000000000000000000" pitchFamily="2" charset="-78"/>
                <a:ea typeface="Calibri" panose="020F0502020204030204" pitchFamily="34" charset="0"/>
                <a:cs typeface="Microsoft Uighur" panose="02000000000000000000" pitchFamily="2" charset="-78"/>
              </a:rPr>
              <a:t>بِٱلْحاسوبِ</a:t>
            </a:r>
            <a:r>
              <a:rPr lang="ar-MA" sz="36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 يَجْعَلُها تَسْتَجيبُ لِلْواقِعِ </a:t>
            </a:r>
            <a:r>
              <a:rPr lang="ar-MA" sz="3600" b="1" dirty="0" err="1">
                <a:solidFill>
                  <a:schemeClr val="tx1"/>
                </a:solidFill>
                <a:latin typeface="Microsoft Uighur" panose="02000000000000000000" pitchFamily="2" charset="-78"/>
                <a:ea typeface="Calibri" panose="020F0502020204030204" pitchFamily="34" charset="0"/>
                <a:cs typeface="Microsoft Uighur" panose="02000000000000000000" pitchFamily="2" charset="-78"/>
              </a:rPr>
              <a:t>ٱلْمُتَغَيِّرِ</a:t>
            </a:r>
            <a:r>
              <a:rPr lang="ar-MA" sz="36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 لِحَرَكَةِ ٱلسَّيْرِ لَحْظَةً بِلَحْظَةٍ.</a:t>
            </a:r>
            <a:endParaRPr lang="ar-MA" sz="3600" b="1" dirty="0">
              <a:solidFill>
                <a:schemeClr val="tx1"/>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3" name="Image 12">
            <a:extLst>
              <a:ext uri="{FF2B5EF4-FFF2-40B4-BE49-F238E27FC236}">
                <a16:creationId xmlns:a16="http://schemas.microsoft.com/office/drawing/2014/main" id="{CB8E1BE9-0685-BC35-858B-36259470CCA3}"/>
              </a:ext>
            </a:extLst>
          </p:cNvPr>
          <p:cNvPicPr>
            <a:picLocks noChangeAspect="1"/>
          </p:cNvPicPr>
          <p:nvPr/>
        </p:nvPicPr>
        <p:blipFill>
          <a:blip r:embed="rId7"/>
          <a:stretch>
            <a:fillRect/>
          </a:stretch>
        </p:blipFill>
        <p:spPr>
          <a:xfrm>
            <a:off x="446809" y="1484521"/>
            <a:ext cx="7155629" cy="671536"/>
          </a:xfrm>
          <a:prstGeom prst="rect">
            <a:avLst/>
          </a:prstGeom>
        </p:spPr>
      </p:pic>
    </p:spTree>
    <p:extLst>
      <p:ext uri="{BB962C8B-B14F-4D97-AF65-F5344CB8AC3E}">
        <p14:creationId xmlns:p14="http://schemas.microsoft.com/office/powerpoint/2010/main" val="1506649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iterate type="wd">
                                    <p:tmPct val="65000"/>
                                  </p:iterate>
                                  <p:childTnLst>
                                    <p:set>
                                      <p:cBhvr>
                                        <p:cTn id="11" dur="1" fill="hold">
                                          <p:stCondLst>
                                            <p:cond delay="0"/>
                                          </p:stCondLst>
                                        </p:cTn>
                                        <p:tgtEl>
                                          <p:spTgt spid="12">
                                            <p:txEl>
                                              <p:pRg st="2" end="2"/>
                                            </p:txEl>
                                          </p:spTgt>
                                        </p:tgtEl>
                                        <p:attrNameLst>
                                          <p:attrName>style.visibility</p:attrName>
                                        </p:attrNameLst>
                                      </p:cBhvr>
                                      <p:to>
                                        <p:strVal val="visible"/>
                                      </p:to>
                                    </p:set>
                                    <p:animEffect transition="in" filter="fade">
                                      <p:cBhvr>
                                        <p:cTn id="12" dur="500"/>
                                        <p:tgtEl>
                                          <p:spTgt spid="1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iterate type="wd">
                                    <p:tmPct val="65000"/>
                                  </p:iterate>
                                  <p:childTnLst>
                                    <p:set>
                                      <p:cBhvr>
                                        <p:cTn id="16" dur="1" fill="hold">
                                          <p:stCondLst>
                                            <p:cond delay="0"/>
                                          </p:stCondLst>
                                        </p:cTn>
                                        <p:tgtEl>
                                          <p:spTgt spid="12">
                                            <p:txEl>
                                              <p:pRg st="4" end="4"/>
                                            </p:txEl>
                                          </p:spTgt>
                                        </p:tgtEl>
                                        <p:attrNameLst>
                                          <p:attrName>style.visibility</p:attrName>
                                        </p:attrNameLst>
                                      </p:cBhvr>
                                      <p:to>
                                        <p:strVal val="visible"/>
                                      </p:to>
                                    </p:set>
                                    <p:animEffect transition="in" filter="fade">
                                      <p:cBhvr>
                                        <p:cTn id="17"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7EE97-8FCE-480A-B8F9-995B15FA8F6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B75FAAC-73EE-364C-CF28-D66A2FA1E721}"/>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السؤال </a:t>
            </a:r>
            <a:r>
              <a:rPr lang="ar-MA" sz="2400" b="1" dirty="0" err="1">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الخامس:أحول</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معلومات النص إلى جدول.</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79291AA5-736C-4791-9B70-597F9BF9968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26FE3E43-5C7F-BE34-8E21-26205AF2EBC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BDF60BB8-60ED-7A14-2CDE-D61075C812B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EF17F1D4-2C84-0CAF-AD0C-581E587FA31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816132F1-2BCC-0E9D-4034-12C6439BAD3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44B47468-EF02-0469-803B-8631919F4162}"/>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E475A94B-0CFC-6AB4-E2CA-C0B5CA82A8AB}"/>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2A906A13-08AC-9F3C-5A7C-050B2421B32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0236D42C-44A3-8439-F3C4-7C91B17375F7}"/>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5" name="Image 14">
            <a:extLst>
              <a:ext uri="{FF2B5EF4-FFF2-40B4-BE49-F238E27FC236}">
                <a16:creationId xmlns:a16="http://schemas.microsoft.com/office/drawing/2014/main" id="{7C37C7A3-8D50-BC78-93DC-883E1A7D070D}"/>
              </a:ext>
            </a:extLst>
          </p:cNvPr>
          <p:cNvPicPr>
            <a:picLocks noChangeAspect="1"/>
          </p:cNvPicPr>
          <p:nvPr/>
        </p:nvPicPr>
        <p:blipFill>
          <a:blip r:embed="rId7"/>
          <a:stretch>
            <a:fillRect/>
          </a:stretch>
        </p:blipFill>
        <p:spPr>
          <a:xfrm>
            <a:off x="1058390" y="1476228"/>
            <a:ext cx="6191579" cy="721833"/>
          </a:xfrm>
          <a:prstGeom prst="rect">
            <a:avLst/>
          </a:prstGeom>
        </p:spPr>
      </p:pic>
      <p:pic>
        <p:nvPicPr>
          <p:cNvPr id="18" name="Image 17">
            <a:extLst>
              <a:ext uri="{FF2B5EF4-FFF2-40B4-BE49-F238E27FC236}">
                <a16:creationId xmlns:a16="http://schemas.microsoft.com/office/drawing/2014/main" id="{7DEB3912-FFBF-CD21-E7CA-9C8A81E1FFCF}"/>
              </a:ext>
            </a:extLst>
          </p:cNvPr>
          <p:cNvPicPr>
            <a:picLocks noChangeAspect="1"/>
          </p:cNvPicPr>
          <p:nvPr/>
        </p:nvPicPr>
        <p:blipFill>
          <a:blip r:embed="rId8"/>
          <a:stretch>
            <a:fillRect/>
          </a:stretch>
        </p:blipFill>
        <p:spPr>
          <a:xfrm>
            <a:off x="430612" y="2844624"/>
            <a:ext cx="8282775" cy="3002971"/>
          </a:xfrm>
          <a:prstGeom prst="rect">
            <a:avLst/>
          </a:prstGeom>
        </p:spPr>
      </p:pic>
    </p:spTree>
    <p:extLst>
      <p:ext uri="{BB962C8B-B14F-4D97-AF65-F5344CB8AC3E}">
        <p14:creationId xmlns:p14="http://schemas.microsoft.com/office/powerpoint/2010/main" val="2575030385"/>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C1FB1-4C29-6D89-FE61-D45199F2D5E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773981D-4AE7-D660-BEEC-53C848B198A7}"/>
              </a:ext>
            </a:extLst>
          </p:cNvPr>
          <p:cNvSpPr>
            <a:spLocks noGrp="1"/>
          </p:cNvSpPr>
          <p:nvPr>
            <p:ph type="title"/>
          </p:nvPr>
        </p:nvSpPr>
        <p:spPr>
          <a:xfrm>
            <a:off x="301337" y="756000"/>
            <a:ext cx="7274946"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للتصحيح: من يتقاسم معنا إجابته؟ كيف توصلت للجواب؟</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-يوجه المتعلمين إلى تحديد دلالة الألوان بالنسبة للسائقين. ثم يمكن أن يناقش معهم دلالتها بالنسبة للمشاة.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6555B576-3B28-77E3-CD49-0B1B8969EA6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6851377C-F94F-2284-0DB8-637E6CCC397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43F21CFB-79E3-DD63-A035-2DC0F4B5FFE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9AE4A669-A0AA-C8E9-8D7E-C6F1B3723E9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F3260288-0D8E-8BBD-DB94-9EF0A3482A99}"/>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1F553507-7383-E6D6-21FD-61D358F86143}"/>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95FC7A09-2FE0-6DDE-416B-5C7BB784B5F8}"/>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ADE3C998-3408-C2F2-9D85-F5B18AED3FE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58F504D7-CC45-3FEF-5CEA-D4A4E4EC6A1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E1D32468-0330-5FB1-ECC9-710BEF6CB8D7}"/>
              </a:ext>
            </a:extLst>
          </p:cNvPr>
          <p:cNvPicPr>
            <a:picLocks noChangeAspect="1"/>
          </p:cNvPicPr>
          <p:nvPr/>
        </p:nvPicPr>
        <p:blipFill>
          <a:blip r:embed="rId7"/>
          <a:stretch>
            <a:fillRect/>
          </a:stretch>
        </p:blipFill>
        <p:spPr>
          <a:xfrm>
            <a:off x="1058390" y="1476228"/>
            <a:ext cx="6191579" cy="721833"/>
          </a:xfrm>
          <a:prstGeom prst="rect">
            <a:avLst/>
          </a:prstGeom>
        </p:spPr>
      </p:pic>
      <p:pic>
        <p:nvPicPr>
          <p:cNvPr id="14" name="Image 13">
            <a:extLst>
              <a:ext uri="{FF2B5EF4-FFF2-40B4-BE49-F238E27FC236}">
                <a16:creationId xmlns:a16="http://schemas.microsoft.com/office/drawing/2014/main" id="{06E96A98-B054-4EEE-01ED-89D5EEF8271C}"/>
              </a:ext>
            </a:extLst>
          </p:cNvPr>
          <p:cNvPicPr>
            <a:picLocks noChangeAspect="1"/>
          </p:cNvPicPr>
          <p:nvPr/>
        </p:nvPicPr>
        <p:blipFill>
          <a:blip r:embed="rId8"/>
          <a:stretch>
            <a:fillRect/>
          </a:stretch>
        </p:blipFill>
        <p:spPr>
          <a:xfrm>
            <a:off x="430612" y="2844624"/>
            <a:ext cx="8282775" cy="3002971"/>
          </a:xfrm>
          <a:prstGeom prst="rect">
            <a:avLst/>
          </a:prstGeom>
        </p:spPr>
      </p:pic>
      <p:sp>
        <p:nvSpPr>
          <p:cNvPr id="15" name="Titre 9">
            <a:extLst>
              <a:ext uri="{FF2B5EF4-FFF2-40B4-BE49-F238E27FC236}">
                <a16:creationId xmlns:a16="http://schemas.microsoft.com/office/drawing/2014/main" id="{474867D0-CC61-692D-9C8E-4282C873212F}"/>
              </a:ext>
            </a:extLst>
          </p:cNvPr>
          <p:cNvSpPr txBox="1">
            <a:spLocks/>
          </p:cNvSpPr>
          <p:nvPr/>
        </p:nvSpPr>
        <p:spPr>
          <a:xfrm>
            <a:off x="6476485" y="3564611"/>
            <a:ext cx="1991776" cy="864026"/>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اَلْأَخْضَرُ</a:t>
            </a:r>
            <a:endParaRPr lang="ar-MA" sz="4000" b="1" dirty="0">
              <a:solidFill>
                <a:srgbClr val="C00000"/>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7" name="Titre 9">
            <a:extLst>
              <a:ext uri="{FF2B5EF4-FFF2-40B4-BE49-F238E27FC236}">
                <a16:creationId xmlns:a16="http://schemas.microsoft.com/office/drawing/2014/main" id="{F4657B36-0DCF-A0A4-2008-37B2D58A589C}"/>
              </a:ext>
            </a:extLst>
          </p:cNvPr>
          <p:cNvSpPr txBox="1">
            <a:spLocks/>
          </p:cNvSpPr>
          <p:nvPr/>
        </p:nvSpPr>
        <p:spPr>
          <a:xfrm>
            <a:off x="3766773" y="3564611"/>
            <a:ext cx="1991776" cy="864026"/>
          </a:xfrm>
          <a:prstGeom prst="rect">
            <a:avLst/>
          </a:prstGeom>
        </p:spPr>
        <p:txBody>
          <a:bodyPr vert="horz" lIns="91440" tIns="45720" rIns="91440" bIns="45720" rtlCol="0" anchor="ctr">
            <a:normAutofit fontScale="700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اَلطَّريقُ مَفْتوحٌ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وَٱلْمُرورُ</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مَسْموحٌ بِهِ.</a:t>
            </a:r>
            <a:endParaRPr lang="ar-MA" sz="4000" b="1" dirty="0">
              <a:solidFill>
                <a:srgbClr val="C00000"/>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Titre 9">
            <a:extLst>
              <a:ext uri="{FF2B5EF4-FFF2-40B4-BE49-F238E27FC236}">
                <a16:creationId xmlns:a16="http://schemas.microsoft.com/office/drawing/2014/main" id="{57FFB43C-EC0B-2005-D110-0810CE877CB2}"/>
              </a:ext>
            </a:extLst>
          </p:cNvPr>
          <p:cNvSpPr txBox="1">
            <a:spLocks/>
          </p:cNvSpPr>
          <p:nvPr/>
        </p:nvSpPr>
        <p:spPr>
          <a:xfrm>
            <a:off x="492816" y="3575531"/>
            <a:ext cx="2409408" cy="864026"/>
          </a:xfrm>
          <a:prstGeom prst="rect">
            <a:avLst/>
          </a:prstGeom>
        </p:spPr>
        <p:txBody>
          <a:bodyPr vert="horz" lIns="91440" tIns="45720" rIns="91440" bIns="45720" rtlCol="0" anchor="ctr">
            <a:normAutofit fontScale="700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اَلاِسْتِمْرارُ في ٱلسَّيْرِ بِأَمانٍ</a:t>
            </a:r>
          </a:p>
        </p:txBody>
      </p:sp>
      <p:sp>
        <p:nvSpPr>
          <p:cNvPr id="19" name="Titre 9">
            <a:extLst>
              <a:ext uri="{FF2B5EF4-FFF2-40B4-BE49-F238E27FC236}">
                <a16:creationId xmlns:a16="http://schemas.microsoft.com/office/drawing/2014/main" id="{8B4D842F-AEFD-737B-9A26-EE1A1FACB96E}"/>
              </a:ext>
            </a:extLst>
          </p:cNvPr>
          <p:cNvSpPr txBox="1">
            <a:spLocks/>
          </p:cNvSpPr>
          <p:nvPr/>
        </p:nvSpPr>
        <p:spPr>
          <a:xfrm>
            <a:off x="6414281" y="4284598"/>
            <a:ext cx="1991776" cy="864026"/>
          </a:xfrm>
          <a:prstGeom prst="rect">
            <a:avLst/>
          </a:prstGeom>
        </p:spPr>
        <p:txBody>
          <a:bodyPr vert="horz" lIns="91440" tIns="45720" rIns="91440" bIns="45720" rtlCol="0" anchor="ctr">
            <a:normAutofit fontScale="850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اَلْأَخْضَرُ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ٱلْوامِضُ</a:t>
            </a:r>
            <a:endParaRPr lang="ar-MA" sz="4000" b="1" dirty="0">
              <a:solidFill>
                <a:srgbClr val="C00000"/>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0" name="Titre 9">
            <a:extLst>
              <a:ext uri="{FF2B5EF4-FFF2-40B4-BE49-F238E27FC236}">
                <a16:creationId xmlns:a16="http://schemas.microsoft.com/office/drawing/2014/main" id="{B3E117AE-9121-8EC5-51EF-C23D3D3C21A6}"/>
              </a:ext>
            </a:extLst>
          </p:cNvPr>
          <p:cNvSpPr txBox="1">
            <a:spLocks/>
          </p:cNvSpPr>
          <p:nvPr/>
        </p:nvSpPr>
        <p:spPr>
          <a:xfrm>
            <a:off x="3766773" y="4284598"/>
            <a:ext cx="1991776" cy="864026"/>
          </a:xfrm>
          <a:prstGeom prst="rect">
            <a:avLst/>
          </a:prstGeom>
        </p:spPr>
        <p:txBody>
          <a:bodyPr vert="horz" lIns="91440" tIns="45720" rIns="91440" bIns="45720" rtlCol="0" anchor="ctr">
            <a:normAutofit fontScale="700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اَلْإِشارَةُ عَلى وَشْكِ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ٱلتَّغَيُّرِ</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إِلى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ٱلْأَصْفَرِ</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a:t>
            </a:r>
            <a:endParaRPr lang="ar-MA" sz="4000" b="1" dirty="0">
              <a:solidFill>
                <a:srgbClr val="C00000"/>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1" name="Titre 9">
            <a:extLst>
              <a:ext uri="{FF2B5EF4-FFF2-40B4-BE49-F238E27FC236}">
                <a16:creationId xmlns:a16="http://schemas.microsoft.com/office/drawing/2014/main" id="{CCB77938-D675-518B-7069-E101E8747E0C}"/>
              </a:ext>
            </a:extLst>
          </p:cNvPr>
          <p:cNvSpPr txBox="1">
            <a:spLocks/>
          </p:cNvSpPr>
          <p:nvPr/>
        </p:nvSpPr>
        <p:spPr>
          <a:xfrm>
            <a:off x="910448" y="4346109"/>
            <a:ext cx="1991776" cy="864026"/>
          </a:xfrm>
          <a:prstGeom prst="rect">
            <a:avLst/>
          </a:prstGeom>
        </p:spPr>
        <p:txBody>
          <a:bodyPr vert="horz" lIns="91440" tIns="45720" rIns="91440" bIns="45720" rtlCol="0" anchor="ctr">
            <a:normAutofit fontScale="700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اَلْحَذَرُ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وَٱلِاسْتِعْدادُ</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لِلتَّوَقُّفِ.</a:t>
            </a:r>
            <a:endParaRPr lang="ar-MA" sz="4000" b="1" dirty="0">
              <a:solidFill>
                <a:srgbClr val="C00000"/>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2" name="Titre 9">
            <a:extLst>
              <a:ext uri="{FF2B5EF4-FFF2-40B4-BE49-F238E27FC236}">
                <a16:creationId xmlns:a16="http://schemas.microsoft.com/office/drawing/2014/main" id="{C666EAF4-8D41-622F-CD74-ED00BA10CE59}"/>
              </a:ext>
            </a:extLst>
          </p:cNvPr>
          <p:cNvSpPr txBox="1">
            <a:spLocks/>
          </p:cNvSpPr>
          <p:nvPr/>
        </p:nvSpPr>
        <p:spPr>
          <a:xfrm>
            <a:off x="6414281" y="5066097"/>
            <a:ext cx="1991776" cy="864026"/>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اَلْأَحْمَرُ</a:t>
            </a:r>
            <a:endParaRPr lang="ar-MA" sz="4000" b="1" dirty="0">
              <a:solidFill>
                <a:srgbClr val="C00000"/>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3" name="Titre 9">
            <a:extLst>
              <a:ext uri="{FF2B5EF4-FFF2-40B4-BE49-F238E27FC236}">
                <a16:creationId xmlns:a16="http://schemas.microsoft.com/office/drawing/2014/main" id="{D1F30500-BCB4-9A25-1FCF-49DCD62739D5}"/>
              </a:ext>
            </a:extLst>
          </p:cNvPr>
          <p:cNvSpPr txBox="1">
            <a:spLocks/>
          </p:cNvSpPr>
          <p:nvPr/>
        </p:nvSpPr>
        <p:spPr>
          <a:xfrm>
            <a:off x="3766773" y="5066097"/>
            <a:ext cx="1991776" cy="864026"/>
          </a:xfrm>
          <a:prstGeom prst="rect">
            <a:avLst/>
          </a:prstGeom>
        </p:spPr>
        <p:txBody>
          <a:bodyPr vert="horz" lIns="91440" tIns="45720" rIns="91440" bIns="45720" rtlCol="0" anchor="ctr">
            <a:normAutofit fontScale="700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اَلطَّريقُ مُغْلَقٌ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وَٱلْمُرورُ</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مَمْنوعٌ.</a:t>
            </a:r>
            <a:endParaRPr lang="ar-MA" sz="4000" b="1" dirty="0">
              <a:solidFill>
                <a:srgbClr val="C00000"/>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4" name="Titre 9">
            <a:extLst>
              <a:ext uri="{FF2B5EF4-FFF2-40B4-BE49-F238E27FC236}">
                <a16:creationId xmlns:a16="http://schemas.microsoft.com/office/drawing/2014/main" id="{DC6F33F3-4BC9-09B0-4801-3BAE00DEE636}"/>
              </a:ext>
            </a:extLst>
          </p:cNvPr>
          <p:cNvSpPr txBox="1">
            <a:spLocks/>
          </p:cNvSpPr>
          <p:nvPr/>
        </p:nvSpPr>
        <p:spPr>
          <a:xfrm>
            <a:off x="848244" y="5024833"/>
            <a:ext cx="1991776" cy="864026"/>
          </a:xfrm>
          <a:prstGeom prst="rect">
            <a:avLst/>
          </a:prstGeom>
        </p:spPr>
        <p:txBody>
          <a:bodyPr vert="horz" lIns="91440" tIns="45720" rIns="91440" bIns="45720" rtlCol="0" anchor="ctr">
            <a:normAutofit fontScale="700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اَلتَّوَقُّفُ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ٱلتّامُّ</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وَٱنْتِظارُ</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ٱلضَّوْءِ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ٱلْأَخْضَرِ</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a:t>
            </a:r>
            <a:endParaRPr lang="ar-MA" sz="4000" b="1" dirty="0">
              <a:solidFill>
                <a:srgbClr val="C00000"/>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9591663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iterate type="wd">
                                    <p:tmPct val="65000"/>
                                  </p:iterate>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fade">
                                      <p:cBhvr>
                                        <p:cTn id="12" dur="500"/>
                                        <p:tgtEl>
                                          <p:spTgt spid="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iterate type="wd">
                                    <p:tmPct val="65000"/>
                                  </p:iterate>
                                  <p:childTnLst>
                                    <p:set>
                                      <p:cBhvr>
                                        <p:cTn id="16" dur="1" fill="hold">
                                          <p:stCondLst>
                                            <p:cond delay="0"/>
                                          </p:stCondLst>
                                        </p:cTn>
                                        <p:tgtEl>
                                          <p:spTgt spid="18">
                                            <p:txEl>
                                              <p:pRg st="0" end="0"/>
                                            </p:txEl>
                                          </p:spTgt>
                                        </p:tgtEl>
                                        <p:attrNameLst>
                                          <p:attrName>style.visibility</p:attrName>
                                        </p:attrNameLst>
                                      </p:cBhvr>
                                      <p:to>
                                        <p:strVal val="visible"/>
                                      </p:to>
                                    </p:set>
                                    <p:animEffect transition="in" filter="fade">
                                      <p:cBhvr>
                                        <p:cTn id="17" dur="500"/>
                                        <p:tgtEl>
                                          <p:spTgt spid="1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iterate type="wd">
                                    <p:tmPct val="65000"/>
                                  </p:iterate>
                                  <p:childTnLst>
                                    <p:set>
                                      <p:cBhvr>
                                        <p:cTn id="21" dur="1" fill="hold">
                                          <p:stCondLst>
                                            <p:cond delay="0"/>
                                          </p:stCondLst>
                                        </p:cTn>
                                        <p:tgtEl>
                                          <p:spTgt spid="19">
                                            <p:txEl>
                                              <p:pRg st="0" end="0"/>
                                            </p:txEl>
                                          </p:spTgt>
                                        </p:tgtEl>
                                        <p:attrNameLst>
                                          <p:attrName>style.visibility</p:attrName>
                                        </p:attrNameLst>
                                      </p:cBhvr>
                                      <p:to>
                                        <p:strVal val="visible"/>
                                      </p:to>
                                    </p:set>
                                    <p:animEffect transition="in" filter="fade">
                                      <p:cBhvr>
                                        <p:cTn id="22" dur="500"/>
                                        <p:tgtEl>
                                          <p:spTgt spid="1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iterate type="wd">
                                    <p:tmPct val="65000"/>
                                  </p:iterate>
                                  <p:childTnLst>
                                    <p:set>
                                      <p:cBhvr>
                                        <p:cTn id="26" dur="1" fill="hold">
                                          <p:stCondLst>
                                            <p:cond delay="0"/>
                                          </p:stCondLst>
                                        </p:cTn>
                                        <p:tgtEl>
                                          <p:spTgt spid="20">
                                            <p:txEl>
                                              <p:pRg st="0" end="0"/>
                                            </p:txEl>
                                          </p:spTgt>
                                        </p:tgtEl>
                                        <p:attrNameLst>
                                          <p:attrName>style.visibility</p:attrName>
                                        </p:attrNameLst>
                                      </p:cBhvr>
                                      <p:to>
                                        <p:strVal val="visible"/>
                                      </p:to>
                                    </p:set>
                                    <p:animEffect transition="in" filter="fade">
                                      <p:cBhvr>
                                        <p:cTn id="27" dur="500"/>
                                        <p:tgtEl>
                                          <p:spTgt spid="20">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iterate type="wd">
                                    <p:tmPct val="65000"/>
                                  </p:iterate>
                                  <p:childTnLst>
                                    <p:set>
                                      <p:cBhvr>
                                        <p:cTn id="31" dur="1" fill="hold">
                                          <p:stCondLst>
                                            <p:cond delay="0"/>
                                          </p:stCondLst>
                                        </p:cTn>
                                        <p:tgtEl>
                                          <p:spTgt spid="21">
                                            <p:txEl>
                                              <p:pRg st="0" end="0"/>
                                            </p:txEl>
                                          </p:spTgt>
                                        </p:tgtEl>
                                        <p:attrNameLst>
                                          <p:attrName>style.visibility</p:attrName>
                                        </p:attrNameLst>
                                      </p:cBhvr>
                                      <p:to>
                                        <p:strVal val="visible"/>
                                      </p:to>
                                    </p:set>
                                    <p:animEffect transition="in" filter="fade">
                                      <p:cBhvr>
                                        <p:cTn id="32" dur="500"/>
                                        <p:tgtEl>
                                          <p:spTgt spid="2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iterate type="wd">
                                    <p:tmPct val="65000"/>
                                  </p:iterate>
                                  <p:childTnLst>
                                    <p:set>
                                      <p:cBhvr>
                                        <p:cTn id="36" dur="1" fill="hold">
                                          <p:stCondLst>
                                            <p:cond delay="0"/>
                                          </p:stCondLst>
                                        </p:cTn>
                                        <p:tgtEl>
                                          <p:spTgt spid="22">
                                            <p:txEl>
                                              <p:pRg st="0" end="0"/>
                                            </p:txEl>
                                          </p:spTgt>
                                        </p:tgtEl>
                                        <p:attrNameLst>
                                          <p:attrName>style.visibility</p:attrName>
                                        </p:attrNameLst>
                                      </p:cBhvr>
                                      <p:to>
                                        <p:strVal val="visible"/>
                                      </p:to>
                                    </p:set>
                                    <p:animEffect transition="in" filter="fade">
                                      <p:cBhvr>
                                        <p:cTn id="37" dur="500"/>
                                        <p:tgtEl>
                                          <p:spTgt spid="2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iterate type="wd">
                                    <p:tmPct val="65000"/>
                                  </p:iterate>
                                  <p:childTnLst>
                                    <p:set>
                                      <p:cBhvr>
                                        <p:cTn id="41" dur="1" fill="hold">
                                          <p:stCondLst>
                                            <p:cond delay="0"/>
                                          </p:stCondLst>
                                        </p:cTn>
                                        <p:tgtEl>
                                          <p:spTgt spid="23">
                                            <p:txEl>
                                              <p:pRg st="0" end="0"/>
                                            </p:txEl>
                                          </p:spTgt>
                                        </p:tgtEl>
                                        <p:attrNameLst>
                                          <p:attrName>style.visibility</p:attrName>
                                        </p:attrNameLst>
                                      </p:cBhvr>
                                      <p:to>
                                        <p:strVal val="visible"/>
                                      </p:to>
                                    </p:set>
                                    <p:animEffect transition="in" filter="fade">
                                      <p:cBhvr>
                                        <p:cTn id="42" dur="500"/>
                                        <p:tgtEl>
                                          <p:spTgt spid="23">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iterate type="wd">
                                    <p:tmPct val="65000"/>
                                  </p:iterate>
                                  <p:childTnLst>
                                    <p:set>
                                      <p:cBhvr>
                                        <p:cTn id="46" dur="1" fill="hold">
                                          <p:stCondLst>
                                            <p:cond delay="0"/>
                                          </p:stCondLst>
                                        </p:cTn>
                                        <p:tgtEl>
                                          <p:spTgt spid="24">
                                            <p:txEl>
                                              <p:pRg st="0" end="0"/>
                                            </p:txEl>
                                          </p:spTgt>
                                        </p:tgtEl>
                                        <p:attrNameLst>
                                          <p:attrName>style.visibility</p:attrName>
                                        </p:attrNameLst>
                                      </p:cBhvr>
                                      <p:to>
                                        <p:strVal val="visible"/>
                                      </p:to>
                                    </p:set>
                                    <p:animEffect transition="in" filter="fade">
                                      <p:cBhvr>
                                        <p:cTn id="47"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BBF1B-27AA-B8D6-C0BF-307ECBB65B8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97D2168-8042-C061-9A2E-9190134726FB}"/>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السؤال السادس:أشرح العلاقة بين الحاسوب و كثافة حركة السير.</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A3D3D137-E0F2-0125-6665-81A1A3CA6B0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34CA77C1-2C1E-8477-231B-19A32CEBC3C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3BB6A383-C9FF-BFDB-C3AE-2BCD9D5E708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62C0BFB7-6787-0920-49C7-37EF718F721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19CC545F-4DDF-88E8-538D-93EE4D77232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E6443551-8863-283E-F71E-59AF0E77043B}"/>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279FE01A-2A11-052E-2AC6-147A7CF0F6BF}"/>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9F2CF52E-D6EE-C0D0-9A19-63282AD5100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9EF1F87D-D215-DD9D-B4CD-588800999C3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A9723799-7729-EFFD-E13B-BD3C88507F6D}"/>
              </a:ext>
            </a:extLst>
          </p:cNvPr>
          <p:cNvPicPr>
            <a:picLocks noChangeAspect="1"/>
          </p:cNvPicPr>
          <p:nvPr/>
        </p:nvPicPr>
        <p:blipFill>
          <a:blip r:embed="rId7"/>
          <a:stretch>
            <a:fillRect/>
          </a:stretch>
        </p:blipFill>
        <p:spPr>
          <a:xfrm>
            <a:off x="800186" y="1409564"/>
            <a:ext cx="6672187" cy="741354"/>
          </a:xfrm>
          <a:prstGeom prst="rect">
            <a:avLst/>
          </a:prstGeom>
        </p:spPr>
      </p:pic>
      <p:pic>
        <p:nvPicPr>
          <p:cNvPr id="13" name="Image 12">
            <a:extLst>
              <a:ext uri="{FF2B5EF4-FFF2-40B4-BE49-F238E27FC236}">
                <a16:creationId xmlns:a16="http://schemas.microsoft.com/office/drawing/2014/main" id="{0451B3A4-4DE1-7BA4-C1DF-75307FDBA5D9}"/>
              </a:ext>
            </a:extLst>
          </p:cNvPr>
          <p:cNvPicPr>
            <a:picLocks noChangeAspect="1"/>
          </p:cNvPicPr>
          <p:nvPr/>
        </p:nvPicPr>
        <p:blipFill>
          <a:blip r:embed="rId8"/>
          <a:stretch>
            <a:fillRect/>
          </a:stretch>
        </p:blipFill>
        <p:spPr>
          <a:xfrm>
            <a:off x="1829954" y="3050456"/>
            <a:ext cx="5873486" cy="2850789"/>
          </a:xfrm>
          <a:prstGeom prst="rect">
            <a:avLst/>
          </a:prstGeom>
        </p:spPr>
      </p:pic>
    </p:spTree>
    <p:extLst>
      <p:ext uri="{BB962C8B-B14F-4D97-AF65-F5344CB8AC3E}">
        <p14:creationId xmlns:p14="http://schemas.microsoft.com/office/powerpoint/2010/main" val="2676363516"/>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82416-1CEB-CFB1-87A4-AA94505CFA1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4189E9A-5B61-DD62-EAB8-E136767C1A85}"/>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للتصحيح: من يتقاسم معنا إجابته؟ كيف توصلت للجواب؟</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04C337BC-568A-C932-5C18-E451143EC4C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AEC80482-2AE1-3A10-7EC1-AA8FDB1F001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876004A9-3D13-01E9-15BC-B7C7EEBAD86B}"/>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F414AD6D-D817-8187-1031-078E125F751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7054C2FA-8ACF-4E1E-C34A-6AE348749C1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37A85DFA-DA7C-7C6B-D76A-3B3BFDB3F3C6}"/>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43D061C2-CD9D-6250-CB69-98B5BCF97987}"/>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F821E9DE-F940-2274-10B6-26B0DFFFA56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63E4751F-ADC8-BC3C-ADC8-3E277FB0F125}"/>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15" name="Titre 9">
            <a:extLst>
              <a:ext uri="{FF2B5EF4-FFF2-40B4-BE49-F238E27FC236}">
                <a16:creationId xmlns:a16="http://schemas.microsoft.com/office/drawing/2014/main" id="{2E926FBC-BA68-0777-C65A-11AF5D7CA75D}"/>
              </a:ext>
            </a:extLst>
          </p:cNvPr>
          <p:cNvSpPr txBox="1">
            <a:spLocks/>
          </p:cNvSpPr>
          <p:nvPr/>
        </p:nvSpPr>
        <p:spPr>
          <a:xfrm>
            <a:off x="715500" y="2691245"/>
            <a:ext cx="8006081" cy="3086100"/>
          </a:xfrm>
          <a:prstGeom prst="rect">
            <a:avLst/>
          </a:prstGeom>
        </p:spPr>
        <p:txBody>
          <a:bodyPr vert="horz" lIns="91440" tIns="45720" rIns="91440" bIns="45720" rtlCol="0" anchor="ctr">
            <a:normAutofit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defTabSz="457200">
              <a:lnSpc>
                <a:spcPct val="100000"/>
              </a:lnSpc>
              <a:spcBef>
                <a:spcPts val="0"/>
              </a:spcBef>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يَتَحَكَّمُ ٱلْحاسوبُ في إِشاراتِ ٱلْمُرورِ بِناءً عَلى كَثافَةِ حَرَكَةِ ٱلسَّيْرِ، وَتَقومُ هَذِهِ ٱلْعَلاقَةُ </a:t>
            </a:r>
            <a:r>
              <a:rPr lang="ar-MA" sz="4000" b="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عَلى مَبْدَأ بَسيطٍ</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a:t>
            </a:r>
          </a:p>
          <a:p>
            <a:pPr lvl="0" defTabSz="457200">
              <a:lnSpc>
                <a:spcPct val="100000"/>
              </a:lnSpc>
              <a:spcBef>
                <a:spcPts val="0"/>
              </a:spcBef>
              <a:defRPr/>
            </a:pPr>
            <a:r>
              <a:rPr lang="ar-MA" sz="40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عِنْدَما تَمُرُّ سَيّارَةٌ فَوْقَ </a:t>
            </a:r>
            <a:r>
              <a:rPr lang="ar-MA" sz="4000" b="1" dirty="0" err="1">
                <a:solidFill>
                  <a:schemeClr val="tx1"/>
                </a:solidFill>
                <a:latin typeface="Microsoft Uighur" panose="02000000000000000000" pitchFamily="2" charset="-78"/>
                <a:ea typeface="Calibri" panose="020F0502020204030204" pitchFamily="34" charset="0"/>
                <a:cs typeface="Microsoft Uighur" panose="02000000000000000000" pitchFamily="2" charset="-78"/>
              </a:rPr>
              <a:t>ٱلْجِهازِ</a:t>
            </a:r>
            <a:r>
              <a:rPr lang="ar-MA" sz="40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 </a:t>
            </a:r>
            <a:r>
              <a:rPr lang="ar-MA" sz="4000" b="1" dirty="0" err="1">
                <a:solidFill>
                  <a:schemeClr val="tx1"/>
                </a:solidFill>
                <a:latin typeface="Microsoft Uighur" panose="02000000000000000000" pitchFamily="2" charset="-78"/>
                <a:ea typeface="Calibri" panose="020F0502020204030204" pitchFamily="34" charset="0"/>
                <a:cs typeface="Microsoft Uighur" panose="02000000000000000000" pitchFamily="2" charset="-78"/>
              </a:rPr>
              <a:t>ٱلْمَخْفِيِّ</a:t>
            </a:r>
            <a:r>
              <a:rPr lang="ar-MA" sz="40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 تَحْتَ ٱلطَّريقِ، يَتَلَقّى ٱلْحاسوبُ إِشارَةً تُعْلِمُهُ بِوُجودِها، فَيَحْسُبُ عَدَدَ ٱلسَّيّاراتِ وَيُقَرِّرُ </a:t>
            </a:r>
            <a:r>
              <a:rPr lang="ar-MA" sz="4000" b="1" dirty="0" err="1">
                <a:solidFill>
                  <a:schemeClr val="tx1"/>
                </a:solidFill>
                <a:latin typeface="Microsoft Uighur" panose="02000000000000000000" pitchFamily="2" charset="-78"/>
                <a:ea typeface="Calibri" panose="020F0502020204030204" pitchFamily="34" charset="0"/>
                <a:cs typeface="Microsoft Uighur" panose="02000000000000000000" pitchFamily="2" charset="-78"/>
              </a:rPr>
              <a:t>ٱلتَّوْقيتَ</a:t>
            </a:r>
            <a:r>
              <a:rPr lang="ar-MA" sz="40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 ٱلْمُناسِبَ لِتَغْييرِ </a:t>
            </a:r>
            <a:r>
              <a:rPr lang="ar-MA" sz="4000" b="1" dirty="0" err="1">
                <a:solidFill>
                  <a:schemeClr val="tx1"/>
                </a:solidFill>
                <a:latin typeface="Microsoft Uighur" panose="02000000000000000000" pitchFamily="2" charset="-78"/>
                <a:ea typeface="Calibri" panose="020F0502020204030204" pitchFamily="34" charset="0"/>
                <a:cs typeface="Microsoft Uighur" panose="02000000000000000000" pitchFamily="2" charset="-78"/>
              </a:rPr>
              <a:t>ٱلْإِشارَةِ</a:t>
            </a:r>
            <a:r>
              <a:rPr lang="ar-MA" sz="40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a:t>
            </a:r>
            <a:endParaRPr kumimoji="0" lang="ar-MA" sz="4000" b="1" i="0" u="none" strike="noStrike" kern="1200" cap="none" spc="0" normalizeH="0" baseline="0" noProof="0" dirty="0">
              <a:ln>
                <a:noFill/>
              </a:ln>
              <a:solidFill>
                <a:schemeClr val="tx1"/>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6" name="Image 5">
            <a:extLst>
              <a:ext uri="{FF2B5EF4-FFF2-40B4-BE49-F238E27FC236}">
                <a16:creationId xmlns:a16="http://schemas.microsoft.com/office/drawing/2014/main" id="{616E65B3-ED9E-D8E1-CF74-FE58A2B28E43}"/>
              </a:ext>
            </a:extLst>
          </p:cNvPr>
          <p:cNvPicPr>
            <a:picLocks noChangeAspect="1"/>
          </p:cNvPicPr>
          <p:nvPr/>
        </p:nvPicPr>
        <p:blipFill>
          <a:blip r:embed="rId7"/>
          <a:stretch>
            <a:fillRect/>
          </a:stretch>
        </p:blipFill>
        <p:spPr>
          <a:xfrm>
            <a:off x="800186" y="1409564"/>
            <a:ext cx="6672187" cy="741354"/>
          </a:xfrm>
          <a:prstGeom prst="rect">
            <a:avLst/>
          </a:prstGeom>
        </p:spPr>
      </p:pic>
    </p:spTree>
    <p:extLst>
      <p:ext uri="{BB962C8B-B14F-4D97-AF65-F5344CB8AC3E}">
        <p14:creationId xmlns:p14="http://schemas.microsoft.com/office/powerpoint/2010/main" val="5515598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iterate type="wd">
                                    <p:tmPct val="65000"/>
                                  </p:iterate>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A4610-88EF-BAEC-7494-2E1A527D021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09ED1B4-AA36-C04B-733C-127C314E68AB}"/>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السؤال السابع:ما رأيك في أهمية إشارات تنظيم السير للمجتمع؟</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D15EEACF-7BC4-A98F-7C61-82BE2DB8B64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89BDCDDF-9101-E550-033A-FC18A7D0FBE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6E030896-84B6-4D56-0C78-91BCA913F25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78607B1C-39F2-0DAB-7E2F-97FD8CD7792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CBFEFB8C-6F80-733C-0CB1-9E7F5F62675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2DDED761-034C-322E-D499-09AC4DB5BF2A}"/>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79C03EE4-651C-B124-CF8D-F020FC050553}"/>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0E4715D1-8E3E-DFBC-176B-58D94C5C09D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330FC03D-343D-AC78-BBBF-B9871B31A01A}"/>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5917687F-3434-2823-3EFD-982B9D541C7C}"/>
              </a:ext>
            </a:extLst>
          </p:cNvPr>
          <p:cNvPicPr>
            <a:picLocks noChangeAspect="1"/>
          </p:cNvPicPr>
          <p:nvPr/>
        </p:nvPicPr>
        <p:blipFill>
          <a:blip r:embed="rId7"/>
          <a:stretch>
            <a:fillRect/>
          </a:stretch>
        </p:blipFill>
        <p:spPr>
          <a:xfrm>
            <a:off x="680847" y="1415797"/>
            <a:ext cx="6921592" cy="735121"/>
          </a:xfrm>
          <a:prstGeom prst="rect">
            <a:avLst/>
          </a:prstGeom>
        </p:spPr>
      </p:pic>
      <p:pic>
        <p:nvPicPr>
          <p:cNvPr id="14" name="Image 13">
            <a:extLst>
              <a:ext uri="{FF2B5EF4-FFF2-40B4-BE49-F238E27FC236}">
                <a16:creationId xmlns:a16="http://schemas.microsoft.com/office/drawing/2014/main" id="{A51A2526-5415-BF98-8200-3DA486A6583E}"/>
              </a:ext>
            </a:extLst>
          </p:cNvPr>
          <p:cNvPicPr>
            <a:picLocks noChangeAspect="1"/>
          </p:cNvPicPr>
          <p:nvPr/>
        </p:nvPicPr>
        <p:blipFill>
          <a:blip r:embed="rId8"/>
          <a:stretch>
            <a:fillRect/>
          </a:stretch>
        </p:blipFill>
        <p:spPr>
          <a:xfrm>
            <a:off x="1829954" y="3050456"/>
            <a:ext cx="5873486" cy="2850789"/>
          </a:xfrm>
          <a:prstGeom prst="rect">
            <a:avLst/>
          </a:prstGeom>
        </p:spPr>
      </p:pic>
    </p:spTree>
    <p:extLst>
      <p:ext uri="{BB962C8B-B14F-4D97-AF65-F5344CB8AC3E}">
        <p14:creationId xmlns:p14="http://schemas.microsoft.com/office/powerpoint/2010/main" val="2841483225"/>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A37DD-6DE3-45FD-0B7D-707FBA17417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43AA5F4-A5FA-26CF-776B-9F0B96E875FD}"/>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للتصحيح: من يتقاسم معنا إجابته؟ كيف توصلت للجواب؟</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0618659F-B25A-E25E-A9F1-DC6BDD8BF47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3BEA4594-048F-2975-4830-2DB1C35A3A8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B7412898-C2B8-DA82-F34D-B6A34E6C643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06369377-70C3-7AC7-79C6-68388993A27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D2E0AC29-0D76-1427-F84F-604FC07AC27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7EBDAB8A-8BB0-50E5-2A75-6486AC92D0DB}"/>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6F4AE2BA-2D13-608F-192E-457CDA150078}"/>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BA071972-354B-B4A4-41C0-31E22A30992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AFA6FBA0-EC62-A19F-0107-E111C05EFD1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15" name="Titre 9">
            <a:extLst>
              <a:ext uri="{FF2B5EF4-FFF2-40B4-BE49-F238E27FC236}">
                <a16:creationId xmlns:a16="http://schemas.microsoft.com/office/drawing/2014/main" id="{DF1F9C26-10EB-82A8-B417-FDA84EDB625A}"/>
              </a:ext>
            </a:extLst>
          </p:cNvPr>
          <p:cNvSpPr txBox="1">
            <a:spLocks/>
          </p:cNvSpPr>
          <p:nvPr/>
        </p:nvSpPr>
        <p:spPr>
          <a:xfrm>
            <a:off x="390443" y="2700130"/>
            <a:ext cx="8205384" cy="3012235"/>
          </a:xfrm>
          <a:prstGeom prst="rect">
            <a:avLst/>
          </a:prstGeom>
        </p:spPr>
        <p:txBody>
          <a:bodyPr vert="horz" lIns="91440" tIns="45720" rIns="91440" bIns="45720" rtlCol="0" anchor="ctr">
            <a:no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defTabSz="457200">
              <a:lnSpc>
                <a:spcPct val="100000"/>
              </a:lnSpc>
              <a:spcBef>
                <a:spcPts val="0"/>
              </a:spcBef>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إِشاراتُ ٱلسَّيْرِ في نَظَري أَداةٌ أَساسِيَّةٌ لِلْمُجْتَمَعِ لِأَنَّها: </a:t>
            </a:r>
          </a:p>
          <a:p>
            <a:pPr marL="571500" lvl="0" indent="-571500" defTabSz="457200">
              <a:lnSpc>
                <a:spcPct val="100000"/>
              </a:lnSpc>
              <a:spcBef>
                <a:spcPts val="0"/>
              </a:spcBef>
              <a:buFont typeface="Arial" panose="020B0604020202020204" pitchFamily="34" charset="0"/>
              <a:buChar char="•"/>
              <a:defRPr/>
            </a:pPr>
            <a:r>
              <a:rPr lang="ar-MA" sz="36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تَحْفَظُ </a:t>
            </a:r>
            <a:r>
              <a:rPr lang="ar-MA" sz="3600" b="1" dirty="0" err="1">
                <a:solidFill>
                  <a:schemeClr val="tx1"/>
                </a:solidFill>
                <a:latin typeface="Microsoft Uighur" panose="02000000000000000000" pitchFamily="2" charset="-78"/>
                <a:ea typeface="Calibri" panose="020F0502020204030204" pitchFamily="34" charset="0"/>
                <a:cs typeface="Microsoft Uighur" panose="02000000000000000000" pitchFamily="2" charset="-78"/>
              </a:rPr>
              <a:t>ٱلْأَرْواحَ</a:t>
            </a:r>
            <a:r>
              <a:rPr lang="ar-MA" sz="36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 بِمَنْعِ </a:t>
            </a:r>
            <a:r>
              <a:rPr lang="ar-MA" sz="3600" b="1" dirty="0" err="1">
                <a:solidFill>
                  <a:schemeClr val="tx1"/>
                </a:solidFill>
                <a:latin typeface="Microsoft Uighur" panose="02000000000000000000" pitchFamily="2" charset="-78"/>
                <a:ea typeface="Calibri" panose="020F0502020204030204" pitchFamily="34" charset="0"/>
                <a:cs typeface="Microsoft Uighur" panose="02000000000000000000" pitchFamily="2" charset="-78"/>
              </a:rPr>
              <a:t>ٱلْحَوادِثِ</a:t>
            </a:r>
            <a:r>
              <a:rPr lang="ar-MA" sz="36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 وَتَقْليلِ </a:t>
            </a:r>
            <a:r>
              <a:rPr lang="ar-MA" sz="3600" b="1" dirty="0" err="1">
                <a:solidFill>
                  <a:schemeClr val="tx1"/>
                </a:solidFill>
                <a:latin typeface="Microsoft Uighur" panose="02000000000000000000" pitchFamily="2" charset="-78"/>
                <a:ea typeface="Calibri" panose="020F0502020204030204" pitchFamily="34" charset="0"/>
                <a:cs typeface="Microsoft Uighur" panose="02000000000000000000" pitchFamily="2" charset="-78"/>
              </a:rPr>
              <a:t>ٱلْإِصاباتِ</a:t>
            </a:r>
            <a:r>
              <a:rPr lang="ar-MA" sz="36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a:t>
            </a:r>
          </a:p>
          <a:p>
            <a:pPr marL="571500" lvl="0" indent="-571500" defTabSz="457200">
              <a:lnSpc>
                <a:spcPct val="100000"/>
              </a:lnSpc>
              <a:spcBef>
                <a:spcPts val="0"/>
              </a:spcBef>
              <a:buFont typeface="Arial" panose="020B0604020202020204" pitchFamily="34" charset="0"/>
              <a:buChar char="•"/>
              <a:defRPr/>
            </a:pPr>
            <a:r>
              <a:rPr lang="ar-MA" sz="36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 تُؤَكِّدُ قيمَةَ ٱلنِّظامِ </a:t>
            </a:r>
            <a:r>
              <a:rPr lang="ar-MA" sz="3600" b="1" dirty="0" err="1">
                <a:solidFill>
                  <a:schemeClr val="tx1"/>
                </a:solidFill>
                <a:latin typeface="Microsoft Uighur" panose="02000000000000000000" pitchFamily="2" charset="-78"/>
                <a:ea typeface="Calibri" panose="020F0502020204030204" pitchFamily="34" charset="0"/>
                <a:cs typeface="Microsoft Uighur" panose="02000000000000000000" pitchFamily="2" charset="-78"/>
              </a:rPr>
              <a:t>وَٱحْتِرامَ</a:t>
            </a:r>
            <a:r>
              <a:rPr lang="ar-MA" sz="36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 حُقوقِ ٱلْآخَرينَ في </a:t>
            </a:r>
            <a:r>
              <a:rPr lang="ar-MA" sz="3600" b="1" dirty="0" err="1">
                <a:solidFill>
                  <a:schemeClr val="tx1"/>
                </a:solidFill>
                <a:latin typeface="Microsoft Uighur" panose="02000000000000000000" pitchFamily="2" charset="-78"/>
                <a:ea typeface="Calibri" panose="020F0502020204030204" pitchFamily="34" charset="0"/>
                <a:cs typeface="Microsoft Uighur" panose="02000000000000000000" pitchFamily="2" charset="-78"/>
              </a:rPr>
              <a:t>ٱلْفَضاءِ</a:t>
            </a:r>
            <a:r>
              <a:rPr lang="ar-MA" sz="36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 </a:t>
            </a:r>
            <a:r>
              <a:rPr lang="ar-MA" sz="3600" b="1" dirty="0" err="1">
                <a:solidFill>
                  <a:schemeClr val="tx1"/>
                </a:solidFill>
                <a:latin typeface="Microsoft Uighur" panose="02000000000000000000" pitchFamily="2" charset="-78"/>
                <a:ea typeface="Calibri" panose="020F0502020204030204" pitchFamily="34" charset="0"/>
                <a:cs typeface="Microsoft Uighur" panose="02000000000000000000" pitchFamily="2" charset="-78"/>
              </a:rPr>
              <a:t>ٱلْمُشْتَرَكِ</a:t>
            </a:r>
            <a:r>
              <a:rPr lang="ar-MA" sz="36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a:t>
            </a:r>
          </a:p>
          <a:p>
            <a:pPr marL="571500" lvl="0" indent="-571500" defTabSz="457200">
              <a:lnSpc>
                <a:spcPct val="100000"/>
              </a:lnSpc>
              <a:spcBef>
                <a:spcPts val="0"/>
              </a:spcBef>
              <a:buFont typeface="Arial" panose="020B0604020202020204" pitchFamily="34" charset="0"/>
              <a:buChar char="•"/>
              <a:defRPr/>
            </a:pPr>
            <a:r>
              <a:rPr lang="ar-MA" sz="36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 تُسْهِمُ في تَنْمِيَةِ ٱلْمُجْتَمَعِ بِضَمانِ وُصولِ ٱلنّاسِ إِلى أَعْمالِهِمْ وَمَدارِسِهِمْ في ٱلْوَقْتِ ٱلْمُناسِبِ.</a:t>
            </a:r>
            <a:endParaRPr kumimoji="0" lang="ar-MA" sz="3600" b="1" i="0" u="none" strike="noStrike" kern="1200" cap="none" spc="0" normalizeH="0" baseline="0" noProof="0" dirty="0">
              <a:ln>
                <a:noFill/>
              </a:ln>
              <a:solidFill>
                <a:schemeClr val="tx1"/>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2" name="Image 11">
            <a:extLst>
              <a:ext uri="{FF2B5EF4-FFF2-40B4-BE49-F238E27FC236}">
                <a16:creationId xmlns:a16="http://schemas.microsoft.com/office/drawing/2014/main" id="{E0DBB1FA-F820-BEC1-E40E-04FD7109DD11}"/>
              </a:ext>
            </a:extLst>
          </p:cNvPr>
          <p:cNvPicPr>
            <a:picLocks noChangeAspect="1"/>
          </p:cNvPicPr>
          <p:nvPr/>
        </p:nvPicPr>
        <p:blipFill>
          <a:blip r:embed="rId7"/>
          <a:stretch>
            <a:fillRect/>
          </a:stretch>
        </p:blipFill>
        <p:spPr>
          <a:xfrm>
            <a:off x="680847" y="1415797"/>
            <a:ext cx="6921592" cy="735121"/>
          </a:xfrm>
          <a:prstGeom prst="rect">
            <a:avLst/>
          </a:prstGeom>
        </p:spPr>
      </p:pic>
    </p:spTree>
    <p:extLst>
      <p:ext uri="{BB962C8B-B14F-4D97-AF65-F5344CB8AC3E}">
        <p14:creationId xmlns:p14="http://schemas.microsoft.com/office/powerpoint/2010/main" val="70985552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iterate type="wd">
                                    <p:tmPct val="65000"/>
                                  </p:iterate>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iterate type="wd">
                                    <p:tmPct val="65000"/>
                                  </p:iterate>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fade">
                                      <p:cBhvr>
                                        <p:cTn id="17" dur="500"/>
                                        <p:tgtEl>
                                          <p:spTgt spid="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iterate type="wd">
                                    <p:tmPct val="65000"/>
                                  </p:iterate>
                                  <p:childTnLst>
                                    <p:set>
                                      <p:cBhvr>
                                        <p:cTn id="21" dur="1" fill="hold">
                                          <p:stCondLst>
                                            <p:cond delay="0"/>
                                          </p:stCondLst>
                                        </p:cTn>
                                        <p:tgtEl>
                                          <p:spTgt spid="15">
                                            <p:txEl>
                                              <p:pRg st="3" end="3"/>
                                            </p:txEl>
                                          </p:spTgt>
                                        </p:tgtEl>
                                        <p:attrNameLst>
                                          <p:attrName>style.visibility</p:attrName>
                                        </p:attrNameLst>
                                      </p:cBhvr>
                                      <p:to>
                                        <p:strVal val="visible"/>
                                      </p:to>
                                    </p:set>
                                    <p:animEffect transition="in" filter="fade">
                                      <p:cBhvr>
                                        <p:cTn id="22" dur="500"/>
                                        <p:tgtEl>
                                          <p:spTgt spid="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244FB-4A87-5CD6-2729-97ABD4DAA02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E99F511-796C-F9DA-B77D-84C1E293D038}"/>
              </a:ext>
            </a:extLst>
          </p:cNvPr>
          <p:cNvSpPr>
            <a:spLocks noGrp="1"/>
          </p:cNvSpPr>
          <p:nvPr>
            <p:ph type="title"/>
          </p:nvPr>
        </p:nvSpPr>
        <p:spPr>
          <a:xfrm>
            <a:off x="637196" y="1741749"/>
            <a:ext cx="7886700" cy="720000"/>
          </a:xfrm>
        </p:spPr>
        <p:txBody>
          <a:bodyPr>
            <a:normAutofit/>
          </a:bodyPr>
          <a:lstStyle/>
          <a:p>
            <a:r>
              <a:rPr lang="ar-MA" sz="4000" dirty="0">
                <a:solidFill>
                  <a:srgbClr val="424D7B"/>
                </a:solidFill>
              </a:rPr>
              <a:t>اختتام الحصة </a:t>
            </a:r>
            <a:endParaRPr lang="fr-MA" sz="4000" dirty="0"/>
          </a:p>
        </p:txBody>
      </p:sp>
      <p:pic>
        <p:nvPicPr>
          <p:cNvPr id="2" name="Image 1" descr="Une image contenant noir, obscurité&#10;&#10;Le contenu généré par l’IA peut être incorrect.">
            <a:extLst>
              <a:ext uri="{FF2B5EF4-FFF2-40B4-BE49-F238E27FC236}">
                <a16:creationId xmlns:a16="http://schemas.microsoft.com/office/drawing/2014/main" id="{5AEF99B9-064A-D6D7-DFA3-516A036D665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80331" y="3371420"/>
            <a:ext cx="5436000" cy="1405870"/>
          </a:xfrm>
          <a:prstGeom prst="rect">
            <a:avLst/>
          </a:prstGeom>
        </p:spPr>
      </p:pic>
      <p:sp>
        <p:nvSpPr>
          <p:cNvPr id="3" name="Espace réservé du texte 5">
            <a:extLst>
              <a:ext uri="{FF2B5EF4-FFF2-40B4-BE49-F238E27FC236}">
                <a16:creationId xmlns:a16="http://schemas.microsoft.com/office/drawing/2014/main" id="{4F17E366-C802-B162-2B22-4E2ADAB801A7}"/>
              </a:ext>
            </a:extLst>
          </p:cNvPr>
          <p:cNvSpPr txBox="1">
            <a:spLocks/>
          </p:cNvSpPr>
          <p:nvPr/>
        </p:nvSpPr>
        <p:spPr>
          <a:xfrm>
            <a:off x="1855803" y="387181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r" defTabSz="914400" rtl="1" eaLnBrk="1" fontAlgn="auto" latinLnBrk="0" hangingPunct="1">
              <a:lnSpc>
                <a:spcPct val="100000"/>
              </a:lnSpc>
              <a:spcBef>
                <a:spcPts val="300"/>
              </a:spcBef>
              <a:spcAft>
                <a:spcPts val="0"/>
              </a:spcAft>
              <a:buClr>
                <a:srgbClr val="106585"/>
              </a:buClr>
              <a:buSzTx/>
              <a:buFont typeface="Arial" panose="020B0604020202020204" pitchFamily="34" charset="0"/>
              <a:buChar char="•"/>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تعلمتم اليوم ؟ </a:t>
            </a:r>
          </a:p>
        </p:txBody>
      </p:sp>
      <p:sp>
        <p:nvSpPr>
          <p:cNvPr id="20" name="ZoneTexte 19">
            <a:extLst>
              <a:ext uri="{FF2B5EF4-FFF2-40B4-BE49-F238E27FC236}">
                <a16:creationId xmlns:a16="http://schemas.microsoft.com/office/drawing/2014/main" id="{49F4200C-0805-8B75-CD63-B04C07D3D562}"/>
              </a:ext>
            </a:extLst>
          </p:cNvPr>
          <p:cNvSpPr txBox="1"/>
          <p:nvPr/>
        </p:nvSpPr>
        <p:spPr>
          <a:xfrm>
            <a:off x="4680374" y="3465497"/>
            <a:ext cx="1704313" cy="46166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04 - </a:t>
            </a: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 </a:t>
            </a:r>
            <a:endPar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1" name="Image 20">
            <a:extLst>
              <a:ext uri="{FF2B5EF4-FFF2-40B4-BE49-F238E27FC236}">
                <a16:creationId xmlns:a16="http://schemas.microsoft.com/office/drawing/2014/main" id="{8F1CCDEA-84DC-7A66-FF3A-4FE7AA7FD1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487824" y="3583516"/>
            <a:ext cx="424748" cy="540000"/>
          </a:xfrm>
          <a:prstGeom prst="rect">
            <a:avLst/>
          </a:prstGeom>
        </p:spPr>
      </p:pic>
      <p:sp>
        <p:nvSpPr>
          <p:cNvPr id="5" name="Ellipse 4">
            <a:extLst>
              <a:ext uri="{FF2B5EF4-FFF2-40B4-BE49-F238E27FC236}">
                <a16:creationId xmlns:a16="http://schemas.microsoft.com/office/drawing/2014/main" id="{C51A604E-EA26-07EE-BAC8-412163C273D7}"/>
              </a:ext>
            </a:extLst>
          </p:cNvPr>
          <p:cNvSpPr/>
          <p:nvPr/>
        </p:nvSpPr>
        <p:spPr>
          <a:xfrm>
            <a:off x="5532530" y="1894965"/>
            <a:ext cx="346976" cy="346976"/>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Tree>
    <p:extLst>
      <p:ext uri="{BB962C8B-B14F-4D97-AF65-F5344CB8AC3E}">
        <p14:creationId xmlns:p14="http://schemas.microsoft.com/office/powerpoint/2010/main" val="21504901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3"/>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0"/>
                                        </p:tgtEl>
                                        <p:attrNameLst>
                                          <p:attrName>style.visibility</p:attrName>
                                        </p:attrNameLst>
                                      </p:cBhvr>
                                      <p:to>
                                        <p:strVal val="visible"/>
                                      </p:to>
                                    </p:set>
                                    <p:animEffect transition="in" filter="wipe(up)">
                                      <p:cBhvr>
                                        <p:cTn id="9" dur="250"/>
                                        <p:tgtEl>
                                          <p:spTgt spid="20"/>
                                        </p:tgtEl>
                                      </p:cBhvr>
                                    </p:animEffect>
                                  </p:childTnLst>
                                </p:cTn>
                              </p:par>
                              <p:par>
                                <p:cTn id="10" presetID="10" presetClass="entr" presetSubtype="0" fill="hold" nodeType="withEffect">
                                  <p:stCondLst>
                                    <p:cond delay="12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ADBDD-B6E4-325F-2B3F-156016D14CE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29269B98-8BE4-6462-F9AC-206D22394AFF}"/>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ماذا تعلمتم في هذه الحصة؟</a:t>
            </a:r>
            <a:endParaRPr lang="fr-MA" sz="2400" b="1" dirty="0">
              <a:latin typeface="Microsoft Uighur" panose="02000000000000000000" pitchFamily="2" charset="-78"/>
              <a:cs typeface="Microsoft Uighur" panose="02000000000000000000" pitchFamily="2" charset="-78"/>
            </a:endParaRPr>
          </a:p>
        </p:txBody>
      </p:sp>
      <p:cxnSp>
        <p:nvCxnSpPr>
          <p:cNvPr id="4" name="Connecteur droit avec flèche 3">
            <a:extLst>
              <a:ext uri="{FF2B5EF4-FFF2-40B4-BE49-F238E27FC236}">
                <a16:creationId xmlns:a16="http://schemas.microsoft.com/office/drawing/2014/main" id="{65610A37-11E0-CD9E-0A2D-5B7B475F192C}"/>
              </a:ext>
            </a:extLst>
          </p:cNvPr>
          <p:cNvCxnSpPr>
            <a:cxnSpLocks/>
            <a:stCxn id="12" idx="5"/>
            <a:endCxn id="5" idx="0"/>
          </p:cNvCxnSpPr>
          <p:nvPr/>
        </p:nvCxnSpPr>
        <p:spPr>
          <a:xfrm>
            <a:off x="5240833" y="3221314"/>
            <a:ext cx="1662997" cy="792696"/>
          </a:xfrm>
          <a:prstGeom prst="straightConnector1">
            <a:avLst/>
          </a:prstGeom>
          <a:noFill/>
          <a:ln w="38100" cap="rnd" cmpd="sng" algn="ctr">
            <a:solidFill>
              <a:srgbClr val="106585"/>
            </a:solidFill>
            <a:prstDash val="solid"/>
            <a:miter lim="800000"/>
            <a:tailEnd type="stealth"/>
          </a:ln>
          <a:effectLst/>
        </p:spPr>
      </p:cxnSp>
      <p:sp>
        <p:nvSpPr>
          <p:cNvPr id="5" name="Rectangle : coins arrondis 4">
            <a:extLst>
              <a:ext uri="{FF2B5EF4-FFF2-40B4-BE49-F238E27FC236}">
                <a16:creationId xmlns:a16="http://schemas.microsoft.com/office/drawing/2014/main" id="{E9E0847B-B7D1-AEAC-E6A5-D1AFE33BF917}"/>
              </a:ext>
            </a:extLst>
          </p:cNvPr>
          <p:cNvSpPr/>
          <p:nvPr/>
        </p:nvSpPr>
        <p:spPr>
          <a:xfrm>
            <a:off x="5380182" y="4014010"/>
            <a:ext cx="3047296"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تَدَرَّبْتُ عَلى كِتابَةِ ٱلْهَمْزَةِ ٱلْمُتَطَرِّفَةِ.</a:t>
            </a:r>
          </a:p>
        </p:txBody>
      </p:sp>
      <p:sp>
        <p:nvSpPr>
          <p:cNvPr id="10" name="Rectangle : coins arrondis 9">
            <a:extLst>
              <a:ext uri="{FF2B5EF4-FFF2-40B4-BE49-F238E27FC236}">
                <a16:creationId xmlns:a16="http://schemas.microsoft.com/office/drawing/2014/main" id="{C11D153C-812F-375D-5D40-A4A3E886E4CC}"/>
              </a:ext>
            </a:extLst>
          </p:cNvPr>
          <p:cNvSpPr/>
          <p:nvPr/>
        </p:nvSpPr>
        <p:spPr>
          <a:xfrm>
            <a:off x="632373" y="4014010"/>
            <a:ext cx="4060632"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تَدَرَّبْتُ عَلى تَوْظيفِ </a:t>
            </a:r>
            <a:r>
              <a:rPr kumimoji="0" lang="ar-MA" sz="2400" b="1" i="0" u="none" strike="noStrike" kern="0" cap="none" spc="0" normalizeH="0" baseline="0" noProof="0" dirty="0" err="1">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ٱسْتْراتيجِيّاتِ</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 ٱلْفَهْمِ لِلْإِجابَةِ عَنْ أَسْئِلَةِ ٱلْفَهْمِ.</a:t>
            </a:r>
          </a:p>
        </p:txBody>
      </p:sp>
      <p:cxnSp>
        <p:nvCxnSpPr>
          <p:cNvPr id="11" name="Connecteur droit avec flèche 10">
            <a:extLst>
              <a:ext uri="{FF2B5EF4-FFF2-40B4-BE49-F238E27FC236}">
                <a16:creationId xmlns:a16="http://schemas.microsoft.com/office/drawing/2014/main" id="{8C1CA9B3-85A3-DB63-B45C-F24D3A2A5C81}"/>
              </a:ext>
            </a:extLst>
          </p:cNvPr>
          <p:cNvCxnSpPr>
            <a:cxnSpLocks/>
            <a:stCxn id="12" idx="3"/>
            <a:endCxn id="10" idx="0"/>
          </p:cNvCxnSpPr>
          <p:nvPr/>
        </p:nvCxnSpPr>
        <p:spPr>
          <a:xfrm flipH="1">
            <a:off x="2662689" y="3221314"/>
            <a:ext cx="1354546" cy="792696"/>
          </a:xfrm>
          <a:prstGeom prst="straightConnector1">
            <a:avLst/>
          </a:prstGeom>
          <a:noFill/>
          <a:ln w="38100" cap="rnd" cmpd="sng" algn="ctr">
            <a:solidFill>
              <a:srgbClr val="106585"/>
            </a:solidFill>
            <a:prstDash val="solid"/>
            <a:miter lim="800000"/>
            <a:tailEnd type="stealth"/>
          </a:ln>
          <a:effectLst/>
        </p:spPr>
      </p:cxnSp>
      <p:sp>
        <p:nvSpPr>
          <p:cNvPr id="12" name="Ellipse 11">
            <a:extLst>
              <a:ext uri="{FF2B5EF4-FFF2-40B4-BE49-F238E27FC236}">
                <a16:creationId xmlns:a16="http://schemas.microsoft.com/office/drawing/2014/main" id="{957758D0-3534-14B8-2C10-6910D30A616D}"/>
              </a:ext>
            </a:extLst>
          </p:cNvPr>
          <p:cNvSpPr/>
          <p:nvPr/>
        </p:nvSpPr>
        <p:spPr>
          <a:xfrm>
            <a:off x="3763819" y="1744300"/>
            <a:ext cx="1730430" cy="1730430"/>
          </a:xfrm>
          <a:prstGeom prst="ellipse">
            <a:avLst/>
          </a:prstGeom>
          <a:solidFill>
            <a:schemeClr val="accent1">
              <a:lumMod val="20000"/>
              <a:lumOff val="80000"/>
            </a:schemeClr>
          </a:solidFill>
          <a:ln w="19050">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في هَذِهِ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ٱلْحِصَّةِ</a:t>
            </a:r>
            <a:endPar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3" name="Espace réservé pour une image  2" descr="Une image contenant habits, illustration, clipart, Dessin animé&#10;&#10;Le contenu généré par l’IA peut être incorrect.">
            <a:extLst>
              <a:ext uri="{FF2B5EF4-FFF2-40B4-BE49-F238E27FC236}">
                <a16:creationId xmlns:a16="http://schemas.microsoft.com/office/drawing/2014/main" id="{2F7938FD-FD9C-3642-125D-B1F108C06EE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14" name="Rectangle 13">
            <a:extLst>
              <a:ext uri="{FF2B5EF4-FFF2-40B4-BE49-F238E27FC236}">
                <a16:creationId xmlns:a16="http://schemas.microsoft.com/office/drawing/2014/main" id="{562479E2-F452-1370-8C24-80978F836FC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424D7C"/>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 </a:t>
            </a:r>
            <a:r>
              <a:rPr lang="ar-MA" sz="2000" b="1" dirty="0">
                <a:solidFill>
                  <a:srgbClr val="424D7C"/>
                </a:solidFill>
                <a:latin typeface="Microsoft Uighur" panose="02000000000000000000" pitchFamily="2" charset="-78"/>
                <a:cs typeface="Microsoft Uighur" panose="02000000000000000000" pitchFamily="2" charset="-78"/>
              </a:rPr>
              <a:t>الحــصة</a:t>
            </a:r>
          </a:p>
        </p:txBody>
      </p:sp>
      <p:sp>
        <p:nvSpPr>
          <p:cNvPr id="16" name="Rectangle 15">
            <a:extLst>
              <a:ext uri="{FF2B5EF4-FFF2-40B4-BE49-F238E27FC236}">
                <a16:creationId xmlns:a16="http://schemas.microsoft.com/office/drawing/2014/main" id="{C55A23D9-1F99-3715-0725-1A9466C2C6F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9299B1"/>
                </a:solidFill>
                <a:latin typeface="Microsoft Uighur" panose="02000000000000000000" pitchFamily="2" charset="-78"/>
                <a:cs typeface="Microsoft Uighur" panose="02000000000000000000" pitchFamily="2" charset="-78"/>
              </a:rPr>
              <a:t>قراءة 2</a:t>
            </a:r>
            <a:endParaRPr lang="ar-MA" sz="2400" b="1" dirty="0">
              <a:solidFill>
                <a:srgbClr val="9299B1"/>
              </a:solidFill>
              <a:latin typeface="Microsoft Uighur" panose="02000000000000000000" pitchFamily="2" charset="-78"/>
              <a:cs typeface="Microsoft Uighur" panose="02000000000000000000" pitchFamily="2" charset="-78"/>
            </a:endParaRPr>
          </a:p>
        </p:txBody>
      </p:sp>
      <p:sp>
        <p:nvSpPr>
          <p:cNvPr id="17" name="Rectangle 16">
            <a:extLst>
              <a:ext uri="{FF2B5EF4-FFF2-40B4-BE49-F238E27FC236}">
                <a16:creationId xmlns:a16="http://schemas.microsoft.com/office/drawing/2014/main" id="{7414E6D2-DBB3-AE56-660F-07C3FD5E9FA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8" name="Rectangle 17">
            <a:extLst>
              <a:ext uri="{FF2B5EF4-FFF2-40B4-BE49-F238E27FC236}">
                <a16:creationId xmlns:a16="http://schemas.microsoft.com/office/drawing/2014/main" id="{FFF13D50-297F-44C6-F5A1-F44FEBA9D7E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49AB3"/>
                </a:solidFill>
                <a:latin typeface="Microsoft Uighur" panose="02000000000000000000" pitchFamily="2" charset="-78"/>
                <a:cs typeface="Microsoft Uighur" panose="02000000000000000000" pitchFamily="2" charset="-78"/>
              </a:rPr>
              <a:t>افتتاح الحصة</a:t>
            </a:r>
          </a:p>
        </p:txBody>
      </p:sp>
      <p:pic>
        <p:nvPicPr>
          <p:cNvPr id="19" name="Google Shape;1246;p5">
            <a:extLst>
              <a:ext uri="{FF2B5EF4-FFF2-40B4-BE49-F238E27FC236}">
                <a16:creationId xmlns:a16="http://schemas.microsoft.com/office/drawing/2014/main" id="{05938478-16AD-C916-FA95-1FED01B24EBC}"/>
              </a:ext>
            </a:extLst>
          </p:cNvPr>
          <p:cNvPicPr preferRelativeResize="0"/>
          <p:nvPr/>
        </p:nvPicPr>
        <p:blipFill rotWithShape="1">
          <a:blip r:embed="rId3">
            <a:alphaModFix/>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FBC265C6-B30B-05CF-30A8-414E7590A02A}"/>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1" name="Google Shape;1244;p5">
            <a:extLst>
              <a:ext uri="{FF2B5EF4-FFF2-40B4-BE49-F238E27FC236}">
                <a16:creationId xmlns:a16="http://schemas.microsoft.com/office/drawing/2014/main" id="{B3ACA495-008C-1E5A-4750-B4248ABDF1FD}"/>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2" name="Image 21">
            <a:extLst>
              <a:ext uri="{FF2B5EF4-FFF2-40B4-BE49-F238E27FC236}">
                <a16:creationId xmlns:a16="http://schemas.microsoft.com/office/drawing/2014/main" id="{1FBF41D1-8673-7FD8-CBBD-EC546F7596A8}"/>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878907518"/>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4AFFB-64FC-0394-75D3-DFE12EA35B4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6A9FE41-FCEC-58D2-E328-6DB62420CAC3}"/>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إلى اللقاء في الحصة القادمة.</a:t>
            </a:r>
            <a:endParaRPr lang="fr-MA" sz="2400" b="1" dirty="0">
              <a:latin typeface="Microsoft Uighur" panose="02000000000000000000" pitchFamily="2" charset="-78"/>
              <a:cs typeface="Microsoft Uighur" panose="02000000000000000000" pitchFamily="2" charset="-78"/>
            </a:endParaRPr>
          </a:p>
        </p:txBody>
      </p:sp>
      <p:pic>
        <p:nvPicPr>
          <p:cNvPr id="4" name="اختتام الحصة4">
            <a:hlinkClick r:id="" action="ppaction://media"/>
            <a:extLst>
              <a:ext uri="{FF2B5EF4-FFF2-40B4-BE49-F238E27FC236}">
                <a16:creationId xmlns:a16="http://schemas.microsoft.com/office/drawing/2014/main" id="{FA24FC49-9005-7F37-9C74-F3ED635E91D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76706" y="1925518"/>
            <a:ext cx="8190587" cy="4607205"/>
          </a:xfrm>
          <a:prstGeom prst="rect">
            <a:avLst/>
          </a:prstGeom>
        </p:spPr>
      </p:pic>
      <p:sp>
        <p:nvSpPr>
          <p:cNvPr id="17" name="Rectangle 16">
            <a:extLst>
              <a:ext uri="{FF2B5EF4-FFF2-40B4-BE49-F238E27FC236}">
                <a16:creationId xmlns:a16="http://schemas.microsoft.com/office/drawing/2014/main" id="{065577AF-664B-DF0C-F5F4-B84C64C860E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424D7C"/>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 </a:t>
            </a:r>
            <a:r>
              <a:rPr lang="ar-MA" sz="2000" b="1" dirty="0">
                <a:solidFill>
                  <a:srgbClr val="424D7C"/>
                </a:solidFill>
                <a:latin typeface="Microsoft Uighur" panose="02000000000000000000" pitchFamily="2" charset="-78"/>
                <a:cs typeface="Microsoft Uighur" panose="02000000000000000000" pitchFamily="2" charset="-78"/>
              </a:rPr>
              <a:t>الحــصة</a:t>
            </a:r>
          </a:p>
        </p:txBody>
      </p:sp>
      <p:sp>
        <p:nvSpPr>
          <p:cNvPr id="18" name="Rectangle 17">
            <a:extLst>
              <a:ext uri="{FF2B5EF4-FFF2-40B4-BE49-F238E27FC236}">
                <a16:creationId xmlns:a16="http://schemas.microsoft.com/office/drawing/2014/main" id="{E9F59679-3F4B-771E-2A4E-999BA76976F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9299B1"/>
                </a:solidFill>
                <a:latin typeface="Microsoft Uighur" panose="02000000000000000000" pitchFamily="2" charset="-78"/>
                <a:cs typeface="Microsoft Uighur" panose="02000000000000000000" pitchFamily="2" charset="-78"/>
              </a:rPr>
              <a:t>قراءة 2</a:t>
            </a:r>
            <a:endParaRPr lang="ar-MA" sz="2400" b="1" dirty="0">
              <a:solidFill>
                <a:srgbClr val="9299B1"/>
              </a:solidFill>
              <a:latin typeface="Microsoft Uighur" panose="02000000000000000000" pitchFamily="2" charset="-78"/>
              <a:cs typeface="Microsoft Uighur" panose="02000000000000000000" pitchFamily="2" charset="-78"/>
            </a:endParaRPr>
          </a:p>
        </p:txBody>
      </p:sp>
      <p:sp>
        <p:nvSpPr>
          <p:cNvPr id="19" name="Rectangle 18">
            <a:extLst>
              <a:ext uri="{FF2B5EF4-FFF2-40B4-BE49-F238E27FC236}">
                <a16:creationId xmlns:a16="http://schemas.microsoft.com/office/drawing/2014/main" id="{996D44C5-6A36-BF79-2EFE-FD3F69805AB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0" name="Rectangle 19">
            <a:extLst>
              <a:ext uri="{FF2B5EF4-FFF2-40B4-BE49-F238E27FC236}">
                <a16:creationId xmlns:a16="http://schemas.microsoft.com/office/drawing/2014/main" id="{A1D4516A-765D-D2FF-D1A8-21204BECDD6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49AB3"/>
                </a:solidFill>
                <a:latin typeface="Microsoft Uighur" panose="02000000000000000000" pitchFamily="2" charset="-78"/>
                <a:cs typeface="Microsoft Uighur" panose="02000000000000000000" pitchFamily="2" charset="-78"/>
              </a:rPr>
              <a:t>افتتاح الحصة</a:t>
            </a:r>
          </a:p>
        </p:txBody>
      </p:sp>
      <p:pic>
        <p:nvPicPr>
          <p:cNvPr id="21" name="Google Shape;1246;p5">
            <a:extLst>
              <a:ext uri="{FF2B5EF4-FFF2-40B4-BE49-F238E27FC236}">
                <a16:creationId xmlns:a16="http://schemas.microsoft.com/office/drawing/2014/main" id="{78A5E486-BEC3-ACD0-498B-BEF2DEFE0567}"/>
              </a:ext>
            </a:extLst>
          </p:cNvPr>
          <p:cNvPicPr preferRelativeResize="0"/>
          <p:nvPr/>
        </p:nvPicPr>
        <p:blipFill rotWithShape="1">
          <a:blip r:embed="rId5">
            <a:alphaModFix/>
          </a:blip>
          <a:srcRect/>
          <a:stretch/>
        </p:blipFill>
        <p:spPr>
          <a:xfrm>
            <a:off x="2153545" y="146613"/>
            <a:ext cx="278069" cy="278069"/>
          </a:xfrm>
          <a:prstGeom prst="rect">
            <a:avLst/>
          </a:prstGeom>
          <a:noFill/>
          <a:ln>
            <a:noFill/>
          </a:ln>
        </p:spPr>
      </p:pic>
      <p:pic>
        <p:nvPicPr>
          <p:cNvPr id="22" name="Google Shape;1245;p5">
            <a:extLst>
              <a:ext uri="{FF2B5EF4-FFF2-40B4-BE49-F238E27FC236}">
                <a16:creationId xmlns:a16="http://schemas.microsoft.com/office/drawing/2014/main" id="{C5888DE3-9E43-06BD-8E0A-CE48D1D5A2CE}"/>
              </a:ext>
            </a:extLst>
          </p:cNvPr>
          <p:cNvPicPr preferRelativeResize="0"/>
          <p:nvPr/>
        </p:nvPicPr>
        <p:blipFill rotWithShape="1">
          <a:blip r:embed="rId6">
            <a:alphaModFix amt="20000"/>
          </a:blip>
          <a:srcRect/>
          <a:stretch/>
        </p:blipFill>
        <p:spPr>
          <a:xfrm>
            <a:off x="3900297" y="136738"/>
            <a:ext cx="278069" cy="278069"/>
          </a:xfrm>
          <a:prstGeom prst="rect">
            <a:avLst/>
          </a:prstGeom>
          <a:noFill/>
          <a:ln>
            <a:noFill/>
          </a:ln>
        </p:spPr>
      </p:pic>
      <p:pic>
        <p:nvPicPr>
          <p:cNvPr id="23" name="Google Shape;1244;p5">
            <a:extLst>
              <a:ext uri="{FF2B5EF4-FFF2-40B4-BE49-F238E27FC236}">
                <a16:creationId xmlns:a16="http://schemas.microsoft.com/office/drawing/2014/main" id="{92527576-9CD7-5CE8-A61F-671A201D98BB}"/>
              </a:ext>
            </a:extLst>
          </p:cNvPr>
          <p:cNvPicPr preferRelativeResize="0"/>
          <p:nvPr/>
        </p:nvPicPr>
        <p:blipFill rotWithShape="1">
          <a:blip r:embed="rId7">
            <a:alphaModFix amt="20000"/>
          </a:blip>
          <a:srcRect/>
          <a:stretch/>
        </p:blipFill>
        <p:spPr>
          <a:xfrm>
            <a:off x="5619515" y="136738"/>
            <a:ext cx="278069" cy="278069"/>
          </a:xfrm>
          <a:prstGeom prst="rect">
            <a:avLst/>
          </a:prstGeom>
          <a:noFill/>
          <a:ln>
            <a:noFill/>
          </a:ln>
        </p:spPr>
      </p:pic>
      <p:pic>
        <p:nvPicPr>
          <p:cNvPr id="24" name="Image 23">
            <a:extLst>
              <a:ext uri="{FF2B5EF4-FFF2-40B4-BE49-F238E27FC236}">
                <a16:creationId xmlns:a16="http://schemas.microsoft.com/office/drawing/2014/main" id="{F7A5B41C-9798-8967-D471-00D84D173ED2}"/>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8" name="Espace réservé pour une image  7">
            <a:extLst>
              <a:ext uri="{FF2B5EF4-FFF2-40B4-BE49-F238E27FC236}">
                <a16:creationId xmlns:a16="http://schemas.microsoft.com/office/drawing/2014/main" id="{711C9A6A-AB0C-586E-1628-6E8E6A354FA7}"/>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1354230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D18A7-87A3-C4B5-055E-8D4FE551C859}"/>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B1D06CF6-EDC2-BE43-3F91-E4561D9DB8CC}"/>
              </a:ext>
            </a:extLst>
          </p:cNvPr>
          <p:cNvSpPr txBox="1"/>
          <p:nvPr/>
        </p:nvSpPr>
        <p:spPr>
          <a:xfrm>
            <a:off x="1787235" y="4383843"/>
            <a:ext cx="4822737" cy="1508105"/>
          </a:xfrm>
          <a:prstGeom prst="rect">
            <a:avLst/>
          </a:prstGeom>
          <a:noFill/>
        </p:spPr>
        <p:txBody>
          <a:bodyPr wrap="square" rtlCol="0">
            <a:spAutoFit/>
          </a:bodyPr>
          <a:lstStyle/>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prstClr val="white">
                    <a:lumMod val="75000"/>
                  </a:prstClr>
                </a:solidFill>
                <a:effectLst/>
                <a:uLnTx/>
                <a:uFillTx/>
                <a:latin typeface="Microsoft Uighur" panose="02000000000000000000" pitchFamily="2" charset="-78"/>
                <a:ea typeface="+mn-ea"/>
                <a:cs typeface="Microsoft Uighur" panose="02000000000000000000" pitchFamily="2" charset="-78"/>
                <a:sym typeface="Arial"/>
              </a:rPr>
              <a:t>الطلاقة</a:t>
            </a:r>
            <a:r>
              <a:rPr kumimoji="0" lang="fr-MA" sz="3200" b="1" i="0" u="none" strike="noStrike" kern="1200" cap="none" spc="0" normalizeH="0" baseline="0" noProof="0" dirty="0">
                <a:ln>
                  <a:noFill/>
                </a:ln>
                <a:solidFill>
                  <a:prstClr val="white">
                    <a:lumMod val="75000"/>
                  </a:prstClr>
                </a:solidFill>
                <a:effectLst/>
                <a:uLnTx/>
                <a:uFillTx/>
                <a:latin typeface="Microsoft Uighur" panose="02000000000000000000" pitchFamily="2" charset="-78"/>
                <a:ea typeface="+mn-ea"/>
                <a:cs typeface="Microsoft Uighur" panose="02000000000000000000" pitchFamily="2" charset="-78"/>
                <a:sym typeface="Arial"/>
              </a:rPr>
              <a:t>(LF) </a:t>
            </a:r>
            <a:r>
              <a:rPr kumimoji="0" lang="ar-MA" sz="3200" b="1" i="0" u="none" strike="noStrike" kern="1200" cap="none" spc="0" normalizeH="0" baseline="0" noProof="0" dirty="0">
                <a:ln>
                  <a:noFill/>
                </a:ln>
                <a:solidFill>
                  <a:prstClr val="white">
                    <a:lumMod val="75000"/>
                  </a:prstClr>
                </a:solidFill>
                <a:effectLst/>
                <a:uLnTx/>
                <a:uFillTx/>
                <a:latin typeface="Microsoft Uighur" panose="02000000000000000000" pitchFamily="2" charset="-78"/>
                <a:ea typeface="+mn-ea"/>
                <a:cs typeface="Microsoft Uighur" panose="02000000000000000000" pitchFamily="2" charset="-78"/>
                <a:sym typeface="Arial"/>
              </a:rPr>
              <a:t>:       الأسبوع الرابع</a:t>
            </a:r>
          </a:p>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التحدث</a:t>
            </a: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 (</a:t>
            </a:r>
            <a:r>
              <a:rPr kumimoji="0" lang="f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(PO</a:t>
            </a: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الأسبوع الخامس</a:t>
            </a:r>
          </a:p>
        </p:txBody>
      </p:sp>
      <p:sp>
        <p:nvSpPr>
          <p:cNvPr id="4" name="Titre 1">
            <a:extLst>
              <a:ext uri="{FF2B5EF4-FFF2-40B4-BE49-F238E27FC236}">
                <a16:creationId xmlns:a16="http://schemas.microsoft.com/office/drawing/2014/main" id="{8E82B488-F734-EF09-B512-EAE566305D23}"/>
              </a:ext>
            </a:extLst>
          </p:cNvPr>
          <p:cNvSpPr txBox="1">
            <a:spLocks/>
          </p:cNvSpPr>
          <p:nvPr/>
        </p:nvSpPr>
        <p:spPr>
          <a:xfrm>
            <a:off x="415636" y="3069000"/>
            <a:ext cx="8099714"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j-ea"/>
                <a:cs typeface="Microsoft Uighur" panose="02000000000000000000" pitchFamily="2" charset="-78"/>
                <a:sym typeface="Arial"/>
              </a:rPr>
              <a:t>تقويم الشق الشفهي من المراقبة المستمرة للمرحلة الرابعة</a:t>
            </a:r>
          </a:p>
        </p:txBody>
      </p:sp>
    </p:spTree>
    <p:extLst>
      <p:ext uri="{BB962C8B-B14F-4D97-AF65-F5344CB8AC3E}">
        <p14:creationId xmlns:p14="http://schemas.microsoft.com/office/powerpoint/2010/main" val="3774509463"/>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D36C4-D42A-6F31-3503-8C6A330F6030}"/>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AC8D30AA-AD87-F9DE-0C7E-3AC051737035}"/>
              </a:ext>
            </a:extLst>
          </p:cNvPr>
          <p:cNvSpPr txBox="1"/>
          <p:nvPr/>
        </p:nvSpPr>
        <p:spPr>
          <a:xfrm>
            <a:off x="894495" y="3290523"/>
            <a:ext cx="7500483" cy="677943"/>
          </a:xfrm>
          <a:prstGeom prst="rect">
            <a:avLst/>
          </a:prstGeom>
        </p:spPr>
        <p:txBody>
          <a:bodyPr wrap="square" lIns="0" tIns="0" rIns="0" bIns="0" rtlCol="0" anchor="t">
            <a:spAutoFit/>
          </a:bodyPr>
          <a:lstStyle/>
          <a:p>
            <a:pPr marL="0" marR="0" lvl="0" indent="0" algn="ctr" defTabSz="457200" rtl="1" eaLnBrk="1" fontAlgn="auto" latinLnBrk="0" hangingPunct="1">
              <a:lnSpc>
                <a:spcPts val="5486"/>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تقويم التحدث </a:t>
            </a:r>
            <a:r>
              <a:rPr kumimoji="0" lang="fr-FR"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PO</a:t>
            </a:r>
            <a:endParaRPr kumimoji="0" lang="ar-MA"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748424111"/>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87A48-27CF-8F54-ABA3-666C141A5D19}"/>
            </a:ext>
          </a:extLst>
        </p:cNvPr>
        <p:cNvGrpSpPr/>
        <p:nvPr/>
      </p:nvGrpSpPr>
      <p:grpSpPr>
        <a:xfrm>
          <a:off x="0" y="0"/>
          <a:ext cx="0" cy="0"/>
          <a:chOff x="0" y="0"/>
          <a:chExt cx="0" cy="0"/>
        </a:xfrm>
      </p:grpSpPr>
      <p:sp>
        <p:nvSpPr>
          <p:cNvPr id="5" name="Titre 3">
            <a:extLst>
              <a:ext uri="{FF2B5EF4-FFF2-40B4-BE49-F238E27FC236}">
                <a16:creationId xmlns:a16="http://schemas.microsoft.com/office/drawing/2014/main" id="{666A5EA7-FA68-D218-7E12-048B99CFA609}"/>
              </a:ext>
            </a:extLst>
          </p:cNvPr>
          <p:cNvSpPr>
            <a:spLocks noGrp="1"/>
          </p:cNvSpPr>
          <p:nvPr>
            <p:ph type="title"/>
          </p:nvPr>
        </p:nvSpPr>
        <p:spPr>
          <a:xfrm>
            <a:off x="278911" y="697797"/>
            <a:ext cx="7886700" cy="720000"/>
          </a:xfrm>
        </p:spPr>
        <p:txBody>
          <a:bodyPr>
            <a:normAutofit/>
          </a:bodyPr>
          <a:lstStyle/>
          <a:p>
            <a:r>
              <a:rPr lang="ar-MA" sz="4400" dirty="0">
                <a:latin typeface="Microsoft Uighur" panose="02000000000000000000" pitchFamily="2" charset="-78"/>
                <a:cs typeface="Microsoft Uighur" panose="02000000000000000000" pitchFamily="2" charset="-78"/>
              </a:rPr>
              <a:t>دليل التمرير- مهارة الإنتاج الشفهي-</a:t>
            </a:r>
          </a:p>
        </p:txBody>
      </p:sp>
      <p:sp>
        <p:nvSpPr>
          <p:cNvPr id="6" name="ZoneTexte 5">
            <a:extLst>
              <a:ext uri="{FF2B5EF4-FFF2-40B4-BE49-F238E27FC236}">
                <a16:creationId xmlns:a16="http://schemas.microsoft.com/office/drawing/2014/main" id="{78DF63C1-7FAE-861E-A9A6-9CB5E3E64516}"/>
              </a:ext>
            </a:extLst>
          </p:cNvPr>
          <p:cNvSpPr txBox="1"/>
          <p:nvPr/>
        </p:nvSpPr>
        <p:spPr>
          <a:xfrm>
            <a:off x="470586" y="1185917"/>
            <a:ext cx="8202828" cy="5570756"/>
          </a:xfrm>
          <a:prstGeom prst="rect">
            <a:avLst/>
          </a:prstGeom>
          <a:noFill/>
        </p:spPr>
        <p:txBody>
          <a:bodyPr wrap="square" rtlCol="0">
            <a:spAutoFit/>
          </a:bodyPr>
          <a:lstStyle/>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تقويم التحدث طيلة أيام الأسبوع الخامس.</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يمرر الأستاذ وضعيتي التحدث لعدد محدود من المتعلمين يوميا طيلة الأسبوع الخامس  من المرحلة الرابعة حتى تتم تغطية جميع متعلمي القسم.</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فصل جهاز الحاسوب عن المسلاط  استعدادا للتمرير الفردي للطلاقة و التحدث؛</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عرض وضعيات التحدث الواردة ضمن الشرائح؛ يجتاز كل متعلم الوضعيتين معا. </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4. يقرأ الأستاذ(ة)  الوضعية على المتعلم(ة). يتأكد من فهمه للتعليمة ثم  ينصت لجوابه  في حدود دقيقة، ويدون النتيجة على البطاقة  الخاصة بتفريغ النتائج، بناء على معايير التحكم الواردة في شريحة التنقيط الخاص بكل وضعية؛</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5. يمنح المتعلم(ة) 30 ثانية لترتيب أفكاره قبل البدء في التحدث؛</a:t>
            </a:r>
          </a:p>
          <a:p>
            <a:pPr marL="269875" marR="0" lvl="0" indent="-269875" algn="just" defTabSz="457200" rtl="1" eaLnBrk="1" fontAlgn="auto" latinLnBrk="0" hangingPunct="1">
              <a:lnSpc>
                <a:spcPct val="100000"/>
              </a:lnSpc>
              <a:spcBef>
                <a:spcPts val="0"/>
              </a:spcBef>
              <a:spcAft>
                <a:spcPts val="0"/>
              </a:spcAft>
              <a:buClrTx/>
              <a:buSzTx/>
              <a:buFont typeface="+mj-lt"/>
              <a:buAutoNum type="arabicPeriod" startAt="6"/>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تنقيط التحدث وفق سلم تنقيط على 10؛ ( كل وضعية على 5 نقاط)</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7. يتم تسجيل النتيجة الإجمالية لكل متعلم في شبكة التفريغ فور انتهاء التحدث وفق معايير التصحيح؛، </a:t>
            </a:r>
            <a:endParaRPr kumimoji="0" lang="fr-FR"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endParaRP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ملاحظة : إذا كان المتعلم(ة)  مسترسلا في الإنتاج لا بأس من تجاوز المدة المخصصة له بقليل.</a:t>
            </a:r>
          </a:p>
        </p:txBody>
      </p:sp>
    </p:spTree>
    <p:extLst>
      <p:ext uri="{BB962C8B-B14F-4D97-AF65-F5344CB8AC3E}">
        <p14:creationId xmlns:p14="http://schemas.microsoft.com/office/powerpoint/2010/main" val="2970029554"/>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7A593-F3DC-B928-F973-24B73F16E603}"/>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75CCDF10-CA63-F8AD-750E-A85F9E5A1935}"/>
              </a:ext>
            </a:extLst>
          </p:cNvPr>
          <p:cNvSpPr/>
          <p:nvPr/>
        </p:nvSpPr>
        <p:spPr>
          <a:xfrm flipH="1" flipV="1">
            <a:off x="2076258" y="843755"/>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ir Strip Arabic" panose="02000500000000000000" pitchFamily="2" charset="-78"/>
              <a:ea typeface="+mn-ea"/>
              <a:cs typeface="Air Strip Arabic" panose="02000500000000000000" pitchFamily="2" charset="-78"/>
            </a:endParaRPr>
          </a:p>
        </p:txBody>
      </p:sp>
      <p:sp>
        <p:nvSpPr>
          <p:cNvPr id="3" name="TextBox 9">
            <a:extLst>
              <a:ext uri="{FF2B5EF4-FFF2-40B4-BE49-F238E27FC236}">
                <a16:creationId xmlns:a16="http://schemas.microsoft.com/office/drawing/2014/main" id="{3D1F37FE-F165-FE84-965B-FB406EE8CA20}"/>
              </a:ext>
            </a:extLst>
          </p:cNvPr>
          <p:cNvSpPr txBox="1"/>
          <p:nvPr/>
        </p:nvSpPr>
        <p:spPr>
          <a:xfrm>
            <a:off x="2272863" y="951159"/>
            <a:ext cx="4357183" cy="317395"/>
          </a:xfrm>
          <a:prstGeom prst="rect">
            <a:avLst/>
          </a:prstGeom>
        </p:spPr>
        <p:txBody>
          <a:bodyPr wrap="square" lIns="0" tIns="0" rIns="0" bIns="0" rtlCol="0" anchor="t">
            <a:spAutoFit/>
          </a:bodyPr>
          <a:lstStyle/>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معايير تقويم التحدث</a:t>
            </a:r>
          </a:p>
        </p:txBody>
      </p:sp>
      <p:graphicFrame>
        <p:nvGraphicFramePr>
          <p:cNvPr id="4" name="Tableau 3">
            <a:extLst>
              <a:ext uri="{FF2B5EF4-FFF2-40B4-BE49-F238E27FC236}">
                <a16:creationId xmlns:a16="http://schemas.microsoft.com/office/drawing/2014/main" id="{2BA244FE-308A-2212-FFE8-C72449841175}"/>
              </a:ext>
            </a:extLst>
          </p:cNvPr>
          <p:cNvGraphicFramePr>
            <a:graphicFrameLocks noGrp="1"/>
          </p:cNvGraphicFramePr>
          <p:nvPr>
            <p:extLst>
              <p:ext uri="{D42A27DB-BD31-4B8C-83A1-F6EECF244321}">
                <p14:modId xmlns:p14="http://schemas.microsoft.com/office/powerpoint/2010/main" val="2581039752"/>
              </p:ext>
            </p:extLst>
          </p:nvPr>
        </p:nvGraphicFramePr>
        <p:xfrm>
          <a:off x="740832" y="1898755"/>
          <a:ext cx="7791493" cy="4352461"/>
        </p:xfrm>
        <a:graphic>
          <a:graphicData uri="http://schemas.openxmlformats.org/drawingml/2006/table">
            <a:tbl>
              <a:tblPr rtl="1" firstRow="1" firstCol="1" bandRow="1">
                <a:tableStyleId>{5C22544A-7EE6-4342-B048-85BDC9FD1C3A}</a:tableStyleId>
              </a:tblPr>
              <a:tblGrid>
                <a:gridCol w="2242853">
                  <a:extLst>
                    <a:ext uri="{9D8B030D-6E8A-4147-A177-3AD203B41FA5}">
                      <a16:colId xmlns:a16="http://schemas.microsoft.com/office/drawing/2014/main" val="4209966833"/>
                    </a:ext>
                  </a:extLst>
                </a:gridCol>
                <a:gridCol w="1059316">
                  <a:extLst>
                    <a:ext uri="{9D8B030D-6E8A-4147-A177-3AD203B41FA5}">
                      <a16:colId xmlns:a16="http://schemas.microsoft.com/office/drawing/2014/main" val="3038388749"/>
                    </a:ext>
                  </a:extLst>
                </a:gridCol>
                <a:gridCol w="2098857">
                  <a:extLst>
                    <a:ext uri="{9D8B030D-6E8A-4147-A177-3AD203B41FA5}">
                      <a16:colId xmlns:a16="http://schemas.microsoft.com/office/drawing/2014/main" val="3991547100"/>
                    </a:ext>
                  </a:extLst>
                </a:gridCol>
                <a:gridCol w="2390467">
                  <a:extLst>
                    <a:ext uri="{9D8B030D-6E8A-4147-A177-3AD203B41FA5}">
                      <a16:colId xmlns:a16="http://schemas.microsoft.com/office/drawing/2014/main" val="3605873352"/>
                    </a:ext>
                  </a:extLst>
                </a:gridCol>
              </a:tblGrid>
              <a:tr h="298493">
                <a:tc>
                  <a:txBody>
                    <a:bodyPr/>
                    <a:lstStyle/>
                    <a:p>
                      <a:pPr algn="ctr" rtl="1">
                        <a:lnSpc>
                          <a:spcPct val="107000"/>
                        </a:lnSpc>
                        <a:spcAft>
                          <a:spcPts val="800"/>
                        </a:spcAft>
                        <a:buNone/>
                      </a:pPr>
                      <a:r>
                        <a:rPr lang="ar-MA" sz="1300" dirty="0">
                          <a:effectLst/>
                        </a:rPr>
                        <a:t>الكفاية</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tc>
                  <a:txBody>
                    <a:bodyPr/>
                    <a:lstStyle/>
                    <a:p>
                      <a:pPr algn="ctr" rtl="1">
                        <a:lnSpc>
                          <a:spcPct val="107000"/>
                        </a:lnSpc>
                        <a:spcAft>
                          <a:spcPts val="800"/>
                        </a:spcAft>
                        <a:buNone/>
                      </a:pPr>
                      <a:r>
                        <a:rPr lang="ar-MA" sz="1300">
                          <a:effectLst/>
                        </a:rPr>
                        <a:t>رقم الوضعية</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tc>
                  <a:txBody>
                    <a:bodyPr/>
                    <a:lstStyle/>
                    <a:p>
                      <a:pPr algn="ctr" rtl="1">
                        <a:lnSpc>
                          <a:spcPct val="107000"/>
                        </a:lnSpc>
                        <a:spcAft>
                          <a:spcPts val="800"/>
                        </a:spcAft>
                        <a:buNone/>
                      </a:pPr>
                      <a:r>
                        <a:rPr lang="ar-MA" sz="1300">
                          <a:effectLst/>
                        </a:rPr>
                        <a:t>المعايير</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ctr" rtl="1">
                        <a:lnSpc>
                          <a:spcPct val="107000"/>
                        </a:lnSpc>
                        <a:spcAft>
                          <a:spcPts val="800"/>
                        </a:spcAft>
                        <a:buNone/>
                      </a:pPr>
                      <a:r>
                        <a:rPr lang="ar-MA" sz="1300">
                          <a:effectLst/>
                        </a:rPr>
                        <a:t>التنقيط</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extLst>
                  <a:ext uri="{0D108BD9-81ED-4DB2-BD59-A6C34878D82A}">
                    <a16:rowId xmlns:a16="http://schemas.microsoft.com/office/drawing/2014/main" val="3153920019"/>
                  </a:ext>
                </a:extLst>
              </a:tr>
              <a:tr h="1495562">
                <a:tc>
                  <a:txBody>
                    <a:bodyPr/>
                    <a:lstStyle/>
                    <a:p>
                      <a:pPr algn="ctr" rtl="1">
                        <a:lnSpc>
                          <a:spcPct val="107000"/>
                        </a:lnSpc>
                        <a:spcAft>
                          <a:spcPts val="800"/>
                        </a:spcAft>
                        <a:buNone/>
                        <a:tabLst>
                          <a:tab pos="1993900" algn="r"/>
                        </a:tabLst>
                      </a:pPr>
                      <a:r>
                        <a:rPr lang="fr-FR" sz="1200" dirty="0">
                          <a:effectLst/>
                        </a:rPr>
                        <a:t>PO2</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ctr" rtl="1">
                        <a:lnSpc>
                          <a:spcPct val="107000"/>
                        </a:lnSpc>
                        <a:spcAft>
                          <a:spcPts val="800"/>
                        </a:spcAft>
                        <a:buNone/>
                        <a:tabLst>
                          <a:tab pos="1993900" algn="r"/>
                        </a:tabLst>
                      </a:pPr>
                      <a:r>
                        <a:rPr lang="ar-MA" sz="1100" dirty="0">
                          <a:effectLst/>
                          <a:latin typeface="Calibri" panose="020F0502020204030204" pitchFamily="34" charset="0"/>
                          <a:ea typeface="Calibri" panose="020F0502020204030204" pitchFamily="34" charset="0"/>
                          <a:cs typeface="Arial" panose="020B0604020202020204" pitchFamily="34" charset="0"/>
                        </a:rPr>
                        <a:t>2</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r" rtl="1">
                        <a:lnSpc>
                          <a:spcPct val="250000"/>
                        </a:lnSpc>
                        <a:spcAft>
                          <a:spcPts val="800"/>
                        </a:spcAft>
                        <a:buNone/>
                      </a:pPr>
                      <a:r>
                        <a:rPr lang="ar-MA" sz="1400" dirty="0">
                          <a:effectLst/>
                        </a:rPr>
                        <a:t>- قدم معلومات مناسبة حول الموضوع (ذكر موقعا – حدد ميزة – ذكر شعورا )  </a:t>
                      </a:r>
                    </a:p>
                    <a:p>
                      <a:pPr algn="r" rtl="1">
                        <a:lnSpc>
                          <a:spcPct val="250000"/>
                        </a:lnSpc>
                        <a:spcAft>
                          <a:spcPts val="800"/>
                        </a:spcAft>
                        <a:buNone/>
                      </a:pPr>
                      <a:r>
                        <a:rPr lang="ar-MA" sz="1400" dirty="0">
                          <a:effectLst/>
                        </a:rPr>
                        <a:t> - وظف جملا تامة</a:t>
                      </a:r>
                      <a:endParaRPr lang="fr-FR" sz="1400" dirty="0">
                        <a:effectLst/>
                      </a:endParaRPr>
                    </a:p>
                    <a:p>
                      <a:pPr algn="r" rtl="1">
                        <a:lnSpc>
                          <a:spcPct val="250000"/>
                        </a:lnSpc>
                        <a:spcAft>
                          <a:spcPts val="800"/>
                        </a:spcAft>
                        <a:buNone/>
                      </a:pPr>
                      <a:r>
                        <a:rPr lang="ar-MA" sz="1400" dirty="0">
                          <a:effectLst/>
                        </a:rPr>
                        <a:t>ارتكب أقل </a:t>
                      </a:r>
                      <a:r>
                        <a:rPr lang="ar-MA" sz="1400" b="1" dirty="0">
                          <a:effectLst/>
                        </a:rPr>
                        <a:t>4 أخطاء</a:t>
                      </a:r>
                      <a:endParaRPr lang="fr-FR" sz="1200" b="1" dirty="0">
                        <a:effectLst/>
                      </a:endParaRPr>
                    </a:p>
                  </a:txBody>
                  <a:tcPr marL="65896" marR="65896" marT="0" marB="0"/>
                </a:tc>
                <a:tc>
                  <a:txBody>
                    <a:bodyPr/>
                    <a:lstStyle/>
                    <a:p>
                      <a:pPr algn="r" rtl="1">
                        <a:lnSpc>
                          <a:spcPct val="250000"/>
                        </a:lnSpc>
                        <a:spcAft>
                          <a:spcPts val="800"/>
                        </a:spcAft>
                        <a:buNone/>
                      </a:pPr>
                      <a:r>
                        <a:rPr lang="fr-FR" sz="1400" dirty="0">
                          <a:effectLst/>
                          <a:latin typeface="Calibri" panose="020F0502020204030204" pitchFamily="34" charset="0"/>
                          <a:ea typeface="Calibri" panose="020F0502020204030204" pitchFamily="34" charset="0"/>
                          <a:cs typeface="Arial" panose="020B0604020202020204" pitchFamily="34" charset="0"/>
                        </a:rPr>
                        <a:t>6</a:t>
                      </a:r>
                      <a:r>
                        <a:rPr lang="ar-MA" sz="1400" dirty="0">
                          <a:effectLst/>
                          <a:latin typeface="Calibri" panose="020F0502020204030204" pitchFamily="34" charset="0"/>
                          <a:ea typeface="Calibri" panose="020F0502020204030204" pitchFamily="34" charset="0"/>
                          <a:cs typeface="Arial" panose="020B0604020202020204" pitchFamily="34" charset="0"/>
                        </a:rPr>
                        <a:t>ن (2ن عن كل معلومة سليمة في حدود 3معلومات)</a:t>
                      </a:r>
                    </a:p>
                    <a:p>
                      <a:pPr algn="r" rtl="1">
                        <a:lnSpc>
                          <a:spcPct val="250000"/>
                        </a:lnSpc>
                        <a:spcAft>
                          <a:spcPts val="800"/>
                        </a:spcAft>
                        <a:buNone/>
                      </a:pPr>
                      <a:endParaRPr lang="ar-MA" sz="1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250000"/>
                        </a:lnSpc>
                        <a:spcAft>
                          <a:spcPts val="800"/>
                        </a:spcAft>
                        <a:buNone/>
                      </a:pPr>
                      <a:r>
                        <a:rPr lang="ar-MA" sz="1400" dirty="0">
                          <a:effectLst/>
                          <a:latin typeface="Calibri" panose="020F0502020204030204" pitchFamily="34" charset="0"/>
                          <a:ea typeface="Calibri" panose="020F0502020204030204" pitchFamily="34" charset="0"/>
                          <a:cs typeface="Arial" panose="020B0604020202020204" pitchFamily="34" charset="0"/>
                        </a:rPr>
                        <a:t> 2ن</a:t>
                      </a:r>
                    </a:p>
                    <a:p>
                      <a:pPr algn="r" rtl="1">
                        <a:lnSpc>
                          <a:spcPct val="250000"/>
                        </a:lnSpc>
                        <a:spcAft>
                          <a:spcPts val="800"/>
                        </a:spcAft>
                        <a:buNone/>
                      </a:pPr>
                      <a:r>
                        <a:rPr lang="ar-MA" sz="1400" b="1" dirty="0">
                          <a:effectLst/>
                          <a:latin typeface="Calibri" panose="020F0502020204030204" pitchFamily="34" charset="0"/>
                          <a:ea typeface="Calibri" panose="020F0502020204030204" pitchFamily="34" charset="0"/>
                          <a:cs typeface="Arial" panose="020B0604020202020204" pitchFamily="34" charset="0"/>
                        </a:rPr>
                        <a:t>2 ن (1ن في حال ارتكب أكثر من 4 أخطاء) </a:t>
                      </a:r>
                      <a:endParaRPr lang="fr-FR" sz="1400" b="1"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extLst>
                  <a:ext uri="{0D108BD9-81ED-4DB2-BD59-A6C34878D82A}">
                    <a16:rowId xmlns:a16="http://schemas.microsoft.com/office/drawing/2014/main" val="2279131727"/>
                  </a:ext>
                </a:extLst>
              </a:tr>
              <a:tr h="432000">
                <a:tc gridSpan="3">
                  <a:txBody>
                    <a:bodyPr/>
                    <a:lstStyle/>
                    <a:p>
                      <a:pPr algn="ctr" rtl="1">
                        <a:lnSpc>
                          <a:spcPct val="107000"/>
                        </a:lnSpc>
                        <a:spcAft>
                          <a:spcPts val="800"/>
                        </a:spcAft>
                        <a:buNone/>
                        <a:tabLst>
                          <a:tab pos="1993900" algn="r"/>
                        </a:tabLst>
                      </a:pPr>
                      <a:r>
                        <a:rPr lang="ar-MA"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المجموع</a:t>
                      </a:r>
                      <a:endParaRPr lang="fr-FR" sz="24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solidFill>
                      <a:schemeClr val="accent4">
                        <a:lumMod val="40000"/>
                        <a:lumOff val="60000"/>
                      </a:schemeClr>
                    </a:solidFill>
                  </a:tcPr>
                </a:tc>
                <a:tc hMerge="1">
                  <a:txBody>
                    <a:bodyPr/>
                    <a:lstStyle/>
                    <a:p>
                      <a:pPr algn="ctr" rtl="1">
                        <a:lnSpc>
                          <a:spcPct val="107000"/>
                        </a:lnSpc>
                        <a:spcAft>
                          <a:spcPts val="800"/>
                        </a:spcAft>
                        <a:buNone/>
                        <a:tabLst>
                          <a:tab pos="1993900" algn="r"/>
                        </a:tabLst>
                      </a:pP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hMerge="1">
                  <a:txBody>
                    <a:bodyPr/>
                    <a:lstStyle/>
                    <a:p>
                      <a:pPr algn="r" rtl="1">
                        <a:lnSpc>
                          <a:spcPct val="250000"/>
                        </a:lnSpc>
                        <a:spcAft>
                          <a:spcPts val="800"/>
                        </a:spcAft>
                        <a:buNone/>
                      </a:pPr>
                      <a:endParaRPr lang="fr-FR" sz="1100" b="1" dirty="0">
                        <a:effectLst/>
                      </a:endParaRPr>
                    </a:p>
                  </a:txBody>
                  <a:tcPr marL="65896" marR="65896" marT="0" marB="0"/>
                </a:tc>
                <a:tc>
                  <a:txBody>
                    <a:bodyPr/>
                    <a:lstStyle/>
                    <a:p>
                      <a:pPr algn="ctr" rtl="1">
                        <a:lnSpc>
                          <a:spcPct val="250000"/>
                        </a:lnSpc>
                        <a:spcAft>
                          <a:spcPts val="800"/>
                        </a:spcAft>
                        <a:buNone/>
                      </a:pPr>
                      <a:r>
                        <a:rPr lang="fr-FR"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a:t>
                      </a:r>
                      <a:r>
                        <a:rPr lang="ar-MA"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10</a:t>
                      </a:r>
                      <a:endParaRPr lang="fr-FR"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solidFill>
                      <a:schemeClr val="accent4">
                        <a:lumMod val="40000"/>
                        <a:lumOff val="60000"/>
                      </a:schemeClr>
                    </a:solidFill>
                  </a:tcPr>
                </a:tc>
                <a:extLst>
                  <a:ext uri="{0D108BD9-81ED-4DB2-BD59-A6C34878D82A}">
                    <a16:rowId xmlns:a16="http://schemas.microsoft.com/office/drawing/2014/main" val="554891713"/>
                  </a:ext>
                </a:extLst>
              </a:tr>
            </a:tbl>
          </a:graphicData>
        </a:graphic>
      </p:graphicFrame>
    </p:spTree>
    <p:extLst>
      <p:ext uri="{BB962C8B-B14F-4D97-AF65-F5344CB8AC3E}">
        <p14:creationId xmlns:p14="http://schemas.microsoft.com/office/powerpoint/2010/main" val="3140030743"/>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902ED-661F-DD68-153D-F83A9A57CEF7}"/>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6F5E44DE-4B1C-1EF2-1580-D22961EB51D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68BDB802-C208-5B7B-9D0E-7B72969249B0}"/>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 </a:t>
            </a:r>
            <a:endParaRPr lang="fr-MA" sz="2400" b="1" dirty="0">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31C40E6E-BE7C-B05E-D23A-22ED19528423}"/>
              </a:ext>
            </a:extLst>
          </p:cNvPr>
          <p:cNvSpPr>
            <a:spLocks/>
          </p:cNvSpPr>
          <p:nvPr/>
        </p:nvSpPr>
        <p:spPr>
          <a:xfrm>
            <a:off x="3647209" y="162206"/>
            <a:ext cx="1987655" cy="2430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تقويم التحدث</a:t>
            </a:r>
            <a:endPar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3" name="Titre 4">
            <a:extLst>
              <a:ext uri="{FF2B5EF4-FFF2-40B4-BE49-F238E27FC236}">
                <a16:creationId xmlns:a16="http://schemas.microsoft.com/office/drawing/2014/main" id="{D3920EBE-3D52-A21B-DFA9-5B3B2C9070FD}"/>
              </a:ext>
            </a:extLst>
          </p:cNvPr>
          <p:cNvSpPr txBox="1">
            <a:spLocks/>
          </p:cNvSpPr>
          <p:nvPr/>
        </p:nvSpPr>
        <p:spPr>
          <a:xfrm>
            <a:off x="319087" y="765923"/>
            <a:ext cx="7226023" cy="612000"/>
          </a:xfrm>
          <a:prstGeom prst="rect">
            <a:avLst/>
          </a:prstGeom>
        </p:spPr>
        <p:txBody>
          <a:bodyPr vert="horz" lIns="91440" tIns="45720" rIns="91440" bIns="45720" rtlCol="0" anchor="ctr">
            <a:normAutofit fontScale="975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700" b="0" i="0" u="none" strike="noStrike" kern="1200" cap="none" spc="0" normalizeH="0" baseline="0" noProof="0" dirty="0">
              <a:ln>
                <a:noFill/>
              </a:ln>
              <a:solidFill>
                <a:prstClr val="black">
                  <a:lumMod val="65000"/>
                  <a:lumOff val="3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ZoneTexte 18">
            <a:extLst>
              <a:ext uri="{FF2B5EF4-FFF2-40B4-BE49-F238E27FC236}">
                <a16:creationId xmlns:a16="http://schemas.microsoft.com/office/drawing/2014/main" id="{15740D36-659A-9449-85CA-792E3EC47690}"/>
              </a:ext>
            </a:extLst>
          </p:cNvPr>
          <p:cNvSpPr txBox="1"/>
          <p:nvPr/>
        </p:nvSpPr>
        <p:spPr>
          <a:xfrm>
            <a:off x="279486" y="887257"/>
            <a:ext cx="7265624" cy="369332"/>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1F4E79"/>
                </a:solidFill>
                <a:effectLst/>
                <a:uLnTx/>
                <a:uFillTx/>
                <a:latin typeface="Calibri" panose="020F0502020204030204" pitchFamily="34" charset="0"/>
                <a:ea typeface="Calibri" panose="020F0502020204030204" pitchFamily="34" charset="0"/>
                <a:cs typeface="Calibri" panose="020F0502020204030204" pitchFamily="34" charset="0"/>
              </a:rPr>
              <a:t>تحدث عن الموضوع التالي المرتبط بوسائل النقل مستعملا جملا تامة مناسبة للوضعية.</a:t>
            </a:r>
          </a:p>
        </p:txBody>
      </p:sp>
      <p:grpSp>
        <p:nvGrpSpPr>
          <p:cNvPr id="4" name="Groupe 3">
            <a:extLst>
              <a:ext uri="{FF2B5EF4-FFF2-40B4-BE49-F238E27FC236}">
                <a16:creationId xmlns:a16="http://schemas.microsoft.com/office/drawing/2014/main" id="{60A2650B-098B-5144-5E90-DAB4C96C1B31}"/>
              </a:ext>
            </a:extLst>
          </p:cNvPr>
          <p:cNvGrpSpPr/>
          <p:nvPr/>
        </p:nvGrpSpPr>
        <p:grpSpPr>
          <a:xfrm>
            <a:off x="465988" y="1925205"/>
            <a:ext cx="8212024" cy="4462659"/>
            <a:chOff x="465988" y="1925205"/>
            <a:chExt cx="8212024" cy="4462659"/>
          </a:xfrm>
        </p:grpSpPr>
        <p:pic>
          <p:nvPicPr>
            <p:cNvPr id="9" name="Image 8">
              <a:extLst>
                <a:ext uri="{FF2B5EF4-FFF2-40B4-BE49-F238E27FC236}">
                  <a16:creationId xmlns:a16="http://schemas.microsoft.com/office/drawing/2014/main" id="{6E7E47FC-AB8A-24C0-5A53-A679FDA572E8}"/>
                </a:ext>
              </a:extLst>
            </p:cNvPr>
            <p:cNvPicPr>
              <a:picLocks noChangeAspect="1"/>
            </p:cNvPicPr>
            <p:nvPr/>
          </p:nvPicPr>
          <p:blipFill>
            <a:blip r:embed="rId3"/>
            <a:stretch>
              <a:fillRect/>
            </a:stretch>
          </p:blipFill>
          <p:spPr>
            <a:xfrm>
              <a:off x="465988" y="1925205"/>
              <a:ext cx="8212024" cy="4462659"/>
            </a:xfrm>
            <a:prstGeom prst="rect">
              <a:avLst/>
            </a:prstGeom>
          </p:spPr>
        </p:pic>
        <p:sp>
          <p:nvSpPr>
            <p:cNvPr id="2" name="Rectangle 1">
              <a:extLst>
                <a:ext uri="{FF2B5EF4-FFF2-40B4-BE49-F238E27FC236}">
                  <a16:creationId xmlns:a16="http://schemas.microsoft.com/office/drawing/2014/main" id="{C6709D0C-D2CE-8724-B2EC-B7CD45D11B32}"/>
                </a:ext>
              </a:extLst>
            </p:cNvPr>
            <p:cNvSpPr/>
            <p:nvPr/>
          </p:nvSpPr>
          <p:spPr>
            <a:xfrm>
              <a:off x="6827520" y="2560320"/>
              <a:ext cx="233680" cy="2336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407697846"/>
      </p:ext>
    </p:extLst>
  </p:cSld>
  <p:clrMapOvr>
    <a:masterClrMapping/>
  </p:clrMapOvr>
  <p:transition spd="slow">
    <p:fade/>
  </p:transition>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6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18264</TotalTime>
  <Words>1921</Words>
  <Application>Microsoft Office PowerPoint</Application>
  <PresentationFormat>Affichage à l'écran (4:3)</PresentationFormat>
  <Paragraphs>384</Paragraphs>
  <Slides>63</Slides>
  <Notes>0</Notes>
  <HiddenSlides>0</HiddenSlides>
  <MMClips>2</MMClips>
  <ScaleCrop>false</ScaleCrop>
  <HeadingPairs>
    <vt:vector size="6" baseType="variant">
      <vt:variant>
        <vt:lpstr>Polices utilisées</vt:lpstr>
      </vt:variant>
      <vt:variant>
        <vt:i4>12</vt:i4>
      </vt:variant>
      <vt:variant>
        <vt:lpstr>Thème</vt:lpstr>
      </vt:variant>
      <vt:variant>
        <vt:i4>13</vt:i4>
      </vt:variant>
      <vt:variant>
        <vt:lpstr>Titres des diapositives</vt:lpstr>
      </vt:variant>
      <vt:variant>
        <vt:i4>63</vt:i4>
      </vt:variant>
    </vt:vector>
  </HeadingPairs>
  <TitlesOfParts>
    <vt:vector size="88" baseType="lpstr">
      <vt:lpstr>Microsoft Uighur</vt:lpstr>
      <vt:lpstr>Arial</vt:lpstr>
      <vt:lpstr>Air Strip Arabic</vt:lpstr>
      <vt:lpstr>Wingdings</vt:lpstr>
      <vt:lpstr>Dosis ExtraBold</vt:lpstr>
      <vt:lpstr>Dosis SemiBold</vt:lpstr>
      <vt:lpstr>Dosis Medium</vt:lpstr>
      <vt:lpstr>Dosis</vt:lpstr>
      <vt:lpstr>Calibri</vt:lpstr>
      <vt:lpstr>Noto Sans Symbols</vt:lpstr>
      <vt:lpstr>Calibri Light</vt:lpstr>
      <vt:lpstr>Modern Love</vt:lpstr>
      <vt:lpstr>1_Thème Office</vt:lpstr>
      <vt:lpstr>01- نشاط اعتيادي</vt:lpstr>
      <vt:lpstr>04- قراءة/ كتابة</vt:lpstr>
      <vt:lpstr>2_05- اختتام الحصة</vt:lpstr>
      <vt:lpstr>3_Env-Enseignant</vt:lpstr>
      <vt:lpstr>1_Env-Enseignant</vt:lpstr>
      <vt:lpstr>3_05- اختتام الحصة</vt:lpstr>
      <vt:lpstr>4_05- اختتام الحصة</vt:lpstr>
      <vt:lpstr>02- معــــــــــجم</vt:lpstr>
      <vt:lpstr>6_Env-Enseignant</vt:lpstr>
      <vt:lpstr>3_Thème Office</vt:lpstr>
      <vt:lpstr>2_Env-Enseignant</vt:lpstr>
      <vt:lpstr>1_01- نشاط اعتيادي</vt:lpstr>
      <vt:lpstr>Présentation PowerPoint</vt:lpstr>
      <vt:lpstr>Présentation PowerPoint</vt:lpstr>
      <vt:lpstr>تنظيم حصص الأسبوع الخامس</vt:lpstr>
      <vt:lpstr>هيكلة حصة اليوم</vt:lpstr>
      <vt:lpstr>Présentation PowerPoint</vt:lpstr>
      <vt:lpstr>عند نهاية الحصة</vt:lpstr>
      <vt:lpstr>  افتتاح الحصة</vt:lpstr>
      <vt:lpstr>مرحبا بكم ، سنبدأ  حصة اللغة العربية.</vt:lpstr>
      <vt:lpstr>قبل أن نبدأ حصة اليوم، سنتذكر السلوكيات التي تعلمناها. ما الذي يرمز له كل مشهد ؟</vt:lpstr>
      <vt:lpstr>ضعوا اللوحة والكراسة في القمطر</vt:lpstr>
      <vt:lpstr>تدربنا خلال الأسابيع الماضية على كيفية كتابة الهمزة المتطرفة ، من يذكرنا بالقاعدة؟</vt:lpstr>
      <vt:lpstr>أحسنتم. من يقرأ؟</vt:lpstr>
      <vt:lpstr>اتموا كتابة الكلمة التالية بالهمزة المتطرفة المناسبة:</vt:lpstr>
      <vt:lpstr>صححوا: بُطْءٌ                     لماذا كتبت الهمزة على السطر؟</vt:lpstr>
      <vt:lpstr>كلمة أخرى</vt:lpstr>
      <vt:lpstr>صححوا: نَبَأٌ                     لماذا كتبت الهمزة على الألف؟</vt:lpstr>
      <vt:lpstr>كلمة أخرى</vt:lpstr>
      <vt:lpstr>صححوا: تَجَشَّـــــأَ                     لماذا كتبت الهمزة على الألف؟</vt:lpstr>
      <vt:lpstr>كلمة أخرى</vt:lpstr>
      <vt:lpstr>صححوا: أَجْواءٌ                     لماذا كتبت الهمزة على السطر؟</vt:lpstr>
      <vt:lpstr>كلمة أخرى</vt:lpstr>
      <vt:lpstr>صححوا: مُخْطِـــئٌ                     لماذا كتبت الهمزة على الياء؟</vt:lpstr>
      <vt:lpstr>كلمة أخرى</vt:lpstr>
      <vt:lpstr>صححوا: يَجْرُؤُ                     لماذا كتبت الهمزة على الوار؟</vt:lpstr>
      <vt:lpstr>قراءة 1</vt:lpstr>
      <vt:lpstr>سنكتشف في هذه الحصة نصا قرائيا جديدا بعنوان :كَيْفَ تَعْمَلُ الْإِشاراتُ الضَّوْئِيَّةُ؟</vt:lpstr>
      <vt:lpstr>خذوا كراساتكم على الصفحة رقم 116 و اقرؤوا النص قراءة هامسة</vt:lpstr>
      <vt:lpstr>كم عدد فقرات النص؟</vt:lpstr>
      <vt:lpstr>أحسنتم يتكون النص من فقرتين. -يضغط الأستاذ على زر جهاز التحكم لتظهر الفقرات.</vt:lpstr>
      <vt:lpstr>عن ماذا يتحدث النص؟</vt:lpstr>
      <vt:lpstr>من يقرأ الفقرة الأولى من النص؟ -يتناوب المتعلمون على قراءة الفقرات.</vt:lpstr>
      <vt:lpstr>من يقرأ الفقرة الثانية من النص؟ -يتناوب المتعلمون على قراءة الفقرات.</vt:lpstr>
      <vt:lpstr>سأطرح عليكم مجموعة من الأسئلة للتحقق من فهمكم للنص ؟</vt:lpstr>
      <vt:lpstr>أَيْنَ تُسْتَخْدَمُ إِشاراتُ ٱلْمُرورِ ٱلضَّوئِيَّةُ؟ -يوجه الأستاذ متعلميه لتوظيف استراتيجيات الفهم للإجابة عن السؤال.</vt:lpstr>
      <vt:lpstr>انتبهوا للتصحيح. من يتقاسم معنا إجابته؟        ماهي الكلمات المفاتيح التي ساعدتك على إيجاد الجواب؟ - يضغط الأسـتاذ على زر جهاز التحكم لتظهر الإجابة.</vt:lpstr>
      <vt:lpstr>ما ٱلْهَدَفُ مِن وَضْعِ إِشاراتِ ٱلْمُرورِ عِنْدَ تَقاطُعِ ٱلطُّرُقِ؟ -يوجه الأستاذ متعلميه لتوظيف استراتيجيات الفهم للإجابة عن السؤال.</vt:lpstr>
      <vt:lpstr>انتبهوا للتصحيح. من يتقاسم معنا إجابته؟        ماهي الكلمات المفاتيح التي ساعدتك على إيجاد الجواب؟ - يضغط الأسـتاذ على زر جهاز التحكم لتظهر الإجابة.</vt:lpstr>
      <vt:lpstr>مَنِ ٱلَّذي يَتَحَكَّمُ في إِشاراتِ ٱلْمُرورِ وَيُقَرِّرُ مَتى تَتَغَيَّرُ أَلْوانُها؟ -يوجه الأستاذ متعلميه لتوظيف استراتيجيات الفهم للإجابة عن السؤال.</vt:lpstr>
      <vt:lpstr>انتبهوا للتصحيح. من يتقاسم معنا إجابته؟        ماهي الكلمات المفاتيح التي ساعدتك على إيجاد الجواب؟ - يضغط الأسـتاذ على زر جهاز التحكم لتظهر الإجابة.</vt:lpstr>
      <vt:lpstr>الآن بمفردكم أجيبوا عن التمارين التالية على الصفحة رقم 117</vt:lpstr>
      <vt:lpstr>السؤال الأول:ماهو الهدف من وضع إشارات السير الضوئية في المدن؟ -يوجه الأستاذ متعلميه لتوظيف استراتيجيات الفهم للإجابة عن السؤال.</vt:lpstr>
      <vt:lpstr>انتبهوا للتصحيح: من يتقاسم معنا إجابته؟ كيف توصلت للجواب؟</vt:lpstr>
      <vt:lpstr>السؤال الثاني:ماذا يعني الضوء الأحمر للمشاة؟</vt:lpstr>
      <vt:lpstr>انتبهوا للتصحيح: من يتقاسم معنا إجابته؟ كيف توصلت للجواب؟</vt:lpstr>
      <vt:lpstr>السؤال الثالث:ما السبب في أن الضوء الأخضر الوامض يعني الحذر؟</vt:lpstr>
      <vt:lpstr>انتبهوا للتصحيح: من يتقاسم معنا إجابته؟ كيف توصلت للجواب؟</vt:lpstr>
      <vt:lpstr>السؤال الرابع:لماذا يتم ربط الإشارات الضوئية بالحاسوب في رأيك؟</vt:lpstr>
      <vt:lpstr>انتبهوا للتصحيح: من يتقاسم معنا إجابته؟ كيف توصلت للجواب؟</vt:lpstr>
      <vt:lpstr>السؤال الخامس:أحول معلومات النص إلى جدول.</vt:lpstr>
      <vt:lpstr>انتبهوا للتصحيح: من يتقاسم معنا إجابته؟ كيف توصلت للجواب؟ -يوجه المتعلمين إلى تحديد دلالة الألوان بالنسبة للسائقين. ثم يمكن أن يناقش معهم دلالتها بالنسبة للمشاة.</vt:lpstr>
      <vt:lpstr>السؤال السادس:أشرح العلاقة بين الحاسوب و كثافة حركة السير.</vt:lpstr>
      <vt:lpstr>انتبهوا للتصحيح: من يتقاسم معنا إجابته؟ كيف توصلت للجواب؟</vt:lpstr>
      <vt:lpstr>السؤال السابع:ما رأيك في أهمية إشارات تنظيم السير للمجتمع؟</vt:lpstr>
      <vt:lpstr>انتبهوا للتصحيح: من يتقاسم معنا إجابته؟ كيف توصلت للجواب؟</vt:lpstr>
      <vt:lpstr>اختتام الحصة </vt:lpstr>
      <vt:lpstr>ماذا تعلمتم في هذه الحصة؟</vt:lpstr>
      <vt:lpstr>إلى اللقاء في الحصة القادمة.</vt:lpstr>
      <vt:lpstr>Présentation PowerPoint</vt:lpstr>
      <vt:lpstr>Présentation PowerPoint</vt:lpstr>
      <vt:lpstr>Présentation PowerPoint</vt:lpstr>
      <vt:lpstr>دليل التمرير- مهارة الإنتاج الشفهي-</vt:lpstr>
      <vt:lpstr>Présentation PowerPoint</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244</cp:revision>
  <dcterms:created xsi:type="dcterms:W3CDTF">2023-09-20T21:35:22Z</dcterms:created>
  <dcterms:modified xsi:type="dcterms:W3CDTF">2026-04-22T21:20:07Z</dcterms:modified>
</cp:coreProperties>
</file>