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5.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6.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7.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8.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9.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0.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1.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theme/theme12.xml" ContentType="application/vnd.openxmlformats-officedocument.theme+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theme/theme13.xml" ContentType="application/vnd.openxmlformats-officedocument.theme+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theme/theme14.xml" ContentType="application/vnd.openxmlformats-officedocument.theme+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4" r:id="rId1"/>
    <p:sldMasterId id="2147483687" r:id="rId2"/>
    <p:sldMasterId id="2147483710" r:id="rId3"/>
    <p:sldMasterId id="2147483720" r:id="rId4"/>
    <p:sldMasterId id="2147483747" r:id="rId5"/>
    <p:sldMasterId id="2147483763" r:id="rId6"/>
    <p:sldMasterId id="2147483788" r:id="rId7"/>
    <p:sldMasterId id="2147483812" r:id="rId8"/>
    <p:sldMasterId id="2147483836" r:id="rId9"/>
    <p:sldMasterId id="2147483861" r:id="rId10"/>
    <p:sldMasterId id="2147483878" r:id="rId11"/>
    <p:sldMasterId id="2147483890" r:id="rId12"/>
    <p:sldMasterId id="2147483905" r:id="rId13"/>
    <p:sldMasterId id="2147483920" r:id="rId14"/>
    <p:sldMasterId id="2147483946" r:id="rId15"/>
  </p:sldMasterIdLst>
  <p:notesMasterIdLst>
    <p:notesMasterId r:id="rId100"/>
  </p:notesMasterIdLst>
  <p:sldIdLst>
    <p:sldId id="2134806368" r:id="rId16"/>
    <p:sldId id="2147482604" r:id="rId17"/>
    <p:sldId id="2147482462" r:id="rId18"/>
    <p:sldId id="2147482697" r:id="rId19"/>
    <p:sldId id="2147482880" r:id="rId20"/>
    <p:sldId id="2147482618" r:id="rId21"/>
    <p:sldId id="2147482691" r:id="rId22"/>
    <p:sldId id="2147482463" r:id="rId23"/>
    <p:sldId id="2147482725" r:id="rId24"/>
    <p:sldId id="2147482464" r:id="rId25"/>
    <p:sldId id="2147482883" r:id="rId26"/>
    <p:sldId id="2147482474" r:id="rId27"/>
    <p:sldId id="2147482757" r:id="rId28"/>
    <p:sldId id="2147482834" r:id="rId29"/>
    <p:sldId id="2147482835" r:id="rId30"/>
    <p:sldId id="2147482836" r:id="rId31"/>
    <p:sldId id="2147482905" r:id="rId32"/>
    <p:sldId id="2147482906" r:id="rId33"/>
    <p:sldId id="2147482907" r:id="rId34"/>
    <p:sldId id="2147482908" r:id="rId35"/>
    <p:sldId id="2147482909" r:id="rId36"/>
    <p:sldId id="2147482910" r:id="rId37"/>
    <p:sldId id="2147482911" r:id="rId38"/>
    <p:sldId id="2147482912" r:id="rId39"/>
    <p:sldId id="2147482913" r:id="rId40"/>
    <p:sldId id="2147482914" r:id="rId41"/>
    <p:sldId id="2147482915" r:id="rId42"/>
    <p:sldId id="2147482916" r:id="rId43"/>
    <p:sldId id="2147482706" r:id="rId44"/>
    <p:sldId id="2147482731" r:id="rId45"/>
    <p:sldId id="2147482758" r:id="rId46"/>
    <p:sldId id="2147482759" r:id="rId47"/>
    <p:sldId id="2147482815" r:id="rId48"/>
    <p:sldId id="2147482453" r:id="rId49"/>
    <p:sldId id="2147482545" r:id="rId50"/>
    <p:sldId id="2147482884" r:id="rId51"/>
    <p:sldId id="2147482732" r:id="rId52"/>
    <p:sldId id="2147482733" r:id="rId53"/>
    <p:sldId id="2147482734" r:id="rId54"/>
    <p:sldId id="2147482760" r:id="rId55"/>
    <p:sldId id="2147482762" r:id="rId56"/>
    <p:sldId id="2147482885" r:id="rId57"/>
    <p:sldId id="2147482886" r:id="rId58"/>
    <p:sldId id="2147482887" r:id="rId59"/>
    <p:sldId id="2147482888" r:id="rId60"/>
    <p:sldId id="2147482780" r:id="rId61"/>
    <p:sldId id="2147482781" r:id="rId62"/>
    <p:sldId id="2147482889" r:id="rId63"/>
    <p:sldId id="2147482827" r:id="rId64"/>
    <p:sldId id="2147482890" r:id="rId65"/>
    <p:sldId id="2147482891" r:id="rId66"/>
    <p:sldId id="2147482892" r:id="rId67"/>
    <p:sldId id="2147482893" r:id="rId68"/>
    <p:sldId id="2147482894" r:id="rId69"/>
    <p:sldId id="2147482895" r:id="rId70"/>
    <p:sldId id="2147482896" r:id="rId71"/>
    <p:sldId id="2147482897" r:id="rId72"/>
    <p:sldId id="2147482828" r:id="rId73"/>
    <p:sldId id="2147482829" r:id="rId74"/>
    <p:sldId id="2147482830" r:id="rId75"/>
    <p:sldId id="2147482705" r:id="rId76"/>
    <p:sldId id="2147482498" r:id="rId77"/>
    <p:sldId id="2147482792" r:id="rId78"/>
    <p:sldId id="2147482898" r:id="rId79"/>
    <p:sldId id="2147482841" r:id="rId80"/>
    <p:sldId id="2147482794" r:id="rId81"/>
    <p:sldId id="2147482798" r:id="rId82"/>
    <p:sldId id="2147482799" r:id="rId83"/>
    <p:sldId id="2147482800" r:id="rId84"/>
    <p:sldId id="2147482899" r:id="rId85"/>
    <p:sldId id="2147482900" r:id="rId86"/>
    <p:sldId id="2147482901" r:id="rId87"/>
    <p:sldId id="2147482902" r:id="rId88"/>
    <p:sldId id="2147482903" r:id="rId89"/>
    <p:sldId id="2147482904" r:id="rId90"/>
    <p:sldId id="2147482616" r:id="rId91"/>
    <p:sldId id="2147482598" r:id="rId92"/>
    <p:sldId id="2147482756" r:id="rId93"/>
    <p:sldId id="2147482634" r:id="rId94"/>
    <p:sldId id="2147482847" r:id="rId95"/>
    <p:sldId id="2147482881" r:id="rId96"/>
    <p:sldId id="2147482854" r:id="rId97"/>
    <p:sldId id="2147482742" r:id="rId98"/>
    <p:sldId id="2147482877" r:id="rId99"/>
  </p:sldIdLst>
  <p:sldSz cx="9144000" cy="6858000" type="screen4x3"/>
  <p:notesSz cx="6858000" cy="9144000"/>
  <p:embeddedFontLst>
    <p:embeddedFont>
      <p:font typeface="Dosis" pitchFamily="2" charset="0"/>
      <p:regular r:id="rId101"/>
      <p:bold r:id="rId102"/>
    </p:embeddedFont>
    <p:embeddedFont>
      <p:font typeface="Dosis ExtraBold" pitchFamily="2" charset="0"/>
      <p:bold r:id="rId103"/>
    </p:embeddedFont>
    <p:embeddedFont>
      <p:font typeface="Dosis Medium" pitchFamily="2" charset="0"/>
      <p:regular r:id="rId104"/>
    </p:embeddedFont>
    <p:embeddedFont>
      <p:font typeface="Dosis SemiBold" pitchFamily="2" charset="0"/>
      <p:bold r:id="rId105"/>
    </p:embeddedFont>
    <p:embeddedFont>
      <p:font typeface="Microsoft Uighur" panose="02000000000000000000" pitchFamily="2" charset="-78"/>
      <p:regular r:id="rId106"/>
      <p:bold r:id="rId107"/>
    </p:embeddedFont>
    <p:embeddedFont>
      <p:font typeface="Modern Love" panose="04090805081005020601" pitchFamily="82" charset="0"/>
      <p:regular r:id="rId10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EFF6"/>
    <a:srgbClr val="9299B1"/>
    <a:srgbClr val="424D7C"/>
    <a:srgbClr val="C55A11"/>
    <a:srgbClr val="969DB4"/>
    <a:srgbClr val="A1A7BC"/>
    <a:srgbClr val="5D668C"/>
    <a:srgbClr val="969CB4"/>
    <a:srgbClr val="555F87"/>
    <a:srgbClr val="7FB9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42" autoAdjust="0"/>
    <p:restoredTop sz="94660"/>
  </p:normalViewPr>
  <p:slideViewPr>
    <p:cSldViewPr snapToGrid="0">
      <p:cViewPr varScale="1">
        <p:scale>
          <a:sx n="74" d="100"/>
          <a:sy n="74" d="100"/>
        </p:scale>
        <p:origin x="1084" y="76"/>
      </p:cViewPr>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slide" Target="slides/slide48.xml"/><Relationship Id="rId68" Type="http://schemas.openxmlformats.org/officeDocument/2006/relationships/slide" Target="slides/slide53.xml"/><Relationship Id="rId84" Type="http://schemas.openxmlformats.org/officeDocument/2006/relationships/slide" Target="slides/slide69.xml"/><Relationship Id="rId89" Type="http://schemas.openxmlformats.org/officeDocument/2006/relationships/slide" Target="slides/slide74.xml"/><Relationship Id="rId112" Type="http://schemas.openxmlformats.org/officeDocument/2006/relationships/tableStyles" Target="tableStyles.xml"/><Relationship Id="rId16" Type="http://schemas.openxmlformats.org/officeDocument/2006/relationships/slide" Target="slides/slide1.xml"/><Relationship Id="rId107" Type="http://schemas.openxmlformats.org/officeDocument/2006/relationships/font" Target="fonts/font7.fntdata"/><Relationship Id="rId11" Type="http://schemas.openxmlformats.org/officeDocument/2006/relationships/slideMaster" Target="slideMasters/slideMaster11.xml"/><Relationship Id="rId32" Type="http://schemas.openxmlformats.org/officeDocument/2006/relationships/slide" Target="slides/slide17.xml"/><Relationship Id="rId37" Type="http://schemas.openxmlformats.org/officeDocument/2006/relationships/slide" Target="slides/slide22.xml"/><Relationship Id="rId53" Type="http://schemas.openxmlformats.org/officeDocument/2006/relationships/slide" Target="slides/slide38.xml"/><Relationship Id="rId58" Type="http://schemas.openxmlformats.org/officeDocument/2006/relationships/slide" Target="slides/slide43.xml"/><Relationship Id="rId74" Type="http://schemas.openxmlformats.org/officeDocument/2006/relationships/slide" Target="slides/slide59.xml"/><Relationship Id="rId79" Type="http://schemas.openxmlformats.org/officeDocument/2006/relationships/slide" Target="slides/slide64.xml"/><Relationship Id="rId102" Type="http://schemas.openxmlformats.org/officeDocument/2006/relationships/font" Target="fonts/font2.fntdata"/><Relationship Id="rId5" Type="http://schemas.openxmlformats.org/officeDocument/2006/relationships/slideMaster" Target="slideMasters/slideMaster5.xml"/><Relationship Id="rId90" Type="http://schemas.openxmlformats.org/officeDocument/2006/relationships/slide" Target="slides/slide75.xml"/><Relationship Id="rId95" Type="http://schemas.openxmlformats.org/officeDocument/2006/relationships/slide" Target="slides/slide80.xml"/><Relationship Id="rId22" Type="http://schemas.openxmlformats.org/officeDocument/2006/relationships/slide" Target="slides/slide7.xml"/><Relationship Id="rId27" Type="http://schemas.openxmlformats.org/officeDocument/2006/relationships/slide" Target="slides/slide12.xml"/><Relationship Id="rId43" Type="http://schemas.openxmlformats.org/officeDocument/2006/relationships/slide" Target="slides/slide28.xml"/><Relationship Id="rId48" Type="http://schemas.openxmlformats.org/officeDocument/2006/relationships/slide" Target="slides/slide33.xml"/><Relationship Id="rId64" Type="http://schemas.openxmlformats.org/officeDocument/2006/relationships/slide" Target="slides/slide49.xml"/><Relationship Id="rId69" Type="http://schemas.openxmlformats.org/officeDocument/2006/relationships/slide" Target="slides/slide54.xml"/><Relationship Id="rId80" Type="http://schemas.openxmlformats.org/officeDocument/2006/relationships/slide" Target="slides/slide65.xml"/><Relationship Id="rId85" Type="http://schemas.openxmlformats.org/officeDocument/2006/relationships/slide" Target="slides/slide70.xml"/><Relationship Id="rId12" Type="http://schemas.openxmlformats.org/officeDocument/2006/relationships/slideMaster" Target="slideMasters/slideMaster12.xml"/><Relationship Id="rId17" Type="http://schemas.openxmlformats.org/officeDocument/2006/relationships/slide" Target="slides/slide2.xml"/><Relationship Id="rId33" Type="http://schemas.openxmlformats.org/officeDocument/2006/relationships/slide" Target="slides/slide18.xml"/><Relationship Id="rId38" Type="http://schemas.openxmlformats.org/officeDocument/2006/relationships/slide" Target="slides/slide23.xml"/><Relationship Id="rId59" Type="http://schemas.openxmlformats.org/officeDocument/2006/relationships/slide" Target="slides/slide44.xml"/><Relationship Id="rId103" Type="http://schemas.openxmlformats.org/officeDocument/2006/relationships/font" Target="fonts/font3.fntdata"/><Relationship Id="rId108" Type="http://schemas.openxmlformats.org/officeDocument/2006/relationships/font" Target="fonts/font8.fntdata"/><Relationship Id="rId54" Type="http://schemas.openxmlformats.org/officeDocument/2006/relationships/slide" Target="slides/slide39.xml"/><Relationship Id="rId70" Type="http://schemas.openxmlformats.org/officeDocument/2006/relationships/slide" Target="slides/slide55.xml"/><Relationship Id="rId75" Type="http://schemas.openxmlformats.org/officeDocument/2006/relationships/slide" Target="slides/slide60.xml"/><Relationship Id="rId91" Type="http://schemas.openxmlformats.org/officeDocument/2006/relationships/slide" Target="slides/slide76.xml"/><Relationship Id="rId96" Type="http://schemas.openxmlformats.org/officeDocument/2006/relationships/slide" Target="slides/slide8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6" Type="http://schemas.openxmlformats.org/officeDocument/2006/relationships/font" Target="fonts/font6.fntdata"/><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slide" Target="slides/slide63.xml"/><Relationship Id="rId81" Type="http://schemas.openxmlformats.org/officeDocument/2006/relationships/slide" Target="slides/slide66.xml"/><Relationship Id="rId86" Type="http://schemas.openxmlformats.org/officeDocument/2006/relationships/slide" Target="slides/slide71.xml"/><Relationship Id="rId94" Type="http://schemas.openxmlformats.org/officeDocument/2006/relationships/slide" Target="slides/slide79.xml"/><Relationship Id="rId99" Type="http://schemas.openxmlformats.org/officeDocument/2006/relationships/slide" Target="slides/slide84.xml"/><Relationship Id="rId101" Type="http://schemas.openxmlformats.org/officeDocument/2006/relationships/font" Target="fonts/font1.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3.xml"/><Relationship Id="rId39" Type="http://schemas.openxmlformats.org/officeDocument/2006/relationships/slide" Target="slides/slide24.xml"/><Relationship Id="rId109" Type="http://schemas.openxmlformats.org/officeDocument/2006/relationships/presProps" Target="presProps.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 Id="rId76" Type="http://schemas.openxmlformats.org/officeDocument/2006/relationships/slide" Target="slides/slide61.xml"/><Relationship Id="rId97" Type="http://schemas.openxmlformats.org/officeDocument/2006/relationships/slide" Target="slides/slide82.xml"/><Relationship Id="rId104" Type="http://schemas.openxmlformats.org/officeDocument/2006/relationships/font" Target="fonts/font4.fntdata"/><Relationship Id="rId7" Type="http://schemas.openxmlformats.org/officeDocument/2006/relationships/slideMaster" Target="slideMasters/slideMaster7.xml"/><Relationship Id="rId71" Type="http://schemas.openxmlformats.org/officeDocument/2006/relationships/slide" Target="slides/slide56.xml"/><Relationship Id="rId92" Type="http://schemas.openxmlformats.org/officeDocument/2006/relationships/slide" Target="slides/slide77.xml"/><Relationship Id="rId2" Type="http://schemas.openxmlformats.org/officeDocument/2006/relationships/slideMaster" Target="slideMasters/slideMaster2.xml"/><Relationship Id="rId29" Type="http://schemas.openxmlformats.org/officeDocument/2006/relationships/slide" Target="slides/slide14.xml"/><Relationship Id="rId24" Type="http://schemas.openxmlformats.org/officeDocument/2006/relationships/slide" Target="slides/slide9.xml"/><Relationship Id="rId40" Type="http://schemas.openxmlformats.org/officeDocument/2006/relationships/slide" Target="slides/slide25.xml"/><Relationship Id="rId45" Type="http://schemas.openxmlformats.org/officeDocument/2006/relationships/slide" Target="slides/slide30.xml"/><Relationship Id="rId66" Type="http://schemas.openxmlformats.org/officeDocument/2006/relationships/slide" Target="slides/slide51.xml"/><Relationship Id="rId87" Type="http://schemas.openxmlformats.org/officeDocument/2006/relationships/slide" Target="slides/slide72.xml"/><Relationship Id="rId110" Type="http://schemas.openxmlformats.org/officeDocument/2006/relationships/viewProps" Target="viewProps.xml"/><Relationship Id="rId61" Type="http://schemas.openxmlformats.org/officeDocument/2006/relationships/slide" Target="slides/slide46.xml"/><Relationship Id="rId82" Type="http://schemas.openxmlformats.org/officeDocument/2006/relationships/slide" Target="slides/slide67.xml"/><Relationship Id="rId19" Type="http://schemas.openxmlformats.org/officeDocument/2006/relationships/slide" Target="slides/slide4.xml"/><Relationship Id="rId14" Type="http://schemas.openxmlformats.org/officeDocument/2006/relationships/slideMaster" Target="slideMasters/slideMaster14.xml"/><Relationship Id="rId30" Type="http://schemas.openxmlformats.org/officeDocument/2006/relationships/slide" Target="slides/slide15.xml"/><Relationship Id="rId35" Type="http://schemas.openxmlformats.org/officeDocument/2006/relationships/slide" Target="slides/slide20.xml"/><Relationship Id="rId56" Type="http://schemas.openxmlformats.org/officeDocument/2006/relationships/slide" Target="slides/slide41.xml"/><Relationship Id="rId77" Type="http://schemas.openxmlformats.org/officeDocument/2006/relationships/slide" Target="slides/slide62.xml"/><Relationship Id="rId100" Type="http://schemas.openxmlformats.org/officeDocument/2006/relationships/notesMaster" Target="notesMasters/notesMaster1.xml"/><Relationship Id="rId105" Type="http://schemas.openxmlformats.org/officeDocument/2006/relationships/font" Target="fonts/font5.fntdata"/><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93" Type="http://schemas.openxmlformats.org/officeDocument/2006/relationships/slide" Target="slides/slide78.xml"/><Relationship Id="rId98" Type="http://schemas.openxmlformats.org/officeDocument/2006/relationships/slide" Target="slides/slide83.xml"/><Relationship Id="rId3" Type="http://schemas.openxmlformats.org/officeDocument/2006/relationships/slideMaster" Target="slideMasters/slideMaster3.xml"/><Relationship Id="rId25" Type="http://schemas.openxmlformats.org/officeDocument/2006/relationships/slide" Target="slides/slide10.xml"/><Relationship Id="rId46" Type="http://schemas.openxmlformats.org/officeDocument/2006/relationships/slide" Target="slides/slide31.xml"/><Relationship Id="rId67" Type="http://schemas.openxmlformats.org/officeDocument/2006/relationships/slide" Target="slides/slide52.xml"/><Relationship Id="rId20" Type="http://schemas.openxmlformats.org/officeDocument/2006/relationships/slide" Target="slides/slide5.xml"/><Relationship Id="rId41" Type="http://schemas.openxmlformats.org/officeDocument/2006/relationships/slide" Target="slides/slide26.xml"/><Relationship Id="rId62" Type="http://schemas.openxmlformats.org/officeDocument/2006/relationships/slide" Target="slides/slide47.xml"/><Relationship Id="rId83" Type="http://schemas.openxmlformats.org/officeDocument/2006/relationships/slide" Target="slides/slide68.xml"/><Relationship Id="rId88" Type="http://schemas.openxmlformats.org/officeDocument/2006/relationships/slide" Target="slides/slide73.xml"/><Relationship Id="rId11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19/04/2026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3.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microsoft.com/office/2007/relationships/hdphoto" Target="../media/hdphoto7.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20.png"/><Relationship Id="rId5" Type="http://schemas.microsoft.com/office/2007/relationships/hdphoto" Target="../media/hdphoto6.wdp"/><Relationship Id="rId4" Type="http://schemas.openxmlformats.org/officeDocument/2006/relationships/image" Target="../media/image19.png"/><Relationship Id="rId9" Type="http://schemas.microsoft.com/office/2007/relationships/hdphoto" Target="../media/hdphoto5.wdp"/></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Master" Target="../slideMasters/slideMaster6.xml"/><Relationship Id="rId6" Type="http://schemas.openxmlformats.org/officeDocument/2006/relationships/image" Target="../media/image26.png"/><Relationship Id="rId5" Type="http://schemas.microsoft.com/office/2007/relationships/hdphoto" Target="../media/hdphoto8.wdp"/><Relationship Id="rId4" Type="http://schemas.openxmlformats.org/officeDocument/2006/relationships/image" Target="../media/image25.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5.png"/></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Master" Target="../slideMasters/slideMaster7.xml"/><Relationship Id="rId6" Type="http://schemas.microsoft.com/office/2007/relationships/hdphoto" Target="../media/hdphoto5.wdp"/><Relationship Id="rId5" Type="http://schemas.openxmlformats.org/officeDocument/2006/relationships/image" Target="../media/image18.png"/><Relationship Id="rId4" Type="http://schemas.openxmlformats.org/officeDocument/2006/relationships/image" Target="../media/image12.png"/><Relationship Id="rId9" Type="http://schemas.microsoft.com/office/2007/relationships/hdphoto" Target="../media/hdphoto7.wdp"/></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5.png"/></Relationships>
</file>

<file path=ppt/slideLayouts/_rels/slideLayout159.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8.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0.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6.jpeg"/><Relationship Id="rId1" Type="http://schemas.openxmlformats.org/officeDocument/2006/relationships/slideMaster" Target="../slideMasters/slideMaster10.xml"/><Relationship Id="rId5" Type="http://schemas.microsoft.com/office/2007/relationships/hdphoto" Target="../media/hdphoto6.wdp"/><Relationship Id="rId4" Type="http://schemas.openxmlformats.org/officeDocument/2006/relationships/image" Target="../media/image31.png"/></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2.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3.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3.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3.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4.xml"/><Relationship Id="rId4" Type="http://schemas.openxmlformats.org/officeDocument/2006/relationships/image" Target="../media/image5.png"/></Relationships>
</file>

<file path=ppt/slideLayouts/_rels/slideLayout25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19/04/2026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63448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19/04/2026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39924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19/04/2026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82759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19/04/2026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86782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19/04/2026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9306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19/04/2026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78375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19/04/2026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0876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19/04/2026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92437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19/04/2026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28194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19/04/2026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36477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19/04/2026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54166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3120765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52657918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500549638"/>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57345742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3914501"/>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01369914"/>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65721434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891086969"/>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592875629"/>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24575973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89265721"/>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462919"/>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0194448"/>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63543865"/>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8802028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42974080"/>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2286038"/>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79129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26453445"/>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491760025"/>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82188833"/>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23082060"/>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89505590"/>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34560338"/>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103556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89518990"/>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35173422"/>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7877257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64322869"/>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76094629"/>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76832948"/>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5971550"/>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99208495"/>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988360151"/>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98998450"/>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51466033"/>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045388385"/>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76504555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926850198"/>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98327686"/>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98938212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3408929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405300501"/>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337397"/>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43056983"/>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646598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22166873"/>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22515052"/>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38645274"/>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13225365"/>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87678709"/>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8935433"/>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73352988"/>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3825603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63444966"/>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47704990"/>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22905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198065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74443344"/>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2380594"/>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7860857"/>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93853118"/>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9378164"/>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9761283"/>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03556648"/>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68236806"/>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05775541"/>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4173559571"/>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584461749"/>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79379698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8600723"/>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4646658"/>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27366175"/>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0614608"/>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6967158"/>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1551937"/>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6434249"/>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053372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66306550"/>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2797585"/>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843597059"/>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4344940"/>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340085459"/>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26210462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87442020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684327025"/>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تحدث </a:t>
            </a:r>
          </a:p>
        </p:txBody>
      </p:sp>
    </p:spTree>
    <p:extLst>
      <p:ext uri="{BB962C8B-B14F-4D97-AF65-F5344CB8AC3E}">
        <p14:creationId xmlns:p14="http://schemas.microsoft.com/office/powerpoint/2010/main" val="2544253493"/>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213403197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33923110"/>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9563584"/>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932826465"/>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354267374"/>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548543361"/>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7830128"/>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456981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77959550"/>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0539869"/>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9481549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95532121"/>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38184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0543461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1056930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32402452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721885592"/>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92474717"/>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29419175"/>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903048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72481900"/>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2224155"/>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8818976"/>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50429930"/>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1939404"/>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9981626"/>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61494250"/>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132784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30783158"/>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196781"/>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3336542"/>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13506877"/>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80231460"/>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822919"/>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7637884"/>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5185177"/>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1739338"/>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39355334"/>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6326546"/>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08658278"/>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8195412"/>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14127840"/>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4899938"/>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1255959"/>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5500691"/>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7929251"/>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0213101"/>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126564"/>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2023276"/>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1928716"/>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97820442"/>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6255065"/>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99690131"/>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74662870"/>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37662058"/>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06212066"/>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8688410"/>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9871283"/>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86597192"/>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785183"/>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81010925"/>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106983181"/>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Arial" panose="020B0604020202020204" pitchFamily="34" charset="0"/>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0161642"/>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45619406"/>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3910515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Arial" panose="020B0604020202020204" pitchFamily="34" charset="0"/>
              </a:defRPr>
            </a:lvl1pPr>
          </a:lstStyle>
          <a:p>
            <a:endParaRPr lang="fr-MA" dirty="0"/>
          </a:p>
        </p:txBody>
      </p:sp>
    </p:spTree>
    <p:extLst>
      <p:ext uri="{BB962C8B-B14F-4D97-AF65-F5344CB8AC3E}">
        <p14:creationId xmlns:p14="http://schemas.microsoft.com/office/powerpoint/2010/main" val="166786777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61484324"/>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32409105"/>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61764036"/>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92843015"/>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33322795"/>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4070800463"/>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33178521"/>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05651236"/>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77234087"/>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5772351"/>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48616630"/>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56648746"/>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998216998"/>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029231490"/>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67497319"/>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680979966"/>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492597190"/>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673194068"/>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صرف و تحويل</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872239370"/>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42926467"/>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37987418"/>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733429676"/>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88128897"/>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459272619"/>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445416979"/>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1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09838540"/>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49787"/>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436121" y="3058690"/>
            <a:ext cx="990976"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قراءة</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772477" y="4307506"/>
            <a:ext cx="1654620"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صرف و تحويل</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9800869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55B01D-289D-7A6F-1FA2-C13E7757D223}"/>
              </a:ext>
            </a:extLst>
          </p:cNvPr>
          <p:cNvSpPr>
            <a:spLocks noGrp="1"/>
          </p:cNvSpPr>
          <p:nvPr>
            <p:ph type="ctrTitle"/>
          </p:nvPr>
        </p:nvSpPr>
        <p:spPr>
          <a:xfrm>
            <a:off x="1143000" y="1122363"/>
            <a:ext cx="6858000" cy="2387600"/>
          </a:xfrm>
        </p:spPr>
        <p:txBody>
          <a:bodyPr anchor="b"/>
          <a:lstStyle>
            <a:lvl1pPr algn="ctr">
              <a:defRPr sz="4500"/>
            </a:lvl1pPr>
          </a:lstStyle>
          <a:p>
            <a:r>
              <a:rPr lang="fr-FR"/>
              <a:t>Modifiez le style du titre</a:t>
            </a:r>
          </a:p>
        </p:txBody>
      </p:sp>
      <p:sp>
        <p:nvSpPr>
          <p:cNvPr id="3" name="Sous-titre 2">
            <a:extLst>
              <a:ext uri="{FF2B5EF4-FFF2-40B4-BE49-F238E27FC236}">
                <a16:creationId xmlns:a16="http://schemas.microsoft.com/office/drawing/2014/main" id="{CF1C2E65-3489-A64E-F20E-2EC642FFC189}"/>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3302E22A-BC6A-7A21-7F33-EB902DC81ED3}"/>
              </a:ext>
            </a:extLst>
          </p:cNvPr>
          <p:cNvSpPr>
            <a:spLocks noGrp="1"/>
          </p:cNvSpPr>
          <p:nvPr>
            <p:ph type="dt" sz="half" idx="10"/>
          </p:nvPr>
        </p:nvSpPr>
        <p:spPr/>
        <p:txBody>
          <a:bodyPr/>
          <a:lstStyle/>
          <a:p>
            <a:fld id="{B5BA7765-59FB-4B37-8C0B-80F63ABE66E1}" type="datetimeFigureOut">
              <a:rPr lang="fr-FR" smtClean="0"/>
              <a:t>19/04/2026</a:t>
            </a:fld>
            <a:endParaRPr lang="fr-FR"/>
          </a:p>
        </p:txBody>
      </p:sp>
      <p:sp>
        <p:nvSpPr>
          <p:cNvPr id="5" name="Espace réservé du pied de page 4">
            <a:extLst>
              <a:ext uri="{FF2B5EF4-FFF2-40B4-BE49-F238E27FC236}">
                <a16:creationId xmlns:a16="http://schemas.microsoft.com/office/drawing/2014/main" id="{36DD95EC-EF68-0C3C-3A1F-C083512E253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7777C68-1066-7540-604A-277E3CBC4753}"/>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362442663"/>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2F32E7-45C6-D802-4762-3FECD3AB5BE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39DE6F-CF17-E84E-E94C-3FCAD26089F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3FA0308-34E0-D70C-5208-219862B32F58}"/>
              </a:ext>
            </a:extLst>
          </p:cNvPr>
          <p:cNvSpPr>
            <a:spLocks noGrp="1"/>
          </p:cNvSpPr>
          <p:nvPr>
            <p:ph type="dt" sz="half" idx="10"/>
          </p:nvPr>
        </p:nvSpPr>
        <p:spPr/>
        <p:txBody>
          <a:bodyPr/>
          <a:lstStyle/>
          <a:p>
            <a:fld id="{B5BA7765-59FB-4B37-8C0B-80F63ABE66E1}" type="datetimeFigureOut">
              <a:rPr lang="fr-FR" smtClean="0"/>
              <a:t>19/04/2026</a:t>
            </a:fld>
            <a:endParaRPr lang="fr-FR"/>
          </a:p>
        </p:txBody>
      </p:sp>
      <p:sp>
        <p:nvSpPr>
          <p:cNvPr id="5" name="Espace réservé du pied de page 4">
            <a:extLst>
              <a:ext uri="{FF2B5EF4-FFF2-40B4-BE49-F238E27FC236}">
                <a16:creationId xmlns:a16="http://schemas.microsoft.com/office/drawing/2014/main" id="{19B7C8FE-F77D-581E-B4F6-97DA0BA571D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E68E96D-7AF8-1146-1516-FF04CEDAD1B9}"/>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1104189883"/>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DA8717-CCE1-2380-8935-0A3266C359F7}"/>
              </a:ext>
            </a:extLst>
          </p:cNvPr>
          <p:cNvSpPr>
            <a:spLocks noGrp="1"/>
          </p:cNvSpPr>
          <p:nvPr>
            <p:ph type="title"/>
          </p:nvPr>
        </p:nvSpPr>
        <p:spPr>
          <a:xfrm>
            <a:off x="623888" y="1709739"/>
            <a:ext cx="7886700" cy="2852737"/>
          </a:xfrm>
        </p:spPr>
        <p:txBody>
          <a:bodyPr anchor="b"/>
          <a:lstStyle>
            <a:lvl1pPr>
              <a:defRPr sz="4500"/>
            </a:lvl1pPr>
          </a:lstStyle>
          <a:p>
            <a:r>
              <a:rPr lang="fr-FR"/>
              <a:t>Modifiez le style du titre</a:t>
            </a:r>
          </a:p>
        </p:txBody>
      </p:sp>
      <p:sp>
        <p:nvSpPr>
          <p:cNvPr id="3" name="Espace réservé du texte 2">
            <a:extLst>
              <a:ext uri="{FF2B5EF4-FFF2-40B4-BE49-F238E27FC236}">
                <a16:creationId xmlns:a16="http://schemas.microsoft.com/office/drawing/2014/main" id="{F421AE0E-2C9F-4A6E-AFD6-7C8F5A99EA5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77F60B0A-1943-2512-0C29-D7B7661D95F4}"/>
              </a:ext>
            </a:extLst>
          </p:cNvPr>
          <p:cNvSpPr>
            <a:spLocks noGrp="1"/>
          </p:cNvSpPr>
          <p:nvPr>
            <p:ph type="dt" sz="half" idx="10"/>
          </p:nvPr>
        </p:nvSpPr>
        <p:spPr/>
        <p:txBody>
          <a:bodyPr/>
          <a:lstStyle/>
          <a:p>
            <a:fld id="{B5BA7765-59FB-4B37-8C0B-80F63ABE66E1}" type="datetimeFigureOut">
              <a:rPr lang="fr-FR" smtClean="0"/>
              <a:t>19/04/2026</a:t>
            </a:fld>
            <a:endParaRPr lang="fr-FR"/>
          </a:p>
        </p:txBody>
      </p:sp>
      <p:sp>
        <p:nvSpPr>
          <p:cNvPr id="5" name="Espace réservé du pied de page 4">
            <a:extLst>
              <a:ext uri="{FF2B5EF4-FFF2-40B4-BE49-F238E27FC236}">
                <a16:creationId xmlns:a16="http://schemas.microsoft.com/office/drawing/2014/main" id="{10ABCEF4-A1D0-508F-3D1A-4895587346E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4D09671-B11A-86FB-BE2E-62CCB6C3831A}"/>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993068041"/>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72BA64-2FB8-9BF6-6272-49BAAD12072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86E9BE6-97AA-3FF1-F513-DD02E087EBE7}"/>
              </a:ext>
            </a:extLst>
          </p:cNvPr>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F38C591-7B04-4897-E983-51ACA8046B78}"/>
              </a:ext>
            </a:extLst>
          </p:cNvPr>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4FA1FF5-2AB0-D37B-DC0E-9A6F8C51F6AE}"/>
              </a:ext>
            </a:extLst>
          </p:cNvPr>
          <p:cNvSpPr>
            <a:spLocks noGrp="1"/>
          </p:cNvSpPr>
          <p:nvPr>
            <p:ph type="dt" sz="half" idx="10"/>
          </p:nvPr>
        </p:nvSpPr>
        <p:spPr/>
        <p:txBody>
          <a:bodyPr/>
          <a:lstStyle/>
          <a:p>
            <a:fld id="{B5BA7765-59FB-4B37-8C0B-80F63ABE66E1}" type="datetimeFigureOut">
              <a:rPr lang="fr-FR" smtClean="0"/>
              <a:t>19/04/2026</a:t>
            </a:fld>
            <a:endParaRPr lang="fr-FR"/>
          </a:p>
        </p:txBody>
      </p:sp>
      <p:sp>
        <p:nvSpPr>
          <p:cNvPr id="6" name="Espace réservé du pied de page 5">
            <a:extLst>
              <a:ext uri="{FF2B5EF4-FFF2-40B4-BE49-F238E27FC236}">
                <a16:creationId xmlns:a16="http://schemas.microsoft.com/office/drawing/2014/main" id="{BC7B019E-33C0-14B6-AE30-3F5AB0ECD9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55DD124-AAE0-9245-1DA1-487C1A4C542D}"/>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195020165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683881-AC03-4B3D-5ABA-FCD184A6AE94}"/>
              </a:ext>
            </a:extLst>
          </p:cNvPr>
          <p:cNvSpPr>
            <a:spLocks noGrp="1"/>
          </p:cNvSpPr>
          <p:nvPr>
            <p:ph type="title"/>
          </p:nvPr>
        </p:nvSpPr>
        <p:spPr>
          <a:xfrm>
            <a:off x="629841" y="365126"/>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D42FC1E-3B69-3986-FD6D-F71391B11C3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26C5B42-2D69-590E-E2A2-003FFC34197F}"/>
              </a:ext>
            </a:extLst>
          </p:cNvPr>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CAC20DB-B69C-FEB1-9FB5-EA1DECBEF94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51E02F9-176D-6846-5B92-EFBD497E86D3}"/>
              </a:ext>
            </a:extLst>
          </p:cNvPr>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0009C9C-1FFA-6711-C9D0-99C146934F94}"/>
              </a:ext>
            </a:extLst>
          </p:cNvPr>
          <p:cNvSpPr>
            <a:spLocks noGrp="1"/>
          </p:cNvSpPr>
          <p:nvPr>
            <p:ph type="dt" sz="half" idx="10"/>
          </p:nvPr>
        </p:nvSpPr>
        <p:spPr/>
        <p:txBody>
          <a:bodyPr/>
          <a:lstStyle/>
          <a:p>
            <a:fld id="{B5BA7765-59FB-4B37-8C0B-80F63ABE66E1}" type="datetimeFigureOut">
              <a:rPr lang="fr-FR" smtClean="0"/>
              <a:t>19/04/2026</a:t>
            </a:fld>
            <a:endParaRPr lang="fr-FR"/>
          </a:p>
        </p:txBody>
      </p:sp>
      <p:sp>
        <p:nvSpPr>
          <p:cNvPr id="8" name="Espace réservé du pied de page 7">
            <a:extLst>
              <a:ext uri="{FF2B5EF4-FFF2-40B4-BE49-F238E27FC236}">
                <a16:creationId xmlns:a16="http://schemas.microsoft.com/office/drawing/2014/main" id="{B97B0BDF-4A87-EA1F-BCEC-EE8B08F247A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DBD31E4-596F-246C-0618-CCF7258E6B25}"/>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3556988848"/>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038F20-BF7C-366F-50AF-9E839AA592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308F859-8052-4D96-F7E0-979D99ED9C6B}"/>
              </a:ext>
            </a:extLst>
          </p:cNvPr>
          <p:cNvSpPr>
            <a:spLocks noGrp="1"/>
          </p:cNvSpPr>
          <p:nvPr>
            <p:ph type="dt" sz="half" idx="10"/>
          </p:nvPr>
        </p:nvSpPr>
        <p:spPr/>
        <p:txBody>
          <a:bodyPr/>
          <a:lstStyle/>
          <a:p>
            <a:fld id="{B5BA7765-59FB-4B37-8C0B-80F63ABE66E1}" type="datetimeFigureOut">
              <a:rPr lang="fr-FR" smtClean="0"/>
              <a:t>19/04/2026</a:t>
            </a:fld>
            <a:endParaRPr lang="fr-FR"/>
          </a:p>
        </p:txBody>
      </p:sp>
      <p:sp>
        <p:nvSpPr>
          <p:cNvPr id="4" name="Espace réservé du pied de page 3">
            <a:extLst>
              <a:ext uri="{FF2B5EF4-FFF2-40B4-BE49-F238E27FC236}">
                <a16:creationId xmlns:a16="http://schemas.microsoft.com/office/drawing/2014/main" id="{08619518-70EC-9099-6C57-7DCC58D44A2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03332A7-9C19-642E-75E2-2A87848634C6}"/>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4161430383"/>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9D63E92-AA4C-A68C-BBA5-694ABA321C99}"/>
              </a:ext>
            </a:extLst>
          </p:cNvPr>
          <p:cNvSpPr>
            <a:spLocks noGrp="1"/>
          </p:cNvSpPr>
          <p:nvPr>
            <p:ph type="dt" sz="half" idx="10"/>
          </p:nvPr>
        </p:nvSpPr>
        <p:spPr/>
        <p:txBody>
          <a:bodyPr/>
          <a:lstStyle/>
          <a:p>
            <a:fld id="{B5BA7765-59FB-4B37-8C0B-80F63ABE66E1}" type="datetimeFigureOut">
              <a:rPr lang="fr-FR" smtClean="0"/>
              <a:t>19/04/2026</a:t>
            </a:fld>
            <a:endParaRPr lang="fr-FR"/>
          </a:p>
        </p:txBody>
      </p:sp>
      <p:sp>
        <p:nvSpPr>
          <p:cNvPr id="3" name="Espace réservé du pied de page 2">
            <a:extLst>
              <a:ext uri="{FF2B5EF4-FFF2-40B4-BE49-F238E27FC236}">
                <a16:creationId xmlns:a16="http://schemas.microsoft.com/office/drawing/2014/main" id="{8EF0A690-F1A4-2754-031F-681ADAF493B6}"/>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DB47CBA-EC4C-5AE4-11F1-1C02507DEEFE}"/>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2575203689"/>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FB4CA-0E8D-CADE-E77C-D67B1022E3B2}"/>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du contenu 2">
            <a:extLst>
              <a:ext uri="{FF2B5EF4-FFF2-40B4-BE49-F238E27FC236}">
                <a16:creationId xmlns:a16="http://schemas.microsoft.com/office/drawing/2014/main" id="{BDB604A6-CF79-210A-C530-D39C825490F7}"/>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2E8CE26-D547-C269-0FF7-ECB53177EC7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78E8CED-016A-AFDD-A878-753D7EECE6ED}"/>
              </a:ext>
            </a:extLst>
          </p:cNvPr>
          <p:cNvSpPr>
            <a:spLocks noGrp="1"/>
          </p:cNvSpPr>
          <p:nvPr>
            <p:ph type="dt" sz="half" idx="10"/>
          </p:nvPr>
        </p:nvSpPr>
        <p:spPr/>
        <p:txBody>
          <a:bodyPr/>
          <a:lstStyle/>
          <a:p>
            <a:fld id="{B5BA7765-59FB-4B37-8C0B-80F63ABE66E1}" type="datetimeFigureOut">
              <a:rPr lang="fr-FR" smtClean="0"/>
              <a:t>19/04/2026</a:t>
            </a:fld>
            <a:endParaRPr lang="fr-FR"/>
          </a:p>
        </p:txBody>
      </p:sp>
      <p:sp>
        <p:nvSpPr>
          <p:cNvPr id="6" name="Espace réservé du pied de page 5">
            <a:extLst>
              <a:ext uri="{FF2B5EF4-FFF2-40B4-BE49-F238E27FC236}">
                <a16:creationId xmlns:a16="http://schemas.microsoft.com/office/drawing/2014/main" id="{9BC956EE-26BB-C22E-2D6F-96E337B6786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76AD70F-7C7E-5878-EF7E-A5640F4BE6C1}"/>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2565204634"/>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A76C13-6348-F30A-2FD3-B74E767E2742}"/>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pour une image  2">
            <a:extLst>
              <a:ext uri="{FF2B5EF4-FFF2-40B4-BE49-F238E27FC236}">
                <a16:creationId xmlns:a16="http://schemas.microsoft.com/office/drawing/2014/main" id="{A6C3F336-0700-B373-F17E-4D832944683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a:extLst>
              <a:ext uri="{FF2B5EF4-FFF2-40B4-BE49-F238E27FC236}">
                <a16:creationId xmlns:a16="http://schemas.microsoft.com/office/drawing/2014/main" id="{2A257498-366B-3607-2288-3C67C56CB1A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F5E15AD-F416-749D-D922-7DF5B9F23671}"/>
              </a:ext>
            </a:extLst>
          </p:cNvPr>
          <p:cNvSpPr>
            <a:spLocks noGrp="1"/>
          </p:cNvSpPr>
          <p:nvPr>
            <p:ph type="dt" sz="half" idx="10"/>
          </p:nvPr>
        </p:nvSpPr>
        <p:spPr/>
        <p:txBody>
          <a:bodyPr/>
          <a:lstStyle/>
          <a:p>
            <a:fld id="{B5BA7765-59FB-4B37-8C0B-80F63ABE66E1}" type="datetimeFigureOut">
              <a:rPr lang="fr-FR" smtClean="0"/>
              <a:t>19/04/2026</a:t>
            </a:fld>
            <a:endParaRPr lang="fr-FR"/>
          </a:p>
        </p:txBody>
      </p:sp>
      <p:sp>
        <p:nvSpPr>
          <p:cNvPr id="6" name="Espace réservé du pied de page 5">
            <a:extLst>
              <a:ext uri="{FF2B5EF4-FFF2-40B4-BE49-F238E27FC236}">
                <a16:creationId xmlns:a16="http://schemas.microsoft.com/office/drawing/2014/main" id="{C9B3F3E4-8925-D6FC-3E9A-F05A15114F0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178332-999F-F331-F12D-92F982C1C256}"/>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2475318753"/>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D1484F-82C2-FA06-F384-59982B62EF2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51C8B4E-7D3E-EB6A-933B-9AB3B473988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CACD4C3-6ABC-02DB-75DA-1ACF27011377}"/>
              </a:ext>
            </a:extLst>
          </p:cNvPr>
          <p:cNvSpPr>
            <a:spLocks noGrp="1"/>
          </p:cNvSpPr>
          <p:nvPr>
            <p:ph type="dt" sz="half" idx="10"/>
          </p:nvPr>
        </p:nvSpPr>
        <p:spPr/>
        <p:txBody>
          <a:bodyPr/>
          <a:lstStyle/>
          <a:p>
            <a:fld id="{B5BA7765-59FB-4B37-8C0B-80F63ABE66E1}" type="datetimeFigureOut">
              <a:rPr lang="fr-FR" smtClean="0"/>
              <a:t>19/04/2026</a:t>
            </a:fld>
            <a:endParaRPr lang="fr-FR"/>
          </a:p>
        </p:txBody>
      </p:sp>
      <p:sp>
        <p:nvSpPr>
          <p:cNvPr id="5" name="Espace réservé du pied de page 4">
            <a:extLst>
              <a:ext uri="{FF2B5EF4-FFF2-40B4-BE49-F238E27FC236}">
                <a16:creationId xmlns:a16="http://schemas.microsoft.com/office/drawing/2014/main" id="{3B4378C8-7C99-396B-112D-D4280EBF384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0F7E512-1A8D-CB46-494A-72FE257C462E}"/>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2204809670"/>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08905D7-6CFD-1E11-1C56-A5FCD5D7F274}"/>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92B7601-F7B6-A9BE-7555-6B86F20E65FE}"/>
              </a:ext>
            </a:extLst>
          </p:cNvPr>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15AB8DF-4A83-757B-BF9F-169314435C6B}"/>
              </a:ext>
            </a:extLst>
          </p:cNvPr>
          <p:cNvSpPr>
            <a:spLocks noGrp="1"/>
          </p:cNvSpPr>
          <p:nvPr>
            <p:ph type="dt" sz="half" idx="10"/>
          </p:nvPr>
        </p:nvSpPr>
        <p:spPr/>
        <p:txBody>
          <a:bodyPr/>
          <a:lstStyle/>
          <a:p>
            <a:fld id="{B5BA7765-59FB-4B37-8C0B-80F63ABE66E1}" type="datetimeFigureOut">
              <a:rPr lang="fr-FR" smtClean="0"/>
              <a:t>19/04/2026</a:t>
            </a:fld>
            <a:endParaRPr lang="fr-FR"/>
          </a:p>
        </p:txBody>
      </p:sp>
      <p:sp>
        <p:nvSpPr>
          <p:cNvPr id="5" name="Espace réservé du pied de page 4">
            <a:extLst>
              <a:ext uri="{FF2B5EF4-FFF2-40B4-BE49-F238E27FC236}">
                <a16:creationId xmlns:a16="http://schemas.microsoft.com/office/drawing/2014/main" id="{AAB87C0C-9FE5-EF3C-6433-813B118D6E8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F3A26BB-E1A2-428B-82EE-D9FCCD5FB7EF}"/>
              </a:ext>
            </a:extLst>
          </p:cNvPr>
          <p:cNvSpPr>
            <a:spLocks noGrp="1"/>
          </p:cNvSpPr>
          <p:nvPr>
            <p:ph type="sldNum" sz="quarter" idx="12"/>
          </p:nvPr>
        </p:nvSpPr>
        <p:spPr/>
        <p:txBody>
          <a:bodyPr/>
          <a:lstStyle/>
          <a:p>
            <a:fld id="{9CFDC158-050F-47B0-93B5-438A944051FA}" type="slidenum">
              <a:rPr lang="fr-FR" smtClean="0"/>
              <a:t>‹N°›</a:t>
            </a:fld>
            <a:endParaRPr lang="fr-FR"/>
          </a:p>
        </p:txBody>
      </p:sp>
    </p:spTree>
    <p:extLst>
      <p:ext uri="{BB962C8B-B14F-4D97-AF65-F5344CB8AC3E}">
        <p14:creationId xmlns:p14="http://schemas.microsoft.com/office/powerpoint/2010/main" val="2779914777"/>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562015950"/>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89745613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479573033"/>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599039813"/>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8" name="Footer Placeholder 7"/>
          <p:cNvSpPr>
            <a:spLocks noGrp="1"/>
          </p:cNvSpPr>
          <p:nvPr>
            <p:ph type="ftr" sz="quarter" idx="11"/>
          </p:nvPr>
        </p:nvSpPr>
        <p:spPr/>
        <p:txBody>
          <a:bodyPr/>
          <a:lstStyle>
            <a:lvl1pPr>
              <a:defRPr/>
            </a:lvl1pPr>
          </a:lstStyle>
          <a:p>
            <a:endParaRPr lang="fr-FR" dirty="0"/>
          </a:p>
        </p:txBody>
      </p:sp>
      <p:sp>
        <p:nvSpPr>
          <p:cNvPr id="9" name="Slide Number Placeholder 8"/>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318511627"/>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4" name="Footer Placeholder 3"/>
          <p:cNvSpPr>
            <a:spLocks noGrp="1"/>
          </p:cNvSpPr>
          <p:nvPr>
            <p:ph type="ftr" sz="quarter" idx="11"/>
          </p:nvPr>
        </p:nvSpPr>
        <p:spPr/>
        <p:txBody>
          <a:bodyPr/>
          <a:lstStyle>
            <a:lvl1pPr>
              <a:defRPr/>
            </a:lvl1pPr>
          </a:lstStyle>
          <a:p>
            <a:endParaRPr lang="fr-FR" dirty="0"/>
          </a:p>
        </p:txBody>
      </p:sp>
      <p:sp>
        <p:nvSpPr>
          <p:cNvPr id="5" name="Slide Number Placeholder 4"/>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8971515"/>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3" name="Footer Placeholder 2"/>
          <p:cNvSpPr>
            <a:spLocks noGrp="1"/>
          </p:cNvSpPr>
          <p:nvPr>
            <p:ph type="ftr" sz="quarter" idx="11"/>
          </p:nvPr>
        </p:nvSpPr>
        <p:spPr/>
        <p:txBody>
          <a:bodyPr/>
          <a:lstStyle>
            <a:lvl1pPr>
              <a:defRPr/>
            </a:lvl1pPr>
          </a:lstStyle>
          <a:p>
            <a:endParaRPr lang="fr-FR" dirty="0"/>
          </a:p>
        </p:txBody>
      </p:sp>
      <p:sp>
        <p:nvSpPr>
          <p:cNvPr id="4" name="Slide Number Placeholder 3"/>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389917703"/>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757260730"/>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156310009"/>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758709781"/>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22504438"/>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091850219"/>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52782963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99979530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52349521"/>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3105232552"/>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3206246029"/>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3259209"/>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2474152002"/>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727506623"/>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352327193"/>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2352288108"/>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691273664"/>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97368304"/>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88096793"/>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095226556"/>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56462942"/>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4169666634"/>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203712046"/>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20148431"/>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86051082"/>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062223013"/>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76159963"/>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49447523"/>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54079705"/>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2256867"/>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87397639"/>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97662641"/>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3621189388"/>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90052220"/>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52691151"/>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193306881"/>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545341496"/>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131116667"/>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564520153"/>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876340630"/>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142631620"/>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671203968"/>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42375497"/>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43657043"/>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6513646"/>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1567887"/>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23705351"/>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vl1p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78121752"/>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35447037"/>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61116033"/>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vl1pPr>
          </a:lstStyle>
          <a:p>
            <a:endParaRPr lang="fr-MA" dirty="0"/>
          </a:p>
        </p:txBody>
      </p:sp>
    </p:spTree>
    <p:extLst>
      <p:ext uri="{BB962C8B-B14F-4D97-AF65-F5344CB8AC3E}">
        <p14:creationId xmlns:p14="http://schemas.microsoft.com/office/powerpoint/2010/main" val="219039349"/>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82704412"/>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9126039"/>
      </p:ext>
    </p:extLst>
  </p:cSld>
  <p:clrMapOvr>
    <a:masterClrMapping/>
  </p:clrMapOvr>
  <p:transition spd="slow">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365013176"/>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65313327"/>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63369609"/>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Tree>
    <p:extLst>
      <p:ext uri="{BB962C8B-B14F-4D97-AF65-F5344CB8AC3E}">
        <p14:creationId xmlns:p14="http://schemas.microsoft.com/office/powerpoint/2010/main" val="8003855"/>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332899105"/>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74015194"/>
      </p:ext>
    </p:extLst>
  </p:cSld>
  <p:clrMapOvr>
    <a:masterClrMapping/>
  </p:clrMapOvr>
  <p:transition spd="slow">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595637784"/>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23430486"/>
      </p:ext>
    </p:extLst>
  </p:cSld>
  <p:clrMapOvr>
    <a:masterClrMapping/>
  </p:clrMapOvr>
  <p:transition spd="slow">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512355286"/>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8917650"/>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42287886"/>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image" Target="../media/image2.bin"/><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theme" Target="../theme/theme2.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8.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7.pn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image" Target="../media/image6.jpg"/><Relationship Id="rId5" Type="http://schemas.openxmlformats.org/officeDocument/2006/relationships/slideLayout" Target="../slideLayouts/slideLayout49.xml"/><Relationship Id="rId15" Type="http://schemas.openxmlformats.org/officeDocument/2006/relationships/image" Target="../media/image10.png"/><Relationship Id="rId10" Type="http://schemas.openxmlformats.org/officeDocument/2006/relationships/theme" Target="../theme/theme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image" Target="../media/image2.bin"/><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theme" Target="../theme/theme4.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image" Target="../media/image1.jpg"/><Relationship Id="rId2" Type="http://schemas.openxmlformats.org/officeDocument/2006/relationships/slideLayout" Target="../slideLayouts/slideLayout77.xml"/><Relationship Id="rId16" Type="http://schemas.openxmlformats.org/officeDocument/2006/relationships/theme" Target="../theme/theme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26" Type="http://schemas.openxmlformats.org/officeDocument/2006/relationships/image" Target="../media/image21.jpg"/><Relationship Id="rId3" Type="http://schemas.openxmlformats.org/officeDocument/2006/relationships/slideLayout" Target="../slideLayouts/slideLayout93.xml"/><Relationship Id="rId21" Type="http://schemas.openxmlformats.org/officeDocument/2006/relationships/slideLayout" Target="../slideLayouts/slideLayout111.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theme" Target="../theme/theme6.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slideLayout" Target="../slideLayouts/slideLayout114.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image" Target="../media/image2.bin"/><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theme" Target="../theme/theme7.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5.xml"/><Relationship Id="rId13" Type="http://schemas.openxmlformats.org/officeDocument/2006/relationships/slideLayout" Target="../slideLayouts/slideLayout150.xml"/><Relationship Id="rId18" Type="http://schemas.openxmlformats.org/officeDocument/2006/relationships/slideLayout" Target="../slideLayouts/slideLayout155.xml"/><Relationship Id="rId3" Type="http://schemas.openxmlformats.org/officeDocument/2006/relationships/slideLayout" Target="../slideLayouts/slideLayout140.xml"/><Relationship Id="rId21" Type="http://schemas.openxmlformats.org/officeDocument/2006/relationships/slideLayout" Target="../slideLayouts/slideLayout158.xml"/><Relationship Id="rId7" Type="http://schemas.openxmlformats.org/officeDocument/2006/relationships/slideLayout" Target="../slideLayouts/slideLayout144.xml"/><Relationship Id="rId12" Type="http://schemas.openxmlformats.org/officeDocument/2006/relationships/slideLayout" Target="../slideLayouts/slideLayout149.xml"/><Relationship Id="rId17" Type="http://schemas.openxmlformats.org/officeDocument/2006/relationships/slideLayout" Target="../slideLayouts/slideLayout154.xml"/><Relationship Id="rId25" Type="http://schemas.openxmlformats.org/officeDocument/2006/relationships/image" Target="../media/image2.bin"/><Relationship Id="rId2" Type="http://schemas.openxmlformats.org/officeDocument/2006/relationships/slideLayout" Target="../slideLayouts/slideLayout139.xml"/><Relationship Id="rId16" Type="http://schemas.openxmlformats.org/officeDocument/2006/relationships/slideLayout" Target="../slideLayouts/slideLayout153.xml"/><Relationship Id="rId20" Type="http://schemas.openxmlformats.org/officeDocument/2006/relationships/slideLayout" Target="../slideLayouts/slideLayout157.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24" Type="http://schemas.openxmlformats.org/officeDocument/2006/relationships/theme" Target="../theme/theme8.xml"/><Relationship Id="rId5" Type="http://schemas.openxmlformats.org/officeDocument/2006/relationships/slideLayout" Target="../slideLayouts/slideLayout142.xml"/><Relationship Id="rId15" Type="http://schemas.openxmlformats.org/officeDocument/2006/relationships/slideLayout" Target="../slideLayouts/slideLayout152.xml"/><Relationship Id="rId23" Type="http://schemas.openxmlformats.org/officeDocument/2006/relationships/slideLayout" Target="../slideLayouts/slideLayout160.xml"/><Relationship Id="rId10" Type="http://schemas.openxmlformats.org/officeDocument/2006/relationships/slideLayout" Target="../slideLayouts/slideLayout147.xml"/><Relationship Id="rId19" Type="http://schemas.openxmlformats.org/officeDocument/2006/relationships/slideLayout" Target="../slideLayouts/slideLayout156.xml"/><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slideLayout" Target="../slideLayouts/slideLayout151.xml"/><Relationship Id="rId22" Type="http://schemas.openxmlformats.org/officeDocument/2006/relationships/slideLayout" Target="../slideLayouts/slideLayout15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slideLayout" Target="../slideLayouts/slideLayout173.xml"/><Relationship Id="rId18" Type="http://schemas.openxmlformats.org/officeDocument/2006/relationships/image" Target="../media/image2.bin"/><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slideLayout" Target="../slideLayouts/slideLayout172.xml"/><Relationship Id="rId17" Type="http://schemas.openxmlformats.org/officeDocument/2006/relationships/theme" Target="../theme/theme9.xml"/><Relationship Id="rId2" Type="http://schemas.openxmlformats.org/officeDocument/2006/relationships/slideLayout" Target="../slideLayouts/slideLayout162.xml"/><Relationship Id="rId16" Type="http://schemas.openxmlformats.org/officeDocument/2006/relationships/slideLayout" Target="../slideLayouts/slideLayout176.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5" Type="http://schemas.openxmlformats.org/officeDocument/2006/relationships/slideLayout" Target="../slideLayouts/slideLayout175.xml"/><Relationship Id="rId10" Type="http://schemas.openxmlformats.org/officeDocument/2006/relationships/slideLayout" Target="../slideLayouts/slideLayout170.xml"/><Relationship Id="rId4" Type="http://schemas.openxmlformats.org/officeDocument/2006/relationships/slideLayout" Target="../slideLayouts/slideLayout164.xml"/><Relationship Id="rId9" Type="http://schemas.openxmlformats.org/officeDocument/2006/relationships/slideLayout" Target="../slideLayouts/slideLayout169.xml"/><Relationship Id="rId14" Type="http://schemas.openxmlformats.org/officeDocument/2006/relationships/slideLayout" Target="../slideLayouts/slideLayout17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slideLayout" Target="../slideLayouts/slideLayout189.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slideLayout" Target="../slideLayouts/slideLayout188.xml"/><Relationship Id="rId17" Type="http://schemas.openxmlformats.org/officeDocument/2006/relationships/image" Target="../media/image29.jpeg"/><Relationship Id="rId2" Type="http://schemas.openxmlformats.org/officeDocument/2006/relationships/slideLayout" Target="../slideLayouts/slideLayout178.xml"/><Relationship Id="rId16" Type="http://schemas.openxmlformats.org/officeDocument/2006/relationships/theme" Target="../theme/theme10.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5" Type="http://schemas.openxmlformats.org/officeDocument/2006/relationships/slideLayout" Target="../slideLayouts/slideLayout19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 Id="rId14" Type="http://schemas.openxmlformats.org/officeDocument/2006/relationships/slideLayout" Target="../slideLayouts/slideLayout19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99.xml"/><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theme" Target="../theme/theme11.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10.xml"/><Relationship Id="rId13" Type="http://schemas.openxmlformats.org/officeDocument/2006/relationships/slideLayout" Target="../slideLayouts/slideLayout215.xml"/><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slideLayout" Target="../slideLayouts/slideLayout214.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5" Type="http://schemas.openxmlformats.org/officeDocument/2006/relationships/theme" Target="../theme/theme12.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 Id="rId14" Type="http://schemas.openxmlformats.org/officeDocument/2006/relationships/slideLayout" Target="../slideLayouts/slideLayout216.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24.xml"/><Relationship Id="rId13" Type="http://schemas.openxmlformats.org/officeDocument/2006/relationships/slideLayout" Target="../slideLayouts/slideLayout229.xml"/><Relationship Id="rId3" Type="http://schemas.openxmlformats.org/officeDocument/2006/relationships/slideLayout" Target="../slideLayouts/slideLayout219.xml"/><Relationship Id="rId7" Type="http://schemas.openxmlformats.org/officeDocument/2006/relationships/slideLayout" Target="../slideLayouts/slideLayout223.xml"/><Relationship Id="rId12" Type="http://schemas.openxmlformats.org/officeDocument/2006/relationships/slideLayout" Target="../slideLayouts/slideLayout228.xml"/><Relationship Id="rId2" Type="http://schemas.openxmlformats.org/officeDocument/2006/relationships/slideLayout" Target="../slideLayouts/slideLayout218.xml"/><Relationship Id="rId16" Type="http://schemas.openxmlformats.org/officeDocument/2006/relationships/image" Target="../media/image21.jpg"/><Relationship Id="rId1" Type="http://schemas.openxmlformats.org/officeDocument/2006/relationships/slideLayout" Target="../slideLayouts/slideLayout217.xml"/><Relationship Id="rId6" Type="http://schemas.openxmlformats.org/officeDocument/2006/relationships/slideLayout" Target="../slideLayouts/slideLayout222.xml"/><Relationship Id="rId11" Type="http://schemas.openxmlformats.org/officeDocument/2006/relationships/slideLayout" Target="../slideLayouts/slideLayout227.xml"/><Relationship Id="rId5" Type="http://schemas.openxmlformats.org/officeDocument/2006/relationships/slideLayout" Target="../slideLayouts/slideLayout221.xml"/><Relationship Id="rId15" Type="http://schemas.openxmlformats.org/officeDocument/2006/relationships/theme" Target="../theme/theme13.xml"/><Relationship Id="rId10" Type="http://schemas.openxmlformats.org/officeDocument/2006/relationships/slideLayout" Target="../slideLayouts/slideLayout226.xml"/><Relationship Id="rId4" Type="http://schemas.openxmlformats.org/officeDocument/2006/relationships/slideLayout" Target="../slideLayouts/slideLayout220.xml"/><Relationship Id="rId9" Type="http://schemas.openxmlformats.org/officeDocument/2006/relationships/slideLayout" Target="../slideLayouts/slideLayout225.xml"/><Relationship Id="rId14" Type="http://schemas.openxmlformats.org/officeDocument/2006/relationships/slideLayout" Target="../slideLayouts/slideLayout230.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38.xml"/><Relationship Id="rId13" Type="http://schemas.openxmlformats.org/officeDocument/2006/relationships/slideLayout" Target="../slideLayouts/slideLayout243.xml"/><Relationship Id="rId18" Type="http://schemas.openxmlformats.org/officeDocument/2006/relationships/slideLayout" Target="../slideLayouts/slideLayout248.xml"/><Relationship Id="rId26" Type="http://schemas.openxmlformats.org/officeDocument/2006/relationships/theme" Target="../theme/theme14.xml"/><Relationship Id="rId3" Type="http://schemas.openxmlformats.org/officeDocument/2006/relationships/slideLayout" Target="../slideLayouts/slideLayout233.xml"/><Relationship Id="rId21" Type="http://schemas.openxmlformats.org/officeDocument/2006/relationships/slideLayout" Target="../slideLayouts/slideLayout251.xml"/><Relationship Id="rId7" Type="http://schemas.openxmlformats.org/officeDocument/2006/relationships/slideLayout" Target="../slideLayouts/slideLayout237.xml"/><Relationship Id="rId12" Type="http://schemas.openxmlformats.org/officeDocument/2006/relationships/slideLayout" Target="../slideLayouts/slideLayout242.xml"/><Relationship Id="rId17" Type="http://schemas.openxmlformats.org/officeDocument/2006/relationships/slideLayout" Target="../slideLayouts/slideLayout247.xml"/><Relationship Id="rId25" Type="http://schemas.openxmlformats.org/officeDocument/2006/relationships/slideLayout" Target="../slideLayouts/slideLayout255.xml"/><Relationship Id="rId2" Type="http://schemas.openxmlformats.org/officeDocument/2006/relationships/slideLayout" Target="../slideLayouts/slideLayout232.xml"/><Relationship Id="rId16" Type="http://schemas.openxmlformats.org/officeDocument/2006/relationships/slideLayout" Target="../slideLayouts/slideLayout246.xml"/><Relationship Id="rId20" Type="http://schemas.openxmlformats.org/officeDocument/2006/relationships/slideLayout" Target="../slideLayouts/slideLayout250.xml"/><Relationship Id="rId1" Type="http://schemas.openxmlformats.org/officeDocument/2006/relationships/slideLayout" Target="../slideLayouts/slideLayout231.xml"/><Relationship Id="rId6" Type="http://schemas.openxmlformats.org/officeDocument/2006/relationships/slideLayout" Target="../slideLayouts/slideLayout236.xml"/><Relationship Id="rId11" Type="http://schemas.openxmlformats.org/officeDocument/2006/relationships/slideLayout" Target="../slideLayouts/slideLayout241.xml"/><Relationship Id="rId24" Type="http://schemas.openxmlformats.org/officeDocument/2006/relationships/slideLayout" Target="../slideLayouts/slideLayout254.xml"/><Relationship Id="rId5" Type="http://schemas.openxmlformats.org/officeDocument/2006/relationships/slideLayout" Target="../slideLayouts/slideLayout235.xml"/><Relationship Id="rId15" Type="http://schemas.openxmlformats.org/officeDocument/2006/relationships/slideLayout" Target="../slideLayouts/slideLayout245.xml"/><Relationship Id="rId23" Type="http://schemas.openxmlformats.org/officeDocument/2006/relationships/slideLayout" Target="../slideLayouts/slideLayout253.xml"/><Relationship Id="rId10" Type="http://schemas.openxmlformats.org/officeDocument/2006/relationships/slideLayout" Target="../slideLayouts/slideLayout240.xml"/><Relationship Id="rId19" Type="http://schemas.openxmlformats.org/officeDocument/2006/relationships/slideLayout" Target="../slideLayouts/slideLayout249.xml"/><Relationship Id="rId4" Type="http://schemas.openxmlformats.org/officeDocument/2006/relationships/slideLayout" Target="../slideLayouts/slideLayout234.xml"/><Relationship Id="rId9" Type="http://schemas.openxmlformats.org/officeDocument/2006/relationships/slideLayout" Target="../slideLayouts/slideLayout239.xml"/><Relationship Id="rId14" Type="http://schemas.openxmlformats.org/officeDocument/2006/relationships/slideLayout" Target="../slideLayouts/slideLayout244.xml"/><Relationship Id="rId22" Type="http://schemas.openxmlformats.org/officeDocument/2006/relationships/slideLayout" Target="../slideLayouts/slideLayout252.xml"/><Relationship Id="rId27" Type="http://schemas.openxmlformats.org/officeDocument/2006/relationships/image" Target="../media/image2.bin"/></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63.xml"/><Relationship Id="rId13" Type="http://schemas.openxmlformats.org/officeDocument/2006/relationships/slideLayout" Target="../slideLayouts/slideLayout268.xml"/><Relationship Id="rId18" Type="http://schemas.openxmlformats.org/officeDocument/2006/relationships/theme" Target="../theme/theme15.xml"/><Relationship Id="rId3" Type="http://schemas.openxmlformats.org/officeDocument/2006/relationships/slideLayout" Target="../slideLayouts/slideLayout258.xml"/><Relationship Id="rId7" Type="http://schemas.openxmlformats.org/officeDocument/2006/relationships/slideLayout" Target="../slideLayouts/slideLayout262.xml"/><Relationship Id="rId12" Type="http://schemas.openxmlformats.org/officeDocument/2006/relationships/slideLayout" Target="../slideLayouts/slideLayout267.xml"/><Relationship Id="rId17" Type="http://schemas.openxmlformats.org/officeDocument/2006/relationships/slideLayout" Target="../slideLayouts/slideLayout272.xml"/><Relationship Id="rId2" Type="http://schemas.openxmlformats.org/officeDocument/2006/relationships/slideLayout" Target="../slideLayouts/slideLayout257.xml"/><Relationship Id="rId16" Type="http://schemas.openxmlformats.org/officeDocument/2006/relationships/slideLayout" Target="../slideLayouts/slideLayout271.xml"/><Relationship Id="rId1" Type="http://schemas.openxmlformats.org/officeDocument/2006/relationships/slideLayout" Target="../slideLayouts/slideLayout256.xml"/><Relationship Id="rId6" Type="http://schemas.openxmlformats.org/officeDocument/2006/relationships/slideLayout" Target="../slideLayouts/slideLayout261.xml"/><Relationship Id="rId11" Type="http://schemas.openxmlformats.org/officeDocument/2006/relationships/slideLayout" Target="../slideLayouts/slideLayout266.xml"/><Relationship Id="rId5" Type="http://schemas.openxmlformats.org/officeDocument/2006/relationships/slideLayout" Target="../slideLayouts/slideLayout260.xml"/><Relationship Id="rId15" Type="http://schemas.openxmlformats.org/officeDocument/2006/relationships/slideLayout" Target="../slideLayouts/slideLayout270.xml"/><Relationship Id="rId10" Type="http://schemas.openxmlformats.org/officeDocument/2006/relationships/slideLayout" Target="../slideLayouts/slideLayout265.xml"/><Relationship Id="rId19" Type="http://schemas.openxmlformats.org/officeDocument/2006/relationships/image" Target="../media/image2.bin"/><Relationship Id="rId4" Type="http://schemas.openxmlformats.org/officeDocument/2006/relationships/slideLayout" Target="../slideLayouts/slideLayout259.xml"/><Relationship Id="rId9" Type="http://schemas.openxmlformats.org/officeDocument/2006/relationships/slideLayout" Target="../slideLayouts/slideLayout264.xml"/><Relationship Id="rId14" Type="http://schemas.openxmlformats.org/officeDocument/2006/relationships/slideLayout" Target="../slideLayouts/slideLayout26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4492631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860" r:id="rId13"/>
    <p:sldLayoutId id="2147483859" r:id="rId14"/>
    <p:sldLayoutId id="2147483856" r:id="rId15"/>
    <p:sldLayoutId id="2147483855" r:id="rId16"/>
    <p:sldLayoutId id="2147483854" r:id="rId17"/>
    <p:sldLayoutId id="2147483745" r:id="rId18"/>
    <p:sldLayoutId id="2147483853" r:id="rId19"/>
    <p:sldLayoutId id="2147483743"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1643844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858" r:id="rId21"/>
    <p:sldLayoutId id="2147483857" r:id="rId22"/>
    <p:sldLayoutId id="2147483708" r:id="rId23"/>
    <p:sldLayoutId id="2147483709"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معــــــــــجم</a:t>
            </a:r>
          </a:p>
        </p:txBody>
      </p:sp>
    </p:spTree>
    <p:extLst>
      <p:ext uri="{BB962C8B-B14F-4D97-AF65-F5344CB8AC3E}">
        <p14:creationId xmlns:p14="http://schemas.microsoft.com/office/powerpoint/2010/main" val="223452115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232537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402587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44013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96913433"/>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 id="2147483811"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05795668"/>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 id="2147483830" r:id="rId18"/>
    <p:sldLayoutId id="2147483831" r:id="rId19"/>
    <p:sldLayoutId id="2147483832" r:id="rId20"/>
    <p:sldLayoutId id="2147483833" r:id="rId21"/>
    <p:sldLayoutId id="2147483834" r:id="rId22"/>
    <p:sldLayoutId id="214748383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731425522"/>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Arial" panose="020B0604020202020204" pitchFamily="34"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9454968"/>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689B1E1-F0C2-79A1-5ADE-C774ECAE082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B7FEC65-EFC7-BDCD-C52C-DE0B03EB8BF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4DB8C45-4FDA-9B9C-3E08-99AF6C999B2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5BA7765-59FB-4B37-8C0B-80F63ABE66E1}" type="datetimeFigureOut">
              <a:rPr lang="fr-FR" smtClean="0"/>
              <a:t>19/04/2026</a:t>
            </a:fld>
            <a:endParaRPr lang="fr-FR"/>
          </a:p>
        </p:txBody>
      </p:sp>
      <p:sp>
        <p:nvSpPr>
          <p:cNvPr id="5" name="Espace réservé du pied de page 4">
            <a:extLst>
              <a:ext uri="{FF2B5EF4-FFF2-40B4-BE49-F238E27FC236}">
                <a16:creationId xmlns:a16="http://schemas.microsoft.com/office/drawing/2014/main" id="{29934EF1-F0B6-C756-D085-3F0E89DD6C7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AE970EB-3A7D-13D7-B080-632C669FE85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CFDC158-050F-47B0-93B5-438A944051FA}" type="slidenum">
              <a:rPr lang="fr-FR" smtClean="0"/>
              <a:t>‹N°›</a:t>
            </a:fld>
            <a:endParaRPr lang="fr-FR"/>
          </a:p>
        </p:txBody>
      </p:sp>
    </p:spTree>
    <p:extLst>
      <p:ext uri="{BB962C8B-B14F-4D97-AF65-F5344CB8AC3E}">
        <p14:creationId xmlns:p14="http://schemas.microsoft.com/office/powerpoint/2010/main" val="2650820082"/>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cs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510027471"/>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 id="2147483902" r:id="rId12"/>
    <p:sldLayoutId id="2147483903" r:id="rId13"/>
    <p:sldLayoutId id="214748390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78583"/>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 id="2147483911" r:id="rId6"/>
    <p:sldLayoutId id="2147483912" r:id="rId7"/>
    <p:sldLayoutId id="2147483913" r:id="rId8"/>
    <p:sldLayoutId id="2147483914" r:id="rId9"/>
    <p:sldLayoutId id="2147483915" r:id="rId10"/>
    <p:sldLayoutId id="2147483916" r:id="rId11"/>
    <p:sldLayoutId id="2147483917" r:id="rId12"/>
    <p:sldLayoutId id="2147483918" r:id="rId13"/>
    <p:sldLayoutId id="2147483919"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995250269"/>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 id="2147483933" r:id="rId13"/>
    <p:sldLayoutId id="2147483934" r:id="rId14"/>
    <p:sldLayoutId id="2147483935" r:id="rId15"/>
    <p:sldLayoutId id="2147483936" r:id="rId16"/>
    <p:sldLayoutId id="2147483937" r:id="rId17"/>
    <p:sldLayoutId id="2147483938" r:id="rId18"/>
    <p:sldLayoutId id="2147483939" r:id="rId19"/>
    <p:sldLayoutId id="2147483940" r:id="rId20"/>
    <p:sldLayoutId id="2147483941" r:id="rId21"/>
    <p:sldLayoutId id="2147483942" r:id="rId22"/>
    <p:sldLayoutId id="2147483943" r:id="rId23"/>
    <p:sldLayoutId id="2147483944" r:id="rId24"/>
    <p:sldLayoutId id="2147483945" r:id="rId25"/>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933201915"/>
      </p:ext>
    </p:extLst>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 id="2147483958" r:id="rId12"/>
    <p:sldLayoutId id="2147483959" r:id="rId13"/>
    <p:sldLayoutId id="2147483960" r:id="rId14"/>
    <p:sldLayoutId id="2147483961" r:id="rId15"/>
    <p:sldLayoutId id="2147483962" r:id="rId16"/>
    <p:sldLayoutId id="2147483963"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98.xml"/></Relationships>
</file>

<file path=ppt/slides/_rels/slide2.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gif"/><Relationship Id="rId1" Type="http://schemas.openxmlformats.org/officeDocument/2006/relationships/slideLayout" Target="../slideLayouts/slideLayout1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image" Target="../media/image40.gif"/><Relationship Id="rId1" Type="http://schemas.openxmlformats.org/officeDocument/2006/relationships/slideLayout" Target="../slideLayouts/slideLayout1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4.xml"/></Relationships>
</file>

<file path=ppt/slides/_rels/slide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12.xml"/></Relationships>
</file>

<file path=ppt/slides/_rels/slide7.xml.rels><?xml version="1.0" encoding="UTF-8" standalone="yes"?>
<Relationships xmlns="http://schemas.openxmlformats.org/package/2006/relationships"><Relationship Id="rId3" Type="http://schemas.openxmlformats.org/officeDocument/2006/relationships/image" Target="../media/image47.gif"/><Relationship Id="rId2" Type="http://schemas.openxmlformats.org/officeDocument/2006/relationships/image" Target="../media/image46.png"/><Relationship Id="rId1" Type="http://schemas.openxmlformats.org/officeDocument/2006/relationships/slideLayout" Target="../slideLayouts/slideLayout12.xml"/><Relationship Id="rId5" Type="http://schemas.openxmlformats.org/officeDocument/2006/relationships/image" Target="../media/image42.png"/><Relationship Id="rId4" Type="http://schemas.openxmlformats.org/officeDocument/2006/relationships/image" Target="../media/image41.png"/></Relationships>
</file>

<file path=ppt/slides/_rels/slide8.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1.jpg"/><Relationship Id="rId2" Type="http://schemas.openxmlformats.org/officeDocument/2006/relationships/image" Target="../media/image48.png"/><Relationship Id="rId1" Type="http://schemas.openxmlformats.org/officeDocument/2006/relationships/slideLayout" Target="../slideLayouts/slideLayout40.xml"/><Relationship Id="rId6" Type="http://schemas.openxmlformats.org/officeDocument/2006/relationships/image" Target="../media/image37.png"/><Relationship Id="rId5" Type="http://schemas.openxmlformats.org/officeDocument/2006/relationships/image" Target="../media/image46.png"/><Relationship Id="rId4" Type="http://schemas.openxmlformats.org/officeDocument/2006/relationships/image" Target="../media/image50.png"/></Relationships>
</file>

<file path=ppt/slides/_rels/slide9.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37.png"/><Relationship Id="rId1" Type="http://schemas.openxmlformats.org/officeDocument/2006/relationships/slideLayout" Target="../slideLayouts/slideLayout40.xml"/><Relationship Id="rId6" Type="http://schemas.openxmlformats.org/officeDocument/2006/relationships/image" Target="../media/image46.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1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slideLayout" Target="../slideLayouts/slideLayout40.xml"/><Relationship Id="rId7" Type="http://schemas.openxmlformats.org/officeDocument/2006/relationships/image" Target="../media/image4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8.png"/><Relationship Id="rId5" Type="http://schemas.openxmlformats.org/officeDocument/2006/relationships/image" Target="../media/image56.png"/><Relationship Id="rId10" Type="http://schemas.openxmlformats.org/officeDocument/2006/relationships/image" Target="../media/image57.png"/><Relationship Id="rId4" Type="http://schemas.openxmlformats.org/officeDocument/2006/relationships/image" Target="../media/image33.gif"/><Relationship Id="rId9" Type="http://schemas.openxmlformats.org/officeDocument/2006/relationships/image" Target="../media/image46.png"/></Relationships>
</file>

<file path=ppt/slides/_rels/slide1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47.gif"/><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7.png"/><Relationship Id="rId1" Type="http://schemas.openxmlformats.org/officeDocument/2006/relationships/slideLayout" Target="../slideLayouts/slideLayout22.xml"/><Relationship Id="rId6" Type="http://schemas.openxmlformats.org/officeDocument/2006/relationships/image" Target="../media/image46.png"/><Relationship Id="rId5" Type="http://schemas.openxmlformats.org/officeDocument/2006/relationships/image" Target="../media/image50.png"/><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47.gif"/><Relationship Id="rId1" Type="http://schemas.openxmlformats.org/officeDocument/2006/relationships/slideLayout" Target="../slideLayouts/slideLayout12.xml"/><Relationship Id="rId5" Type="http://schemas.openxmlformats.org/officeDocument/2006/relationships/image" Target="../media/image43.png"/><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7.png"/><Relationship Id="rId1" Type="http://schemas.openxmlformats.org/officeDocument/2006/relationships/slideLayout" Target="../slideLayouts/slideLayout22.xml"/><Relationship Id="rId6" Type="http://schemas.openxmlformats.org/officeDocument/2006/relationships/image" Target="../media/image46.png"/><Relationship Id="rId5" Type="http://schemas.openxmlformats.org/officeDocument/2006/relationships/image" Target="../media/image50.png"/><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6.png"/><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49.png"/><Relationship Id="rId7" Type="http://schemas.openxmlformats.org/officeDocument/2006/relationships/image" Target="../media/image60.sv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6.png"/><Relationship Id="rId4" Type="http://schemas.openxmlformats.org/officeDocument/2006/relationships/image" Target="../media/image50.png"/><Relationship Id="rId9" Type="http://schemas.openxmlformats.org/officeDocument/2006/relationships/image" Target="../media/image62.svg"/></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63.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6.png"/><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71.xml"/><Relationship Id="rId6" Type="http://schemas.openxmlformats.org/officeDocument/2006/relationships/image" Target="../media/image46.png"/><Relationship Id="rId5" Type="http://schemas.openxmlformats.org/officeDocument/2006/relationships/image" Target="../media/image50.png"/><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5.png"/><Relationship Id="rId2" Type="http://schemas.openxmlformats.org/officeDocument/2006/relationships/image" Target="../media/image66.png"/><Relationship Id="rId1" Type="http://schemas.openxmlformats.org/officeDocument/2006/relationships/slideLayout" Target="../slideLayouts/slideLayout271.xml"/><Relationship Id="rId6" Type="http://schemas.openxmlformats.org/officeDocument/2006/relationships/image" Target="../media/image46.png"/><Relationship Id="rId5" Type="http://schemas.openxmlformats.org/officeDocument/2006/relationships/image" Target="../media/image50.png"/><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5.png"/><Relationship Id="rId2" Type="http://schemas.openxmlformats.org/officeDocument/2006/relationships/image" Target="../media/image66.png"/><Relationship Id="rId1" Type="http://schemas.openxmlformats.org/officeDocument/2006/relationships/slideLayout" Target="../slideLayouts/slideLayout271.xml"/><Relationship Id="rId6" Type="http://schemas.openxmlformats.org/officeDocument/2006/relationships/image" Target="../media/image46.png"/><Relationship Id="rId5" Type="http://schemas.openxmlformats.org/officeDocument/2006/relationships/image" Target="../media/image50.png"/><Relationship Id="rId4" Type="http://schemas.openxmlformats.org/officeDocument/2006/relationships/image" Target="../media/image49.png"/></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5.png"/><Relationship Id="rId2" Type="http://schemas.openxmlformats.org/officeDocument/2006/relationships/image" Target="../media/image66.png"/><Relationship Id="rId1" Type="http://schemas.openxmlformats.org/officeDocument/2006/relationships/slideLayout" Target="../slideLayouts/slideLayout271.xml"/><Relationship Id="rId6" Type="http://schemas.openxmlformats.org/officeDocument/2006/relationships/image" Target="../media/image46.png"/><Relationship Id="rId5" Type="http://schemas.openxmlformats.org/officeDocument/2006/relationships/image" Target="../media/image50.png"/><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5.png"/><Relationship Id="rId2" Type="http://schemas.openxmlformats.org/officeDocument/2006/relationships/image" Target="../media/image66.png"/><Relationship Id="rId1" Type="http://schemas.openxmlformats.org/officeDocument/2006/relationships/slideLayout" Target="../slideLayouts/slideLayout271.xml"/><Relationship Id="rId6" Type="http://schemas.openxmlformats.org/officeDocument/2006/relationships/image" Target="../media/image46.png"/><Relationship Id="rId5" Type="http://schemas.openxmlformats.org/officeDocument/2006/relationships/image" Target="../media/image50.png"/><Relationship Id="rId4" Type="http://schemas.openxmlformats.org/officeDocument/2006/relationships/image" Target="../media/image49.png"/></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5.png"/><Relationship Id="rId2" Type="http://schemas.openxmlformats.org/officeDocument/2006/relationships/image" Target="../media/image66.png"/><Relationship Id="rId1" Type="http://schemas.openxmlformats.org/officeDocument/2006/relationships/slideLayout" Target="../slideLayouts/slideLayout271.xml"/><Relationship Id="rId6" Type="http://schemas.openxmlformats.org/officeDocument/2006/relationships/image" Target="../media/image46.png"/><Relationship Id="rId5" Type="http://schemas.openxmlformats.org/officeDocument/2006/relationships/image" Target="../media/image50.png"/><Relationship Id="rId4" Type="http://schemas.openxmlformats.org/officeDocument/2006/relationships/image" Target="../media/image49.png"/></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65.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46.png"/><Relationship Id="rId4" Type="http://schemas.openxmlformats.org/officeDocument/2006/relationships/image" Target="../media/image50.png"/></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65.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46.png"/><Relationship Id="rId4" Type="http://schemas.openxmlformats.org/officeDocument/2006/relationships/image" Target="../media/image50.png"/></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65.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46.png"/><Relationship Id="rId4" Type="http://schemas.openxmlformats.org/officeDocument/2006/relationships/image" Target="../media/image50.png"/></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65.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46.png"/><Relationship Id="rId4" Type="http://schemas.openxmlformats.org/officeDocument/2006/relationships/image" Target="../media/image50.png"/></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65.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46.png"/><Relationship Id="rId4" Type="http://schemas.openxmlformats.org/officeDocument/2006/relationships/image" Target="../media/image50.png"/></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65.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46.png"/><Relationship Id="rId4" Type="http://schemas.openxmlformats.org/officeDocument/2006/relationships/image" Target="../media/image50.png"/></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6.png"/><Relationship Id="rId4" Type="http://schemas.openxmlformats.org/officeDocument/2006/relationships/image" Target="../media/image50.png"/></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6.png"/><Relationship Id="rId4" Type="http://schemas.openxmlformats.org/officeDocument/2006/relationships/image" Target="../media/image50.png"/></Relationships>
</file>

<file path=ppt/slides/_rels/slide48.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49.png"/><Relationship Id="rId7" Type="http://schemas.openxmlformats.org/officeDocument/2006/relationships/image" Target="../media/image67.png"/><Relationship Id="rId12" Type="http://schemas.openxmlformats.org/officeDocument/2006/relationships/image" Target="../media/image72.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8.png"/><Relationship Id="rId11" Type="http://schemas.openxmlformats.org/officeDocument/2006/relationships/image" Target="../media/image71.png"/><Relationship Id="rId5" Type="http://schemas.openxmlformats.org/officeDocument/2006/relationships/image" Target="../media/image46.png"/><Relationship Id="rId10" Type="http://schemas.openxmlformats.org/officeDocument/2006/relationships/image" Target="../media/image70.png"/><Relationship Id="rId4" Type="http://schemas.openxmlformats.org/officeDocument/2006/relationships/image" Target="../media/image50.png"/><Relationship Id="rId9" Type="http://schemas.openxmlformats.org/officeDocument/2006/relationships/image" Target="../media/image69.png"/></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64.png"/><Relationship Id="rId5" Type="http://schemas.openxmlformats.org/officeDocument/2006/relationships/image" Target="../media/image46.png"/><Relationship Id="rId4" Type="http://schemas.openxmlformats.org/officeDocument/2006/relationships/image" Target="../media/image50.png"/></Relationships>
</file>

<file path=ppt/slides/_rels/slide5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46.png"/><Relationship Id="rId4" Type="http://schemas.openxmlformats.org/officeDocument/2006/relationships/image" Target="../media/image50.png"/></Relationships>
</file>

<file path=ppt/slides/_rels/slide5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46.png"/><Relationship Id="rId4" Type="http://schemas.openxmlformats.org/officeDocument/2006/relationships/image" Target="../media/image50.png"/></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46.png"/><Relationship Id="rId4" Type="http://schemas.openxmlformats.org/officeDocument/2006/relationships/image" Target="../media/image50.png"/></Relationships>
</file>

<file path=ppt/slides/_rels/slide5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46.png"/><Relationship Id="rId4" Type="http://schemas.openxmlformats.org/officeDocument/2006/relationships/image" Target="../media/image50.png"/></Relationships>
</file>

<file path=ppt/slides/_rels/slide5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46.png"/><Relationship Id="rId4" Type="http://schemas.openxmlformats.org/officeDocument/2006/relationships/image" Target="../media/image50.png"/></Relationships>
</file>

<file path=ppt/slides/_rels/slide5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46.png"/><Relationship Id="rId4" Type="http://schemas.openxmlformats.org/officeDocument/2006/relationships/image" Target="../media/image50.png"/></Relationships>
</file>

<file path=ppt/slides/_rels/slide5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46.png"/><Relationship Id="rId4" Type="http://schemas.openxmlformats.org/officeDocument/2006/relationships/image" Target="../media/image50.png"/></Relationships>
</file>

<file path=ppt/slides/_rels/slide5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46.png"/><Relationship Id="rId4" Type="http://schemas.openxmlformats.org/officeDocument/2006/relationships/image" Target="../media/image50.png"/></Relationships>
</file>

<file path=ppt/slides/_rels/slide58.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73.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64.png"/><Relationship Id="rId5" Type="http://schemas.openxmlformats.org/officeDocument/2006/relationships/image" Target="../media/image46.png"/><Relationship Id="rId4" Type="http://schemas.openxmlformats.org/officeDocument/2006/relationships/image" Target="../media/image50.png"/></Relationships>
</file>

<file path=ppt/slides/_rels/slide5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74.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64.png"/><Relationship Id="rId5" Type="http://schemas.openxmlformats.org/officeDocument/2006/relationships/image" Target="../media/image46.png"/><Relationship Id="rId4" Type="http://schemas.openxmlformats.org/officeDocument/2006/relationships/image" Target="../media/image50.png"/></Relationships>
</file>

<file path=ppt/slides/_rels/slide60.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49.png"/><Relationship Id="rId7" Type="http://schemas.openxmlformats.org/officeDocument/2006/relationships/image" Target="../media/image64.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75.png"/><Relationship Id="rId5" Type="http://schemas.openxmlformats.org/officeDocument/2006/relationships/image" Target="../media/image46.png"/><Relationship Id="rId4" Type="http://schemas.openxmlformats.org/officeDocument/2006/relationships/image" Target="../media/image50.png"/></Relationships>
</file>

<file path=ppt/slides/_rels/slide6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47.gif"/><Relationship Id="rId1" Type="http://schemas.openxmlformats.org/officeDocument/2006/relationships/slideLayout" Target="../slideLayouts/slideLayout12.xml"/><Relationship Id="rId5" Type="http://schemas.openxmlformats.org/officeDocument/2006/relationships/image" Target="../media/image77.png"/><Relationship Id="rId4" Type="http://schemas.openxmlformats.org/officeDocument/2006/relationships/image" Target="../media/image44.png"/></Relationships>
</file>

<file path=ppt/slides/_rels/slide6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6.png"/><Relationship Id="rId4" Type="http://schemas.openxmlformats.org/officeDocument/2006/relationships/image" Target="../media/image50.png"/></Relationships>
</file>

<file path=ppt/slides/_rels/slide6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6.png"/><Relationship Id="rId4" Type="http://schemas.openxmlformats.org/officeDocument/2006/relationships/image" Target="../media/image50.png"/></Relationships>
</file>

<file path=ppt/slides/_rels/slide6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6.png"/><Relationship Id="rId4" Type="http://schemas.openxmlformats.org/officeDocument/2006/relationships/image" Target="../media/image50.png"/></Relationships>
</file>

<file path=ppt/slides/_rels/slide65.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78.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46.png"/><Relationship Id="rId4" Type="http://schemas.openxmlformats.org/officeDocument/2006/relationships/image" Target="../media/image50.png"/></Relationships>
</file>

<file path=ppt/slides/_rels/slide66.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7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6.png"/><Relationship Id="rId4" Type="http://schemas.openxmlformats.org/officeDocument/2006/relationships/image" Target="../media/image50.png"/></Relationships>
</file>

<file path=ppt/slides/_rels/slide67.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80.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46.png"/><Relationship Id="rId4" Type="http://schemas.openxmlformats.org/officeDocument/2006/relationships/image" Target="../media/image50.png"/></Relationships>
</file>

<file path=ppt/slides/_rels/slide6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46.png"/><Relationship Id="rId4" Type="http://schemas.openxmlformats.org/officeDocument/2006/relationships/image" Target="../media/image50.png"/></Relationships>
</file>

<file path=ppt/slides/_rels/slide6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80.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81.png"/><Relationship Id="rId5" Type="http://schemas.openxmlformats.org/officeDocument/2006/relationships/image" Target="../media/image46.png"/><Relationship Id="rId4" Type="http://schemas.openxmlformats.org/officeDocument/2006/relationships/image" Target="../media/image50.png"/></Relationships>
</file>

<file path=ppt/slides/_rels/slide7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6.png"/><Relationship Id="rId4" Type="http://schemas.openxmlformats.org/officeDocument/2006/relationships/image" Target="../media/image50.png"/></Relationships>
</file>

<file path=ppt/slides/_rels/slide71.xml.rels><?xml version="1.0" encoding="UTF-8" standalone="yes"?>
<Relationships xmlns="http://schemas.openxmlformats.org/package/2006/relationships"><Relationship Id="rId8" Type="http://schemas.openxmlformats.org/officeDocument/2006/relationships/image" Target="../media/image83.svg"/><Relationship Id="rId3" Type="http://schemas.openxmlformats.org/officeDocument/2006/relationships/image" Target="../media/image49.png"/><Relationship Id="rId7" Type="http://schemas.openxmlformats.org/officeDocument/2006/relationships/image" Target="../media/image82.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6.png"/><Relationship Id="rId10" Type="http://schemas.openxmlformats.org/officeDocument/2006/relationships/image" Target="../media/image85.svg"/><Relationship Id="rId4" Type="http://schemas.openxmlformats.org/officeDocument/2006/relationships/image" Target="../media/image50.png"/><Relationship Id="rId9" Type="http://schemas.openxmlformats.org/officeDocument/2006/relationships/image" Target="../media/image84.svg"/></Relationships>
</file>

<file path=ppt/slides/_rels/slide72.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79.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46.png"/><Relationship Id="rId4" Type="http://schemas.openxmlformats.org/officeDocument/2006/relationships/image" Target="../media/image50.png"/></Relationships>
</file>

<file path=ppt/slides/_rels/slide73.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86.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46.png"/><Relationship Id="rId4" Type="http://schemas.openxmlformats.org/officeDocument/2006/relationships/image" Target="../media/image50.png"/></Relationships>
</file>

<file path=ppt/slides/_rels/slide74.xml.rels><?xml version="1.0" encoding="UTF-8" standalone="yes"?>
<Relationships xmlns="http://schemas.openxmlformats.org/package/2006/relationships"><Relationship Id="rId8" Type="http://schemas.openxmlformats.org/officeDocument/2006/relationships/image" Target="../media/image83.svg"/><Relationship Id="rId3" Type="http://schemas.openxmlformats.org/officeDocument/2006/relationships/image" Target="../media/image49.png"/><Relationship Id="rId7" Type="http://schemas.openxmlformats.org/officeDocument/2006/relationships/image" Target="../media/image82.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46.png"/><Relationship Id="rId10" Type="http://schemas.openxmlformats.org/officeDocument/2006/relationships/image" Target="../media/image85.svg"/><Relationship Id="rId4" Type="http://schemas.openxmlformats.org/officeDocument/2006/relationships/image" Target="../media/image50.png"/><Relationship Id="rId9" Type="http://schemas.openxmlformats.org/officeDocument/2006/relationships/image" Target="../media/image84.svg"/></Relationships>
</file>

<file path=ppt/slides/_rels/slide75.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86.png"/><Relationship Id="rId2" Type="http://schemas.openxmlformats.org/officeDocument/2006/relationships/image" Target="../media/image48.png"/><Relationship Id="rId1" Type="http://schemas.openxmlformats.org/officeDocument/2006/relationships/slideLayout" Target="../slideLayouts/slideLayout22.xml"/><Relationship Id="rId6" Type="http://schemas.openxmlformats.org/officeDocument/2006/relationships/image" Target="../media/image81.png"/><Relationship Id="rId5" Type="http://schemas.openxmlformats.org/officeDocument/2006/relationships/image" Target="../media/image46.png"/><Relationship Id="rId4" Type="http://schemas.openxmlformats.org/officeDocument/2006/relationships/image" Target="../media/image50.png"/></Relationships>
</file>

<file path=ppt/slides/_rels/slide7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40.gif"/><Relationship Id="rId1" Type="http://schemas.openxmlformats.org/officeDocument/2006/relationships/slideLayout" Target="../slideLayouts/slideLayout137.xml"/></Relationships>
</file>

<file path=ppt/slides/_rels/slide7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8.png"/><Relationship Id="rId1" Type="http://schemas.openxmlformats.org/officeDocument/2006/relationships/slideLayout" Target="../slideLayouts/slideLayout22.xml"/><Relationship Id="rId6" Type="http://schemas.openxmlformats.org/officeDocument/2006/relationships/image" Target="../media/image46.png"/><Relationship Id="rId5" Type="http://schemas.openxmlformats.org/officeDocument/2006/relationships/image" Target="../media/image50.png"/><Relationship Id="rId4" Type="http://schemas.openxmlformats.org/officeDocument/2006/relationships/image" Target="../media/image49.png"/></Relationships>
</file>

<file path=ppt/slides/_rels/slide7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slideLayout" Target="../slideLayouts/slideLayout22.xml"/><Relationship Id="rId7" Type="http://schemas.openxmlformats.org/officeDocument/2006/relationships/image" Target="../media/image50.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87.png"/><Relationship Id="rId9" Type="http://schemas.openxmlformats.org/officeDocument/2006/relationships/image" Target="../media/image88.png"/></Relationships>
</file>

<file path=ppt/slides/_rels/slide79.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6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3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5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55.xml"/></Relationships>
</file>

<file path=ppt/slides/_rels/slide8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37.png"/><Relationship Id="rId1" Type="http://schemas.openxmlformats.org/officeDocument/2006/relationships/slideLayout" Target="../slideLayouts/slideLayout2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2368C120-EC90-839B-EE57-5AF4BDC762F0}"/>
              </a:ext>
            </a:extLst>
          </p:cNvPr>
          <p:cNvGrpSpPr/>
          <p:nvPr/>
        </p:nvGrpSpPr>
        <p:grpSpPr>
          <a:xfrm>
            <a:off x="20" y="1282"/>
            <a:ext cx="9143980" cy="6856718"/>
            <a:chOff x="20" y="1282"/>
            <a:chExt cx="9143980" cy="6856718"/>
          </a:xfrm>
        </p:grpSpPr>
        <p:pic>
          <p:nvPicPr>
            <p:cNvPr id="4" name="Image 3">
              <a:extLst>
                <a:ext uri="{FF2B5EF4-FFF2-40B4-BE49-F238E27FC236}">
                  <a16:creationId xmlns:a16="http://schemas.microsoft.com/office/drawing/2014/main" id="{A2F11019-6609-8DC0-E70E-2416C9D9A4BA}"/>
                </a:ext>
              </a:extLst>
            </p:cNvPr>
            <p:cNvPicPr>
              <a:picLocks noChangeAspect="1"/>
            </p:cNvPicPr>
            <p:nvPr/>
          </p:nvPicPr>
          <p:blipFill>
            <a:blip r:embed="rId2">
              <a:extLst>
                <a:ext uri="{28A0092B-C50C-407E-A947-70E740481C1C}">
                  <a14:useLocalDpi xmlns:a14="http://schemas.microsoft.com/office/drawing/2010/main" val="0"/>
                </a:ext>
              </a:extLst>
            </a:blip>
            <a:srcRect b="6268"/>
            <a:stretch>
              <a:fillRect/>
            </a:stretch>
          </p:blipFill>
          <p:spPr>
            <a:xfrm>
              <a:off x="20" y="1282"/>
              <a:ext cx="9143980" cy="6856718"/>
            </a:xfrm>
            <a:prstGeom prst="rect">
              <a:avLst/>
            </a:prstGeom>
          </p:spPr>
        </p:pic>
        <p:sp>
          <p:nvSpPr>
            <p:cNvPr id="5" name="Rectangle : coins arrondis 4">
              <a:extLst>
                <a:ext uri="{FF2B5EF4-FFF2-40B4-BE49-F238E27FC236}">
                  <a16:creationId xmlns:a16="http://schemas.microsoft.com/office/drawing/2014/main" id="{EAC55D8D-2E07-ADF0-0442-AAEDEE837E77}"/>
                </a:ext>
              </a:extLst>
            </p:cNvPr>
            <p:cNvSpPr/>
            <p:nvPr/>
          </p:nvSpPr>
          <p:spPr>
            <a:xfrm>
              <a:off x="3200400" y="5122718"/>
              <a:ext cx="1312804" cy="592282"/>
            </a:xfrm>
            <a:prstGeom prst="roundRect">
              <a:avLst>
                <a:gd name="adj" fmla="val 36667"/>
              </a:avLst>
            </a:prstGeom>
            <a:solidFill>
              <a:srgbClr val="FBB3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ar-MA" sz="2800" b="1" dirty="0">
                  <a:latin typeface="Calibri" panose="020F0502020204030204" pitchFamily="34" charset="0"/>
                  <a:ea typeface="Calibri" panose="020F0502020204030204" pitchFamily="34" charset="0"/>
                  <a:cs typeface="Calibri" panose="020F0502020204030204" pitchFamily="34" charset="0"/>
                </a:rPr>
                <a:t>الخامس</a:t>
              </a:r>
              <a:endParaRPr lang="fr-FR" b="1" dirty="0">
                <a:latin typeface="Calibri" panose="020F050202020403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200813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EA05F123-FFD2-78AE-AAE9-A8680D2C507B}"/>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prstGeom prst="roundRect">
            <a:avLst/>
          </a:prstGeom>
        </p:spPr>
        <p:txBody>
          <a:bodyPr>
            <a:normAutofit fontScale="85000" lnSpcReduction="20000"/>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normAutofit fontScale="85000" lnSpcReduction="20000"/>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pic>
        <p:nvPicPr>
          <p:cNvPr id="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B465C-1E0E-45A1-0D59-B3B690C41E9F}"/>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6535738" y="1573213"/>
            <a:ext cx="1439862" cy="1439862"/>
          </a:xfrm>
        </p:spPr>
      </p:pic>
      <p:pic>
        <p:nvPicPr>
          <p:cNvPr id="7"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2A3B26D7-4847-C4CD-9E84-3DFC52B6F0A7}"/>
              </a:ext>
            </a:extLst>
          </p:cNvPr>
          <p:cNvPicPr>
            <a:picLocks noGrp="1" noChangeAspect="1"/>
          </p:cNvPicPr>
          <p:nvPr>
            <p:ph type="pic" sz="quarter" idx="13"/>
          </p:nvPr>
        </p:nvPicPr>
        <p:blipFill>
          <a:blip r:embed="rId4"/>
          <a:srcRect/>
          <a:stretch>
            <a:fillRect/>
          </a:stretch>
        </p:blipFill>
        <p:spPr>
          <a:xfrm>
            <a:off x="3671888" y="4019550"/>
            <a:ext cx="1439862" cy="1439863"/>
          </a:xfrm>
        </p:spPr>
      </p:pic>
      <p:pic>
        <p:nvPicPr>
          <p:cNvPr id="12" name="Espace réservé pour une image  11">
            <a:extLst>
              <a:ext uri="{FF2B5EF4-FFF2-40B4-BE49-F238E27FC236}">
                <a16:creationId xmlns:a16="http://schemas.microsoft.com/office/drawing/2014/main" id="{934EC00A-B86A-ECFB-CF93-CFB10EAD39D3}"/>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pic>
        <p:nvPicPr>
          <p:cNvPr id="18" name="Espace réservé pour une image  17">
            <a:extLst>
              <a:ext uri="{FF2B5EF4-FFF2-40B4-BE49-F238E27FC236}">
                <a16:creationId xmlns:a16="http://schemas.microsoft.com/office/drawing/2014/main" id="{5BF3FD70-C87F-D571-88EA-022287ABC5FF}"/>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a:stretch>
            <a:fillRect/>
          </a:stretch>
        </p:blipFill>
        <p:spPr/>
      </p:pic>
      <p:pic>
        <p:nvPicPr>
          <p:cNvPr id="8" name="Espace réservé pour une image  7">
            <a:extLst>
              <a:ext uri="{FF2B5EF4-FFF2-40B4-BE49-F238E27FC236}">
                <a16:creationId xmlns:a16="http://schemas.microsoft.com/office/drawing/2014/main" id="{16CD5EB4-B221-37CD-1AF3-B7E284302548}"/>
              </a:ext>
            </a:extLst>
          </p:cNvPr>
          <p:cNvPicPr>
            <a:picLocks noGrp="1" noChangeAspect="1"/>
          </p:cNvPicPr>
          <p:nvPr>
            <p:ph type="pic" sz="quarter" idx="10"/>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1712423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a:xfrm>
            <a:off x="637196" y="1008000"/>
            <a:ext cx="7886700" cy="720000"/>
          </a:xfrm>
        </p:spPr>
        <p:txBody>
          <a:bodyPr vert="horz" lIns="91440" tIns="45720" rIns="91440" bIns="45720" rtlCol="0" anchor="ctr">
            <a:normAutofit/>
          </a:bodyPr>
          <a:lstStyle/>
          <a:p>
            <a:r>
              <a:rPr lang="ar-MA" dirty="0">
                <a:latin typeface="Microsoft Uighur" panose="02000000000000000000" pitchFamily="2" charset="-78"/>
                <a:cs typeface="Microsoft Uighur" panose="02000000000000000000" pitchFamily="2" charset="-78"/>
              </a:rPr>
              <a:t>تنظيم حصص الأسبوع الخامس</a:t>
            </a:r>
            <a:endParaRPr lang="fr-MA" dirty="0">
              <a:latin typeface="Microsoft Uighur" panose="02000000000000000000" pitchFamily="2" charset="-78"/>
              <a:cs typeface="Microsoft Uighur" panose="02000000000000000000" pitchFamily="2" charset="-78"/>
            </a:endParaRPr>
          </a:p>
        </p:txBody>
      </p:sp>
      <p:pic>
        <p:nvPicPr>
          <p:cNvPr id="3" name="Google Shape;3502;p4" descr="Une image contenant Rectangle, conception&#10;&#10;Le contenu généré par l’IA peut être incorrect.">
            <a:extLst>
              <a:ext uri="{FF2B5EF4-FFF2-40B4-BE49-F238E27FC236}">
                <a16:creationId xmlns:a16="http://schemas.microsoft.com/office/drawing/2014/main" id="{C1374E78-6AF2-00EA-C7B5-2CF3A7CCC342}"/>
              </a:ext>
            </a:extLst>
          </p:cNvPr>
          <p:cNvPicPr preferRelativeResize="0"/>
          <p:nvPr/>
        </p:nvPicPr>
        <p:blipFill rotWithShape="1">
          <a:blip r:embed="rId2">
            <a:alphaModFix/>
          </a:blip>
          <a:srcRect/>
          <a:stretch/>
        </p:blipFill>
        <p:spPr>
          <a:xfrm flipH="1">
            <a:off x="4683930" y="1910926"/>
            <a:ext cx="3831420" cy="1362012"/>
          </a:xfrm>
          <a:prstGeom prst="rect">
            <a:avLst/>
          </a:prstGeom>
          <a:noFill/>
          <a:ln>
            <a:noFill/>
          </a:ln>
        </p:spPr>
      </p:pic>
      <p:sp>
        <p:nvSpPr>
          <p:cNvPr id="4" name="Google Shape;3503;p4">
            <a:extLst>
              <a:ext uri="{FF2B5EF4-FFF2-40B4-BE49-F238E27FC236}">
                <a16:creationId xmlns:a16="http://schemas.microsoft.com/office/drawing/2014/main" id="{3EC8CB26-FA65-036A-3908-1470E2E24904}"/>
              </a:ext>
            </a:extLst>
          </p:cNvPr>
          <p:cNvSpPr/>
          <p:nvPr/>
        </p:nvSpPr>
        <p:spPr>
          <a:xfrm>
            <a:off x="4864353" y="2380103"/>
            <a:ext cx="3420000" cy="792000"/>
          </a:xfrm>
          <a:prstGeom prst="roundRect">
            <a:avLst>
              <a:gd name="adj" fmla="val 16667"/>
            </a:avLst>
          </a:prstGeom>
          <a:noFill/>
          <a:ln>
            <a:noFill/>
          </a:ln>
        </p:spPr>
        <p:txBody>
          <a:bodyPr spcFirstLastPara="1" wrap="square" lIns="91425" tIns="45700" rIns="91425" bIns="45700" anchor="ctr" anchorCtr="0">
            <a:noAutofit/>
          </a:bodyPr>
          <a:lstStyle/>
          <a:p>
            <a:pPr marL="269875" marR="0" lvl="0" indent="-269875" algn="r" rtl="1">
              <a:lnSpc>
                <a:spcPct val="100000"/>
              </a:lnSpc>
              <a:spcBef>
                <a:spcPts val="0"/>
              </a:spcBef>
              <a:spcAft>
                <a:spcPts val="0"/>
              </a:spcAft>
              <a:buClr>
                <a:srgbClr val="424D7B"/>
              </a:buClr>
              <a:buSzPts val="1200"/>
              <a:buFont typeface="Noto Sans Symbols"/>
              <a:buChar char="●"/>
            </a:pPr>
            <a:r>
              <a:rPr lang="ar-MA" sz="1600" b="0" i="0" u="none" strike="noStrike" cap="none" dirty="0">
                <a:solidFill>
                  <a:srgbClr val="424D7B"/>
                </a:solidFill>
                <a:latin typeface="Microsoft Uighur" panose="02000000000000000000" pitchFamily="2" charset="-78"/>
                <a:ea typeface="Dosis SemiBold"/>
                <a:cs typeface="Microsoft Uighur" panose="02000000000000000000" pitchFamily="2" charset="-78"/>
                <a:sym typeface="Dosis SemiBold"/>
              </a:rPr>
              <a:t>افتتاح الحصة</a:t>
            </a:r>
            <a:r>
              <a:rPr lang="fr-FR" sz="1600" b="0" i="0" u="none" strike="noStrike" cap="none" dirty="0">
                <a:solidFill>
                  <a:srgbClr val="424D7B"/>
                </a:solidFill>
                <a:latin typeface="Microsoft Uighur" panose="02000000000000000000" pitchFamily="2" charset="-78"/>
                <a:ea typeface="Dosis SemiBold"/>
                <a:cs typeface="Microsoft Uighur" panose="02000000000000000000" pitchFamily="2" charset="-78"/>
                <a:sym typeface="Dosis SemiBold"/>
              </a:rPr>
              <a:t>.</a:t>
            </a:r>
            <a:r>
              <a:rPr lang="ar-MA" sz="1600" b="0" i="0" u="none" strike="noStrike" cap="none" dirty="0">
                <a:solidFill>
                  <a:srgbClr val="424D7B"/>
                </a:solidFill>
                <a:latin typeface="Microsoft Uighur" panose="02000000000000000000" pitchFamily="2" charset="-78"/>
                <a:ea typeface="Dosis SemiBold"/>
                <a:cs typeface="Microsoft Uighur" panose="02000000000000000000" pitchFamily="2" charset="-78"/>
                <a:sym typeface="Dosis SemiBold"/>
              </a:rPr>
              <a:t> </a:t>
            </a:r>
            <a:endParaRPr sz="1600" dirty="0">
              <a:latin typeface="Microsoft Uighur" panose="02000000000000000000" pitchFamily="2" charset="-78"/>
              <a:cs typeface="Microsoft Uighur" panose="02000000000000000000" pitchFamily="2" charset="-78"/>
            </a:endParaRPr>
          </a:p>
          <a:p>
            <a:pPr marL="269875" marR="0" lvl="0" indent="-269875" algn="r" rtl="1">
              <a:lnSpc>
                <a:spcPct val="100000"/>
              </a:lnSpc>
              <a:spcBef>
                <a:spcPts val="0"/>
              </a:spcBef>
              <a:spcAft>
                <a:spcPts val="0"/>
              </a:spcAft>
              <a:buClr>
                <a:srgbClr val="424D7B"/>
              </a:buClr>
              <a:buSzPts val="1200"/>
              <a:buFont typeface="Noto Sans Symbols"/>
              <a:buChar char="●"/>
            </a:pPr>
            <a:r>
              <a:rPr lang="ar-MA" sz="1600" b="0" i="0" u="none" strike="noStrike" cap="none" dirty="0">
                <a:solidFill>
                  <a:srgbClr val="424D7B"/>
                </a:solidFill>
                <a:latin typeface="Microsoft Uighur" panose="02000000000000000000" pitchFamily="2" charset="-78"/>
                <a:ea typeface="Dosis SemiBold"/>
                <a:cs typeface="Microsoft Uighur" panose="02000000000000000000" pitchFamily="2" charset="-78"/>
                <a:sym typeface="Dosis SemiBold"/>
              </a:rPr>
              <a:t>معجم و أساليب</a:t>
            </a:r>
            <a:endParaRPr sz="1600" dirty="0">
              <a:latin typeface="Microsoft Uighur" panose="02000000000000000000" pitchFamily="2" charset="-78"/>
              <a:cs typeface="Microsoft Uighur" panose="02000000000000000000" pitchFamily="2" charset="-78"/>
            </a:endParaRPr>
          </a:p>
          <a:p>
            <a:pPr marL="269875" marR="0" lvl="0" indent="-269875" algn="r" rtl="1">
              <a:lnSpc>
                <a:spcPct val="100000"/>
              </a:lnSpc>
              <a:spcBef>
                <a:spcPts val="0"/>
              </a:spcBef>
              <a:spcAft>
                <a:spcPts val="0"/>
              </a:spcAft>
              <a:buClr>
                <a:srgbClr val="424D7B"/>
              </a:buClr>
              <a:buSzPts val="1200"/>
              <a:buFont typeface="Noto Sans Symbols"/>
              <a:buChar char="●"/>
            </a:pPr>
            <a:r>
              <a:rPr lang="ar-MA" sz="1600" b="0" i="0" u="none" strike="noStrike" cap="none" dirty="0">
                <a:solidFill>
                  <a:srgbClr val="424D7B"/>
                </a:solidFill>
                <a:latin typeface="Microsoft Uighur" panose="02000000000000000000" pitchFamily="2" charset="-78"/>
                <a:ea typeface="Dosis SemiBold"/>
                <a:cs typeface="Microsoft Uighur" panose="02000000000000000000" pitchFamily="2" charset="-78"/>
                <a:sym typeface="Dosis SemiBold"/>
              </a:rPr>
              <a:t>تحدث</a:t>
            </a:r>
            <a:endParaRPr sz="1600" dirty="0">
              <a:latin typeface="Microsoft Uighur" panose="02000000000000000000" pitchFamily="2" charset="-78"/>
              <a:cs typeface="Microsoft Uighur" panose="02000000000000000000" pitchFamily="2" charset="-78"/>
            </a:endParaRPr>
          </a:p>
        </p:txBody>
      </p:sp>
      <p:sp>
        <p:nvSpPr>
          <p:cNvPr id="5" name="Google Shape;3504;p4">
            <a:extLst>
              <a:ext uri="{FF2B5EF4-FFF2-40B4-BE49-F238E27FC236}">
                <a16:creationId xmlns:a16="http://schemas.microsoft.com/office/drawing/2014/main" id="{C18DD634-2528-DAA0-42E8-08878542BAE7}"/>
              </a:ext>
            </a:extLst>
          </p:cNvPr>
          <p:cNvSpPr/>
          <p:nvPr/>
        </p:nvSpPr>
        <p:spPr>
          <a:xfrm>
            <a:off x="7024611" y="191092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rtl="1"/>
            <a:r>
              <a:rPr lang="ar-MA" sz="2400" b="1" kern="1200" dirty="0">
                <a:solidFill>
                  <a:srgbClr val="474F71"/>
                </a:solidFill>
                <a:latin typeface="Microsoft Uighur" panose="02000000000000000000" pitchFamily="2" charset="-78"/>
                <a:cs typeface="Microsoft Uighur" panose="02000000000000000000" pitchFamily="2" charset="-78"/>
                <a:sym typeface="Dosis ExtraBold"/>
              </a:rPr>
              <a:t>اليوم</a:t>
            </a:r>
            <a:r>
              <a:rPr lang="ar-MA" sz="2400" b="1" kern="1200" dirty="0">
                <a:solidFill>
                  <a:srgbClr val="474F71"/>
                </a:solidFill>
                <a:latin typeface="Microsoft Uighur" panose="02000000000000000000" pitchFamily="2" charset="-78"/>
                <a:cs typeface="Microsoft Uighur" panose="02000000000000000000" pitchFamily="2" charset="-78"/>
              </a:rPr>
              <a:t> 1 - </a:t>
            </a:r>
            <a:endParaRPr sz="2400" b="1" kern="1200" dirty="0">
              <a:solidFill>
                <a:srgbClr val="474F71"/>
              </a:solidFill>
              <a:latin typeface="Microsoft Uighur" panose="02000000000000000000" pitchFamily="2" charset="-78"/>
              <a:cs typeface="Microsoft Uighur" panose="02000000000000000000" pitchFamily="2" charset="-78"/>
            </a:endParaRPr>
          </a:p>
        </p:txBody>
      </p:sp>
      <p:grpSp>
        <p:nvGrpSpPr>
          <p:cNvPr id="6" name="Google Shape;3505;p4">
            <a:extLst>
              <a:ext uri="{FF2B5EF4-FFF2-40B4-BE49-F238E27FC236}">
                <a16:creationId xmlns:a16="http://schemas.microsoft.com/office/drawing/2014/main" id="{9E25BB02-F7F3-1482-DA45-BF3FDEC528E9}"/>
              </a:ext>
            </a:extLst>
          </p:cNvPr>
          <p:cNvGrpSpPr/>
          <p:nvPr/>
        </p:nvGrpSpPr>
        <p:grpSpPr>
          <a:xfrm flipH="1">
            <a:off x="4735350" y="5023288"/>
            <a:ext cx="3780000" cy="1332000"/>
            <a:chOff x="4735350" y="5023288"/>
            <a:chExt cx="3780000" cy="1332000"/>
          </a:xfrm>
        </p:grpSpPr>
        <p:sp>
          <p:nvSpPr>
            <p:cNvPr id="7" name="Google Shape;3506;p4">
              <a:extLst>
                <a:ext uri="{FF2B5EF4-FFF2-40B4-BE49-F238E27FC236}">
                  <a16:creationId xmlns:a16="http://schemas.microsoft.com/office/drawing/2014/main" id="{47C6B5A7-D48D-8E35-FDBF-9778A4A179A2}"/>
                </a:ext>
              </a:extLst>
            </p:cNvPr>
            <p:cNvSpPr/>
            <p:nvPr/>
          </p:nvSpPr>
          <p:spPr>
            <a:xfrm>
              <a:off x="4735350" y="5275288"/>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8" name="Google Shape;3507;p4">
              <a:extLst>
                <a:ext uri="{FF2B5EF4-FFF2-40B4-BE49-F238E27FC236}">
                  <a16:creationId xmlns:a16="http://schemas.microsoft.com/office/drawing/2014/main" id="{0F1B6CD5-39FC-8C57-6719-34FE309B0C5A}"/>
                </a:ext>
              </a:extLst>
            </p:cNvPr>
            <p:cNvSpPr/>
            <p:nvPr/>
          </p:nvSpPr>
          <p:spPr>
            <a:xfrm>
              <a:off x="4951350" y="5023288"/>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 3 - </a:t>
              </a:r>
              <a:endParaRPr sz="1800" dirty="0">
                <a:latin typeface="Microsoft Uighur" panose="02000000000000000000" pitchFamily="2" charset="-78"/>
                <a:cs typeface="Microsoft Uighur" panose="02000000000000000000" pitchFamily="2" charset="-78"/>
              </a:endParaRPr>
            </a:p>
          </p:txBody>
        </p:sp>
      </p:grpSp>
      <p:grpSp>
        <p:nvGrpSpPr>
          <p:cNvPr id="9" name="Google Shape;3511;p4">
            <a:extLst>
              <a:ext uri="{FF2B5EF4-FFF2-40B4-BE49-F238E27FC236}">
                <a16:creationId xmlns:a16="http://schemas.microsoft.com/office/drawing/2014/main" id="{AD407BEA-1493-CB45-BCF0-E1D4680E759D}"/>
              </a:ext>
            </a:extLst>
          </p:cNvPr>
          <p:cNvGrpSpPr/>
          <p:nvPr/>
        </p:nvGrpSpPr>
        <p:grpSpPr>
          <a:xfrm flipH="1">
            <a:off x="4735350" y="3482113"/>
            <a:ext cx="3780000" cy="1332000"/>
            <a:chOff x="4735350" y="3482113"/>
            <a:chExt cx="3780000" cy="1332000"/>
          </a:xfrm>
        </p:grpSpPr>
        <p:sp>
          <p:nvSpPr>
            <p:cNvPr id="10" name="Google Shape;3512;p4">
              <a:extLst>
                <a:ext uri="{FF2B5EF4-FFF2-40B4-BE49-F238E27FC236}">
                  <a16:creationId xmlns:a16="http://schemas.microsoft.com/office/drawing/2014/main" id="{11CF9E6A-E4A8-D084-1B23-1E5B34949AF7}"/>
                </a:ext>
              </a:extLst>
            </p:cNvPr>
            <p:cNvSpPr/>
            <p:nvPr/>
          </p:nvSpPr>
          <p:spPr>
            <a:xfrm>
              <a:off x="4735350" y="3734113"/>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11" name="Google Shape;3513;p4">
              <a:extLst>
                <a:ext uri="{FF2B5EF4-FFF2-40B4-BE49-F238E27FC236}">
                  <a16:creationId xmlns:a16="http://schemas.microsoft.com/office/drawing/2014/main" id="{55309E1D-494D-9125-6B71-8F95A17DC165}"/>
                </a:ext>
              </a:extLst>
            </p:cNvPr>
            <p:cNvSpPr/>
            <p:nvPr/>
          </p:nvSpPr>
          <p:spPr>
            <a:xfrm>
              <a:off x="4951350" y="3482113"/>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اليوم2 - </a:t>
              </a:r>
              <a:endParaRPr sz="2400" b="1" i="0" u="none" strike="noStrike" cap="none" dirty="0">
                <a:solidFill>
                  <a:srgbClr val="757575"/>
                </a:solidFill>
                <a:latin typeface="Microsoft Uighur" panose="02000000000000000000" pitchFamily="2" charset="-78"/>
                <a:cs typeface="Microsoft Uighur" panose="02000000000000000000" pitchFamily="2" charset="-78"/>
                <a:sym typeface="Arial"/>
              </a:endParaRPr>
            </a:p>
          </p:txBody>
        </p:sp>
      </p:grpSp>
      <p:grpSp>
        <p:nvGrpSpPr>
          <p:cNvPr id="12" name="Google Shape;3514;p4">
            <a:extLst>
              <a:ext uri="{FF2B5EF4-FFF2-40B4-BE49-F238E27FC236}">
                <a16:creationId xmlns:a16="http://schemas.microsoft.com/office/drawing/2014/main" id="{FC35569D-E9A8-1A93-E65E-B1611435C464}"/>
              </a:ext>
            </a:extLst>
          </p:cNvPr>
          <p:cNvGrpSpPr/>
          <p:nvPr/>
        </p:nvGrpSpPr>
        <p:grpSpPr>
          <a:xfrm flipH="1">
            <a:off x="628649" y="3482113"/>
            <a:ext cx="3780000" cy="1332000"/>
            <a:chOff x="628649" y="3482113"/>
            <a:chExt cx="3780000" cy="1332000"/>
          </a:xfrm>
        </p:grpSpPr>
        <p:sp>
          <p:nvSpPr>
            <p:cNvPr id="13" name="Google Shape;3515;p4">
              <a:extLst>
                <a:ext uri="{FF2B5EF4-FFF2-40B4-BE49-F238E27FC236}">
                  <a16:creationId xmlns:a16="http://schemas.microsoft.com/office/drawing/2014/main" id="{7FF95C87-0CBE-540E-B2D5-38E02B73E158}"/>
                </a:ext>
              </a:extLst>
            </p:cNvPr>
            <p:cNvSpPr/>
            <p:nvPr/>
          </p:nvSpPr>
          <p:spPr>
            <a:xfrm>
              <a:off x="628649" y="3734113"/>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14" name="Google Shape;3516;p4">
              <a:extLst>
                <a:ext uri="{FF2B5EF4-FFF2-40B4-BE49-F238E27FC236}">
                  <a16:creationId xmlns:a16="http://schemas.microsoft.com/office/drawing/2014/main" id="{33A27E25-387A-EEBC-195E-3648515E1FDD}"/>
                </a:ext>
              </a:extLst>
            </p:cNvPr>
            <p:cNvSpPr/>
            <p:nvPr/>
          </p:nvSpPr>
          <p:spPr>
            <a:xfrm>
              <a:off x="844649" y="3482113"/>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 5 -</a:t>
              </a:r>
              <a:endParaRPr sz="1800" dirty="0">
                <a:latin typeface="Microsoft Uighur" panose="02000000000000000000" pitchFamily="2" charset="-78"/>
                <a:cs typeface="Microsoft Uighur" panose="02000000000000000000" pitchFamily="2" charset="-78"/>
              </a:endParaRPr>
            </a:p>
          </p:txBody>
        </p:sp>
      </p:grpSp>
      <p:grpSp>
        <p:nvGrpSpPr>
          <p:cNvPr id="15" name="Google Shape;3518;p4">
            <a:extLst>
              <a:ext uri="{FF2B5EF4-FFF2-40B4-BE49-F238E27FC236}">
                <a16:creationId xmlns:a16="http://schemas.microsoft.com/office/drawing/2014/main" id="{A8356AB1-F670-8D3E-FE2A-616E0AFCD955}"/>
              </a:ext>
            </a:extLst>
          </p:cNvPr>
          <p:cNvGrpSpPr/>
          <p:nvPr/>
        </p:nvGrpSpPr>
        <p:grpSpPr>
          <a:xfrm flipH="1">
            <a:off x="648000" y="1944000"/>
            <a:ext cx="3780000" cy="1332000"/>
            <a:chOff x="648000" y="1944000"/>
            <a:chExt cx="3780000" cy="1332000"/>
          </a:xfrm>
        </p:grpSpPr>
        <p:sp>
          <p:nvSpPr>
            <p:cNvPr id="16" name="Google Shape;3519;p4">
              <a:extLst>
                <a:ext uri="{FF2B5EF4-FFF2-40B4-BE49-F238E27FC236}">
                  <a16:creationId xmlns:a16="http://schemas.microsoft.com/office/drawing/2014/main" id="{B83C4B81-1AE7-B3C5-2D93-B257E5FBFBF9}"/>
                </a:ext>
              </a:extLst>
            </p:cNvPr>
            <p:cNvSpPr/>
            <p:nvPr/>
          </p:nvSpPr>
          <p:spPr>
            <a:xfrm>
              <a:off x="648000" y="2196000"/>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17" name="Google Shape;3520;p4">
              <a:extLst>
                <a:ext uri="{FF2B5EF4-FFF2-40B4-BE49-F238E27FC236}">
                  <a16:creationId xmlns:a16="http://schemas.microsoft.com/office/drawing/2014/main" id="{7B9FEBE3-D694-E070-041D-DA4163B96B27}"/>
                </a:ext>
              </a:extLst>
            </p:cNvPr>
            <p:cNvSpPr/>
            <p:nvPr/>
          </p:nvSpPr>
          <p:spPr>
            <a:xfrm>
              <a:off x="864000" y="1944000"/>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 4 - </a:t>
              </a:r>
              <a:endParaRPr sz="1800" dirty="0">
                <a:latin typeface="Microsoft Uighur" panose="02000000000000000000" pitchFamily="2" charset="-78"/>
                <a:cs typeface="Microsoft Uighur" panose="02000000000000000000" pitchFamily="2" charset="-78"/>
              </a:endParaRPr>
            </a:p>
          </p:txBody>
        </p:sp>
      </p:grpSp>
      <p:sp>
        <p:nvSpPr>
          <p:cNvPr id="18" name="Google Shape;3521;p4">
            <a:extLst>
              <a:ext uri="{FF2B5EF4-FFF2-40B4-BE49-F238E27FC236}">
                <a16:creationId xmlns:a16="http://schemas.microsoft.com/office/drawing/2014/main" id="{F3F3F382-4BD4-7CD4-F137-F470C0D0C33F}"/>
              </a:ext>
            </a:extLst>
          </p:cNvPr>
          <p:cNvSpPr/>
          <p:nvPr/>
        </p:nvSpPr>
        <p:spPr>
          <a:xfrm>
            <a:off x="792000" y="3904226"/>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a:t>
            </a:r>
            <a:r>
              <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rPr>
              <a:t>.</a:t>
            </a: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 </a:t>
            </a:r>
            <a:endPar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endParaRPr>
          </a:p>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تراكيب: مراجعة و توليف</a:t>
            </a:r>
            <a:endParaRPr sz="1600" dirty="0">
              <a:latin typeface="Microsoft Uighur" panose="02000000000000000000" pitchFamily="2" charset="-78"/>
              <a:cs typeface="Microsoft Uighur" panose="02000000000000000000" pitchFamily="2" charset="-78"/>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إنتاج كتابي: مراجعة و توليف</a:t>
            </a:r>
            <a:endParaRPr sz="1600" dirty="0">
              <a:latin typeface="Microsoft Uighur" panose="02000000000000000000" pitchFamily="2" charset="-78"/>
              <a:cs typeface="Microsoft Uighur" panose="02000000000000000000" pitchFamily="2" charset="-78"/>
            </a:endParaRPr>
          </a:p>
        </p:txBody>
      </p:sp>
      <p:sp>
        <p:nvSpPr>
          <p:cNvPr id="20" name="Google Shape;3523;p4">
            <a:extLst>
              <a:ext uri="{FF2B5EF4-FFF2-40B4-BE49-F238E27FC236}">
                <a16:creationId xmlns:a16="http://schemas.microsoft.com/office/drawing/2014/main" id="{47E94030-84FF-CBCF-9F29-D3945023E6E2}"/>
              </a:ext>
            </a:extLst>
          </p:cNvPr>
          <p:cNvSpPr/>
          <p:nvPr/>
        </p:nvSpPr>
        <p:spPr>
          <a:xfrm>
            <a:off x="4909142" y="3936813"/>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a:t>
            </a:r>
            <a:r>
              <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rPr>
              <a:t>.</a:t>
            </a:r>
            <a:endPar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قراءة: مراجعة و توليف (استراتيجيات الفهم)</a:t>
            </a:r>
          </a:p>
        </p:txBody>
      </p:sp>
      <p:sp>
        <p:nvSpPr>
          <p:cNvPr id="21" name="Google Shape;3525;p4">
            <a:extLst>
              <a:ext uri="{FF2B5EF4-FFF2-40B4-BE49-F238E27FC236}">
                <a16:creationId xmlns:a16="http://schemas.microsoft.com/office/drawing/2014/main" id="{54A408A6-5DFA-1DEA-708D-9013DEA494C7}"/>
              </a:ext>
            </a:extLst>
          </p:cNvPr>
          <p:cNvSpPr/>
          <p:nvPr/>
        </p:nvSpPr>
        <p:spPr>
          <a:xfrm>
            <a:off x="792000" y="2366113"/>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i="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 </a:t>
            </a:r>
            <a:r>
              <a:rPr lang="fr-FR" sz="1600" b="0" i="0" u="none" strike="noStrike" cap="none" dirty="0">
                <a:solidFill>
                  <a:srgbClr val="757575"/>
                </a:solidFill>
                <a:latin typeface="Microsoft Uighur" panose="02000000000000000000" pitchFamily="2" charset="-78"/>
                <a:cs typeface="Microsoft Uighur" panose="02000000000000000000" pitchFamily="2" charset="-78"/>
                <a:sym typeface="Arial"/>
              </a:rPr>
              <a:t>.</a:t>
            </a:r>
            <a:endParaRPr sz="1600" dirty="0">
              <a:latin typeface="Microsoft Uighur" panose="02000000000000000000" pitchFamily="2" charset="-78"/>
              <a:cs typeface="Microsoft Uighur" panose="02000000000000000000" pitchFamily="2" charset="-78"/>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i="0" u="none" strike="noStrike" cap="none" dirty="0">
                <a:solidFill>
                  <a:srgbClr val="757575"/>
                </a:solidFill>
                <a:latin typeface="Microsoft Uighur" panose="02000000000000000000" pitchFamily="2" charset="-78"/>
                <a:cs typeface="Microsoft Uighur" panose="02000000000000000000" pitchFamily="2" charset="-78"/>
                <a:sym typeface="Arial"/>
              </a:rPr>
              <a:t>صرف و تحويل: مراجعة و توليف</a:t>
            </a:r>
            <a:endParaRPr sz="1600" dirty="0">
              <a:latin typeface="Microsoft Uighur" panose="02000000000000000000" pitchFamily="2" charset="-78"/>
              <a:cs typeface="Microsoft Uighur" panose="02000000000000000000" pitchFamily="2" charset="-78"/>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i="0" u="none" strike="noStrike" cap="none" dirty="0">
                <a:solidFill>
                  <a:srgbClr val="757575"/>
                </a:solidFill>
                <a:latin typeface="Microsoft Uighur" panose="02000000000000000000" pitchFamily="2" charset="-78"/>
                <a:cs typeface="Microsoft Uighur" panose="02000000000000000000" pitchFamily="2" charset="-78"/>
                <a:sym typeface="Arial"/>
              </a:rPr>
              <a:t>إنتاج كتابي: مراجعة و توليف</a:t>
            </a:r>
            <a:endParaRPr sz="1600" dirty="0">
              <a:latin typeface="Microsoft Uighur" panose="02000000000000000000" pitchFamily="2" charset="-78"/>
              <a:cs typeface="Microsoft Uighur" panose="02000000000000000000" pitchFamily="2" charset="-78"/>
            </a:endParaRPr>
          </a:p>
        </p:txBody>
      </p:sp>
      <p:sp>
        <p:nvSpPr>
          <p:cNvPr id="27" name="Google Shape;3523;p4">
            <a:extLst>
              <a:ext uri="{FF2B5EF4-FFF2-40B4-BE49-F238E27FC236}">
                <a16:creationId xmlns:a16="http://schemas.microsoft.com/office/drawing/2014/main" id="{09A9EF19-0DDB-2CCE-4A4E-F3E0CA6A4C4D}"/>
              </a:ext>
            </a:extLst>
          </p:cNvPr>
          <p:cNvSpPr/>
          <p:nvPr/>
        </p:nvSpPr>
        <p:spPr>
          <a:xfrm>
            <a:off x="4909142" y="5448463"/>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a:t>
            </a:r>
            <a:r>
              <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rPr>
              <a:t>.</a:t>
            </a:r>
            <a:endPar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قراءة: مراجعة و توليف (توظيف استراتيجيات الفهم)</a:t>
            </a:r>
          </a:p>
        </p:txBody>
      </p:sp>
    </p:spTree>
    <p:extLst>
      <p:ext uri="{BB962C8B-B14F-4D97-AF65-F5344CB8AC3E}">
        <p14:creationId xmlns:p14="http://schemas.microsoft.com/office/powerpoint/2010/main" val="41944818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0" presetClass="entr" presetSubtype="0" fill="hold" nodeType="withEffect">
                                  <p:stCondLst>
                                    <p:cond delay="15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childTnLst>
                                </p:cTn>
                              </p:par>
                              <p:par>
                                <p:cTn id="10" presetID="1" presetClass="entr" presetSubtype="0" fill="hold" nodeType="withEffect">
                                  <p:stCondLst>
                                    <p:cond delay="15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7C7B-9C9C-C699-A54F-7855EA5BB7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B8846B-83EA-E264-E37E-D695E8254551}"/>
              </a:ext>
            </a:extLst>
          </p:cNvPr>
          <p:cNvSpPr>
            <a:spLocks noGrp="1"/>
          </p:cNvSpPr>
          <p:nvPr>
            <p:ph type="title"/>
          </p:nvPr>
        </p:nvSpPr>
        <p:spPr>
          <a:xfrm>
            <a:off x="628650" y="1081921"/>
            <a:ext cx="7886700" cy="720000"/>
          </a:xfrm>
        </p:spPr>
        <p:txBody>
          <a:bodyPr/>
          <a:lstStyle/>
          <a:p>
            <a:r>
              <a:rPr lang="ar-MA" sz="4000" dirty="0">
                <a:latin typeface="Microsoft Uighur" panose="02000000000000000000" pitchFamily="2" charset="-78"/>
                <a:cs typeface="Microsoft Uighur" panose="02000000000000000000" pitchFamily="2" charset="-78"/>
              </a:rPr>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71FA64D6-2488-E89C-59ED-6D025853D9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977543"/>
            <a:ext cx="5488778" cy="1415180"/>
          </a:xfrm>
          <a:prstGeom prst="rect">
            <a:avLst/>
          </a:prstGeom>
        </p:spPr>
      </p:pic>
      <p:sp>
        <p:nvSpPr>
          <p:cNvPr id="21" name="Espace réservé du texte 5">
            <a:extLst>
              <a:ext uri="{FF2B5EF4-FFF2-40B4-BE49-F238E27FC236}">
                <a16:creationId xmlns:a16="http://schemas.microsoft.com/office/drawing/2014/main" id="{0E1DEF7F-397F-C4D0-C5EC-85EFF585D32C}"/>
              </a:ext>
            </a:extLst>
          </p:cNvPr>
          <p:cNvSpPr txBox="1">
            <a:spLocks/>
          </p:cNvSpPr>
          <p:nvPr/>
        </p:nvSpPr>
        <p:spPr>
          <a:xfrm>
            <a:off x="2051261" y="257085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defRPr/>
            </a:pPr>
            <a:r>
              <a:rPr lang="ar-MA" sz="1600" b="1" dirty="0">
                <a:cs typeface="Microsoft Uighur" panose="02000000000000000000" pitchFamily="2" charset="-78"/>
              </a:rPr>
              <a:t>ترحيب</a:t>
            </a:r>
          </a:p>
          <a:p>
            <a:pPr algn="r" rtl="1">
              <a:buClr>
                <a:srgbClr val="424D7B"/>
              </a:buClr>
              <a:buFont typeface="Arial" panose="020B0604020202020204" pitchFamily="34" charset="0"/>
              <a:buChar char="•"/>
              <a:defRPr/>
            </a:pPr>
            <a:r>
              <a:rPr lang="ar-MA" sz="1600" b="1" dirty="0">
                <a:cs typeface="Microsoft Uighur" panose="02000000000000000000" pitchFamily="2" charset="-78"/>
              </a:rPr>
              <a:t>تدبير  السلوك</a:t>
            </a:r>
          </a:p>
          <a:p>
            <a:pPr algn="r" rtl="1">
              <a:buClr>
                <a:srgbClr val="424D7B"/>
              </a:buClr>
              <a:buFont typeface="Arial" panose="020B0604020202020204" pitchFamily="34" charset="0"/>
              <a:buChar char="•"/>
              <a:defRPr/>
            </a:pPr>
            <a:r>
              <a:rPr lang="ar-MA" sz="1600" b="1" dirty="0">
                <a:cs typeface="Microsoft Uighur" panose="02000000000000000000" pitchFamily="2" charset="-78"/>
              </a:rPr>
              <a:t>تحدي المعجم</a:t>
            </a:r>
          </a:p>
          <a:p>
            <a:pPr algn="r" rtl="1">
              <a:buClr>
                <a:srgbClr val="424D7B"/>
              </a:buClr>
              <a:buFont typeface="Arial" panose="020B0604020202020204" pitchFamily="34" charset="0"/>
              <a:buChar char="•"/>
              <a:defRPr/>
            </a:pPr>
            <a:endParaRPr lang="ar-MA" b="1" dirty="0">
              <a:cs typeface="Microsoft Uighur" panose="02000000000000000000" pitchFamily="2" charset="-78"/>
            </a:endParaRPr>
          </a:p>
        </p:txBody>
      </p:sp>
      <p:sp>
        <p:nvSpPr>
          <p:cNvPr id="22" name="ZoneTexte 21">
            <a:extLst>
              <a:ext uri="{FF2B5EF4-FFF2-40B4-BE49-F238E27FC236}">
                <a16:creationId xmlns:a16="http://schemas.microsoft.com/office/drawing/2014/main" id="{FECB4FE8-F88A-0FF3-B3EE-1C21ACDAA97D}"/>
              </a:ext>
            </a:extLst>
          </p:cNvPr>
          <p:cNvSpPr txBox="1"/>
          <p:nvPr/>
        </p:nvSpPr>
        <p:spPr>
          <a:xfrm>
            <a:off x="4460033" y="2122576"/>
            <a:ext cx="2179211" cy="400110"/>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6" name="Image 5">
            <a:extLst>
              <a:ext uri="{FF2B5EF4-FFF2-40B4-BE49-F238E27FC236}">
                <a16:creationId xmlns:a16="http://schemas.microsoft.com/office/drawing/2014/main" id="{A8033E18-0BF8-0A23-3475-6EDAB678A6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2189639"/>
            <a:ext cx="544953" cy="540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FB81E251-DEE6-2737-C7C1-6AEADF15F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243576"/>
            <a:ext cx="5472000" cy="1405870"/>
          </a:xfrm>
          <a:prstGeom prst="rect">
            <a:avLst/>
          </a:prstGeom>
        </p:spPr>
      </p:pic>
      <p:sp>
        <p:nvSpPr>
          <p:cNvPr id="3" name="Espace réservé du texte 5">
            <a:extLst>
              <a:ext uri="{FF2B5EF4-FFF2-40B4-BE49-F238E27FC236}">
                <a16:creationId xmlns:a16="http://schemas.microsoft.com/office/drawing/2014/main" id="{A8417B3C-ED6C-3E31-483B-4AA47805F93E}"/>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المعجم المجالي + استراتيجية الاشتقاق  .</a:t>
            </a:r>
          </a:p>
          <a:p>
            <a:pPr algn="r" rtl="1">
              <a:buClr>
                <a:srgbClr val="424D7B"/>
              </a:buClr>
              <a:buFont typeface="Arial" panose="020B0604020202020204" pitchFamily="34" charset="0"/>
              <a:buChar char="•"/>
            </a:pPr>
            <a:r>
              <a:rPr lang="ar-MA" sz="1600" b="1" dirty="0">
                <a:cs typeface="Microsoft Uighur" panose="02000000000000000000" pitchFamily="2" charset="-78"/>
              </a:rPr>
              <a:t>أسلوب الشرح و التفسير و صيغه.</a:t>
            </a:r>
          </a:p>
        </p:txBody>
      </p:sp>
      <p:sp>
        <p:nvSpPr>
          <p:cNvPr id="5" name="ZoneTexte 4">
            <a:extLst>
              <a:ext uri="{FF2B5EF4-FFF2-40B4-BE49-F238E27FC236}">
                <a16:creationId xmlns:a16="http://schemas.microsoft.com/office/drawing/2014/main" id="{CF9B7FF1-551C-6B3E-88C4-2711FAE3DD72}"/>
              </a:ext>
            </a:extLst>
          </p:cNvPr>
          <p:cNvSpPr txBox="1"/>
          <p:nvPr/>
        </p:nvSpPr>
        <p:spPr>
          <a:xfrm>
            <a:off x="5057433" y="3380220"/>
            <a:ext cx="1550424" cy="400110"/>
          </a:xfrm>
          <a:prstGeom prst="rect">
            <a:avLst/>
          </a:prstGeom>
          <a:noFill/>
        </p:spPr>
        <p:txBody>
          <a:bodyPr wrap="non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a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02</a:t>
            </a:r>
            <a:r>
              <a:rPr lang="ar-MA" sz="2000" b="1" dirty="0">
                <a:solidFill>
                  <a:srgbClr val="424D7B"/>
                </a:solidFill>
                <a:latin typeface="Microsoft Uighur" panose="02000000000000000000" pitchFamily="2" charset="-78"/>
                <a:cs typeface="Microsoft Uighur" panose="02000000000000000000" pitchFamily="2" charset="-78"/>
              </a:rPr>
              <a:t> معجم و أساليب</a:t>
            </a:r>
          </a:p>
        </p:txBody>
      </p:sp>
      <p:pic>
        <p:nvPicPr>
          <p:cNvPr id="7" name="Image 6">
            <a:extLst>
              <a:ext uri="{FF2B5EF4-FFF2-40B4-BE49-F238E27FC236}">
                <a16:creationId xmlns:a16="http://schemas.microsoft.com/office/drawing/2014/main" id="{BF8F49AE-464A-582F-C030-A17BF030BC3B}"/>
              </a:ext>
            </a:extLst>
          </p:cNvPr>
          <p:cNvPicPr>
            <a:picLocks noChangeAspect="1"/>
          </p:cNvPicPr>
          <p:nvPr/>
        </p:nvPicPr>
        <p:blipFill>
          <a:blip r:embed="rId4"/>
          <a:srcRect/>
          <a:stretch/>
        </p:blipFill>
        <p:spPr>
          <a:xfrm>
            <a:off x="6737733" y="3430505"/>
            <a:ext cx="536339" cy="540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527705E2-A70D-8FDD-59FC-42FB5B08A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4525100"/>
            <a:ext cx="5525521" cy="1405870"/>
          </a:xfrm>
          <a:prstGeom prst="rect">
            <a:avLst/>
          </a:prstGeom>
        </p:spPr>
      </p:pic>
      <p:sp>
        <p:nvSpPr>
          <p:cNvPr id="13" name="Espace réservé du texte 5">
            <a:extLst>
              <a:ext uri="{FF2B5EF4-FFF2-40B4-BE49-F238E27FC236}">
                <a16:creationId xmlns:a16="http://schemas.microsoft.com/office/drawing/2014/main" id="{D6485E13-3F45-F80C-515F-11D586D2820C}"/>
              </a:ext>
            </a:extLst>
          </p:cNvPr>
          <p:cNvSpPr txBox="1">
            <a:spLocks/>
          </p:cNvSpPr>
          <p:nvPr/>
        </p:nvSpPr>
        <p:spPr>
          <a:xfrm>
            <a:off x="1915646" y="5061854"/>
            <a:ext cx="5237044"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أحذ الكلمة للتحدث عن وسائل النقل بين الأمس واليوم و الحديث عن مزايا و أضرار  شيء معين.</a:t>
            </a:r>
          </a:p>
        </p:txBody>
      </p:sp>
      <p:sp>
        <p:nvSpPr>
          <p:cNvPr id="15" name="ZoneTexte 14">
            <a:extLst>
              <a:ext uri="{FF2B5EF4-FFF2-40B4-BE49-F238E27FC236}">
                <a16:creationId xmlns:a16="http://schemas.microsoft.com/office/drawing/2014/main" id="{01A969E0-85FC-2E62-B385-F693C62C91A3}"/>
              </a:ext>
            </a:extLst>
          </p:cNvPr>
          <p:cNvSpPr txBox="1"/>
          <p:nvPr/>
        </p:nvSpPr>
        <p:spPr>
          <a:xfrm>
            <a:off x="5010539" y="4692778"/>
            <a:ext cx="1592245" cy="400110"/>
          </a:xfrm>
          <a:prstGeom prst="rect">
            <a:avLst/>
          </a:prstGeom>
          <a:noFill/>
        </p:spPr>
        <p:txBody>
          <a:bodyPr wrap="squar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03</a:t>
            </a:r>
            <a:r>
              <a:rPr lang="ar-MA" sz="2000" b="1" dirty="0">
                <a:solidFill>
                  <a:srgbClr val="424D7B"/>
                </a:solidFill>
                <a:latin typeface="Microsoft Uighur" panose="02000000000000000000" pitchFamily="2" charset="-78"/>
                <a:cs typeface="Microsoft Uighur" panose="02000000000000000000" pitchFamily="2" charset="-78"/>
              </a:rPr>
              <a:t>  تحدث</a:t>
            </a:r>
          </a:p>
        </p:txBody>
      </p:sp>
      <p:pic>
        <p:nvPicPr>
          <p:cNvPr id="9" name="Image 8">
            <a:extLst>
              <a:ext uri="{FF2B5EF4-FFF2-40B4-BE49-F238E27FC236}">
                <a16:creationId xmlns:a16="http://schemas.microsoft.com/office/drawing/2014/main" id="{57E312E2-A165-620B-EDAA-02AC3B91AB83}"/>
              </a:ext>
            </a:extLst>
          </p:cNvPr>
          <p:cNvPicPr>
            <a:picLocks noChangeAspect="1"/>
          </p:cNvPicPr>
          <p:nvPr/>
        </p:nvPicPr>
        <p:blipFill>
          <a:blip r:embed="rId4"/>
          <a:srcRect/>
          <a:stretch/>
        </p:blipFill>
        <p:spPr>
          <a:xfrm>
            <a:off x="6745679" y="4688035"/>
            <a:ext cx="536339" cy="540000"/>
          </a:xfrm>
          <a:prstGeom prst="rect">
            <a:avLst/>
          </a:prstGeom>
        </p:spPr>
      </p:pic>
      <p:pic>
        <p:nvPicPr>
          <p:cNvPr id="8" name="Image 7">
            <a:extLst>
              <a:ext uri="{FF2B5EF4-FFF2-40B4-BE49-F238E27FC236}">
                <a16:creationId xmlns:a16="http://schemas.microsoft.com/office/drawing/2014/main" id="{02F81528-E8A3-1B05-85AD-61AB458135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85106" y="1987968"/>
            <a:ext cx="475493" cy="547066"/>
          </a:xfrm>
          <a:prstGeom prst="rect">
            <a:avLst/>
          </a:prstGeom>
        </p:spPr>
      </p:pic>
      <p:pic>
        <p:nvPicPr>
          <p:cNvPr id="16" name="Image 15" descr="Une image contenant horloge, cercle, symbole, Graphique&#10;&#10;Le contenu généré par l’IA peut être incorrect.">
            <a:extLst>
              <a:ext uri="{FF2B5EF4-FFF2-40B4-BE49-F238E27FC236}">
                <a16:creationId xmlns:a16="http://schemas.microsoft.com/office/drawing/2014/main" id="{EFB5A142-5A86-2A34-C740-3898FB51F3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40218" y="3269490"/>
            <a:ext cx="475494" cy="547068"/>
          </a:xfrm>
          <a:prstGeom prst="rect">
            <a:avLst/>
          </a:prstGeom>
        </p:spPr>
      </p:pic>
      <p:pic>
        <p:nvPicPr>
          <p:cNvPr id="18" name="Image 17" descr="Une image contenant horloge, cercle, symbole, Police&#10;&#10;Le contenu généré par l’IA peut être incorrect.">
            <a:extLst>
              <a:ext uri="{FF2B5EF4-FFF2-40B4-BE49-F238E27FC236}">
                <a16:creationId xmlns:a16="http://schemas.microsoft.com/office/drawing/2014/main" id="{136C80EE-13DB-5BDF-4DE6-EF9439A52F2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99235" y="4512879"/>
            <a:ext cx="436938" cy="503002"/>
          </a:xfrm>
          <a:prstGeom prst="rect">
            <a:avLst/>
          </a:prstGeom>
        </p:spPr>
      </p:pic>
    </p:spTree>
    <p:extLst>
      <p:ext uri="{BB962C8B-B14F-4D97-AF65-F5344CB8AC3E}">
        <p14:creationId xmlns:p14="http://schemas.microsoft.com/office/powerpoint/2010/main" val="167790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1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1700"/>
                            </p:stCondLst>
                            <p:childTnLst>
                              <p:par>
                                <p:cTn id="14" presetID="1" presetClass="entr" presetSubtype="0" fill="hold" grpId="0" nodeType="afterEffect">
                                  <p:stCondLst>
                                    <p:cond delay="1250"/>
                                  </p:stCondLst>
                                  <p:childTnLst>
                                    <p:set>
                                      <p:cBhvr>
                                        <p:cTn id="15" dur="1" fill="hold">
                                          <p:stCondLst>
                                            <p:cond delay="0"/>
                                          </p:stCondLst>
                                        </p:cTn>
                                        <p:tgtEl>
                                          <p:spTgt spid="3"/>
                                        </p:tgtEl>
                                        <p:attrNameLst>
                                          <p:attrName>style.visibility</p:attrName>
                                        </p:attrNameLst>
                                      </p:cBhvr>
                                      <p:to>
                                        <p:strVal val="visible"/>
                                      </p:to>
                                    </p:set>
                                  </p:childTnLst>
                                </p:cTn>
                              </p:par>
                              <p:par>
                                <p:cTn id="16" presetID="22" presetClass="entr" presetSubtype="1" fill="hold" grpId="0" nodeType="withEffect">
                                  <p:stCondLst>
                                    <p:cond delay="120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250"/>
                                        <p:tgtEl>
                                          <p:spTgt spid="5"/>
                                        </p:tgtEl>
                                      </p:cBhvr>
                                    </p:animEffect>
                                  </p:childTnLst>
                                </p:cTn>
                              </p:par>
                              <p:par>
                                <p:cTn id="19" presetID="10" presetClass="entr" presetSubtype="0" fill="hold" nodeType="withEffect">
                                  <p:stCondLst>
                                    <p:cond delay="12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3400"/>
                            </p:stCondLst>
                            <p:childTnLst>
                              <p:par>
                                <p:cTn id="23" presetID="1"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22" presetClass="entr" presetSubtype="1" fill="hold" grpId="0" nodeType="withEffect">
                                  <p:stCondLst>
                                    <p:cond delay="1200"/>
                                  </p:stCondLst>
                                  <p:childTnLst>
                                    <p:set>
                                      <p:cBhvr>
                                        <p:cTn id="26" dur="1" fill="hold">
                                          <p:stCondLst>
                                            <p:cond delay="0"/>
                                          </p:stCondLst>
                                        </p:cTn>
                                        <p:tgtEl>
                                          <p:spTgt spid="15"/>
                                        </p:tgtEl>
                                        <p:attrNameLst>
                                          <p:attrName>style.visibility</p:attrName>
                                        </p:attrNameLst>
                                      </p:cBhvr>
                                      <p:to>
                                        <p:strVal val="visible"/>
                                      </p:to>
                                    </p:set>
                                    <p:animEffect transition="in" filter="wipe(up)">
                                      <p:cBhvr>
                                        <p:cTn id="27" dur="250"/>
                                        <p:tgtEl>
                                          <p:spTgt spid="15"/>
                                        </p:tgtEl>
                                      </p:cBhvr>
                                    </p:animEffect>
                                  </p:childTnLst>
                                </p:cTn>
                              </p:par>
                              <p:par>
                                <p:cTn id="28" presetID="10" presetClass="entr" presetSubtype="0" fill="hold" nodeType="withEffect">
                                  <p:stCondLst>
                                    <p:cond delay="12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250"/>
                                        <p:tgtEl>
                                          <p:spTgt spid="9"/>
                                        </p:tgtEl>
                                      </p:cBhvr>
                                    </p:animEffect>
                                  </p:childTnLst>
                                </p:cTn>
                              </p:par>
                            </p:childTnLst>
                          </p:cTn>
                        </p:par>
                        <p:par>
                          <p:cTn id="31" fill="hold">
                            <p:stCondLst>
                              <p:cond delay="4850"/>
                            </p:stCondLst>
                            <p:childTnLst>
                              <p:par>
                                <p:cTn id="32" presetID="10" presetClass="entr" presetSubtype="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250"/>
                                        <p:tgtEl>
                                          <p:spTgt spid="8"/>
                                        </p:tgtEl>
                                      </p:cBhvr>
                                    </p:animEffect>
                                  </p:childTnLst>
                                </p:cTn>
                              </p:par>
                            </p:childTnLst>
                          </p:cTn>
                        </p:par>
                        <p:par>
                          <p:cTn id="35" fill="hold">
                            <p:stCondLst>
                              <p:cond delay="5100"/>
                            </p:stCondLst>
                            <p:childTnLst>
                              <p:par>
                                <p:cTn id="36" presetID="10" presetClass="entr" presetSubtype="0"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250"/>
                                        <p:tgtEl>
                                          <p:spTgt spid="16"/>
                                        </p:tgtEl>
                                      </p:cBhvr>
                                    </p:animEffect>
                                  </p:childTnLst>
                                </p:cTn>
                              </p:par>
                            </p:childTnLst>
                          </p:cTn>
                        </p:par>
                        <p:par>
                          <p:cTn id="39" fill="hold">
                            <p:stCondLst>
                              <p:cond delay="5350"/>
                            </p:stCondLst>
                            <p:childTnLst>
                              <p:par>
                                <p:cTn id="40" presetID="10" presetClass="entr" presetSubtype="0"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P spid="13"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2759786"/>
            <a:ext cx="7564664" cy="1754326"/>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الوضعية التقويمية للتحدث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تمرر الوضعية التقويمية لعدد محدود من المتعلمين كل يوم على أساس تغطية مجموع القسم نهاية الأسبوع.</a:t>
            </a: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1845386"/>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148477714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945573" y="3257657"/>
            <a:ext cx="7036917" cy="890781"/>
          </a:xfrm>
          <a:prstGeom prst="rect">
            <a:avLst/>
          </a:prstGeom>
        </p:spPr>
      </p:pic>
      <p:grpSp>
        <p:nvGrpSpPr>
          <p:cNvPr id="21" name="Groupe 20">
            <a:extLst>
              <a:ext uri="{FF2B5EF4-FFF2-40B4-BE49-F238E27FC236}">
                <a16:creationId xmlns:a16="http://schemas.microsoft.com/office/drawing/2014/main" id="{4FAA6850-C36A-7DBF-7B5B-130D689161F0}"/>
              </a:ext>
            </a:extLst>
          </p:cNvPr>
          <p:cNvGrpSpPr/>
          <p:nvPr/>
        </p:nvGrpSpPr>
        <p:grpSpPr>
          <a:xfrm>
            <a:off x="945571" y="4148438"/>
            <a:ext cx="7083572" cy="956915"/>
            <a:chOff x="1331545" y="2851205"/>
            <a:chExt cx="6696000" cy="956915"/>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387381" y="2977123"/>
              <a:ext cx="4934784" cy="830997"/>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التدرب على أحذ الكلمة  للحديث عن وسائل النقل بين الماضي و الحاضر و الحديث عن مزايا و عيوب شيء معين.</a:t>
              </a:r>
            </a:p>
          </p:txBody>
        </p:sp>
      </p:grpSp>
      <p:sp>
        <p:nvSpPr>
          <p:cNvPr id="5" name="Rectangle 4">
            <a:extLst>
              <a:ext uri="{FF2B5EF4-FFF2-40B4-BE49-F238E27FC236}">
                <a16:creationId xmlns:a16="http://schemas.microsoft.com/office/drawing/2014/main" id="{3FAC898F-371D-9AD0-711D-93C9CD732F50}"/>
              </a:ext>
            </a:extLst>
          </p:cNvPr>
          <p:cNvSpPr/>
          <p:nvPr/>
        </p:nvSpPr>
        <p:spPr>
          <a:xfrm>
            <a:off x="883154" y="3403605"/>
            <a:ext cx="5559322" cy="830997"/>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srgbClr val="424D7B"/>
                </a:solidFill>
                <a:latin typeface="Microsoft Uighur" panose="02000000000000000000" pitchFamily="2" charset="-78"/>
                <a:cs typeface="Microsoft Uighur" panose="02000000000000000000" pitchFamily="2" charset="-78"/>
              </a:rPr>
              <a:t>توظيف المعجم المجالي و استراتيجية الاشتقاق و أسلوب الشرح و التفسير و صيغه  في الإنتاج الشفوي والكتابي.</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811784053"/>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1343766"/>
            <a:ext cx="7886700" cy="720000"/>
          </a:xfrm>
        </p:spPr>
        <p:txBody>
          <a:bodyPr/>
          <a:lstStyle/>
          <a:p>
            <a:r>
              <a:rPr lang="ar-AE" sz="4000" dirty="0"/>
              <a:t>  ا</a:t>
            </a:r>
            <a:r>
              <a:rPr lang="ar-MA" sz="4400" dirty="0">
                <a:solidFill>
                  <a:srgbClr val="424D7B"/>
                </a:solidFill>
                <a:latin typeface="Dosis ExtraBold" pitchFamily="2" charset="0"/>
                <a:cs typeface="Microsoft Uighur" panose="02000000000000000000" pitchFamily="2" charset="-78"/>
              </a:rPr>
              <a:t>فتتاح</a:t>
            </a:r>
            <a:r>
              <a:rPr lang="ar-MA" sz="4000" dirty="0"/>
              <a:t> </a:t>
            </a:r>
            <a:r>
              <a:rPr lang="ar-MA" sz="4400" dirty="0">
                <a:solidFill>
                  <a:srgbClr val="424D7B"/>
                </a:solidFill>
                <a:latin typeface="Dosis ExtraBold" pitchFamily="2" charset="0"/>
                <a:cs typeface="Microsoft Uighur" panose="02000000000000000000" pitchFamily="2" charset="-78"/>
              </a:rPr>
              <a:t>الحصة</a:t>
            </a:r>
            <a:endParaRPr lang="fr-MA" sz="4400"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50872" y="1562109"/>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7053" y="2361254"/>
            <a:ext cx="7789894" cy="277623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ترحيب</a:t>
            </a:r>
          </a:p>
          <a:p>
            <a:pPr algn="r" rtl="1">
              <a:buClr>
                <a:srgbClr val="424D7B"/>
              </a:buClr>
              <a:buSzPct val="50000"/>
            </a:pPr>
            <a:r>
              <a:rPr lang="ar-MA" sz="2800" b="1" dirty="0">
                <a:cs typeface="Microsoft Uighur" panose="02000000000000000000" pitchFamily="2" charset="-78"/>
              </a:rPr>
              <a:t>تدبير السلوك</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790710" y="2223045"/>
            <a:ext cx="1380506" cy="523220"/>
          </a:xfrm>
          <a:prstGeom prst="rect">
            <a:avLst/>
          </a:prstGeom>
          <a:noFill/>
        </p:spPr>
        <p:txBody>
          <a:bodyPr wrap="none" rtlCol="0">
            <a:spAutoFit/>
          </a:bodyPr>
          <a:lstStyle/>
          <a:p>
            <a:pPr algn="r" rtl="1"/>
            <a:r>
              <a:rPr lang="ar-AE" sz="2800" b="1" dirty="0">
                <a:solidFill>
                  <a:srgbClr val="424D7B"/>
                </a:solidFill>
                <a:latin typeface="Microsoft Uighur" panose="02000000000000000000" pitchFamily="2" charset="-78"/>
                <a:cs typeface="Microsoft Uighur" panose="02000000000000000000" pitchFamily="2" charset="-78"/>
              </a:rPr>
              <a:t>ا</a:t>
            </a:r>
            <a:r>
              <a:rPr lang="ar-MA" sz="2800" b="1" dirty="0">
                <a:solidFill>
                  <a:srgbClr val="424D7B"/>
                </a:solidFill>
                <a:latin typeface="Microsoft Uighur" panose="02000000000000000000" pitchFamily="2" charset="-78"/>
                <a:cs typeface="Microsoft Uighur" panose="02000000000000000000" pitchFamily="2" charset="-78"/>
              </a:rPr>
              <a:t>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2415862"/>
            <a:ext cx="726603" cy="720000"/>
          </a:xfrm>
          <a:prstGeom prst="rect">
            <a:avLst/>
          </a:prstGeom>
        </p:spPr>
      </p:pic>
      <p:pic>
        <p:nvPicPr>
          <p:cNvPr id="2" name="Image 1">
            <a:extLst>
              <a:ext uri="{FF2B5EF4-FFF2-40B4-BE49-F238E27FC236}">
                <a16:creationId xmlns:a16="http://schemas.microsoft.com/office/drawing/2014/main" id="{A7406065-D2A8-6506-5B5A-82E18379DE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5020" y="2199199"/>
            <a:ext cx="475493" cy="547066"/>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par>
                          <p:cTn id="13" fill="hold">
                            <p:stCondLst>
                              <p:cond delay="1700"/>
                            </p:stCondLst>
                            <p:childTnLst>
                              <p:par>
                                <p:cTn id="14" presetID="10"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9B3DC6FA-0548-6F4B-393F-1221E5B989E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33194E61-FEA4-EC5F-CE10-A70C30C6790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FFF76CEB-18F3-E028-79EF-70787E3169C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1567CC5B-0B3E-08EA-BA64-E6373FB53EA8}"/>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معجم و أساليب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69BA09D1-49E7-CC2A-C6F0-6210005BC3A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5A404578-1C03-2204-FA3B-12BD7A00DD4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Google Shape;1245;p5">
            <a:extLst>
              <a:ext uri="{FF2B5EF4-FFF2-40B4-BE49-F238E27FC236}">
                <a16:creationId xmlns:a16="http://schemas.microsoft.com/office/drawing/2014/main" id="{C00092D4-24B4-4BA5-0824-201E49E61DFC}"/>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0" name="Google Shape;1244;p5">
            <a:extLst>
              <a:ext uri="{FF2B5EF4-FFF2-40B4-BE49-F238E27FC236}">
                <a16:creationId xmlns:a16="http://schemas.microsoft.com/office/drawing/2014/main" id="{B3460023-E5D5-2D00-2AA6-4BD17A23E367}"/>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21" name="Image 20">
            <a:extLst>
              <a:ext uri="{FF2B5EF4-FFF2-40B4-BE49-F238E27FC236}">
                <a16:creationId xmlns:a16="http://schemas.microsoft.com/office/drawing/2014/main" id="{5FD90AAE-D5C5-66F1-BB50-559A7FD5534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804E1872-8FA5-0C96-BFA2-70289C33D09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descr="Une image contenant dessin humoristique, chaussures, clipart, illustration&#10;&#10;Le contenu généré par l’IA peut être incorrect.">
            <a:extLst>
              <a:ext uri="{FF2B5EF4-FFF2-40B4-BE49-F238E27FC236}">
                <a16:creationId xmlns:a16="http://schemas.microsoft.com/office/drawing/2014/main" id="{93806FB9-221E-07D4-B6EC-B5AC2E6EBC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90993" y="2087065"/>
            <a:ext cx="4172368" cy="3749901"/>
          </a:xfrm>
          <a:prstGeom prst="rect">
            <a:avLst/>
          </a:prstGeom>
        </p:spPr>
      </p:pic>
    </p:spTree>
    <p:extLst>
      <p:ext uri="{BB962C8B-B14F-4D97-AF65-F5344CB8AC3E}">
        <p14:creationId xmlns:p14="http://schemas.microsoft.com/office/powerpoint/2010/main" val="663847085"/>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EB36A-79AA-2C06-CA0A-36A57C171EA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F69FCEB-E6D3-3214-9635-C7943DCD6814}"/>
              </a:ext>
            </a:extLst>
          </p:cNvPr>
          <p:cNvSpPr>
            <a:spLocks noGrp="1"/>
          </p:cNvSpPr>
          <p:nvPr>
            <p:ph type="title"/>
          </p:nvPr>
        </p:nvSpPr>
        <p:spPr>
          <a:xfrm>
            <a:off x="619331" y="827874"/>
            <a:ext cx="6840000" cy="612000"/>
          </a:xfrm>
        </p:spPr>
        <p:txBody>
          <a:bodyPr>
            <a:normAutofit fontScale="90000"/>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قبل أن نبدأ حصة اليوم، سنتذكر التصرفات الإيجابية  التي تعلمناها. ما الذي يرمز له كل مشهد ؟</a:t>
            </a:r>
            <a:endParaRPr lang="fr-FR" sz="2400" dirty="0">
              <a:latin typeface="Microsoft Uighur" panose="02000000000000000000" pitchFamily="2" charset="-78"/>
              <a:cs typeface="Microsoft Uighur" panose="02000000000000000000" pitchFamily="2" charset="-78"/>
            </a:endParaRPr>
          </a:p>
        </p:txBody>
      </p:sp>
      <p:pic>
        <p:nvPicPr>
          <p:cNvPr id="6" name="Espace réservé pour une image  5">
            <a:extLst>
              <a:ext uri="{FF2B5EF4-FFF2-40B4-BE49-F238E27FC236}">
                <a16:creationId xmlns:a16="http://schemas.microsoft.com/office/drawing/2014/main" id="{D4B510FA-95AB-5E85-2947-D55CE6B2610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Rectangle : coins arrondis 4">
            <a:extLst>
              <a:ext uri="{FF2B5EF4-FFF2-40B4-BE49-F238E27FC236}">
                <a16:creationId xmlns:a16="http://schemas.microsoft.com/office/drawing/2014/main" id="{1A7E9786-AB84-C13D-CE5E-CEAB4E6D0CA1}"/>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3" name="Rectangle 12">
            <a:extLst>
              <a:ext uri="{FF2B5EF4-FFF2-40B4-BE49-F238E27FC236}">
                <a16:creationId xmlns:a16="http://schemas.microsoft.com/office/drawing/2014/main" id="{9227561D-234E-25EC-B664-786E22C17D8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7" name="Rectangle 16">
            <a:extLst>
              <a:ext uri="{FF2B5EF4-FFF2-40B4-BE49-F238E27FC236}">
                <a16:creationId xmlns:a16="http://schemas.microsoft.com/office/drawing/2014/main" id="{6522E502-CE01-812B-BB90-C219A5290E3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8" name="Rectangle 17">
            <a:extLst>
              <a:ext uri="{FF2B5EF4-FFF2-40B4-BE49-F238E27FC236}">
                <a16:creationId xmlns:a16="http://schemas.microsoft.com/office/drawing/2014/main" id="{4DE69299-299A-C33B-7B9D-CEDF20755311}"/>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معجم و أساليب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3" name="Rectangle 22">
            <a:extLst>
              <a:ext uri="{FF2B5EF4-FFF2-40B4-BE49-F238E27FC236}">
                <a16:creationId xmlns:a16="http://schemas.microsoft.com/office/drawing/2014/main" id="{6621DF6F-F776-3201-56A8-B5472DFDF07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24" name="Google Shape;1246;p5">
            <a:extLst>
              <a:ext uri="{FF2B5EF4-FFF2-40B4-BE49-F238E27FC236}">
                <a16:creationId xmlns:a16="http://schemas.microsoft.com/office/drawing/2014/main" id="{B1CC90AE-C399-8B2B-A2FE-821B22179ABA}"/>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25" name="Google Shape;1245;p5">
            <a:extLst>
              <a:ext uri="{FF2B5EF4-FFF2-40B4-BE49-F238E27FC236}">
                <a16:creationId xmlns:a16="http://schemas.microsoft.com/office/drawing/2014/main" id="{17A73019-61B9-7570-D369-CBDEE80121EE}"/>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6" name="Google Shape;1244;p5">
            <a:extLst>
              <a:ext uri="{FF2B5EF4-FFF2-40B4-BE49-F238E27FC236}">
                <a16:creationId xmlns:a16="http://schemas.microsoft.com/office/drawing/2014/main" id="{D470BE58-3C45-FDF1-F257-055D0B0AAE96}"/>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7" name="Image 26">
            <a:extLst>
              <a:ext uri="{FF2B5EF4-FFF2-40B4-BE49-F238E27FC236}">
                <a16:creationId xmlns:a16="http://schemas.microsoft.com/office/drawing/2014/main" id="{F57924DB-20A4-850C-BDE5-AF97890A33B7}"/>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3" name="Google Shape;1333;p8">
            <a:extLst>
              <a:ext uri="{FF2B5EF4-FFF2-40B4-BE49-F238E27FC236}">
                <a16:creationId xmlns:a16="http://schemas.microsoft.com/office/drawing/2014/main" id="{AB769549-E776-5C5C-0D26-34DB74428A49}"/>
              </a:ext>
            </a:extLst>
          </p:cNvPr>
          <p:cNvSpPr txBox="1"/>
          <p:nvPr/>
        </p:nvSpPr>
        <p:spPr>
          <a:xfrm>
            <a:off x="1120996" y="2276184"/>
            <a:ext cx="6525705"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ctr" defTabSz="914400" rtl="1">
              <a:defRPr/>
            </a:pPr>
            <a:r>
              <a:rPr lang="ar-MA" kern="0" dirty="0">
                <a:solidFill>
                  <a:srgbClr val="002060"/>
                </a:solidFill>
                <a:latin typeface="Microsoft Uighur" panose="02000000000000000000" pitchFamily="2" charset="-78"/>
                <a:cs typeface="Microsoft Uighur" panose="02000000000000000000" pitchFamily="2" charset="-78"/>
                <a:sym typeface="Arial"/>
              </a:rPr>
              <a:t>أَتَّبِعُ قَواعِدَ ٱسْتِعْمالِ </a:t>
            </a:r>
            <a:r>
              <a:rPr lang="ar-MA" kern="0" dirty="0" err="1">
                <a:solidFill>
                  <a:srgbClr val="002060"/>
                </a:solidFill>
                <a:latin typeface="Microsoft Uighur" panose="02000000000000000000" pitchFamily="2" charset="-78"/>
                <a:cs typeface="Microsoft Uighur" panose="02000000000000000000" pitchFamily="2" charset="-78"/>
                <a:sym typeface="Arial"/>
              </a:rPr>
              <a:t>ٱلْأَلْواحِ</a:t>
            </a:r>
            <a:r>
              <a:rPr lang="ar-MA" kern="0" dirty="0">
                <a:solidFill>
                  <a:srgbClr val="002060"/>
                </a:solidFill>
                <a:latin typeface="Microsoft Uighur" panose="02000000000000000000" pitchFamily="2" charset="-78"/>
                <a:cs typeface="Microsoft Uighur" panose="02000000000000000000" pitchFamily="2" charset="-78"/>
                <a:sym typeface="Arial"/>
              </a:rPr>
              <a:t> ٱلَّتي يُوَجِّهُني أُسْتاذي إِلَيْها.</a:t>
            </a:r>
          </a:p>
        </p:txBody>
      </p:sp>
      <p:pic>
        <p:nvPicPr>
          <p:cNvPr id="7" name="Image 6">
            <a:extLst>
              <a:ext uri="{FF2B5EF4-FFF2-40B4-BE49-F238E27FC236}">
                <a16:creationId xmlns:a16="http://schemas.microsoft.com/office/drawing/2014/main" id="{0994FABC-D547-67A6-BBD6-0A4DBF04CB6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39178" y="2122599"/>
            <a:ext cx="851785" cy="830350"/>
          </a:xfrm>
          <a:prstGeom prst="ellipse">
            <a:avLst/>
          </a:prstGeom>
          <a:ln w="5715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0" name="Image 9">
            <a:extLst>
              <a:ext uri="{FF2B5EF4-FFF2-40B4-BE49-F238E27FC236}">
                <a16:creationId xmlns:a16="http://schemas.microsoft.com/office/drawing/2014/main" id="{C15FC42D-329E-1A60-5958-486B8505065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46700" y="3006048"/>
            <a:ext cx="867741" cy="845903"/>
          </a:xfrm>
          <a:prstGeom prst="ellipse">
            <a:avLst/>
          </a:prstGeom>
          <a:ln w="28575" cap="rnd">
            <a:solidFill>
              <a:sysClr val="window" lastClr="FFFFFF">
                <a:lumMod val="65000"/>
              </a:sys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11" name="Google Shape;1333;p8">
            <a:extLst>
              <a:ext uri="{FF2B5EF4-FFF2-40B4-BE49-F238E27FC236}">
                <a16:creationId xmlns:a16="http://schemas.microsoft.com/office/drawing/2014/main" id="{BFE79F91-72B1-B8CC-F0DE-2335394BE2C3}"/>
              </a:ext>
            </a:extLst>
          </p:cNvPr>
          <p:cNvSpPr txBox="1"/>
          <p:nvPr/>
        </p:nvSpPr>
        <p:spPr>
          <a:xfrm>
            <a:off x="350373" y="3238514"/>
            <a:ext cx="7296328"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defTabSz="914400" rtl="1">
              <a:defRPr/>
            </a:pPr>
            <a:r>
              <a:rPr lang="ar-MA" kern="0" dirty="0">
                <a:solidFill>
                  <a:srgbClr val="002060"/>
                </a:solidFill>
                <a:latin typeface="Microsoft Uighur" panose="02000000000000000000" pitchFamily="2" charset="-78"/>
                <a:cs typeface="Microsoft Uighur" panose="02000000000000000000" pitchFamily="2" charset="-78"/>
                <a:sym typeface="Arial"/>
              </a:rPr>
              <a:t>قَبْلَ أَنْ أُجيبُ عَنِ ٱلسُّؤالِ أُحَدِّدُ ٱلْمَطْلوبَ بِدِقَّةٍ وَ أُوَظِّفُ ٱلاِسْتْراتيجِيَّةَ ٱلْمَناسِبَةَ.</a:t>
            </a:r>
          </a:p>
        </p:txBody>
      </p:sp>
      <p:pic>
        <p:nvPicPr>
          <p:cNvPr id="21" name="Image 20">
            <a:extLst>
              <a:ext uri="{FF2B5EF4-FFF2-40B4-BE49-F238E27FC236}">
                <a16:creationId xmlns:a16="http://schemas.microsoft.com/office/drawing/2014/main" id="{3E4D87AD-9A3A-196D-F070-4345B0CCDD1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42751" y="3988081"/>
            <a:ext cx="992062" cy="992062"/>
          </a:xfrm>
          <a:prstGeom prst="ellipse">
            <a:avLst/>
          </a:prstGeom>
          <a:ln w="12700" cap="rnd">
            <a:solidFill>
              <a:sysClr val="window" lastClr="FFFFFF">
                <a:lumMod val="50000"/>
              </a:sys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28" name="Google Shape;1333;p8">
            <a:extLst>
              <a:ext uri="{FF2B5EF4-FFF2-40B4-BE49-F238E27FC236}">
                <a16:creationId xmlns:a16="http://schemas.microsoft.com/office/drawing/2014/main" id="{D9CA0C61-B1DA-A55F-549C-11370E0577E5}"/>
              </a:ext>
            </a:extLst>
          </p:cNvPr>
          <p:cNvSpPr txBox="1"/>
          <p:nvPr/>
        </p:nvSpPr>
        <p:spPr>
          <a:xfrm>
            <a:off x="252401" y="4154539"/>
            <a:ext cx="7296328"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defTabSz="914400" rtl="1">
              <a:defRPr/>
            </a:pPr>
            <a:r>
              <a:rPr lang="ar-MA" kern="0" dirty="0">
                <a:solidFill>
                  <a:srgbClr val="002060"/>
                </a:solidFill>
                <a:latin typeface="Microsoft Uighur" panose="02000000000000000000" pitchFamily="2" charset="-78"/>
                <a:cs typeface="Microsoft Uighur" panose="02000000000000000000" pitchFamily="2" charset="-78"/>
                <a:sym typeface="Arial"/>
              </a:rPr>
              <a:t>أَلْتَزِمُ بِقَواعِدِ ميثاقِ ٱلْقِسْمِ</a:t>
            </a:r>
          </a:p>
        </p:txBody>
      </p:sp>
      <p:pic>
        <p:nvPicPr>
          <p:cNvPr id="29" name="Image 28">
            <a:extLst>
              <a:ext uri="{FF2B5EF4-FFF2-40B4-BE49-F238E27FC236}">
                <a16:creationId xmlns:a16="http://schemas.microsoft.com/office/drawing/2014/main" id="{9D56D477-8822-29B3-4B0E-8E8135959665}"/>
              </a:ext>
            </a:extLst>
          </p:cNvPr>
          <p:cNvPicPr>
            <a:picLocks noChangeAspect="1"/>
          </p:cNvPicPr>
          <p:nvPr/>
        </p:nvPicPr>
        <p:blipFill>
          <a:blip r:embed="rId10"/>
          <a:stretch>
            <a:fillRect/>
          </a:stretch>
        </p:blipFill>
        <p:spPr>
          <a:xfrm>
            <a:off x="7446152" y="5181942"/>
            <a:ext cx="935752" cy="935752"/>
          </a:xfrm>
          <a:prstGeom prst="ellipse">
            <a:avLst/>
          </a:prstGeom>
          <a:ln w="1905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0" name="Google Shape;1333;p8">
            <a:extLst>
              <a:ext uri="{FF2B5EF4-FFF2-40B4-BE49-F238E27FC236}">
                <a16:creationId xmlns:a16="http://schemas.microsoft.com/office/drawing/2014/main" id="{32E5C6A7-FF87-F969-C241-8F7D17A82DAB}"/>
              </a:ext>
            </a:extLst>
          </p:cNvPr>
          <p:cNvSpPr txBox="1"/>
          <p:nvPr/>
        </p:nvSpPr>
        <p:spPr>
          <a:xfrm>
            <a:off x="2174326" y="5360471"/>
            <a:ext cx="5224259"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r" defTabSz="914400" rtl="1" eaLnBrk="1" fontAlgn="auto" latinLnBrk="0" hangingPunct="1">
              <a:lnSpc>
                <a:spcPct val="100000"/>
              </a:lnSpc>
              <a:spcBef>
                <a:spcPts val="0"/>
              </a:spcBef>
              <a:spcAft>
                <a:spcPts val="0"/>
              </a:spcAft>
              <a:buClr>
                <a:srgbClr val="0C0C0C"/>
              </a:buClr>
              <a:buSzPts val="2800"/>
              <a:buFontTx/>
              <a:buNone/>
              <a:tabLst/>
              <a:defRPr/>
            </a:pPr>
            <a:r>
              <a:rPr lang="ar-MA" kern="0" dirty="0">
                <a:solidFill>
                  <a:srgbClr val="002060"/>
                </a:solidFill>
                <a:latin typeface="Microsoft Uighur" panose="02000000000000000000" pitchFamily="2" charset="-78"/>
                <a:cs typeface="Microsoft Uighur" panose="02000000000000000000" pitchFamily="2" charset="-78"/>
              </a:rPr>
              <a:t>عِنْدَما  أُناقِشُ زَميلي أَوْ زَميلَتي أَحْتَرِمُ رَأْيَهُ وَ أَنْتَقِدُهُ  بِأَدَبٍ.</a:t>
            </a:r>
          </a:p>
        </p:txBody>
      </p:sp>
    </p:spTree>
    <p:extLst>
      <p:ext uri="{BB962C8B-B14F-4D97-AF65-F5344CB8AC3E}">
        <p14:creationId xmlns:p14="http://schemas.microsoft.com/office/powerpoint/2010/main" val="11718305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right)">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right)">
                                      <p:cBhvr>
                                        <p:cTn id="2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28"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4B0D9-7410-5BFD-0F60-6F2C63B3340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44FBA57-4AA1-FED4-3D7C-B0EFE439A336}"/>
              </a:ext>
            </a:extLst>
          </p:cNvPr>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lang="fr-FR" sz="2400" dirty="0">
              <a:latin typeface="Microsoft Uighur" panose="02000000000000000000" pitchFamily="2" charset="-78"/>
              <a:cs typeface="Microsoft Uighur" panose="02000000000000000000" pitchFamily="2" charset="-78"/>
            </a:endParaRPr>
          </a:p>
        </p:txBody>
      </p:sp>
      <p:pic>
        <p:nvPicPr>
          <p:cNvPr id="41" name="Image 40" descr="Une image contenant noir, obscurité&#10;&#10;Le contenu généré par l’IA peut être incorrect.">
            <a:extLst>
              <a:ext uri="{FF2B5EF4-FFF2-40B4-BE49-F238E27FC236}">
                <a16:creationId xmlns:a16="http://schemas.microsoft.com/office/drawing/2014/main" id="{E765DFE5-7AE8-38E4-259E-2C0DAC29268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513461" y="6186227"/>
            <a:ext cx="540000" cy="540000"/>
          </a:xfrm>
          <a:prstGeom prst="rect">
            <a:avLst/>
          </a:prstGeom>
        </p:spPr>
      </p:pic>
      <p:pic>
        <p:nvPicPr>
          <p:cNvPr id="47" name="Espace réservé pour une image  46">
            <a:extLst>
              <a:ext uri="{FF2B5EF4-FFF2-40B4-BE49-F238E27FC236}">
                <a16:creationId xmlns:a16="http://schemas.microsoft.com/office/drawing/2014/main" id="{00976336-837E-B10C-1B49-E910008EDD22}"/>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sp>
        <p:nvSpPr>
          <p:cNvPr id="3" name="Rectangle : coins arrondis 2">
            <a:extLst>
              <a:ext uri="{FF2B5EF4-FFF2-40B4-BE49-F238E27FC236}">
                <a16:creationId xmlns:a16="http://schemas.microsoft.com/office/drawing/2014/main" id="{61603878-64C8-ED72-CE38-111DDA35B432}"/>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5" name="Rectangle 4">
            <a:extLst>
              <a:ext uri="{FF2B5EF4-FFF2-40B4-BE49-F238E27FC236}">
                <a16:creationId xmlns:a16="http://schemas.microsoft.com/office/drawing/2014/main" id="{110F58F8-9E69-C686-5BB0-F8CD90AA35DC}"/>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6" name="Rectangle 5">
            <a:extLst>
              <a:ext uri="{FF2B5EF4-FFF2-40B4-BE49-F238E27FC236}">
                <a16:creationId xmlns:a16="http://schemas.microsoft.com/office/drawing/2014/main" id="{83A1F7C0-3962-B80B-7878-610A46572CA2}"/>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AE9EE102-456F-B820-03D2-4A73FFB092C2}"/>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معجم و أساليب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871870E8-DDDA-E28B-9F0A-DCDDD36961A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0A1B9F78-F8E2-C06E-43DB-D92F03316912}"/>
              </a:ext>
            </a:extLst>
          </p:cNvPr>
          <p:cNvPicPr preferRelativeResize="0"/>
          <p:nvPr/>
        </p:nvPicPr>
        <p:blipFill rotWithShape="1">
          <a:blip r:embed="rId6">
            <a:alphaModFix amt="20000"/>
          </a:blip>
          <a:srcRect/>
          <a:stretch/>
        </p:blipFill>
        <p:spPr>
          <a:xfrm>
            <a:off x="2153545" y="146613"/>
            <a:ext cx="278069" cy="278069"/>
          </a:xfrm>
          <a:prstGeom prst="rect">
            <a:avLst/>
          </a:prstGeom>
          <a:noFill/>
          <a:ln>
            <a:noFill/>
          </a:ln>
        </p:spPr>
      </p:pic>
      <p:pic>
        <p:nvPicPr>
          <p:cNvPr id="10" name="Google Shape;1245;p5">
            <a:extLst>
              <a:ext uri="{FF2B5EF4-FFF2-40B4-BE49-F238E27FC236}">
                <a16:creationId xmlns:a16="http://schemas.microsoft.com/office/drawing/2014/main" id="{6F3AB481-5373-5EE1-31F4-6363EAA7D917}"/>
              </a:ext>
            </a:extLst>
          </p:cNvPr>
          <p:cNvPicPr preferRelativeResize="0"/>
          <p:nvPr/>
        </p:nvPicPr>
        <p:blipFill rotWithShape="1">
          <a:blip r:embed="rId7">
            <a:alphaModFix amt="20000"/>
          </a:blip>
          <a:srcRect/>
          <a:stretch/>
        </p:blipFill>
        <p:spPr>
          <a:xfrm>
            <a:off x="3900297" y="136738"/>
            <a:ext cx="278069" cy="278069"/>
          </a:xfrm>
          <a:prstGeom prst="rect">
            <a:avLst/>
          </a:prstGeom>
          <a:noFill/>
          <a:ln>
            <a:noFill/>
          </a:ln>
        </p:spPr>
      </p:pic>
      <p:pic>
        <p:nvPicPr>
          <p:cNvPr id="11" name="Google Shape;1244;p5">
            <a:extLst>
              <a:ext uri="{FF2B5EF4-FFF2-40B4-BE49-F238E27FC236}">
                <a16:creationId xmlns:a16="http://schemas.microsoft.com/office/drawing/2014/main" id="{3EC8A464-364F-4FF8-474A-06B749A2DB87}"/>
              </a:ext>
            </a:extLst>
          </p:cNvPr>
          <p:cNvPicPr preferRelativeResize="0"/>
          <p:nvPr/>
        </p:nvPicPr>
        <p:blipFill rotWithShape="1">
          <a:blip r:embed="rId8">
            <a:alphaModFix amt="20000"/>
          </a:blip>
          <a:srcRect/>
          <a:stretch/>
        </p:blipFill>
        <p:spPr>
          <a:xfrm>
            <a:off x="5619515" y="136738"/>
            <a:ext cx="278069" cy="278069"/>
          </a:xfrm>
          <a:prstGeom prst="rect">
            <a:avLst/>
          </a:prstGeom>
          <a:noFill/>
          <a:ln>
            <a:noFill/>
          </a:ln>
        </p:spPr>
      </p:pic>
      <p:pic>
        <p:nvPicPr>
          <p:cNvPr id="12" name="Image 11">
            <a:extLst>
              <a:ext uri="{FF2B5EF4-FFF2-40B4-BE49-F238E27FC236}">
                <a16:creationId xmlns:a16="http://schemas.microsoft.com/office/drawing/2014/main" id="{251E314A-D149-A752-8457-AE21328A0869}"/>
              </a:ext>
            </a:extLst>
          </p:cNvPr>
          <p:cNvPicPr>
            <a:picLocks noChangeAspect="1"/>
          </p:cNvPicPr>
          <p:nvPr/>
        </p:nvPicPr>
        <p:blipFill>
          <a:blip r:embed="rId9">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 name="Class AR_NV_04_1">
            <a:hlinkClick r:id="" action="ppaction://media"/>
            <a:extLst>
              <a:ext uri="{FF2B5EF4-FFF2-40B4-BE49-F238E27FC236}">
                <a16:creationId xmlns:a16="http://schemas.microsoft.com/office/drawing/2014/main" id="{30BABB18-706A-A983-9B68-7537971F5FA9}"/>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052689" y="2160588"/>
            <a:ext cx="7038622" cy="3959225"/>
          </a:xfrm>
          <a:prstGeom prst="rect">
            <a:avLst/>
          </a:prstGeom>
          <a:noFill/>
          <a:ln>
            <a:noFill/>
          </a:ln>
          <a:effectLst>
            <a:softEdge rad="112500"/>
          </a:effectLst>
        </p:spPr>
      </p:pic>
    </p:spTree>
    <p:extLst>
      <p:ext uri="{BB962C8B-B14F-4D97-AF65-F5344CB8AC3E}">
        <p14:creationId xmlns:p14="http://schemas.microsoft.com/office/powerpoint/2010/main" val="4989094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610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D14DD-7014-8F0A-6C91-91AD57B84346}"/>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C82B1172-AF98-6C6C-EB0F-36D486778C15}"/>
              </a:ext>
            </a:extLst>
          </p:cNvPr>
          <p:cNvSpPr>
            <a:spLocks noGrp="1"/>
          </p:cNvSpPr>
          <p:nvPr>
            <p:ph type="title"/>
          </p:nvPr>
        </p:nvSpPr>
        <p:spPr>
          <a:xfrm>
            <a:off x="86591" y="1184570"/>
            <a:ext cx="7886700" cy="720000"/>
          </a:xfrm>
        </p:spPr>
        <p:txBody>
          <a:bodyPr/>
          <a:lstStyle/>
          <a:p>
            <a:r>
              <a:rPr lang="ar-MA" sz="4000" dirty="0">
                <a:solidFill>
                  <a:srgbClr val="424D7C"/>
                </a:solidFill>
                <a:latin typeface="Microsoft Uighur" panose="02000000000000000000" pitchFamily="2" charset="-78"/>
                <a:cs typeface="Microsoft Uighur" panose="02000000000000000000" pitchFamily="2" charset="-78"/>
              </a:rPr>
              <a:t>ورشة </a:t>
            </a:r>
            <a:r>
              <a:rPr lang="ar-MA" sz="4000" dirty="0" err="1">
                <a:solidFill>
                  <a:srgbClr val="424D7C"/>
                </a:solidFill>
                <a:latin typeface="Microsoft Uighur" panose="02000000000000000000" pitchFamily="2" charset="-78"/>
                <a:cs typeface="Microsoft Uighur" panose="02000000000000000000" pitchFamily="2" charset="-78"/>
              </a:rPr>
              <a:t>القراءة:معجم</a:t>
            </a:r>
            <a:r>
              <a:rPr lang="ar-MA" sz="4000" dirty="0">
                <a:solidFill>
                  <a:srgbClr val="424D7C"/>
                </a:solidFill>
                <a:latin typeface="Microsoft Uighur" panose="02000000000000000000" pitchFamily="2" charset="-78"/>
                <a:cs typeface="Microsoft Uighur" panose="02000000000000000000" pitchFamily="2" charset="-78"/>
              </a:rPr>
              <a:t> و أساليب</a:t>
            </a:r>
            <a:endParaRPr lang="fr-MA" sz="4000" dirty="0">
              <a:solidFill>
                <a:srgbClr val="424D7C"/>
              </a:solidFill>
              <a:latin typeface="Microsoft Uighur" panose="02000000000000000000" pitchFamily="2" charset="-78"/>
              <a:cs typeface="Microsoft Uighur" panose="02000000000000000000" pitchFamily="2" charset="-78"/>
            </a:endParaRPr>
          </a:p>
        </p:txBody>
      </p:sp>
      <p:pic>
        <p:nvPicPr>
          <p:cNvPr id="28" name="Image 27">
            <a:extLst>
              <a:ext uri="{FF2B5EF4-FFF2-40B4-BE49-F238E27FC236}">
                <a16:creationId xmlns:a16="http://schemas.microsoft.com/office/drawing/2014/main" id="{34B8D1AD-A986-CC35-4D58-7B1507AE1303}"/>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2433016"/>
            <a:ext cx="7789894" cy="2475869"/>
          </a:xfrm>
          <a:prstGeom prst="rect">
            <a:avLst/>
          </a:prstGeom>
        </p:spPr>
      </p:pic>
      <p:sp>
        <p:nvSpPr>
          <p:cNvPr id="29" name="Espace réservé du texte 5">
            <a:extLst>
              <a:ext uri="{FF2B5EF4-FFF2-40B4-BE49-F238E27FC236}">
                <a16:creationId xmlns:a16="http://schemas.microsoft.com/office/drawing/2014/main" id="{B74FE8CB-24D0-83BD-C9AB-44972DA55394}"/>
              </a:ext>
            </a:extLst>
          </p:cNvPr>
          <p:cNvSpPr txBox="1">
            <a:spLocks/>
          </p:cNvSpPr>
          <p:nvPr/>
        </p:nvSpPr>
        <p:spPr>
          <a:xfrm>
            <a:off x="1498739" y="3522156"/>
            <a:ext cx="541656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Pct val="50000"/>
              <a:buFont typeface="Wingdings" panose="05000000000000000000" pitchFamily="2" charset="2"/>
              <a:buChar char="l"/>
              <a:tabLst/>
              <a:defRPr/>
            </a:pPr>
            <a:r>
              <a:rPr lang="ar-MA" sz="2800" b="1" dirty="0">
                <a:cs typeface="Microsoft Uighur" panose="02000000000000000000" pitchFamily="2" charset="-78"/>
              </a:rPr>
              <a:t>المعجم المجالي</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p:txBody>
      </p:sp>
      <p:sp>
        <p:nvSpPr>
          <p:cNvPr id="30" name="ZoneTexte 29">
            <a:extLst>
              <a:ext uri="{FF2B5EF4-FFF2-40B4-BE49-F238E27FC236}">
                <a16:creationId xmlns:a16="http://schemas.microsoft.com/office/drawing/2014/main" id="{F27C1284-AD98-59FF-9DA2-6052C7E3132E}"/>
              </a:ext>
            </a:extLst>
          </p:cNvPr>
          <p:cNvSpPr txBox="1"/>
          <p:nvPr/>
        </p:nvSpPr>
        <p:spPr>
          <a:xfrm>
            <a:off x="5514162" y="2234652"/>
            <a:ext cx="1728358" cy="58477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معجم وأساليب</a:t>
            </a:r>
            <a:endParaRPr kumimoji="0" lang="fr-MA" sz="3200" b="0"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2" name="Image 8">
            <a:extLst>
              <a:ext uri="{FF2B5EF4-FFF2-40B4-BE49-F238E27FC236}">
                <a16:creationId xmlns:a16="http://schemas.microsoft.com/office/drawing/2014/main" id="{F15F49F1-23F2-144B-7A04-989515BB2D6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18341" y="1394487"/>
            <a:ext cx="360000" cy="360000"/>
          </a:xfrm>
          <a:prstGeom prst="rect">
            <a:avLst/>
          </a:prstGeom>
          <a:ln>
            <a:noFill/>
          </a:ln>
        </p:spPr>
      </p:pic>
      <p:pic>
        <p:nvPicPr>
          <p:cNvPr id="5" name="Image 4">
            <a:extLst>
              <a:ext uri="{FF2B5EF4-FFF2-40B4-BE49-F238E27FC236}">
                <a16:creationId xmlns:a16="http://schemas.microsoft.com/office/drawing/2014/main" id="{1D34CC8D-4098-5A15-E61E-0BA247E676FA}"/>
              </a:ext>
            </a:extLst>
          </p:cNvPr>
          <p:cNvPicPr>
            <a:picLocks noChangeAspect="1"/>
          </p:cNvPicPr>
          <p:nvPr/>
        </p:nvPicPr>
        <p:blipFill>
          <a:blip r:embed="rId4"/>
          <a:srcRect/>
          <a:stretch/>
        </p:blipFill>
        <p:spPr>
          <a:xfrm>
            <a:off x="7242520" y="2588457"/>
            <a:ext cx="730771" cy="735759"/>
          </a:xfrm>
          <a:prstGeom prst="rect">
            <a:avLst/>
          </a:prstGeom>
        </p:spPr>
      </p:pic>
    </p:spTree>
    <p:extLst>
      <p:ext uri="{BB962C8B-B14F-4D97-AF65-F5344CB8AC3E}">
        <p14:creationId xmlns:p14="http://schemas.microsoft.com/office/powerpoint/2010/main" val="3894715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3C4C-D714-939B-F078-03BDF62A5333}"/>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B31D6D15-FB30-47CC-22DB-056AB73D18F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D3A0BC00-24A4-11C9-EBE3-A7390C2FE37D}"/>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تعرفنا خلال الأسابيع الأربعة الماضية على مجموعة من الكلمات </a:t>
            </a:r>
            <a:r>
              <a:rPr lang="ar-MA" sz="2400" b="1" dirty="0" err="1">
                <a:latin typeface="Microsoft Uighur" panose="02000000000000000000" pitchFamily="2" charset="-78"/>
                <a:cs typeface="Microsoft Uighur" panose="02000000000000000000" pitchFamily="2" charset="-78"/>
              </a:rPr>
              <a:t>الجديدة.من</a:t>
            </a:r>
            <a:r>
              <a:rPr lang="ar-MA" sz="2400" b="1" dirty="0">
                <a:latin typeface="Microsoft Uighur" panose="02000000000000000000" pitchFamily="2" charset="-78"/>
                <a:cs typeface="Microsoft Uighur" panose="02000000000000000000" pitchFamily="2" charset="-78"/>
              </a:rPr>
              <a:t> يقرأ؟</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3BA289DD-4CC0-B9BC-7485-CE0A00D97BD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B1CF2766-6794-86C5-E96F-E51A52D0C90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8" name="Rectangle 7">
            <a:extLst>
              <a:ext uri="{FF2B5EF4-FFF2-40B4-BE49-F238E27FC236}">
                <a16:creationId xmlns:a16="http://schemas.microsoft.com/office/drawing/2014/main" id="{822712CE-2CB4-C055-BFB8-986E2C608FD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83B0A0AC-DC48-DC9B-B3F1-FB062D02A9B6}"/>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424D7C"/>
                </a:solidFill>
                <a:latin typeface="Microsoft Uighur" panose="02000000000000000000" pitchFamily="2" charset="-78"/>
                <a:cs typeface="Microsoft Uighur" panose="02000000000000000000" pitchFamily="2" charset="-78"/>
              </a:rPr>
              <a:t>معجم و أساليب</a:t>
            </a:r>
            <a:endParaRPr lang="ar-MA" sz="2400" b="1" dirty="0">
              <a:solidFill>
                <a:srgbClr val="424D7C"/>
              </a:solidFill>
              <a:latin typeface="Microsoft Uighur" panose="02000000000000000000" pitchFamily="2" charset="-78"/>
              <a:cs typeface="Microsoft Uighur" panose="02000000000000000000" pitchFamily="2" charset="-78"/>
            </a:endParaRPr>
          </a:p>
        </p:txBody>
      </p:sp>
      <p:sp>
        <p:nvSpPr>
          <p:cNvPr id="10" name="Rectangle 9">
            <a:extLst>
              <a:ext uri="{FF2B5EF4-FFF2-40B4-BE49-F238E27FC236}">
                <a16:creationId xmlns:a16="http://schemas.microsoft.com/office/drawing/2014/main" id="{DCAFB011-8B2E-E670-31F6-BEA3BA6035E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299B1"/>
                </a:solidFill>
                <a:latin typeface="Microsoft Uighur" panose="02000000000000000000" pitchFamily="2" charset="-78"/>
                <a:cs typeface="Microsoft Uighur" panose="02000000000000000000" pitchFamily="2" charset="-78"/>
              </a:rPr>
              <a:t>افتتاح الحصة</a:t>
            </a:r>
          </a:p>
        </p:txBody>
      </p:sp>
      <p:pic>
        <p:nvPicPr>
          <p:cNvPr id="11" name="Google Shape;1246;p5">
            <a:extLst>
              <a:ext uri="{FF2B5EF4-FFF2-40B4-BE49-F238E27FC236}">
                <a16:creationId xmlns:a16="http://schemas.microsoft.com/office/drawing/2014/main" id="{A450D629-0639-E65A-1D1D-7BD17C21E2B1}"/>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2" name="Google Shape;1245;p5">
            <a:extLst>
              <a:ext uri="{FF2B5EF4-FFF2-40B4-BE49-F238E27FC236}">
                <a16:creationId xmlns:a16="http://schemas.microsoft.com/office/drawing/2014/main" id="{021A6201-6453-6B16-4738-3054B7DD859A}"/>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13" name="Google Shape;1244;p5">
            <a:extLst>
              <a:ext uri="{FF2B5EF4-FFF2-40B4-BE49-F238E27FC236}">
                <a16:creationId xmlns:a16="http://schemas.microsoft.com/office/drawing/2014/main" id="{94EA9343-1D44-1B78-13C2-72B30C899739}"/>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14" name="Image 13">
            <a:extLst>
              <a:ext uri="{FF2B5EF4-FFF2-40B4-BE49-F238E27FC236}">
                <a16:creationId xmlns:a16="http://schemas.microsoft.com/office/drawing/2014/main" id="{A884E110-9331-5014-EB7C-E00102E2A3DD}"/>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3" name="TextBox 7">
            <a:extLst>
              <a:ext uri="{FF2B5EF4-FFF2-40B4-BE49-F238E27FC236}">
                <a16:creationId xmlns:a16="http://schemas.microsoft.com/office/drawing/2014/main" id="{B96390F5-11EF-688B-1410-66DD94DC5E16}"/>
              </a:ext>
            </a:extLst>
          </p:cNvPr>
          <p:cNvSpPr txBox="1"/>
          <p:nvPr/>
        </p:nvSpPr>
        <p:spPr>
          <a:xfrm>
            <a:off x="6044902" y="1581096"/>
            <a:ext cx="1690928" cy="803045"/>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000" dirty="0">
                <a:solidFill>
                  <a:schemeClr val="accent2">
                    <a:lumMod val="75000"/>
                  </a:schemeClr>
                </a:solidFill>
              </a:rPr>
              <a:t>اَلْأَرْيَحِيَّةُ</a:t>
            </a:r>
          </a:p>
        </p:txBody>
      </p:sp>
      <p:sp>
        <p:nvSpPr>
          <p:cNvPr id="15" name="TextBox 7">
            <a:extLst>
              <a:ext uri="{FF2B5EF4-FFF2-40B4-BE49-F238E27FC236}">
                <a16:creationId xmlns:a16="http://schemas.microsoft.com/office/drawing/2014/main" id="{A0376261-C2AF-3B2F-414E-1E76426FE2A0}"/>
              </a:ext>
            </a:extLst>
          </p:cNvPr>
          <p:cNvSpPr txBox="1"/>
          <p:nvPr/>
        </p:nvSpPr>
        <p:spPr>
          <a:xfrm>
            <a:off x="4261401" y="1581095"/>
            <a:ext cx="1690928" cy="803045"/>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000" dirty="0">
                <a:solidFill>
                  <a:schemeClr val="accent2">
                    <a:lumMod val="75000"/>
                  </a:schemeClr>
                </a:solidFill>
              </a:rPr>
              <a:t>يَحْدوهُ</a:t>
            </a:r>
          </a:p>
        </p:txBody>
      </p:sp>
      <p:sp>
        <p:nvSpPr>
          <p:cNvPr id="16" name="TextBox 7">
            <a:extLst>
              <a:ext uri="{FF2B5EF4-FFF2-40B4-BE49-F238E27FC236}">
                <a16:creationId xmlns:a16="http://schemas.microsoft.com/office/drawing/2014/main" id="{A9B26670-0E3D-CBFE-05C5-6C33594427AE}"/>
              </a:ext>
            </a:extLst>
          </p:cNvPr>
          <p:cNvSpPr txBox="1"/>
          <p:nvPr/>
        </p:nvSpPr>
        <p:spPr>
          <a:xfrm>
            <a:off x="2477900" y="1567894"/>
            <a:ext cx="1690928" cy="803045"/>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000" dirty="0">
                <a:solidFill>
                  <a:schemeClr val="accent2">
                    <a:lumMod val="75000"/>
                  </a:schemeClr>
                </a:solidFill>
              </a:rPr>
              <a:t>يَطْوي</a:t>
            </a:r>
          </a:p>
        </p:txBody>
      </p:sp>
      <p:sp>
        <p:nvSpPr>
          <p:cNvPr id="17" name="TextBox 7">
            <a:extLst>
              <a:ext uri="{FF2B5EF4-FFF2-40B4-BE49-F238E27FC236}">
                <a16:creationId xmlns:a16="http://schemas.microsoft.com/office/drawing/2014/main" id="{9710DD85-0B42-7132-16C7-3644122BF638}"/>
              </a:ext>
            </a:extLst>
          </p:cNvPr>
          <p:cNvSpPr txBox="1"/>
          <p:nvPr/>
        </p:nvSpPr>
        <p:spPr>
          <a:xfrm>
            <a:off x="402122" y="1567894"/>
            <a:ext cx="2029492" cy="803045"/>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3200" dirty="0">
                <a:solidFill>
                  <a:schemeClr val="accent2">
                    <a:lumMod val="75000"/>
                  </a:schemeClr>
                </a:solidFill>
              </a:rPr>
              <a:t> اَلثَّوْرَةُ </a:t>
            </a:r>
            <a:r>
              <a:rPr lang="ar-MA" sz="3200" dirty="0" err="1">
                <a:solidFill>
                  <a:schemeClr val="accent2">
                    <a:lumMod val="75000"/>
                  </a:schemeClr>
                </a:solidFill>
              </a:rPr>
              <a:t>ٱلصِّناعِيَّةُ</a:t>
            </a:r>
            <a:endParaRPr lang="ar-MA" sz="3200" dirty="0">
              <a:solidFill>
                <a:schemeClr val="accent2">
                  <a:lumMod val="75000"/>
                </a:schemeClr>
              </a:solidFill>
            </a:endParaRPr>
          </a:p>
        </p:txBody>
      </p:sp>
      <p:sp>
        <p:nvSpPr>
          <p:cNvPr id="18" name="TextBox 7">
            <a:extLst>
              <a:ext uri="{FF2B5EF4-FFF2-40B4-BE49-F238E27FC236}">
                <a16:creationId xmlns:a16="http://schemas.microsoft.com/office/drawing/2014/main" id="{683CA5D8-AF1D-4F5D-DB2D-D65D38280F5C}"/>
              </a:ext>
            </a:extLst>
          </p:cNvPr>
          <p:cNvSpPr txBox="1"/>
          <p:nvPr/>
        </p:nvSpPr>
        <p:spPr>
          <a:xfrm>
            <a:off x="5960067" y="2515284"/>
            <a:ext cx="1743373" cy="720000"/>
          </a:xfrm>
          <a:prstGeom prst="roundRect">
            <a:avLst/>
          </a:prstGeom>
          <a:solidFill>
            <a:srgbClr val="ECF8FB"/>
          </a:solidFill>
        </p:spPr>
        <p:txBody>
          <a:bodyPr wrap="square" lIns="0" tIns="0" rIns="0" bIns="0" rtlCol="0" anchor="b">
            <a:noAutofit/>
          </a:bodyPr>
          <a:lstStyle/>
          <a:p>
            <a:pPr lvl="0" algn="ctr" defTabSz="914400" rtl="1">
              <a:lnSpc>
                <a:spcPts val="3416"/>
              </a:lnSpc>
              <a:defRPr/>
            </a:pPr>
            <a:r>
              <a:rPr lang="ar-MA" sz="4000" b="1" kern="0" dirty="0">
                <a:solidFill>
                  <a:schemeClr val="accent2">
                    <a:lumMod val="75000"/>
                  </a:schemeClr>
                </a:solidFill>
                <a:latin typeface="Microsoft Uighur" panose="02000000000000000000" pitchFamily="2" charset="-78"/>
                <a:cs typeface="Microsoft Uighur" panose="02000000000000000000" pitchFamily="2" charset="-78"/>
              </a:rPr>
              <a:t>اَلْكَآبَةُ</a:t>
            </a:r>
            <a:endParaRPr kumimoji="0" lang="ar-MA" sz="4000" b="1" i="0" u="none" strike="noStrike" kern="0" cap="none" spc="0" normalizeH="0" baseline="0" noProof="0" dirty="0">
              <a:ln>
                <a:noFill/>
              </a:ln>
              <a:solidFill>
                <a:schemeClr val="accent2">
                  <a:lumMod val="75000"/>
                </a:schemeClr>
              </a:solidFill>
              <a:effectLst/>
              <a:highlight>
                <a:srgbClr val="FFFF00"/>
              </a:highlight>
              <a:uLnTx/>
              <a:uFillTx/>
              <a:latin typeface="Microsoft Uighur" panose="02000000000000000000" pitchFamily="2" charset="-78"/>
              <a:ea typeface="+mn-ea"/>
              <a:cs typeface="Microsoft Uighur" panose="02000000000000000000" pitchFamily="2" charset="-78"/>
            </a:endParaRPr>
          </a:p>
        </p:txBody>
      </p:sp>
      <p:sp>
        <p:nvSpPr>
          <p:cNvPr id="19" name="TextBox 7">
            <a:extLst>
              <a:ext uri="{FF2B5EF4-FFF2-40B4-BE49-F238E27FC236}">
                <a16:creationId xmlns:a16="http://schemas.microsoft.com/office/drawing/2014/main" id="{FB986A2E-3F08-8329-221F-B9488E5A5015}"/>
              </a:ext>
            </a:extLst>
          </p:cNvPr>
          <p:cNvSpPr txBox="1"/>
          <p:nvPr/>
        </p:nvSpPr>
        <p:spPr>
          <a:xfrm>
            <a:off x="4258568" y="2446259"/>
            <a:ext cx="1559613" cy="720000"/>
          </a:xfrm>
          <a:prstGeom prst="roundRect">
            <a:avLst/>
          </a:prstGeom>
          <a:solidFill>
            <a:srgbClr val="ECF8FB"/>
          </a:solidFill>
        </p:spPr>
        <p:txBody>
          <a:bodyPr wrap="square" lIns="0" tIns="0" rIns="0" bIns="0" rtlCol="0" anchor="b">
            <a:noAutofit/>
          </a:bodyPr>
          <a:lstStyle/>
          <a:p>
            <a:pPr lvl="0" algn="ctr" defTabSz="914400" rtl="1">
              <a:lnSpc>
                <a:spcPts val="3416"/>
              </a:lnSpc>
              <a:defRPr/>
            </a:pPr>
            <a:r>
              <a:rPr lang="ar-MA" sz="4000" b="1" kern="0" dirty="0">
                <a:solidFill>
                  <a:schemeClr val="accent2">
                    <a:lumMod val="75000"/>
                  </a:schemeClr>
                </a:solidFill>
                <a:latin typeface="Microsoft Uighur" panose="02000000000000000000" pitchFamily="2" charset="-78"/>
                <a:cs typeface="Microsoft Uighur" panose="02000000000000000000" pitchFamily="2" charset="-78"/>
              </a:rPr>
              <a:t>يَجوبُ</a:t>
            </a:r>
            <a:endParaRPr kumimoji="0" lang="ar-MA" sz="4000" b="1" i="0" u="none" strike="noStrike" kern="0" cap="none" spc="0" normalizeH="0" baseline="0" noProof="0" dirty="0">
              <a:ln>
                <a:noFill/>
              </a:ln>
              <a:solidFill>
                <a:schemeClr val="accent2">
                  <a:lumMod val="75000"/>
                </a:schemeClr>
              </a:solidFill>
              <a:effectLst/>
              <a:highlight>
                <a:srgbClr val="FFFF00"/>
              </a:highlight>
              <a:uLnTx/>
              <a:uFillTx/>
              <a:latin typeface="Microsoft Uighur" panose="02000000000000000000" pitchFamily="2" charset="-78"/>
              <a:ea typeface="+mn-ea"/>
              <a:cs typeface="Microsoft Uighur" panose="02000000000000000000" pitchFamily="2" charset="-78"/>
            </a:endParaRPr>
          </a:p>
        </p:txBody>
      </p:sp>
      <p:sp>
        <p:nvSpPr>
          <p:cNvPr id="20" name="TextBox 7">
            <a:extLst>
              <a:ext uri="{FF2B5EF4-FFF2-40B4-BE49-F238E27FC236}">
                <a16:creationId xmlns:a16="http://schemas.microsoft.com/office/drawing/2014/main" id="{BD471502-04BD-1F22-E8EA-87527C8E7BEF}"/>
              </a:ext>
            </a:extLst>
          </p:cNvPr>
          <p:cNvSpPr txBox="1"/>
          <p:nvPr/>
        </p:nvSpPr>
        <p:spPr>
          <a:xfrm>
            <a:off x="657651" y="2446259"/>
            <a:ext cx="1743373" cy="720000"/>
          </a:xfrm>
          <a:prstGeom prst="roundRect">
            <a:avLst/>
          </a:prstGeom>
          <a:solidFill>
            <a:srgbClr val="ECF8FB"/>
          </a:solidFill>
        </p:spPr>
        <p:txBody>
          <a:bodyPr wrap="square" lIns="0" tIns="0" rIns="0" bIns="0" rtlCol="0" anchor="b">
            <a:noAutofit/>
          </a:bodyPr>
          <a:lstStyle/>
          <a:p>
            <a:pPr lvl="0" algn="ctr" defTabSz="914400" rtl="1">
              <a:lnSpc>
                <a:spcPts val="3416"/>
              </a:lnSpc>
              <a:defRPr/>
            </a:pPr>
            <a:r>
              <a:rPr lang="ar-MA" sz="4000" b="1" kern="0" dirty="0">
                <a:solidFill>
                  <a:schemeClr val="accent2">
                    <a:lumMod val="75000"/>
                  </a:schemeClr>
                </a:solidFill>
                <a:latin typeface="Microsoft Uighur" panose="02000000000000000000" pitchFamily="2" charset="-78"/>
                <a:cs typeface="Microsoft Uighur" panose="02000000000000000000" pitchFamily="2" charset="-78"/>
              </a:rPr>
              <a:t>رَقَّتْ لِحالِهِ</a:t>
            </a:r>
          </a:p>
        </p:txBody>
      </p:sp>
      <p:sp>
        <p:nvSpPr>
          <p:cNvPr id="21" name="TextBox 7">
            <a:extLst>
              <a:ext uri="{FF2B5EF4-FFF2-40B4-BE49-F238E27FC236}">
                <a16:creationId xmlns:a16="http://schemas.microsoft.com/office/drawing/2014/main" id="{8D2A09D0-85B6-E716-00E4-50F4C21B8A08}"/>
              </a:ext>
            </a:extLst>
          </p:cNvPr>
          <p:cNvSpPr txBox="1"/>
          <p:nvPr/>
        </p:nvSpPr>
        <p:spPr>
          <a:xfrm>
            <a:off x="2526180" y="2446259"/>
            <a:ext cx="1559613" cy="720000"/>
          </a:xfrm>
          <a:prstGeom prst="roundRect">
            <a:avLst/>
          </a:prstGeom>
          <a:solidFill>
            <a:srgbClr val="ECF8FB"/>
          </a:solidFill>
        </p:spPr>
        <p:txBody>
          <a:bodyPr wrap="square" lIns="0" tIns="0" rIns="0" bIns="0" rtlCol="0" anchor="b">
            <a:noAutofit/>
          </a:bodyPr>
          <a:lstStyle/>
          <a:p>
            <a:pPr lvl="0" algn="ctr" defTabSz="914400" rtl="1">
              <a:lnSpc>
                <a:spcPts val="3416"/>
              </a:lnSpc>
              <a:defRPr/>
            </a:pPr>
            <a:r>
              <a:rPr lang="ar-MA" sz="4000" b="1" kern="0" dirty="0">
                <a:solidFill>
                  <a:schemeClr val="accent2">
                    <a:lumMod val="75000"/>
                  </a:schemeClr>
                </a:solidFill>
                <a:latin typeface="Microsoft Uighur" panose="02000000000000000000" pitchFamily="2" charset="-78"/>
                <a:cs typeface="Microsoft Uighur" panose="02000000000000000000" pitchFamily="2" charset="-78"/>
              </a:rPr>
              <a:t>قاسى</a:t>
            </a:r>
            <a:endParaRPr kumimoji="0" lang="ar-MA" sz="4000" b="1" i="0" u="none" strike="noStrike" kern="0" cap="none" spc="0" normalizeH="0" baseline="0" noProof="0" dirty="0">
              <a:ln>
                <a:noFill/>
              </a:ln>
              <a:solidFill>
                <a:schemeClr val="accent2">
                  <a:lumMod val="75000"/>
                </a:schemeClr>
              </a:solidFill>
              <a:effectLst/>
              <a:highlight>
                <a:srgbClr val="FFFF00"/>
              </a:highlight>
              <a:uLnTx/>
              <a:uFillTx/>
              <a:latin typeface="Microsoft Uighur" panose="02000000000000000000" pitchFamily="2" charset="-78"/>
              <a:ea typeface="+mn-ea"/>
              <a:cs typeface="Microsoft Uighur" panose="02000000000000000000" pitchFamily="2" charset="-78"/>
            </a:endParaRPr>
          </a:p>
        </p:txBody>
      </p:sp>
      <p:sp>
        <p:nvSpPr>
          <p:cNvPr id="22" name="TextBox 7">
            <a:extLst>
              <a:ext uri="{FF2B5EF4-FFF2-40B4-BE49-F238E27FC236}">
                <a16:creationId xmlns:a16="http://schemas.microsoft.com/office/drawing/2014/main" id="{622DDC2D-1172-567B-7F6C-651532083E9C}"/>
              </a:ext>
            </a:extLst>
          </p:cNvPr>
          <p:cNvSpPr txBox="1"/>
          <p:nvPr/>
        </p:nvSpPr>
        <p:spPr>
          <a:xfrm>
            <a:off x="5955260" y="3331742"/>
            <a:ext cx="1647178" cy="720000"/>
          </a:xfrm>
          <a:prstGeom prst="roundRect">
            <a:avLst/>
          </a:prstGeom>
          <a:solidFill>
            <a:srgbClr val="ECF8FB"/>
          </a:solidFill>
        </p:spPr>
        <p:txBody>
          <a:bodyPr wrap="square" lIns="0" tIns="0" rIns="0" bIns="0" rtlCol="0" anchor="b">
            <a:noAutofit/>
          </a:bodyPr>
          <a:lstStyle/>
          <a:p>
            <a:pPr lvl="0" algn="ctr" defTabSz="914400" rtl="1">
              <a:lnSpc>
                <a:spcPts val="3416"/>
              </a:lnSpc>
              <a:defRPr/>
            </a:pPr>
            <a:r>
              <a:rPr lang="ar-MA" sz="4000" b="1" kern="0" dirty="0">
                <a:solidFill>
                  <a:srgbClr val="C55A11"/>
                </a:solidFill>
                <a:latin typeface="Microsoft Uighur" panose="02000000000000000000" pitchFamily="2" charset="-78"/>
                <a:cs typeface="Microsoft Uighur" panose="02000000000000000000" pitchFamily="2" charset="-78"/>
              </a:rPr>
              <a:t>فِرارٌ</a:t>
            </a:r>
            <a:endParaRPr kumimoji="0" lang="ar-MA" sz="4000" b="1" i="0" u="none" strike="noStrike" kern="0" cap="none" spc="0" normalizeH="0" baseline="0" noProof="0" dirty="0">
              <a:ln>
                <a:noFill/>
              </a:ln>
              <a:solidFill>
                <a:srgbClr val="C55A11"/>
              </a:solidFill>
              <a:effectLst/>
              <a:highlight>
                <a:srgbClr val="FFFF00"/>
              </a:highlight>
              <a:uLnTx/>
              <a:uFillTx/>
              <a:latin typeface="Microsoft Uighur" panose="02000000000000000000" pitchFamily="2" charset="-78"/>
              <a:ea typeface="+mn-ea"/>
              <a:cs typeface="Microsoft Uighur" panose="02000000000000000000" pitchFamily="2" charset="-78"/>
            </a:endParaRPr>
          </a:p>
        </p:txBody>
      </p:sp>
      <p:sp>
        <p:nvSpPr>
          <p:cNvPr id="23" name="TextBox 7">
            <a:extLst>
              <a:ext uri="{FF2B5EF4-FFF2-40B4-BE49-F238E27FC236}">
                <a16:creationId xmlns:a16="http://schemas.microsoft.com/office/drawing/2014/main" id="{783B0A96-A18E-72F2-1161-BF411F140DF0}"/>
              </a:ext>
            </a:extLst>
          </p:cNvPr>
          <p:cNvSpPr txBox="1"/>
          <p:nvPr/>
        </p:nvSpPr>
        <p:spPr>
          <a:xfrm>
            <a:off x="4223946" y="3299214"/>
            <a:ext cx="1647178" cy="720000"/>
          </a:xfrm>
          <a:prstGeom prst="roundRect">
            <a:avLst/>
          </a:prstGeom>
          <a:solidFill>
            <a:srgbClr val="ECF8FB"/>
          </a:solidFill>
        </p:spPr>
        <p:txBody>
          <a:bodyPr wrap="square" lIns="0" tIns="0" rIns="0" bIns="0" rtlCol="0" anchor="b">
            <a:noAutofit/>
          </a:bodyPr>
          <a:lstStyle/>
          <a:p>
            <a:pPr lvl="0" algn="ctr" defTabSz="914400" rtl="1">
              <a:lnSpc>
                <a:spcPts val="3416"/>
              </a:lnSpc>
              <a:defRPr/>
            </a:pPr>
            <a:r>
              <a:rPr lang="ar-MA" sz="4000" b="1" kern="0" dirty="0">
                <a:solidFill>
                  <a:srgbClr val="C55A11"/>
                </a:solidFill>
                <a:latin typeface="Microsoft Uighur" panose="02000000000000000000" pitchFamily="2" charset="-78"/>
                <a:cs typeface="Microsoft Uighur" panose="02000000000000000000" pitchFamily="2" charset="-78"/>
              </a:rPr>
              <a:t>مُجَرَّداً</a:t>
            </a:r>
            <a:endParaRPr kumimoji="0" lang="ar-MA" sz="4000" b="1" i="0" u="none" strike="noStrike" kern="0" cap="none" spc="0" normalizeH="0" baseline="0" noProof="0" dirty="0">
              <a:ln>
                <a:noFill/>
              </a:ln>
              <a:solidFill>
                <a:srgbClr val="C55A11"/>
              </a:solidFill>
              <a:effectLst/>
              <a:highlight>
                <a:srgbClr val="FFFF00"/>
              </a:highlight>
              <a:uLnTx/>
              <a:uFillTx/>
              <a:latin typeface="Microsoft Uighur" panose="02000000000000000000" pitchFamily="2" charset="-78"/>
              <a:ea typeface="+mn-ea"/>
              <a:cs typeface="Microsoft Uighur" panose="02000000000000000000" pitchFamily="2" charset="-78"/>
            </a:endParaRPr>
          </a:p>
        </p:txBody>
      </p:sp>
      <p:sp>
        <p:nvSpPr>
          <p:cNvPr id="24" name="TextBox 7">
            <a:extLst>
              <a:ext uri="{FF2B5EF4-FFF2-40B4-BE49-F238E27FC236}">
                <a16:creationId xmlns:a16="http://schemas.microsoft.com/office/drawing/2014/main" id="{A4328F41-F6A3-8A6C-5713-B178096A8AE8}"/>
              </a:ext>
            </a:extLst>
          </p:cNvPr>
          <p:cNvSpPr txBox="1"/>
          <p:nvPr/>
        </p:nvSpPr>
        <p:spPr>
          <a:xfrm>
            <a:off x="2482397" y="3331742"/>
            <a:ext cx="1647178" cy="720000"/>
          </a:xfrm>
          <a:prstGeom prst="roundRect">
            <a:avLst/>
          </a:prstGeom>
          <a:solidFill>
            <a:srgbClr val="ECF8FB"/>
          </a:solidFill>
        </p:spPr>
        <p:txBody>
          <a:bodyPr wrap="square" lIns="0" tIns="0" rIns="0" bIns="0" rtlCol="0" anchor="b">
            <a:noAutofit/>
          </a:bodyPr>
          <a:lstStyle/>
          <a:p>
            <a:pPr lvl="0" algn="ctr" defTabSz="914400" rtl="1">
              <a:lnSpc>
                <a:spcPts val="3416"/>
              </a:lnSpc>
              <a:defRPr/>
            </a:pPr>
            <a:r>
              <a:rPr lang="ar-MA" sz="4000" b="1" kern="0" dirty="0">
                <a:solidFill>
                  <a:srgbClr val="C55A11"/>
                </a:solidFill>
                <a:latin typeface="Microsoft Uighur" panose="02000000000000000000" pitchFamily="2" charset="-78"/>
                <a:cs typeface="Microsoft Uighur" panose="02000000000000000000" pitchFamily="2" charset="-78"/>
              </a:rPr>
              <a:t>مُخْتَبَرٌ</a:t>
            </a:r>
            <a:endParaRPr kumimoji="0" lang="ar-MA" sz="4000" b="1" i="0" u="none" strike="noStrike" kern="0" cap="none" spc="0" normalizeH="0" baseline="0" noProof="0" dirty="0">
              <a:ln>
                <a:noFill/>
              </a:ln>
              <a:solidFill>
                <a:srgbClr val="C55A11"/>
              </a:solidFill>
              <a:effectLst/>
              <a:highlight>
                <a:srgbClr val="FFFF00"/>
              </a:highlight>
              <a:uLnTx/>
              <a:uFillTx/>
              <a:latin typeface="Microsoft Uighur" panose="02000000000000000000" pitchFamily="2" charset="-78"/>
              <a:ea typeface="+mn-ea"/>
              <a:cs typeface="Microsoft Uighur" panose="02000000000000000000" pitchFamily="2" charset="-78"/>
            </a:endParaRPr>
          </a:p>
        </p:txBody>
      </p:sp>
      <p:sp>
        <p:nvSpPr>
          <p:cNvPr id="25" name="TextBox 7">
            <a:extLst>
              <a:ext uri="{FF2B5EF4-FFF2-40B4-BE49-F238E27FC236}">
                <a16:creationId xmlns:a16="http://schemas.microsoft.com/office/drawing/2014/main" id="{57AAD88E-079C-F8F7-385A-6ECF00B257D2}"/>
              </a:ext>
            </a:extLst>
          </p:cNvPr>
          <p:cNvSpPr txBox="1"/>
          <p:nvPr/>
        </p:nvSpPr>
        <p:spPr>
          <a:xfrm>
            <a:off x="747687" y="3331742"/>
            <a:ext cx="1647178" cy="720000"/>
          </a:xfrm>
          <a:prstGeom prst="roundRect">
            <a:avLst/>
          </a:prstGeom>
          <a:solidFill>
            <a:srgbClr val="ECF8FB"/>
          </a:solidFill>
        </p:spPr>
        <p:txBody>
          <a:bodyPr wrap="square" lIns="0" tIns="0" rIns="0" bIns="0" rtlCol="0" anchor="b">
            <a:noAutofit/>
          </a:bodyPr>
          <a:lstStyle/>
          <a:p>
            <a:pPr lvl="0" algn="ctr" defTabSz="914400" rtl="1">
              <a:lnSpc>
                <a:spcPts val="3416"/>
              </a:lnSpc>
              <a:defRPr/>
            </a:pPr>
            <a:r>
              <a:rPr lang="ar-MA" sz="4000" b="1" kern="0" dirty="0">
                <a:solidFill>
                  <a:srgbClr val="C55A11"/>
                </a:solidFill>
                <a:latin typeface="Microsoft Uighur" panose="02000000000000000000" pitchFamily="2" charset="-78"/>
                <a:cs typeface="Microsoft Uighur" panose="02000000000000000000" pitchFamily="2" charset="-78"/>
              </a:rPr>
              <a:t>مُذْهِلَةٌ</a:t>
            </a:r>
          </a:p>
        </p:txBody>
      </p:sp>
      <p:sp>
        <p:nvSpPr>
          <p:cNvPr id="26" name="TextBox 7">
            <a:extLst>
              <a:ext uri="{FF2B5EF4-FFF2-40B4-BE49-F238E27FC236}">
                <a16:creationId xmlns:a16="http://schemas.microsoft.com/office/drawing/2014/main" id="{C254901D-4C37-1175-81FB-A58F0CD55128}"/>
              </a:ext>
            </a:extLst>
          </p:cNvPr>
          <p:cNvSpPr txBox="1"/>
          <p:nvPr/>
        </p:nvSpPr>
        <p:spPr>
          <a:xfrm>
            <a:off x="6154882" y="4184697"/>
            <a:ext cx="1447556" cy="720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000" dirty="0">
                <a:solidFill>
                  <a:schemeClr val="accent2">
                    <a:lumMod val="75000"/>
                  </a:schemeClr>
                </a:solidFill>
              </a:rPr>
              <a:t>اَلْغَزْلُ</a:t>
            </a:r>
          </a:p>
        </p:txBody>
      </p:sp>
      <p:sp>
        <p:nvSpPr>
          <p:cNvPr id="27" name="TextBox 7">
            <a:extLst>
              <a:ext uri="{FF2B5EF4-FFF2-40B4-BE49-F238E27FC236}">
                <a16:creationId xmlns:a16="http://schemas.microsoft.com/office/drawing/2014/main" id="{488371A7-7BC8-8585-A579-4C6538679E32}"/>
              </a:ext>
            </a:extLst>
          </p:cNvPr>
          <p:cNvSpPr txBox="1"/>
          <p:nvPr/>
        </p:nvSpPr>
        <p:spPr>
          <a:xfrm>
            <a:off x="2676627" y="4182453"/>
            <a:ext cx="1447556" cy="720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000" dirty="0">
                <a:solidFill>
                  <a:schemeClr val="accent2">
                    <a:lumMod val="75000"/>
                  </a:schemeClr>
                </a:solidFill>
              </a:rPr>
              <a:t>اَلْأَنْتَرْنِتَ</a:t>
            </a:r>
            <a:endParaRPr lang="ar-MA" sz="4000" dirty="0">
              <a:solidFill>
                <a:schemeClr val="accent2">
                  <a:lumMod val="75000"/>
                </a:schemeClr>
              </a:solidFill>
              <a:highlight>
                <a:srgbClr val="FFFF00"/>
              </a:highlight>
            </a:endParaRPr>
          </a:p>
        </p:txBody>
      </p:sp>
      <p:sp>
        <p:nvSpPr>
          <p:cNvPr id="28" name="TextBox 7">
            <a:extLst>
              <a:ext uri="{FF2B5EF4-FFF2-40B4-BE49-F238E27FC236}">
                <a16:creationId xmlns:a16="http://schemas.microsoft.com/office/drawing/2014/main" id="{06D33D59-22AC-684C-DF13-EA6449EC00EC}"/>
              </a:ext>
            </a:extLst>
          </p:cNvPr>
          <p:cNvSpPr txBox="1"/>
          <p:nvPr/>
        </p:nvSpPr>
        <p:spPr>
          <a:xfrm>
            <a:off x="4370625" y="4126251"/>
            <a:ext cx="1447556" cy="720000"/>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000" dirty="0">
                <a:solidFill>
                  <a:schemeClr val="accent2">
                    <a:lumMod val="75000"/>
                  </a:schemeClr>
                </a:solidFill>
              </a:rPr>
              <a:t>تَصْنيعٌ</a:t>
            </a:r>
          </a:p>
        </p:txBody>
      </p:sp>
      <p:sp>
        <p:nvSpPr>
          <p:cNvPr id="29" name="TextBox 7">
            <a:extLst>
              <a:ext uri="{FF2B5EF4-FFF2-40B4-BE49-F238E27FC236}">
                <a16:creationId xmlns:a16="http://schemas.microsoft.com/office/drawing/2014/main" id="{517DD577-2DA7-C85D-8409-86F00D6A51FB}"/>
              </a:ext>
            </a:extLst>
          </p:cNvPr>
          <p:cNvSpPr txBox="1"/>
          <p:nvPr/>
        </p:nvSpPr>
        <p:spPr>
          <a:xfrm>
            <a:off x="946041" y="4244518"/>
            <a:ext cx="1412240" cy="614446"/>
          </a:xfrm>
          <a:prstGeom prst="roundRect">
            <a:avLst/>
          </a:prstGeom>
          <a:solidFill>
            <a:srgbClr val="ECF8FB"/>
          </a:solidFill>
        </p:spPr>
        <p:txBody>
          <a:bodyPr wrap="square" lIns="0" tIns="0" rIns="0" bIns="0" rtlCol="0" anchor="b">
            <a:noAutofit/>
          </a:bodyPr>
          <a:lstStyle/>
          <a:p>
            <a:pPr lvl="0" algn="ctr" defTabSz="914400" rtl="1">
              <a:lnSpc>
                <a:spcPts val="3416"/>
              </a:lnSpc>
              <a:defRPr/>
            </a:pPr>
            <a:r>
              <a:rPr lang="ar-MA" sz="4000" b="1" kern="0" dirty="0">
                <a:solidFill>
                  <a:schemeClr val="accent2">
                    <a:lumMod val="75000"/>
                  </a:schemeClr>
                </a:solidFill>
                <a:latin typeface="Microsoft Uighur" panose="02000000000000000000" pitchFamily="2" charset="-78"/>
                <a:cs typeface="Microsoft Uighur" panose="02000000000000000000" pitchFamily="2" charset="-78"/>
              </a:rPr>
              <a:t>بَرْمَجَةُ</a:t>
            </a:r>
            <a:endParaRPr kumimoji="0" lang="ar-MA" sz="4000" b="1" i="0" u="none" strike="noStrike" kern="0" cap="none" spc="0" normalizeH="0" baseline="0" noProof="0" dirty="0">
              <a:ln>
                <a:noFill/>
              </a:ln>
              <a:solidFill>
                <a:schemeClr val="accent2">
                  <a:lumMod val="75000"/>
                </a:schemeClr>
              </a:solidFill>
              <a:effectLst/>
              <a:highlight>
                <a:srgbClr val="FFFF00"/>
              </a:highlight>
              <a:uLnTx/>
              <a:uFillTx/>
              <a:latin typeface="Microsoft Uighur" panose="02000000000000000000" pitchFamily="2" charset="-78"/>
              <a:ea typeface="+mn-ea"/>
              <a:cs typeface="Microsoft Uighur" panose="02000000000000000000" pitchFamily="2" charset="-78"/>
            </a:endParaRPr>
          </a:p>
        </p:txBody>
      </p:sp>
      <p:sp>
        <p:nvSpPr>
          <p:cNvPr id="30" name="TextBox 7">
            <a:extLst>
              <a:ext uri="{FF2B5EF4-FFF2-40B4-BE49-F238E27FC236}">
                <a16:creationId xmlns:a16="http://schemas.microsoft.com/office/drawing/2014/main" id="{D6904BEE-FE09-07F7-BE64-8157A34D2FF6}"/>
              </a:ext>
            </a:extLst>
          </p:cNvPr>
          <p:cNvSpPr txBox="1"/>
          <p:nvPr/>
        </p:nvSpPr>
        <p:spPr>
          <a:xfrm>
            <a:off x="6246968" y="5014357"/>
            <a:ext cx="1263383" cy="614446"/>
          </a:xfrm>
          <a:prstGeom prst="roundRect">
            <a:avLst/>
          </a:prstGeom>
          <a:solidFill>
            <a:srgbClr val="ECF8FB"/>
          </a:solidFill>
        </p:spPr>
        <p:txBody>
          <a:bodyPr wrap="square" lIns="0" tIns="0" rIns="0" bIns="0" rtlCol="0" anchor="b">
            <a:noAutofit/>
          </a:bodyPr>
          <a:lstStyle/>
          <a:p>
            <a:pPr lvl="0" algn="ctr" defTabSz="914400" rtl="1">
              <a:lnSpc>
                <a:spcPts val="3416"/>
              </a:lnSpc>
              <a:defRPr/>
            </a:pPr>
            <a:r>
              <a:rPr lang="ar-MA" sz="4000" b="1" kern="0" dirty="0">
                <a:solidFill>
                  <a:schemeClr val="accent2">
                    <a:lumMod val="75000"/>
                  </a:schemeClr>
                </a:solidFill>
                <a:latin typeface="Microsoft Uighur" panose="02000000000000000000" pitchFamily="2" charset="-78"/>
                <a:cs typeface="Microsoft Uighur" panose="02000000000000000000" pitchFamily="2" charset="-78"/>
              </a:rPr>
              <a:t>شَبَكَةٌ</a:t>
            </a:r>
            <a:endParaRPr kumimoji="0" lang="ar-MA" sz="4000" b="1" i="0" u="none" strike="noStrike" kern="0" cap="none" spc="0" normalizeH="0" baseline="0" noProof="0" dirty="0">
              <a:ln>
                <a:noFill/>
              </a:ln>
              <a:solidFill>
                <a:schemeClr val="accent2">
                  <a:lumMod val="75000"/>
                </a:schemeClr>
              </a:solidFill>
              <a:effectLst/>
              <a:highlight>
                <a:srgbClr val="FFFF00"/>
              </a:highlight>
              <a:uLnTx/>
              <a:uFillTx/>
              <a:latin typeface="Microsoft Uighur" panose="02000000000000000000" pitchFamily="2" charset="-78"/>
              <a:ea typeface="+mn-ea"/>
              <a:cs typeface="Microsoft Uighur" panose="02000000000000000000" pitchFamily="2" charset="-78"/>
            </a:endParaRPr>
          </a:p>
        </p:txBody>
      </p:sp>
      <p:sp>
        <p:nvSpPr>
          <p:cNvPr id="31" name="TextBox 7">
            <a:extLst>
              <a:ext uri="{FF2B5EF4-FFF2-40B4-BE49-F238E27FC236}">
                <a16:creationId xmlns:a16="http://schemas.microsoft.com/office/drawing/2014/main" id="{BB407108-6BC4-609E-DE55-F6F8120F9D82}"/>
              </a:ext>
            </a:extLst>
          </p:cNvPr>
          <p:cNvSpPr txBox="1"/>
          <p:nvPr/>
        </p:nvSpPr>
        <p:spPr>
          <a:xfrm>
            <a:off x="2676627" y="4992613"/>
            <a:ext cx="1412240" cy="614446"/>
          </a:xfrm>
          <a:prstGeom prst="roundRect">
            <a:avLst/>
          </a:prstGeom>
          <a:solidFill>
            <a:srgbClr val="ECF8FB"/>
          </a:solidFill>
        </p:spPr>
        <p:txBody>
          <a:bodyPr wrap="square" lIns="0" tIns="0" rIns="0" bIns="0" rtlCol="0" anchor="b">
            <a:noAutofit/>
          </a:bodyPr>
          <a:lstStyle/>
          <a:p>
            <a:pPr lvl="0" algn="ctr" defTabSz="914400" rtl="1">
              <a:lnSpc>
                <a:spcPts val="3416"/>
              </a:lnSpc>
              <a:defRPr/>
            </a:pPr>
            <a:r>
              <a:rPr lang="ar-MA" sz="4000" b="1" kern="0" dirty="0">
                <a:solidFill>
                  <a:schemeClr val="accent2">
                    <a:lumMod val="75000"/>
                  </a:schemeClr>
                </a:solidFill>
                <a:latin typeface="Microsoft Uighur" panose="02000000000000000000" pitchFamily="2" charset="-78"/>
                <a:cs typeface="Microsoft Uighur" panose="02000000000000000000" pitchFamily="2" charset="-78"/>
              </a:rPr>
              <a:t>اِخْتِراعٌ</a:t>
            </a:r>
          </a:p>
        </p:txBody>
      </p:sp>
      <p:sp>
        <p:nvSpPr>
          <p:cNvPr id="32" name="TextBox 7">
            <a:extLst>
              <a:ext uri="{FF2B5EF4-FFF2-40B4-BE49-F238E27FC236}">
                <a16:creationId xmlns:a16="http://schemas.microsoft.com/office/drawing/2014/main" id="{D14B847C-1FDA-5A47-35F7-8F5819F60221}"/>
              </a:ext>
            </a:extLst>
          </p:cNvPr>
          <p:cNvSpPr txBox="1"/>
          <p:nvPr/>
        </p:nvSpPr>
        <p:spPr>
          <a:xfrm>
            <a:off x="4504549" y="4953288"/>
            <a:ext cx="1263383" cy="614446"/>
          </a:xfrm>
          <a:prstGeom prst="roundRect">
            <a:avLst/>
          </a:prstGeom>
          <a:solidFill>
            <a:srgbClr val="ECF8FB"/>
          </a:solidFill>
        </p:spPr>
        <p:txBody>
          <a:bodyPr wrap="square" lIns="0" tIns="0" rIns="0" bIns="0" rtlCol="0" anchor="b">
            <a:noAutofit/>
          </a:bodyPr>
          <a:lstStyle/>
          <a:p>
            <a:pPr lvl="0" algn="ctr" defTabSz="914400" rtl="1">
              <a:lnSpc>
                <a:spcPts val="3416"/>
              </a:lnSpc>
              <a:defRPr/>
            </a:pPr>
            <a:r>
              <a:rPr lang="ar-MA" sz="4000" b="1" kern="0" dirty="0">
                <a:solidFill>
                  <a:schemeClr val="accent2">
                    <a:lumMod val="75000"/>
                  </a:schemeClr>
                </a:solidFill>
                <a:latin typeface="Microsoft Uighur" panose="02000000000000000000" pitchFamily="2" charset="-78"/>
                <a:cs typeface="Microsoft Uighur" panose="02000000000000000000" pitchFamily="2" charset="-78"/>
              </a:rPr>
              <a:t>عَصْرٌ</a:t>
            </a:r>
            <a:endParaRPr kumimoji="0" lang="ar-MA" sz="4000" b="1" i="0" u="none" strike="noStrike" kern="0" cap="none" spc="0" normalizeH="0" baseline="0" noProof="0" dirty="0">
              <a:ln>
                <a:noFill/>
              </a:ln>
              <a:solidFill>
                <a:schemeClr val="accent2">
                  <a:lumMod val="75000"/>
                </a:schemeClr>
              </a:solidFill>
              <a:effectLst/>
              <a:highlight>
                <a:srgbClr val="FFFF00"/>
              </a:highlight>
              <a:uLnTx/>
              <a:uFillTx/>
              <a:latin typeface="Microsoft Uighur" panose="02000000000000000000" pitchFamily="2" charset="-78"/>
              <a:ea typeface="+mn-ea"/>
              <a:cs typeface="Microsoft Uighur" panose="02000000000000000000" pitchFamily="2" charset="-78"/>
            </a:endParaRPr>
          </a:p>
        </p:txBody>
      </p:sp>
      <p:sp>
        <p:nvSpPr>
          <p:cNvPr id="33" name="TextBox 7">
            <a:extLst>
              <a:ext uri="{FF2B5EF4-FFF2-40B4-BE49-F238E27FC236}">
                <a16:creationId xmlns:a16="http://schemas.microsoft.com/office/drawing/2014/main" id="{4138622B-7381-BE78-4478-DE95275E6D8B}"/>
              </a:ext>
            </a:extLst>
          </p:cNvPr>
          <p:cNvSpPr txBox="1"/>
          <p:nvPr/>
        </p:nvSpPr>
        <p:spPr>
          <a:xfrm>
            <a:off x="1050950" y="4953288"/>
            <a:ext cx="1255254" cy="720000"/>
          </a:xfrm>
          <a:prstGeom prst="roundRect">
            <a:avLst/>
          </a:prstGeom>
          <a:solidFill>
            <a:srgbClr val="ECF8FB"/>
          </a:solidFill>
        </p:spPr>
        <p:txBody>
          <a:bodyPr wrap="square" lIns="0" tIns="0" rIns="0" bIns="0" rtlCol="0" anchor="b">
            <a:noAutofit/>
          </a:bodyPr>
          <a:lstStyle/>
          <a:p>
            <a:pPr lvl="0" algn="ctr" defTabSz="914400" rtl="1">
              <a:lnSpc>
                <a:spcPts val="3416"/>
              </a:lnSpc>
              <a:defRPr/>
            </a:pPr>
            <a:r>
              <a:rPr lang="ar-MA" sz="4000" b="1" kern="0" dirty="0">
                <a:solidFill>
                  <a:schemeClr val="accent2">
                    <a:lumMod val="75000"/>
                  </a:schemeClr>
                </a:solidFill>
                <a:latin typeface="Microsoft Uighur" panose="02000000000000000000" pitchFamily="2" charset="-78"/>
                <a:cs typeface="Microsoft Uighur" panose="02000000000000000000" pitchFamily="2" charset="-78"/>
              </a:rPr>
              <a:t>تَطْبيقاتٌ</a:t>
            </a:r>
          </a:p>
        </p:txBody>
      </p:sp>
      <p:sp>
        <p:nvSpPr>
          <p:cNvPr id="2" name="TextBox 7">
            <a:extLst>
              <a:ext uri="{FF2B5EF4-FFF2-40B4-BE49-F238E27FC236}">
                <a16:creationId xmlns:a16="http://schemas.microsoft.com/office/drawing/2014/main" id="{2BC67871-C4A2-00E9-480E-E4D7E7B9A9AC}"/>
              </a:ext>
            </a:extLst>
          </p:cNvPr>
          <p:cNvSpPr txBox="1"/>
          <p:nvPr/>
        </p:nvSpPr>
        <p:spPr>
          <a:xfrm>
            <a:off x="6273962" y="5777788"/>
            <a:ext cx="1263383" cy="614446"/>
          </a:xfrm>
          <a:prstGeom prst="roundRect">
            <a:avLst/>
          </a:prstGeom>
          <a:solidFill>
            <a:srgbClr val="ECF8FB"/>
          </a:solidFill>
        </p:spPr>
        <p:txBody>
          <a:bodyPr wrap="square" lIns="0" tIns="0" rIns="0" bIns="0" rtlCol="0" anchor="b">
            <a:noAutofit/>
          </a:bodyPr>
          <a:lstStyle/>
          <a:p>
            <a:pPr lvl="0" algn="ctr" defTabSz="914400" rtl="1">
              <a:lnSpc>
                <a:spcPts val="3416"/>
              </a:lnSpc>
              <a:defRPr/>
            </a:pPr>
            <a:r>
              <a:rPr lang="ar-MA" sz="4000" b="1" kern="0" dirty="0">
                <a:solidFill>
                  <a:schemeClr val="accent2">
                    <a:lumMod val="75000"/>
                  </a:schemeClr>
                </a:solidFill>
                <a:latin typeface="Microsoft Uighur" panose="02000000000000000000" pitchFamily="2" charset="-78"/>
                <a:cs typeface="Microsoft Uighur" panose="02000000000000000000" pitchFamily="2" charset="-78"/>
              </a:rPr>
              <a:t>يَزْخَرُ</a:t>
            </a:r>
            <a:endParaRPr kumimoji="0" lang="ar-MA" sz="4000" b="1" i="0" u="none" strike="noStrike" kern="0" cap="none" spc="0" normalizeH="0" baseline="0" noProof="0" dirty="0">
              <a:ln>
                <a:noFill/>
              </a:ln>
              <a:solidFill>
                <a:schemeClr val="accent2">
                  <a:lumMod val="75000"/>
                </a:schemeClr>
              </a:solidFill>
              <a:effectLst/>
              <a:highlight>
                <a:srgbClr val="FFFF00"/>
              </a:highlight>
              <a:uLnTx/>
              <a:uFillTx/>
              <a:latin typeface="Microsoft Uighur" panose="02000000000000000000" pitchFamily="2" charset="-78"/>
              <a:ea typeface="+mn-ea"/>
              <a:cs typeface="Microsoft Uighur" panose="02000000000000000000" pitchFamily="2" charset="-78"/>
            </a:endParaRPr>
          </a:p>
        </p:txBody>
      </p:sp>
      <p:sp>
        <p:nvSpPr>
          <p:cNvPr id="36" name="TextBox 7">
            <a:extLst>
              <a:ext uri="{FF2B5EF4-FFF2-40B4-BE49-F238E27FC236}">
                <a16:creationId xmlns:a16="http://schemas.microsoft.com/office/drawing/2014/main" id="{1CB79B63-71B6-68BF-F1FC-53C689E88515}"/>
              </a:ext>
            </a:extLst>
          </p:cNvPr>
          <p:cNvSpPr txBox="1"/>
          <p:nvPr/>
        </p:nvSpPr>
        <p:spPr>
          <a:xfrm>
            <a:off x="2703621" y="5756044"/>
            <a:ext cx="1412240" cy="614446"/>
          </a:xfrm>
          <a:prstGeom prst="roundRect">
            <a:avLst/>
          </a:prstGeom>
          <a:solidFill>
            <a:srgbClr val="ECF8FB"/>
          </a:solidFill>
        </p:spPr>
        <p:txBody>
          <a:bodyPr wrap="square" lIns="0" tIns="0" rIns="0" bIns="0" rtlCol="0" anchor="b">
            <a:noAutofit/>
          </a:bodyPr>
          <a:lstStyle/>
          <a:p>
            <a:pPr lvl="0" algn="ctr" defTabSz="914400" rtl="1">
              <a:lnSpc>
                <a:spcPts val="3416"/>
              </a:lnSpc>
              <a:defRPr/>
            </a:pPr>
            <a:r>
              <a:rPr lang="ar-MA" sz="4000" b="1" kern="0" dirty="0">
                <a:solidFill>
                  <a:schemeClr val="accent2">
                    <a:lumMod val="75000"/>
                  </a:schemeClr>
                </a:solidFill>
                <a:latin typeface="Microsoft Uighur" panose="02000000000000000000" pitchFamily="2" charset="-78"/>
                <a:cs typeface="Microsoft Uighur" panose="02000000000000000000" pitchFamily="2" charset="-78"/>
              </a:rPr>
              <a:t>يَسْحَرُ</a:t>
            </a:r>
          </a:p>
        </p:txBody>
      </p:sp>
      <p:sp>
        <p:nvSpPr>
          <p:cNvPr id="37" name="TextBox 7">
            <a:extLst>
              <a:ext uri="{FF2B5EF4-FFF2-40B4-BE49-F238E27FC236}">
                <a16:creationId xmlns:a16="http://schemas.microsoft.com/office/drawing/2014/main" id="{8DD231FF-18A4-1E5C-271A-2FF1E2A53897}"/>
              </a:ext>
            </a:extLst>
          </p:cNvPr>
          <p:cNvSpPr txBox="1"/>
          <p:nvPr/>
        </p:nvSpPr>
        <p:spPr>
          <a:xfrm>
            <a:off x="4531543" y="5716719"/>
            <a:ext cx="1263383" cy="614446"/>
          </a:xfrm>
          <a:prstGeom prst="roundRect">
            <a:avLst/>
          </a:prstGeom>
          <a:solidFill>
            <a:srgbClr val="ECF8FB"/>
          </a:solidFill>
        </p:spPr>
        <p:txBody>
          <a:bodyPr wrap="square" lIns="0" tIns="0" rIns="0" bIns="0" rtlCol="0" anchor="b">
            <a:noAutofit/>
          </a:bodyPr>
          <a:lstStyle/>
          <a:p>
            <a:pPr lvl="0" algn="ctr" defTabSz="914400" rtl="1">
              <a:lnSpc>
                <a:spcPts val="3416"/>
              </a:lnSpc>
              <a:defRPr/>
            </a:pPr>
            <a:r>
              <a:rPr lang="ar-MA" sz="4000" b="1" kern="0" dirty="0">
                <a:solidFill>
                  <a:schemeClr val="accent2">
                    <a:lumMod val="75000"/>
                  </a:schemeClr>
                </a:solidFill>
                <a:latin typeface="Microsoft Uighur" panose="02000000000000000000" pitchFamily="2" charset="-78"/>
                <a:cs typeface="Microsoft Uighur" panose="02000000000000000000" pitchFamily="2" charset="-78"/>
              </a:rPr>
              <a:t>اَلطُّعْمُ</a:t>
            </a:r>
          </a:p>
        </p:txBody>
      </p:sp>
      <p:sp>
        <p:nvSpPr>
          <p:cNvPr id="38" name="TextBox 7">
            <a:extLst>
              <a:ext uri="{FF2B5EF4-FFF2-40B4-BE49-F238E27FC236}">
                <a16:creationId xmlns:a16="http://schemas.microsoft.com/office/drawing/2014/main" id="{53D53072-8797-C497-6AF3-AB9BE76F9138}"/>
              </a:ext>
            </a:extLst>
          </p:cNvPr>
          <p:cNvSpPr txBox="1"/>
          <p:nvPr/>
        </p:nvSpPr>
        <p:spPr>
          <a:xfrm>
            <a:off x="946041" y="5716719"/>
            <a:ext cx="1387157" cy="720000"/>
          </a:xfrm>
          <a:prstGeom prst="roundRect">
            <a:avLst/>
          </a:prstGeom>
          <a:solidFill>
            <a:srgbClr val="ECF8FB"/>
          </a:solidFill>
        </p:spPr>
        <p:txBody>
          <a:bodyPr wrap="square" lIns="0" tIns="0" rIns="0" bIns="0" rtlCol="0" anchor="b">
            <a:noAutofit/>
          </a:bodyPr>
          <a:lstStyle/>
          <a:p>
            <a:pPr lvl="0" algn="ctr" defTabSz="914400" rtl="1">
              <a:lnSpc>
                <a:spcPts val="3416"/>
              </a:lnSpc>
              <a:defRPr/>
            </a:pPr>
            <a:r>
              <a:rPr lang="ar-MA" sz="4000" b="1" kern="0" dirty="0">
                <a:solidFill>
                  <a:schemeClr val="accent2">
                    <a:lumMod val="75000"/>
                  </a:schemeClr>
                </a:solidFill>
                <a:latin typeface="Microsoft Uighur" panose="02000000000000000000" pitchFamily="2" charset="-78"/>
                <a:cs typeface="Microsoft Uighur" panose="02000000000000000000" pitchFamily="2" charset="-78"/>
              </a:rPr>
              <a:t>عالَمٌ خَفِيٌّ</a:t>
            </a:r>
          </a:p>
        </p:txBody>
      </p:sp>
    </p:spTree>
    <p:extLst>
      <p:ext uri="{BB962C8B-B14F-4D97-AF65-F5344CB8AC3E}">
        <p14:creationId xmlns:p14="http://schemas.microsoft.com/office/powerpoint/2010/main" val="39744006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500"/>
                                        <p:tgtEl>
                                          <p:spTgt spid="15"/>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500"/>
                                        <p:tgtEl>
                                          <p:spTgt spid="18"/>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down)">
                                      <p:cBhvr>
                                        <p:cTn id="27" dur="500"/>
                                        <p:tgtEl>
                                          <p:spTgt spid="19"/>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down)">
                                      <p:cBhvr>
                                        <p:cTn id="31" dur="500"/>
                                        <p:tgtEl>
                                          <p:spTgt spid="21"/>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down)">
                                      <p:cBhvr>
                                        <p:cTn id="35" dur="500"/>
                                        <p:tgtEl>
                                          <p:spTgt spid="20"/>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down)">
                                      <p:cBhvr>
                                        <p:cTn id="39" dur="500"/>
                                        <p:tgtEl>
                                          <p:spTgt spid="22"/>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down)">
                                      <p:cBhvr>
                                        <p:cTn id="43" dur="500"/>
                                        <p:tgtEl>
                                          <p:spTgt spid="23"/>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down)">
                                      <p:cBhvr>
                                        <p:cTn id="47" dur="500"/>
                                        <p:tgtEl>
                                          <p:spTgt spid="24"/>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down)">
                                      <p:cBhvr>
                                        <p:cTn id="51" dur="500"/>
                                        <p:tgtEl>
                                          <p:spTgt spid="25"/>
                                        </p:tgtEl>
                                      </p:cBhvr>
                                    </p:animEffect>
                                  </p:childTnLst>
                                </p:cTn>
                              </p:par>
                            </p:childTnLst>
                          </p:cTn>
                        </p:par>
                        <p:par>
                          <p:cTn id="52" fill="hold">
                            <p:stCondLst>
                              <p:cond delay="6000"/>
                            </p:stCondLst>
                            <p:childTnLst>
                              <p:par>
                                <p:cTn id="53" presetID="22" presetClass="entr" presetSubtype="4"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down)">
                                      <p:cBhvr>
                                        <p:cTn id="55" dur="500"/>
                                        <p:tgtEl>
                                          <p:spTgt spid="26"/>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down)">
                                      <p:cBhvr>
                                        <p:cTn id="59" dur="500"/>
                                        <p:tgtEl>
                                          <p:spTgt spid="28"/>
                                        </p:tgtEl>
                                      </p:cBhvr>
                                    </p:animEffect>
                                  </p:childTnLst>
                                </p:cTn>
                              </p:par>
                            </p:childTnLst>
                          </p:cTn>
                        </p:par>
                        <p:par>
                          <p:cTn id="60" fill="hold">
                            <p:stCondLst>
                              <p:cond delay="7000"/>
                            </p:stCondLst>
                            <p:childTnLst>
                              <p:par>
                                <p:cTn id="61" presetID="22" presetClass="entr" presetSubtype="4"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down)">
                                      <p:cBhvr>
                                        <p:cTn id="63" dur="500"/>
                                        <p:tgtEl>
                                          <p:spTgt spid="27"/>
                                        </p:tgtEl>
                                      </p:cBhvr>
                                    </p:animEffect>
                                  </p:childTnLst>
                                </p:cTn>
                              </p:par>
                            </p:childTnLst>
                          </p:cTn>
                        </p:par>
                        <p:par>
                          <p:cTn id="64" fill="hold">
                            <p:stCondLst>
                              <p:cond delay="7500"/>
                            </p:stCondLst>
                            <p:childTnLst>
                              <p:par>
                                <p:cTn id="65" presetID="22" presetClass="entr" presetSubtype="4"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wipe(down)">
                                      <p:cBhvr>
                                        <p:cTn id="67" dur="500"/>
                                        <p:tgtEl>
                                          <p:spTgt spid="29"/>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wipe(down)">
                                      <p:cBhvr>
                                        <p:cTn id="71" dur="500"/>
                                        <p:tgtEl>
                                          <p:spTgt spid="30"/>
                                        </p:tgtEl>
                                      </p:cBhvr>
                                    </p:animEffect>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wipe(down)">
                                      <p:cBhvr>
                                        <p:cTn id="75" dur="500"/>
                                        <p:tgtEl>
                                          <p:spTgt spid="32"/>
                                        </p:tgtEl>
                                      </p:cBhvr>
                                    </p:animEffect>
                                  </p:childTnLst>
                                </p:cTn>
                              </p:par>
                            </p:childTnLst>
                          </p:cTn>
                        </p:par>
                        <p:par>
                          <p:cTn id="76" fill="hold">
                            <p:stCondLst>
                              <p:cond delay="9000"/>
                            </p:stCondLst>
                            <p:childTnLst>
                              <p:par>
                                <p:cTn id="77" presetID="22" presetClass="entr" presetSubtype="4"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wipe(down)">
                                      <p:cBhvr>
                                        <p:cTn id="79" dur="500"/>
                                        <p:tgtEl>
                                          <p:spTgt spid="31"/>
                                        </p:tgtEl>
                                      </p:cBhvr>
                                    </p:animEffect>
                                  </p:childTnLst>
                                </p:cTn>
                              </p:par>
                            </p:childTnLst>
                          </p:cTn>
                        </p:par>
                        <p:par>
                          <p:cTn id="80" fill="hold">
                            <p:stCondLst>
                              <p:cond delay="9500"/>
                            </p:stCondLst>
                            <p:childTnLst>
                              <p:par>
                                <p:cTn id="81" presetID="22" presetClass="entr" presetSubtype="4" fill="hold" grpId="0" nodeType="after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wipe(down)">
                                      <p:cBhvr>
                                        <p:cTn id="83" dur="500"/>
                                        <p:tgtEl>
                                          <p:spTgt spid="33"/>
                                        </p:tgtEl>
                                      </p:cBhvr>
                                    </p:animEffect>
                                  </p:childTnLst>
                                </p:cTn>
                              </p:par>
                            </p:childTnLst>
                          </p:cTn>
                        </p:par>
                        <p:par>
                          <p:cTn id="84" fill="hold">
                            <p:stCondLst>
                              <p:cond delay="10000"/>
                            </p:stCondLst>
                            <p:childTnLst>
                              <p:par>
                                <p:cTn id="85" presetID="22" presetClass="entr" presetSubtype="4" fill="hold" grpId="0" nodeType="afterEffect">
                                  <p:stCondLst>
                                    <p:cond delay="0"/>
                                  </p:stCondLst>
                                  <p:childTnLst>
                                    <p:set>
                                      <p:cBhvr>
                                        <p:cTn id="86" dur="1" fill="hold">
                                          <p:stCondLst>
                                            <p:cond delay="0"/>
                                          </p:stCondLst>
                                        </p:cTn>
                                        <p:tgtEl>
                                          <p:spTgt spid="2"/>
                                        </p:tgtEl>
                                        <p:attrNameLst>
                                          <p:attrName>style.visibility</p:attrName>
                                        </p:attrNameLst>
                                      </p:cBhvr>
                                      <p:to>
                                        <p:strVal val="visible"/>
                                      </p:to>
                                    </p:set>
                                    <p:animEffect transition="in" filter="wipe(down)">
                                      <p:cBhvr>
                                        <p:cTn id="87" dur="500"/>
                                        <p:tgtEl>
                                          <p:spTgt spid="2"/>
                                        </p:tgtEl>
                                      </p:cBhvr>
                                    </p:animEffect>
                                  </p:childTnLst>
                                </p:cTn>
                              </p:par>
                            </p:childTnLst>
                          </p:cTn>
                        </p:par>
                        <p:par>
                          <p:cTn id="88" fill="hold">
                            <p:stCondLst>
                              <p:cond delay="10500"/>
                            </p:stCondLst>
                            <p:childTnLst>
                              <p:par>
                                <p:cTn id="89" presetID="22" presetClass="entr" presetSubtype="4"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down)">
                                      <p:cBhvr>
                                        <p:cTn id="91" dur="500"/>
                                        <p:tgtEl>
                                          <p:spTgt spid="37"/>
                                        </p:tgtEl>
                                      </p:cBhvr>
                                    </p:animEffect>
                                  </p:childTnLst>
                                </p:cTn>
                              </p:par>
                            </p:childTnLst>
                          </p:cTn>
                        </p:par>
                        <p:par>
                          <p:cTn id="92" fill="hold">
                            <p:stCondLst>
                              <p:cond delay="11000"/>
                            </p:stCondLst>
                            <p:childTnLst>
                              <p:par>
                                <p:cTn id="93" presetID="22" presetClass="entr" presetSubtype="4" fill="hold" grpId="0" nodeType="afterEffect">
                                  <p:stCondLst>
                                    <p:cond delay="0"/>
                                  </p:stCondLst>
                                  <p:childTnLst>
                                    <p:set>
                                      <p:cBhvr>
                                        <p:cTn id="94" dur="1" fill="hold">
                                          <p:stCondLst>
                                            <p:cond delay="0"/>
                                          </p:stCondLst>
                                        </p:cTn>
                                        <p:tgtEl>
                                          <p:spTgt spid="36"/>
                                        </p:tgtEl>
                                        <p:attrNameLst>
                                          <p:attrName>style.visibility</p:attrName>
                                        </p:attrNameLst>
                                      </p:cBhvr>
                                      <p:to>
                                        <p:strVal val="visible"/>
                                      </p:to>
                                    </p:set>
                                    <p:animEffect transition="in" filter="wipe(down)">
                                      <p:cBhvr>
                                        <p:cTn id="95" dur="500"/>
                                        <p:tgtEl>
                                          <p:spTgt spid="36"/>
                                        </p:tgtEl>
                                      </p:cBhvr>
                                    </p:animEffect>
                                  </p:childTnLst>
                                </p:cTn>
                              </p:par>
                            </p:childTnLst>
                          </p:cTn>
                        </p:par>
                        <p:par>
                          <p:cTn id="96" fill="hold">
                            <p:stCondLst>
                              <p:cond delay="11500"/>
                            </p:stCondLst>
                            <p:childTnLst>
                              <p:par>
                                <p:cTn id="97" presetID="22" presetClass="entr" presetSubtype="4" fill="hold" grpId="0" nodeType="after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wipe(down)">
                                      <p:cBhvr>
                                        <p:cTn id="9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2" grpId="0" animBg="1"/>
      <p:bldP spid="36" grpId="0" animBg="1"/>
      <p:bldP spid="37" grpId="0" animBg="1"/>
      <p:bldP spid="3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EC70E-EB95-8248-D0AC-A07E4FA6FCD9}"/>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6F3CD749-ECD6-3E4B-C380-3D34723B364C}"/>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خذوا ألواحكم و اكتبوا الكلمة المناسبة للتعريف التالي:</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3C81CE0B-8ED4-4885-147B-19610BF2ECC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6" name="TextBox 7">
            <a:extLst>
              <a:ext uri="{FF2B5EF4-FFF2-40B4-BE49-F238E27FC236}">
                <a16:creationId xmlns:a16="http://schemas.microsoft.com/office/drawing/2014/main" id="{3E7DFE20-4333-E73F-5F4F-C06BE83C2F2F}"/>
              </a:ext>
            </a:extLst>
          </p:cNvPr>
          <p:cNvSpPr txBox="1"/>
          <p:nvPr/>
        </p:nvSpPr>
        <p:spPr>
          <a:xfrm>
            <a:off x="655039" y="3629684"/>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r>
              <a:rPr lang="ar-MA" sz="5400" dirty="0">
                <a:solidFill>
                  <a:srgbClr val="424D7C"/>
                </a:solidFill>
                <a:latin typeface="Microsoft Uighur" panose="02000000000000000000" pitchFamily="2" charset="-78"/>
                <a:cs typeface="Microsoft Uighur" panose="02000000000000000000" pitchFamily="2" charset="-78"/>
              </a:rPr>
              <a:t>تَحَمَّلَ </a:t>
            </a:r>
            <a:r>
              <a:rPr lang="ar-MA" sz="5400" dirty="0" err="1">
                <a:solidFill>
                  <a:srgbClr val="424D7C"/>
                </a:solidFill>
                <a:latin typeface="Microsoft Uighur" panose="02000000000000000000" pitchFamily="2" charset="-78"/>
                <a:cs typeface="Microsoft Uighur" panose="02000000000000000000" pitchFamily="2" charset="-78"/>
              </a:rPr>
              <a:t>ٱلْآلامَ</a:t>
            </a:r>
            <a:r>
              <a:rPr lang="ar-MA" sz="5400" dirty="0">
                <a:solidFill>
                  <a:srgbClr val="424D7C"/>
                </a:solidFill>
                <a:latin typeface="Microsoft Uighur" panose="02000000000000000000" pitchFamily="2" charset="-78"/>
                <a:cs typeface="Microsoft Uighur" panose="02000000000000000000" pitchFamily="2" charset="-78"/>
              </a:rPr>
              <a:t> وَ </a:t>
            </a:r>
            <a:r>
              <a:rPr lang="ar-MA" sz="5400" dirty="0" err="1">
                <a:solidFill>
                  <a:srgbClr val="424D7C"/>
                </a:solidFill>
                <a:latin typeface="Microsoft Uighur" panose="02000000000000000000" pitchFamily="2" charset="-78"/>
                <a:cs typeface="Microsoft Uighur" panose="02000000000000000000" pitchFamily="2" charset="-78"/>
              </a:rPr>
              <a:t>ٱلشَّقاءَ</a:t>
            </a:r>
            <a:r>
              <a:rPr lang="ar-MA" sz="5400" dirty="0">
                <a:solidFill>
                  <a:srgbClr val="424D7C"/>
                </a:solidFill>
                <a:latin typeface="Microsoft Uighur" panose="02000000000000000000" pitchFamily="2" charset="-78"/>
                <a:cs typeface="Microsoft Uighur" panose="02000000000000000000" pitchFamily="2" charset="-78"/>
              </a:rPr>
              <a:t> وَ </a:t>
            </a:r>
            <a:r>
              <a:rPr lang="ar-MA" sz="5400" dirty="0" err="1">
                <a:solidFill>
                  <a:srgbClr val="424D7C"/>
                </a:solidFill>
                <a:latin typeface="Microsoft Uighur" panose="02000000000000000000" pitchFamily="2" charset="-78"/>
                <a:cs typeface="Microsoft Uighur" panose="02000000000000000000" pitchFamily="2" charset="-78"/>
              </a:rPr>
              <a:t>ٱلْعَذابَ</a:t>
            </a:r>
            <a:r>
              <a:rPr lang="ar-MA" sz="5400" dirty="0">
                <a:solidFill>
                  <a:srgbClr val="424D7C"/>
                </a:solidFill>
                <a:latin typeface="Microsoft Uighur" panose="02000000000000000000" pitchFamily="2" charset="-78"/>
                <a:cs typeface="Microsoft Uighur" panose="02000000000000000000" pitchFamily="2" charset="-78"/>
              </a:rPr>
              <a:t>.</a:t>
            </a:r>
          </a:p>
        </p:txBody>
      </p:sp>
      <p:pic>
        <p:nvPicPr>
          <p:cNvPr id="21" name="Espace réservé pour une image  20">
            <a:extLst>
              <a:ext uri="{FF2B5EF4-FFF2-40B4-BE49-F238E27FC236}">
                <a16:creationId xmlns:a16="http://schemas.microsoft.com/office/drawing/2014/main" id="{50C31A26-4253-E4D1-BF13-0C681FC6517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719541177"/>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068A9-FB49-9AE4-CD57-1A7BF6333553}"/>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1B8E8C9A-E0F1-6742-2A5E-643D96DE8513}"/>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صححوا: قاسى</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15058615-9B5E-3708-4515-9419873A32E8}"/>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6" name="TextBox 7">
            <a:extLst>
              <a:ext uri="{FF2B5EF4-FFF2-40B4-BE49-F238E27FC236}">
                <a16:creationId xmlns:a16="http://schemas.microsoft.com/office/drawing/2014/main" id="{331FCA0F-CC0A-3D96-0E88-C044639703BB}"/>
              </a:ext>
            </a:extLst>
          </p:cNvPr>
          <p:cNvSpPr txBox="1"/>
          <p:nvPr/>
        </p:nvSpPr>
        <p:spPr>
          <a:xfrm>
            <a:off x="655039" y="3629684"/>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r>
              <a:rPr lang="ar-MA" sz="5400" dirty="0">
                <a:solidFill>
                  <a:srgbClr val="424D7C"/>
                </a:solidFill>
                <a:latin typeface="Microsoft Uighur" panose="02000000000000000000" pitchFamily="2" charset="-78"/>
                <a:cs typeface="Microsoft Uighur" panose="02000000000000000000" pitchFamily="2" charset="-78"/>
              </a:rPr>
              <a:t>تَحَمَّلَ </a:t>
            </a:r>
            <a:r>
              <a:rPr lang="ar-MA" sz="5400" dirty="0" err="1">
                <a:solidFill>
                  <a:srgbClr val="424D7C"/>
                </a:solidFill>
                <a:latin typeface="Microsoft Uighur" panose="02000000000000000000" pitchFamily="2" charset="-78"/>
                <a:cs typeface="Microsoft Uighur" panose="02000000000000000000" pitchFamily="2" charset="-78"/>
              </a:rPr>
              <a:t>ٱلْآلامَ</a:t>
            </a:r>
            <a:r>
              <a:rPr lang="ar-MA" sz="5400" dirty="0">
                <a:solidFill>
                  <a:srgbClr val="424D7C"/>
                </a:solidFill>
                <a:latin typeface="Microsoft Uighur" panose="02000000000000000000" pitchFamily="2" charset="-78"/>
                <a:cs typeface="Microsoft Uighur" panose="02000000000000000000" pitchFamily="2" charset="-78"/>
              </a:rPr>
              <a:t> وَ </a:t>
            </a:r>
            <a:r>
              <a:rPr lang="ar-MA" sz="5400" dirty="0" err="1">
                <a:solidFill>
                  <a:srgbClr val="424D7C"/>
                </a:solidFill>
                <a:latin typeface="Microsoft Uighur" panose="02000000000000000000" pitchFamily="2" charset="-78"/>
                <a:cs typeface="Microsoft Uighur" panose="02000000000000000000" pitchFamily="2" charset="-78"/>
              </a:rPr>
              <a:t>ٱلشَّقاءَ</a:t>
            </a:r>
            <a:r>
              <a:rPr lang="ar-MA" sz="5400" dirty="0">
                <a:solidFill>
                  <a:srgbClr val="424D7C"/>
                </a:solidFill>
                <a:latin typeface="Microsoft Uighur" panose="02000000000000000000" pitchFamily="2" charset="-78"/>
                <a:cs typeface="Microsoft Uighur" panose="02000000000000000000" pitchFamily="2" charset="-78"/>
              </a:rPr>
              <a:t> وَ </a:t>
            </a:r>
            <a:r>
              <a:rPr lang="ar-MA" sz="5400" dirty="0" err="1">
                <a:solidFill>
                  <a:srgbClr val="424D7C"/>
                </a:solidFill>
                <a:latin typeface="Microsoft Uighur" panose="02000000000000000000" pitchFamily="2" charset="-78"/>
                <a:cs typeface="Microsoft Uighur" panose="02000000000000000000" pitchFamily="2" charset="-78"/>
              </a:rPr>
              <a:t>ٱلْعَذابَ</a:t>
            </a:r>
            <a:r>
              <a:rPr lang="ar-MA" sz="5400" dirty="0">
                <a:solidFill>
                  <a:srgbClr val="424D7C"/>
                </a:solidFill>
                <a:latin typeface="Microsoft Uighur" panose="02000000000000000000" pitchFamily="2" charset="-78"/>
                <a:cs typeface="Microsoft Uighur" panose="02000000000000000000" pitchFamily="2" charset="-78"/>
              </a:rPr>
              <a:t>.</a:t>
            </a:r>
          </a:p>
        </p:txBody>
      </p:sp>
      <p:sp>
        <p:nvSpPr>
          <p:cNvPr id="2" name="TextBox 7">
            <a:extLst>
              <a:ext uri="{FF2B5EF4-FFF2-40B4-BE49-F238E27FC236}">
                <a16:creationId xmlns:a16="http://schemas.microsoft.com/office/drawing/2014/main" id="{A1BF5195-F417-3216-392E-0E8E3F5CCD61}"/>
              </a:ext>
            </a:extLst>
          </p:cNvPr>
          <p:cNvSpPr txBox="1"/>
          <p:nvPr/>
        </p:nvSpPr>
        <p:spPr>
          <a:xfrm>
            <a:off x="3895730" y="2425271"/>
            <a:ext cx="1690928" cy="803045"/>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000" dirty="0">
                <a:solidFill>
                  <a:schemeClr val="accent2">
                    <a:lumMod val="75000"/>
                  </a:schemeClr>
                </a:solidFill>
              </a:rPr>
              <a:t>قاسى</a:t>
            </a:r>
          </a:p>
        </p:txBody>
      </p:sp>
      <p:pic>
        <p:nvPicPr>
          <p:cNvPr id="18" name="Espace réservé pour une image  17">
            <a:extLst>
              <a:ext uri="{FF2B5EF4-FFF2-40B4-BE49-F238E27FC236}">
                <a16:creationId xmlns:a16="http://schemas.microsoft.com/office/drawing/2014/main" id="{95B63A8C-F825-E278-C979-E1829629AF1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324335330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6386D-314E-3D54-066F-EE977C433BFE}"/>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0275D043-A619-3828-D958-567FC5086F3A}"/>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تعريف آخر</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5CDB377B-6498-7EB0-9903-1CEAE64694A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6" name="TextBox 7">
            <a:extLst>
              <a:ext uri="{FF2B5EF4-FFF2-40B4-BE49-F238E27FC236}">
                <a16:creationId xmlns:a16="http://schemas.microsoft.com/office/drawing/2014/main" id="{FB96A1FE-5B67-8B05-BA53-6ED3140508D2}"/>
              </a:ext>
            </a:extLst>
          </p:cNvPr>
          <p:cNvSpPr txBox="1"/>
          <p:nvPr/>
        </p:nvSpPr>
        <p:spPr>
          <a:xfrm>
            <a:off x="655039" y="3629684"/>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أَشْفَقَتْ، حَنَّتْ.</a:t>
            </a:r>
          </a:p>
        </p:txBody>
      </p:sp>
      <p:pic>
        <p:nvPicPr>
          <p:cNvPr id="21" name="Espace réservé pour une image  20">
            <a:extLst>
              <a:ext uri="{FF2B5EF4-FFF2-40B4-BE49-F238E27FC236}">
                <a16:creationId xmlns:a16="http://schemas.microsoft.com/office/drawing/2014/main" id="{27870D9D-3272-4D38-A322-F5C3B0178BD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4075958260"/>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7C522-85F8-A2B5-DF55-EB7D3B72DB87}"/>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07C3A145-BFCE-B4E4-5F0A-968AAAA6D1E4}"/>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صححوا: رَقَّتْ لِحالِهِ</a:t>
            </a:r>
            <a:endParaRPr lang="fr-MA" sz="2400" b="1" dirty="0">
              <a:latin typeface="Microsoft Uighur" panose="02000000000000000000" pitchFamily="2" charset="-78"/>
              <a:cs typeface="Microsoft Uighur" panose="02000000000000000000" pitchFamily="2" charset="-78"/>
            </a:endParaRPr>
          </a:p>
        </p:txBody>
      </p:sp>
      <p:sp>
        <p:nvSpPr>
          <p:cNvPr id="2" name="TextBox 7">
            <a:extLst>
              <a:ext uri="{FF2B5EF4-FFF2-40B4-BE49-F238E27FC236}">
                <a16:creationId xmlns:a16="http://schemas.microsoft.com/office/drawing/2014/main" id="{209B5156-69A1-59DD-219B-57FE4D7C6998}"/>
              </a:ext>
            </a:extLst>
          </p:cNvPr>
          <p:cNvSpPr txBox="1"/>
          <p:nvPr/>
        </p:nvSpPr>
        <p:spPr>
          <a:xfrm>
            <a:off x="3895730" y="2425271"/>
            <a:ext cx="1690928" cy="803045"/>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r>
              <a:rPr lang="ar-MA" sz="4000" dirty="0">
                <a:solidFill>
                  <a:srgbClr val="ED7D31">
                    <a:lumMod val="75000"/>
                  </a:srgbClr>
                </a:solidFill>
              </a:rPr>
              <a:t>رَقَّتْ لِحالِهِ</a:t>
            </a:r>
            <a:endParaRPr kumimoji="0" lang="ar-MA" sz="4000" b="1" i="0" u="none" strike="noStrike" kern="0" cap="none" spc="0" normalizeH="0" baseline="0" noProof="0" dirty="0">
              <a:ln>
                <a:noFill/>
              </a:ln>
              <a:solidFill>
                <a:srgbClr val="ED7D31">
                  <a:lumMod val="75000"/>
                </a:srgbClr>
              </a:solidFill>
              <a:effectLst/>
              <a:highlight>
                <a:srgbClr val="FFFF00"/>
              </a:highlight>
              <a:uLnTx/>
              <a:uFillTx/>
              <a:latin typeface="Microsoft Uighur" panose="02000000000000000000" pitchFamily="2" charset="-78"/>
              <a:cs typeface="Microsoft Uighur" panose="02000000000000000000" pitchFamily="2" charset="-78"/>
              <a:sym typeface="Arial"/>
            </a:endParaRPr>
          </a:p>
        </p:txBody>
      </p:sp>
      <p:pic>
        <p:nvPicPr>
          <p:cNvPr id="18" name="Espace réservé pour une image  17">
            <a:extLst>
              <a:ext uri="{FF2B5EF4-FFF2-40B4-BE49-F238E27FC236}">
                <a16:creationId xmlns:a16="http://schemas.microsoft.com/office/drawing/2014/main" id="{EE41BF2F-1716-018F-5455-643A7B73AF4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3" name="TextBox 7">
            <a:extLst>
              <a:ext uri="{FF2B5EF4-FFF2-40B4-BE49-F238E27FC236}">
                <a16:creationId xmlns:a16="http://schemas.microsoft.com/office/drawing/2014/main" id="{0C047555-3C51-8AFF-96F0-86C904341850}"/>
              </a:ext>
            </a:extLst>
          </p:cNvPr>
          <p:cNvSpPr txBox="1"/>
          <p:nvPr/>
        </p:nvSpPr>
        <p:spPr>
          <a:xfrm>
            <a:off x="655039" y="3629684"/>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أَشْفَقَتْ، حَنَّتْ.</a:t>
            </a:r>
          </a:p>
        </p:txBody>
      </p:sp>
    </p:spTree>
    <p:extLst>
      <p:ext uri="{BB962C8B-B14F-4D97-AF65-F5344CB8AC3E}">
        <p14:creationId xmlns:p14="http://schemas.microsoft.com/office/powerpoint/2010/main" val="17694085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CC0C4-10A9-21D7-D6F1-6202CD7E0DE3}"/>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F44F1469-8B0A-1617-E1A3-FFFB2A1DAA67}"/>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تعريف آخر</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FBAE88C7-B101-F6FF-00DF-B7F7A9307848}"/>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6" name="TextBox 7">
            <a:extLst>
              <a:ext uri="{FF2B5EF4-FFF2-40B4-BE49-F238E27FC236}">
                <a16:creationId xmlns:a16="http://schemas.microsoft.com/office/drawing/2014/main" id="{4E31D718-4432-A343-192A-82CEFB8CD83C}"/>
              </a:ext>
            </a:extLst>
          </p:cNvPr>
          <p:cNvSpPr txBox="1"/>
          <p:nvPr/>
        </p:nvSpPr>
        <p:spPr>
          <a:xfrm>
            <a:off x="655039" y="3629684"/>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algn="ctr"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مُنْشَأَةٌ تُجْرى فيها ٱلتَّجارِبُ وَ </a:t>
            </a:r>
            <a:r>
              <a:rPr kumimoji="0" lang="ar-MA" sz="54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ٱلاِخْتِباراتُ</a:t>
            </a: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p>
        </p:txBody>
      </p:sp>
      <p:pic>
        <p:nvPicPr>
          <p:cNvPr id="21" name="Espace réservé pour une image  20">
            <a:extLst>
              <a:ext uri="{FF2B5EF4-FFF2-40B4-BE49-F238E27FC236}">
                <a16:creationId xmlns:a16="http://schemas.microsoft.com/office/drawing/2014/main" id="{94FB20C6-41C8-BA66-4A00-066DFE85F0F5}"/>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2064836395"/>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7E7B1-8B36-619F-A10F-871BC491E64D}"/>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92AB5C43-B970-F4F4-9B3C-F16A4B66A7F4}"/>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صححوا: مُخْتَبَرٌ</a:t>
            </a:r>
            <a:endParaRPr lang="fr-MA" sz="2400" b="1" dirty="0">
              <a:latin typeface="Microsoft Uighur" panose="02000000000000000000" pitchFamily="2" charset="-78"/>
              <a:cs typeface="Microsoft Uighur" panose="02000000000000000000" pitchFamily="2" charset="-78"/>
            </a:endParaRPr>
          </a:p>
        </p:txBody>
      </p:sp>
      <p:sp>
        <p:nvSpPr>
          <p:cNvPr id="2" name="TextBox 7">
            <a:extLst>
              <a:ext uri="{FF2B5EF4-FFF2-40B4-BE49-F238E27FC236}">
                <a16:creationId xmlns:a16="http://schemas.microsoft.com/office/drawing/2014/main" id="{3DCCAEA7-71B2-8BA8-54BF-601B5E22B723}"/>
              </a:ext>
            </a:extLst>
          </p:cNvPr>
          <p:cNvSpPr txBox="1"/>
          <p:nvPr/>
        </p:nvSpPr>
        <p:spPr>
          <a:xfrm>
            <a:off x="3895730" y="2425271"/>
            <a:ext cx="1690928" cy="803045"/>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r>
              <a:rPr lang="ar-MA" sz="4000" dirty="0">
                <a:solidFill>
                  <a:srgbClr val="ED7D31">
                    <a:lumMod val="75000"/>
                  </a:srgbClr>
                </a:solidFill>
              </a:rPr>
              <a:t>مُخْتَبَرٌ</a:t>
            </a:r>
            <a:endParaRPr kumimoji="0" lang="ar-MA" sz="4000" b="1" i="0" u="none" strike="noStrike" kern="0" cap="none" spc="0" normalizeH="0" baseline="0" noProof="0" dirty="0">
              <a:ln>
                <a:noFill/>
              </a:ln>
              <a:solidFill>
                <a:srgbClr val="ED7D31">
                  <a:lumMod val="75000"/>
                </a:srgbClr>
              </a:solidFill>
              <a:effectLst/>
              <a:highlight>
                <a:srgbClr val="FFFF00"/>
              </a:highlight>
              <a:uLnTx/>
              <a:uFillTx/>
              <a:latin typeface="Microsoft Uighur" panose="02000000000000000000" pitchFamily="2" charset="-78"/>
              <a:cs typeface="Microsoft Uighur" panose="02000000000000000000" pitchFamily="2" charset="-78"/>
              <a:sym typeface="Arial"/>
            </a:endParaRPr>
          </a:p>
        </p:txBody>
      </p:sp>
      <p:pic>
        <p:nvPicPr>
          <p:cNvPr id="18" name="Espace réservé pour une image  17">
            <a:extLst>
              <a:ext uri="{FF2B5EF4-FFF2-40B4-BE49-F238E27FC236}">
                <a16:creationId xmlns:a16="http://schemas.microsoft.com/office/drawing/2014/main" id="{E881D9FC-8F37-9A31-509E-7F8287EDE22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3" name="TextBox 7">
            <a:extLst>
              <a:ext uri="{FF2B5EF4-FFF2-40B4-BE49-F238E27FC236}">
                <a16:creationId xmlns:a16="http://schemas.microsoft.com/office/drawing/2014/main" id="{A9EDD3BC-21C1-9330-1C1D-3DA1C0E62CC9}"/>
              </a:ext>
            </a:extLst>
          </p:cNvPr>
          <p:cNvSpPr txBox="1"/>
          <p:nvPr/>
        </p:nvSpPr>
        <p:spPr>
          <a:xfrm>
            <a:off x="655039" y="3629684"/>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algn="ctr"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مُنْشَأَةٌ تُجْرى فيها ٱلتَّجارِبُ وَ </a:t>
            </a:r>
            <a:r>
              <a:rPr kumimoji="0" lang="ar-MA" sz="54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ٱلاِخْتِباراتُ</a:t>
            </a: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p>
        </p:txBody>
      </p:sp>
    </p:spTree>
    <p:extLst>
      <p:ext uri="{BB962C8B-B14F-4D97-AF65-F5344CB8AC3E}">
        <p14:creationId xmlns:p14="http://schemas.microsoft.com/office/powerpoint/2010/main" val="26301446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266F8-17EC-D2CE-3240-BEB432477B30}"/>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FD7AD9F9-C129-97D6-32DE-F0707F3E35DA}"/>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تعريف آخر</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CA10D8F9-916D-CB43-DC01-E8BB5C7B68B0}"/>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6" name="TextBox 7">
            <a:extLst>
              <a:ext uri="{FF2B5EF4-FFF2-40B4-BE49-F238E27FC236}">
                <a16:creationId xmlns:a16="http://schemas.microsoft.com/office/drawing/2014/main" id="{45383B3D-8591-52CA-CCE9-FE807F3CB3B5}"/>
              </a:ext>
            </a:extLst>
          </p:cNvPr>
          <p:cNvSpPr txBox="1"/>
          <p:nvPr/>
        </p:nvSpPr>
        <p:spPr>
          <a:xfrm>
            <a:off x="655039" y="3629684"/>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algn="ctr"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تَحْويلُ شَيْءٍ بَسيطٍ لِأَداةٍ مُفيدَةٍ.</a:t>
            </a:r>
          </a:p>
        </p:txBody>
      </p:sp>
      <p:pic>
        <p:nvPicPr>
          <p:cNvPr id="21" name="Espace réservé pour une image  20">
            <a:extLst>
              <a:ext uri="{FF2B5EF4-FFF2-40B4-BE49-F238E27FC236}">
                <a16:creationId xmlns:a16="http://schemas.microsoft.com/office/drawing/2014/main" id="{B40C4C33-D1D2-CCDF-0D66-0B54C63A940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326447701"/>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77AD2-F6E3-DDAC-087A-88C70E1A5B43}"/>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030E84FF-1323-E3C5-045C-781A08CAB84A}"/>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صححوا: تَصْنيعٌ</a:t>
            </a:r>
            <a:endParaRPr lang="fr-MA" sz="2400" b="1" dirty="0">
              <a:latin typeface="Microsoft Uighur" panose="02000000000000000000" pitchFamily="2" charset="-78"/>
              <a:cs typeface="Microsoft Uighur" panose="02000000000000000000" pitchFamily="2" charset="-78"/>
            </a:endParaRPr>
          </a:p>
        </p:txBody>
      </p:sp>
      <p:sp>
        <p:nvSpPr>
          <p:cNvPr id="2" name="TextBox 7">
            <a:extLst>
              <a:ext uri="{FF2B5EF4-FFF2-40B4-BE49-F238E27FC236}">
                <a16:creationId xmlns:a16="http://schemas.microsoft.com/office/drawing/2014/main" id="{67C8D496-BF9F-4194-C1EE-45E0935D9848}"/>
              </a:ext>
            </a:extLst>
          </p:cNvPr>
          <p:cNvSpPr txBox="1"/>
          <p:nvPr/>
        </p:nvSpPr>
        <p:spPr>
          <a:xfrm>
            <a:off x="3895730" y="2425271"/>
            <a:ext cx="1690928" cy="803045"/>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r>
              <a:rPr lang="ar-MA" sz="4000" dirty="0">
                <a:solidFill>
                  <a:srgbClr val="ED7D31">
                    <a:lumMod val="75000"/>
                  </a:srgbClr>
                </a:solidFill>
              </a:rPr>
              <a:t>تَصْنيعٌ</a:t>
            </a:r>
            <a:endParaRPr kumimoji="0" lang="ar-MA" sz="4000" b="1" i="0" u="none" strike="noStrike" kern="0" cap="none" spc="0" normalizeH="0" baseline="0" noProof="0" dirty="0">
              <a:ln>
                <a:noFill/>
              </a:ln>
              <a:solidFill>
                <a:srgbClr val="ED7D31">
                  <a:lumMod val="75000"/>
                </a:srgbClr>
              </a:solidFill>
              <a:effectLst/>
              <a:highlight>
                <a:srgbClr val="FFFF00"/>
              </a:highlight>
              <a:uLnTx/>
              <a:uFillTx/>
              <a:latin typeface="Microsoft Uighur" panose="02000000000000000000" pitchFamily="2" charset="-78"/>
              <a:cs typeface="Microsoft Uighur" panose="02000000000000000000" pitchFamily="2" charset="-78"/>
              <a:sym typeface="Arial"/>
            </a:endParaRPr>
          </a:p>
        </p:txBody>
      </p:sp>
      <p:pic>
        <p:nvPicPr>
          <p:cNvPr id="18" name="Espace réservé pour une image  17">
            <a:extLst>
              <a:ext uri="{FF2B5EF4-FFF2-40B4-BE49-F238E27FC236}">
                <a16:creationId xmlns:a16="http://schemas.microsoft.com/office/drawing/2014/main" id="{EB81B042-DC76-7F76-15C5-9CD274FB520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3" name="TextBox 7">
            <a:extLst>
              <a:ext uri="{FF2B5EF4-FFF2-40B4-BE49-F238E27FC236}">
                <a16:creationId xmlns:a16="http://schemas.microsoft.com/office/drawing/2014/main" id="{51794F96-D5F2-F54D-8291-E55DD5E0FE36}"/>
              </a:ext>
            </a:extLst>
          </p:cNvPr>
          <p:cNvSpPr txBox="1"/>
          <p:nvPr/>
        </p:nvSpPr>
        <p:spPr>
          <a:xfrm>
            <a:off x="655039" y="3629684"/>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algn="ctr"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تَحْويلُ شَيْءٍ بَسيطٍ لِأَداةٍ مُفيدَةٍ.</a:t>
            </a:r>
          </a:p>
        </p:txBody>
      </p:sp>
    </p:spTree>
    <p:extLst>
      <p:ext uri="{BB962C8B-B14F-4D97-AF65-F5344CB8AC3E}">
        <p14:creationId xmlns:p14="http://schemas.microsoft.com/office/powerpoint/2010/main" val="426282658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8FD70-1B4D-22E7-09A0-64AACBB48FEA}"/>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3E35C853-1A92-EB33-1CBA-F33A99EDDBA8}"/>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تعريف آخر</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062A083D-6709-D7D6-BAB8-848CBCD6389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6" name="TextBox 7">
            <a:extLst>
              <a:ext uri="{FF2B5EF4-FFF2-40B4-BE49-F238E27FC236}">
                <a16:creationId xmlns:a16="http://schemas.microsoft.com/office/drawing/2014/main" id="{41FA9593-7D03-0448-4A8C-36B7831AA312}"/>
              </a:ext>
            </a:extLst>
          </p:cNvPr>
          <p:cNvSpPr txBox="1"/>
          <p:nvPr/>
        </p:nvSpPr>
        <p:spPr>
          <a:xfrm>
            <a:off x="655039" y="3629684"/>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algn="ctr"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مُدْهِشَةٌ،مُثيرَةٌ،مُحَيِّرَةٌ.</a:t>
            </a:r>
          </a:p>
        </p:txBody>
      </p:sp>
      <p:pic>
        <p:nvPicPr>
          <p:cNvPr id="21" name="Espace réservé pour une image  20">
            <a:extLst>
              <a:ext uri="{FF2B5EF4-FFF2-40B4-BE49-F238E27FC236}">
                <a16:creationId xmlns:a16="http://schemas.microsoft.com/office/drawing/2014/main" id="{C2F5CF47-6159-FD67-7FD0-00FDD52CE66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338583448"/>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8C2FC-5400-EAB0-4780-AE827F2B11A5}"/>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63AFD955-09D8-C42C-9D8A-1250EF28582F}"/>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صححوا: مُذْهِلَةٌ</a:t>
            </a:r>
            <a:endParaRPr lang="fr-MA" sz="2400" b="1" dirty="0">
              <a:latin typeface="Microsoft Uighur" panose="02000000000000000000" pitchFamily="2" charset="-78"/>
              <a:cs typeface="Microsoft Uighur" panose="02000000000000000000" pitchFamily="2" charset="-78"/>
            </a:endParaRPr>
          </a:p>
        </p:txBody>
      </p:sp>
      <p:sp>
        <p:nvSpPr>
          <p:cNvPr id="2" name="TextBox 7">
            <a:extLst>
              <a:ext uri="{FF2B5EF4-FFF2-40B4-BE49-F238E27FC236}">
                <a16:creationId xmlns:a16="http://schemas.microsoft.com/office/drawing/2014/main" id="{9F6EBEE0-E4A9-7230-32D3-F553342BEA44}"/>
              </a:ext>
            </a:extLst>
          </p:cNvPr>
          <p:cNvSpPr txBox="1"/>
          <p:nvPr/>
        </p:nvSpPr>
        <p:spPr>
          <a:xfrm>
            <a:off x="3895730" y="2425271"/>
            <a:ext cx="1690928" cy="803045"/>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r>
              <a:rPr lang="ar-MA" sz="4000" dirty="0">
                <a:solidFill>
                  <a:srgbClr val="ED7D31">
                    <a:lumMod val="75000"/>
                  </a:srgbClr>
                </a:solidFill>
              </a:rPr>
              <a:t>مُذْهِلَةٌ</a:t>
            </a:r>
            <a:endParaRPr kumimoji="0" lang="ar-MA" sz="4000" b="1" i="0" u="none" strike="noStrike" kern="0" cap="none" spc="0" normalizeH="0" baseline="0" noProof="0" dirty="0">
              <a:ln>
                <a:noFill/>
              </a:ln>
              <a:solidFill>
                <a:srgbClr val="ED7D31">
                  <a:lumMod val="75000"/>
                </a:srgbClr>
              </a:solidFill>
              <a:effectLst/>
              <a:highlight>
                <a:srgbClr val="FFFF00"/>
              </a:highlight>
              <a:uLnTx/>
              <a:uFillTx/>
              <a:latin typeface="Microsoft Uighur" panose="02000000000000000000" pitchFamily="2" charset="-78"/>
              <a:cs typeface="Microsoft Uighur" panose="02000000000000000000" pitchFamily="2" charset="-78"/>
              <a:sym typeface="Arial"/>
            </a:endParaRPr>
          </a:p>
        </p:txBody>
      </p:sp>
      <p:pic>
        <p:nvPicPr>
          <p:cNvPr id="18" name="Espace réservé pour une image  17">
            <a:extLst>
              <a:ext uri="{FF2B5EF4-FFF2-40B4-BE49-F238E27FC236}">
                <a16:creationId xmlns:a16="http://schemas.microsoft.com/office/drawing/2014/main" id="{E2BC33CB-A9ED-009A-2524-5FEE8A176C8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3" name="TextBox 7">
            <a:extLst>
              <a:ext uri="{FF2B5EF4-FFF2-40B4-BE49-F238E27FC236}">
                <a16:creationId xmlns:a16="http://schemas.microsoft.com/office/drawing/2014/main" id="{7ABC2B6B-AF62-2663-A1A5-69415893E874}"/>
              </a:ext>
            </a:extLst>
          </p:cNvPr>
          <p:cNvSpPr txBox="1"/>
          <p:nvPr/>
        </p:nvSpPr>
        <p:spPr>
          <a:xfrm>
            <a:off x="655039" y="3629684"/>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algn="ctr"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مُدْهِشَةٌ،مُثيرَةٌ،مُحَيِّرَةٌ.</a:t>
            </a:r>
          </a:p>
        </p:txBody>
      </p:sp>
    </p:spTree>
    <p:extLst>
      <p:ext uri="{BB962C8B-B14F-4D97-AF65-F5344CB8AC3E}">
        <p14:creationId xmlns:p14="http://schemas.microsoft.com/office/powerpoint/2010/main" val="311051070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36B41-E392-5BCD-39A2-CF5390B3E14C}"/>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BD6776D3-7C34-7636-3A7C-A36080F572C3}"/>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تعريف آخر</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8D1BF8B9-130D-4AEF-D9B4-B43C53B3D538}"/>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6" name="TextBox 7">
            <a:extLst>
              <a:ext uri="{FF2B5EF4-FFF2-40B4-BE49-F238E27FC236}">
                <a16:creationId xmlns:a16="http://schemas.microsoft.com/office/drawing/2014/main" id="{64E64EA7-D583-D542-6A25-2B20D1F036B7}"/>
              </a:ext>
            </a:extLst>
          </p:cNvPr>
          <p:cNvSpPr txBox="1"/>
          <p:nvPr/>
        </p:nvSpPr>
        <p:spPr>
          <a:xfrm>
            <a:off x="655039" y="3324636"/>
            <a:ext cx="7833922" cy="1297518"/>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algn="ctr"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شَبَكَةٌ كَبيرَةٌ تَرْبِطُ مَلايينَ </a:t>
            </a:r>
            <a:r>
              <a:rPr kumimoji="0" lang="ar-MA" sz="54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ٱلْأَجْهِزَةِ</a:t>
            </a: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بِبَعْضِها في كُلِّ أَنْحاءِ ٱلْعالَمِ.</a:t>
            </a:r>
          </a:p>
        </p:txBody>
      </p:sp>
      <p:pic>
        <p:nvPicPr>
          <p:cNvPr id="21" name="Espace réservé pour une image  20">
            <a:extLst>
              <a:ext uri="{FF2B5EF4-FFF2-40B4-BE49-F238E27FC236}">
                <a16:creationId xmlns:a16="http://schemas.microsoft.com/office/drawing/2014/main" id="{9C19A462-F287-9B28-5483-A29FBDADC31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2112563266"/>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313C0-F5CD-B7B7-8981-0F5105217546}"/>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748FED31-5C72-2D52-2D61-90B731C75A36}"/>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صححوا: اَلْأَنْتَرْنِتَ</a:t>
            </a:r>
            <a:endParaRPr lang="fr-MA" sz="2400" b="1" dirty="0">
              <a:latin typeface="Microsoft Uighur" panose="02000000000000000000" pitchFamily="2" charset="-78"/>
              <a:cs typeface="Microsoft Uighur" panose="02000000000000000000" pitchFamily="2" charset="-78"/>
            </a:endParaRPr>
          </a:p>
        </p:txBody>
      </p:sp>
      <p:sp>
        <p:nvSpPr>
          <p:cNvPr id="2" name="TextBox 7">
            <a:extLst>
              <a:ext uri="{FF2B5EF4-FFF2-40B4-BE49-F238E27FC236}">
                <a16:creationId xmlns:a16="http://schemas.microsoft.com/office/drawing/2014/main" id="{D80D9E73-DA5A-BEC8-5539-BFB1A4E461AF}"/>
              </a:ext>
            </a:extLst>
          </p:cNvPr>
          <p:cNvSpPr txBox="1"/>
          <p:nvPr/>
        </p:nvSpPr>
        <p:spPr>
          <a:xfrm>
            <a:off x="3895730" y="2425271"/>
            <a:ext cx="1690928" cy="803045"/>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r>
              <a:rPr lang="ar-MA" sz="4000" dirty="0">
                <a:solidFill>
                  <a:srgbClr val="ED7D31">
                    <a:lumMod val="75000"/>
                  </a:srgbClr>
                </a:solidFill>
              </a:rPr>
              <a:t>اَلْأَنْتَرْنِتَ</a:t>
            </a:r>
            <a:endParaRPr kumimoji="0" lang="ar-MA" sz="4000" b="1" i="0" u="none" strike="noStrike" kern="0" cap="none" spc="0" normalizeH="0" baseline="0" noProof="0" dirty="0">
              <a:ln>
                <a:noFill/>
              </a:ln>
              <a:solidFill>
                <a:srgbClr val="ED7D31">
                  <a:lumMod val="75000"/>
                </a:srgbClr>
              </a:solidFill>
              <a:effectLst/>
              <a:highlight>
                <a:srgbClr val="FFFF00"/>
              </a:highlight>
              <a:uLnTx/>
              <a:uFillTx/>
              <a:latin typeface="Microsoft Uighur" panose="02000000000000000000" pitchFamily="2" charset="-78"/>
              <a:cs typeface="Microsoft Uighur" panose="02000000000000000000" pitchFamily="2" charset="-78"/>
              <a:sym typeface="Arial"/>
            </a:endParaRPr>
          </a:p>
        </p:txBody>
      </p:sp>
      <p:pic>
        <p:nvPicPr>
          <p:cNvPr id="18" name="Espace réservé pour une image  17">
            <a:extLst>
              <a:ext uri="{FF2B5EF4-FFF2-40B4-BE49-F238E27FC236}">
                <a16:creationId xmlns:a16="http://schemas.microsoft.com/office/drawing/2014/main" id="{8FE98BEB-8620-F02C-000F-31C255A8945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3" name="TextBox 7">
            <a:extLst>
              <a:ext uri="{FF2B5EF4-FFF2-40B4-BE49-F238E27FC236}">
                <a16:creationId xmlns:a16="http://schemas.microsoft.com/office/drawing/2014/main" id="{A5576CF5-1E3A-2F22-CE47-1EBB9203DB5C}"/>
              </a:ext>
            </a:extLst>
          </p:cNvPr>
          <p:cNvSpPr txBox="1"/>
          <p:nvPr/>
        </p:nvSpPr>
        <p:spPr>
          <a:xfrm>
            <a:off x="655039" y="3324636"/>
            <a:ext cx="7833922" cy="1297518"/>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algn="ctr"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شَبَكَةٌ كَبيرَةٌ تَرْبِطُ مَلايينَ </a:t>
            </a:r>
            <a:r>
              <a:rPr kumimoji="0" lang="ar-MA" sz="54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ٱلْأَجْهِزَةِ</a:t>
            </a: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بِبَعْضِها في كُلِّ أَنْحاءِ ٱلْعالَمِ.</a:t>
            </a:r>
          </a:p>
        </p:txBody>
      </p:sp>
    </p:spTree>
    <p:extLst>
      <p:ext uri="{BB962C8B-B14F-4D97-AF65-F5344CB8AC3E}">
        <p14:creationId xmlns:p14="http://schemas.microsoft.com/office/powerpoint/2010/main" val="247730666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E3099-70E9-5196-8558-98D9852CD877}"/>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FD1986AB-B9FA-BA75-2756-FC3DD215AD95}"/>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تعريف آخر</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33EEDA27-749B-5630-96F7-95FE7695A66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6" name="TextBox 7">
            <a:extLst>
              <a:ext uri="{FF2B5EF4-FFF2-40B4-BE49-F238E27FC236}">
                <a16:creationId xmlns:a16="http://schemas.microsoft.com/office/drawing/2014/main" id="{5987559F-70C6-8E3A-DE0F-DDD28A69326D}"/>
              </a:ext>
            </a:extLst>
          </p:cNvPr>
          <p:cNvSpPr txBox="1"/>
          <p:nvPr/>
        </p:nvSpPr>
        <p:spPr>
          <a:xfrm>
            <a:off x="655039" y="3629684"/>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algn="ctr"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صُنْعُ شَيْءٍ جَديدٍ لَمْ يَكُنْ مَوْجوداً مِنْ قَبْلُ.</a:t>
            </a:r>
          </a:p>
        </p:txBody>
      </p:sp>
      <p:pic>
        <p:nvPicPr>
          <p:cNvPr id="21" name="Espace réservé pour une image  20">
            <a:extLst>
              <a:ext uri="{FF2B5EF4-FFF2-40B4-BE49-F238E27FC236}">
                <a16:creationId xmlns:a16="http://schemas.microsoft.com/office/drawing/2014/main" id="{EFC2F42B-692F-70B5-92C0-AA49DE4474A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2016138524"/>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8BCE8-D846-2F94-4D79-916E75665805}"/>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EEBB63C8-F89C-7DDC-984F-184630A48311}"/>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صححوا: اِخْتِراعٌ</a:t>
            </a:r>
            <a:endParaRPr lang="fr-MA" sz="2400" b="1" dirty="0">
              <a:latin typeface="Microsoft Uighur" panose="02000000000000000000" pitchFamily="2" charset="-78"/>
              <a:cs typeface="Microsoft Uighur" panose="02000000000000000000" pitchFamily="2" charset="-78"/>
            </a:endParaRPr>
          </a:p>
        </p:txBody>
      </p:sp>
      <p:sp>
        <p:nvSpPr>
          <p:cNvPr id="2" name="TextBox 7">
            <a:extLst>
              <a:ext uri="{FF2B5EF4-FFF2-40B4-BE49-F238E27FC236}">
                <a16:creationId xmlns:a16="http://schemas.microsoft.com/office/drawing/2014/main" id="{7215737A-5542-C28B-0E5D-33F12036A5B2}"/>
              </a:ext>
            </a:extLst>
          </p:cNvPr>
          <p:cNvSpPr txBox="1"/>
          <p:nvPr/>
        </p:nvSpPr>
        <p:spPr>
          <a:xfrm>
            <a:off x="3895730" y="2425271"/>
            <a:ext cx="1690928" cy="803045"/>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r>
              <a:rPr lang="ar-MA" sz="4000" dirty="0">
                <a:solidFill>
                  <a:srgbClr val="ED7D31">
                    <a:lumMod val="75000"/>
                  </a:srgbClr>
                </a:solidFill>
              </a:rPr>
              <a:t>اِخْتِراعٌ</a:t>
            </a:r>
            <a:endParaRPr kumimoji="0" lang="ar-MA" sz="4000" b="1" i="0" u="none" strike="noStrike" kern="0" cap="none" spc="0" normalizeH="0" baseline="0" noProof="0" dirty="0">
              <a:ln>
                <a:noFill/>
              </a:ln>
              <a:solidFill>
                <a:srgbClr val="ED7D31">
                  <a:lumMod val="75000"/>
                </a:srgbClr>
              </a:solidFill>
              <a:effectLst/>
              <a:highlight>
                <a:srgbClr val="FFFF00"/>
              </a:highlight>
              <a:uLnTx/>
              <a:uFillTx/>
              <a:latin typeface="Microsoft Uighur" panose="02000000000000000000" pitchFamily="2" charset="-78"/>
              <a:cs typeface="Microsoft Uighur" panose="02000000000000000000" pitchFamily="2" charset="-78"/>
              <a:sym typeface="Arial"/>
            </a:endParaRPr>
          </a:p>
        </p:txBody>
      </p:sp>
      <p:pic>
        <p:nvPicPr>
          <p:cNvPr id="18" name="Espace réservé pour une image  17">
            <a:extLst>
              <a:ext uri="{FF2B5EF4-FFF2-40B4-BE49-F238E27FC236}">
                <a16:creationId xmlns:a16="http://schemas.microsoft.com/office/drawing/2014/main" id="{FFE6DCED-3E4B-E2F7-C9CB-BBE449F88F9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3" name="TextBox 7">
            <a:extLst>
              <a:ext uri="{FF2B5EF4-FFF2-40B4-BE49-F238E27FC236}">
                <a16:creationId xmlns:a16="http://schemas.microsoft.com/office/drawing/2014/main" id="{1EAD595A-1FB9-7F6F-0AF9-4B02E84329FA}"/>
              </a:ext>
            </a:extLst>
          </p:cNvPr>
          <p:cNvSpPr txBox="1"/>
          <p:nvPr/>
        </p:nvSpPr>
        <p:spPr>
          <a:xfrm>
            <a:off x="655039" y="3629684"/>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algn="ctr"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صُنْعُ شَيْءٍ جَديدٍ لَمْ يَكُنْ مَوْجوداً مِنْ قَبْلُ.</a:t>
            </a:r>
          </a:p>
        </p:txBody>
      </p:sp>
    </p:spTree>
    <p:extLst>
      <p:ext uri="{BB962C8B-B14F-4D97-AF65-F5344CB8AC3E}">
        <p14:creationId xmlns:p14="http://schemas.microsoft.com/office/powerpoint/2010/main" val="5442434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195C2-E095-77A5-5C25-C726A696DA0B}"/>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829B0FA7-C534-4311-4D1E-682B8225C220}"/>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تعريف آخر</a:t>
            </a:r>
            <a:endParaRPr lang="fr-MA" sz="2400" b="1" dirty="0">
              <a:latin typeface="Microsoft Uighur" panose="02000000000000000000" pitchFamily="2" charset="-78"/>
              <a:cs typeface="Microsoft Uighur" panose="02000000000000000000" pitchFamily="2" charset="-78"/>
            </a:endParaRPr>
          </a:p>
        </p:txBody>
      </p:sp>
      <p:sp>
        <p:nvSpPr>
          <p:cNvPr id="4" name="Rectangle : coins arrondis 3">
            <a:extLst>
              <a:ext uri="{FF2B5EF4-FFF2-40B4-BE49-F238E27FC236}">
                <a16:creationId xmlns:a16="http://schemas.microsoft.com/office/drawing/2014/main" id="{C7717A51-B73C-C856-1776-D1D87938B542}"/>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6" name="TextBox 7">
            <a:extLst>
              <a:ext uri="{FF2B5EF4-FFF2-40B4-BE49-F238E27FC236}">
                <a16:creationId xmlns:a16="http://schemas.microsoft.com/office/drawing/2014/main" id="{AE22DF63-854E-B5F0-A522-5DE01E00B453}"/>
              </a:ext>
            </a:extLst>
          </p:cNvPr>
          <p:cNvSpPr txBox="1"/>
          <p:nvPr/>
        </p:nvSpPr>
        <p:spPr>
          <a:xfrm>
            <a:off x="655039" y="3629684"/>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algn="ctr"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مَكانٌ لا نَكْشِفُهُ بِسُهولَةٍ.</a:t>
            </a:r>
          </a:p>
        </p:txBody>
      </p:sp>
      <p:pic>
        <p:nvPicPr>
          <p:cNvPr id="21" name="Espace réservé pour une image  20">
            <a:extLst>
              <a:ext uri="{FF2B5EF4-FFF2-40B4-BE49-F238E27FC236}">
                <a16:creationId xmlns:a16="http://schemas.microsoft.com/office/drawing/2014/main" id="{70252C8C-CFBD-5E29-CA2E-E5BC556C4CF5}"/>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2071762409"/>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A4D65-D63C-E306-A1D8-F4E681732186}"/>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0E6C8226-44BD-561A-4D74-4B09A79405B9}"/>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صححوا: عالَمٌ خَفِيٌّ</a:t>
            </a:r>
            <a:endParaRPr lang="fr-MA" sz="2400" b="1" dirty="0">
              <a:latin typeface="Microsoft Uighur" panose="02000000000000000000" pitchFamily="2" charset="-78"/>
              <a:cs typeface="Microsoft Uighur" panose="02000000000000000000" pitchFamily="2" charset="-78"/>
            </a:endParaRPr>
          </a:p>
        </p:txBody>
      </p:sp>
      <p:sp>
        <p:nvSpPr>
          <p:cNvPr id="2" name="TextBox 7">
            <a:extLst>
              <a:ext uri="{FF2B5EF4-FFF2-40B4-BE49-F238E27FC236}">
                <a16:creationId xmlns:a16="http://schemas.microsoft.com/office/drawing/2014/main" id="{9F74DC3B-456B-9FED-60BA-6B1C850632EC}"/>
              </a:ext>
            </a:extLst>
          </p:cNvPr>
          <p:cNvSpPr txBox="1"/>
          <p:nvPr/>
        </p:nvSpPr>
        <p:spPr>
          <a:xfrm>
            <a:off x="3895730" y="2425271"/>
            <a:ext cx="1690928" cy="803045"/>
          </a:xfrm>
          <a:prstGeom prst="roundRect">
            <a:avLst/>
          </a:prstGeom>
          <a:solidFill>
            <a:srgbClr val="ECF8FB"/>
          </a:solidFill>
          <a:ln w="38100" cap="rnd" cmpd="sng">
            <a:noFill/>
            <a:prstDash val="dash"/>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indent="0" algn="ctr" defTabSz="914400" rtl="1" fontAlgn="auto">
              <a:lnSpc>
                <a:spcPct val="100000"/>
              </a:lnSpc>
              <a:spcBef>
                <a:spcPts val="0"/>
              </a:spcBef>
              <a:spcAft>
                <a:spcPts val="0"/>
              </a:spcAft>
              <a:buClr>
                <a:srgbClr val="000000"/>
              </a:buClr>
              <a:buSzTx/>
              <a:buFont typeface="Arial"/>
              <a:buNone/>
              <a:tabLst/>
              <a:defRPr kumimoji="0" sz="9600" b="1" i="0" u="none" strike="noStrike" kern="0" cap="none" spc="0" normalizeH="0" baseline="0">
                <a:ln>
                  <a:noFill/>
                </a:ln>
                <a:solidFill>
                  <a:srgbClr val="424D7B"/>
                </a:solidFill>
                <a:effectLst/>
                <a:uLnTx/>
                <a:uFillTx/>
                <a:latin typeface="Microsoft Uighur" panose="02000000000000000000" pitchFamily="2" charset="-78"/>
                <a:ea typeface="Arial"/>
                <a:cs typeface="Microsoft Uighur" panose="02000000000000000000" pitchFamily="2" charset="-78"/>
                <a:sym typeface="Arial"/>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r>
              <a:rPr lang="ar-MA" sz="4000" dirty="0">
                <a:solidFill>
                  <a:srgbClr val="ED7D31">
                    <a:lumMod val="75000"/>
                  </a:srgbClr>
                </a:solidFill>
              </a:rPr>
              <a:t>عالَمٌ خَفِيٌّ</a:t>
            </a:r>
            <a:endParaRPr kumimoji="0" lang="ar-MA" sz="4000" b="1" i="0" u="none" strike="noStrike" kern="0" cap="none" spc="0" normalizeH="0" baseline="0" noProof="0" dirty="0">
              <a:ln>
                <a:noFill/>
              </a:ln>
              <a:solidFill>
                <a:srgbClr val="ED7D31">
                  <a:lumMod val="75000"/>
                </a:srgbClr>
              </a:solidFill>
              <a:effectLst/>
              <a:highlight>
                <a:srgbClr val="FFFF00"/>
              </a:highlight>
              <a:uLnTx/>
              <a:uFillTx/>
              <a:latin typeface="Microsoft Uighur" panose="02000000000000000000" pitchFamily="2" charset="-78"/>
              <a:cs typeface="Microsoft Uighur" panose="02000000000000000000" pitchFamily="2" charset="-78"/>
              <a:sym typeface="Arial"/>
            </a:endParaRPr>
          </a:p>
        </p:txBody>
      </p:sp>
      <p:pic>
        <p:nvPicPr>
          <p:cNvPr id="18" name="Espace réservé pour une image  17">
            <a:extLst>
              <a:ext uri="{FF2B5EF4-FFF2-40B4-BE49-F238E27FC236}">
                <a16:creationId xmlns:a16="http://schemas.microsoft.com/office/drawing/2014/main" id="{8A866D2E-1293-DDBF-641D-5A0ADC2A066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sp>
        <p:nvSpPr>
          <p:cNvPr id="3" name="TextBox 7">
            <a:extLst>
              <a:ext uri="{FF2B5EF4-FFF2-40B4-BE49-F238E27FC236}">
                <a16:creationId xmlns:a16="http://schemas.microsoft.com/office/drawing/2014/main" id="{AAD0AF00-FDD0-78E5-F9CF-74F5F5241328}"/>
              </a:ext>
            </a:extLst>
          </p:cNvPr>
          <p:cNvSpPr txBox="1"/>
          <p:nvPr/>
        </p:nvSpPr>
        <p:spPr>
          <a:xfrm>
            <a:off x="655039" y="3629684"/>
            <a:ext cx="7833922" cy="687422"/>
          </a:xfrm>
          <a:prstGeom prst="roundRect">
            <a:avLst/>
          </a:prstGeom>
          <a:noFill/>
          <a:ln>
            <a:noFill/>
          </a:ln>
        </p:spPr>
        <p:txBody>
          <a:bodyPr wrap="square" lIns="0" tIns="0" rIns="108000" bIns="0" rtlCol="0" anchor="ctr">
            <a:spAutoFit/>
          </a:bodyPr>
          <a:lstStyle>
            <a:defPPr>
              <a:defRPr lang="en-US"/>
            </a:defPPr>
            <a:lvl1pPr marR="0" lvl="0" indent="0" algn="ctr" defTabSz="914400" rtl="1" fontAlgn="auto">
              <a:lnSpc>
                <a:spcPts val="4300"/>
              </a:lnSpc>
              <a:spcBef>
                <a:spcPts val="0"/>
              </a:spcBef>
              <a:spcAft>
                <a:spcPts val="0"/>
              </a:spcAft>
              <a:buClrTx/>
              <a:buSzTx/>
              <a:buFontTx/>
              <a:buNone/>
              <a:tabLst/>
              <a:defRPr kumimoji="0" sz="3600" b="1" i="0" u="none" strike="noStrike" kern="0" cap="none" spc="0" normalizeH="0" baseline="0">
                <a:ln>
                  <a:noFill/>
                </a:ln>
                <a:solidFill>
                  <a:srgbClr val="5B9BD5">
                    <a:lumMod val="50000"/>
                  </a:srgbClr>
                </a:solidFill>
                <a:effectLst/>
                <a:uLnTx/>
                <a:uFillTx/>
                <a:latin typeface="Calibri" panose="020F0502020204030204" pitchFamily="34" charset="0"/>
                <a:cs typeface="Calibri" panose="020F0502020204030204" pitchFamily="34" charset="0"/>
              </a:defRPr>
            </a:lvl1pPr>
          </a:lstStyle>
          <a:p>
            <a:pPr marL="0" marR="0" lvl="0" indent="0" algn="ctr" defTabSz="914400" rtl="1" eaLnBrk="1" fontAlgn="auto" latinLnBrk="0" hangingPunct="1">
              <a:lnSpc>
                <a:spcPts val="4300"/>
              </a:lnSpc>
              <a:spcBef>
                <a:spcPts val="0"/>
              </a:spcBef>
              <a:spcAft>
                <a:spcPts val="0"/>
              </a:spcAft>
              <a:buClrTx/>
              <a:buSzTx/>
              <a:buFontTx/>
              <a:buNone/>
              <a:tabLst/>
              <a:defRPr/>
            </a:pPr>
            <a:r>
              <a:rPr kumimoji="0" lang="ar-MA" sz="54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مَكانٌ لا نَكْشِفُهُ بِسُهولَةٍ.</a:t>
            </a:r>
          </a:p>
        </p:txBody>
      </p:sp>
    </p:spTree>
    <p:extLst>
      <p:ext uri="{BB962C8B-B14F-4D97-AF65-F5344CB8AC3E}">
        <p14:creationId xmlns:p14="http://schemas.microsoft.com/office/powerpoint/2010/main" val="24079982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AD8B5-97D1-D3B6-EFFD-6A05D4D332AA}"/>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2CDB4824-3B11-A326-E712-E7A6A7BDC74B}"/>
              </a:ext>
            </a:extLst>
          </p:cNvPr>
          <p:cNvSpPr>
            <a:spLocks noGrp="1"/>
          </p:cNvSpPr>
          <p:nvPr>
            <p:ph type="title"/>
          </p:nvPr>
        </p:nvSpPr>
        <p:spPr>
          <a:xfrm>
            <a:off x="86591" y="1184570"/>
            <a:ext cx="7886700" cy="720000"/>
          </a:xfrm>
        </p:spPr>
        <p:txBody>
          <a:bodyPr/>
          <a:lstStyle/>
          <a:p>
            <a:r>
              <a:rPr lang="ar-MA" sz="4000" dirty="0">
                <a:solidFill>
                  <a:srgbClr val="424D7C"/>
                </a:solidFill>
                <a:latin typeface="Microsoft Uighur" panose="02000000000000000000" pitchFamily="2" charset="-78"/>
                <a:cs typeface="Microsoft Uighur" panose="02000000000000000000" pitchFamily="2" charset="-78"/>
              </a:rPr>
              <a:t>ورشة </a:t>
            </a:r>
            <a:r>
              <a:rPr lang="ar-MA" sz="4000" dirty="0" err="1">
                <a:solidFill>
                  <a:srgbClr val="424D7C"/>
                </a:solidFill>
                <a:latin typeface="Microsoft Uighur" panose="02000000000000000000" pitchFamily="2" charset="-78"/>
                <a:cs typeface="Microsoft Uighur" panose="02000000000000000000" pitchFamily="2" charset="-78"/>
              </a:rPr>
              <a:t>القراءة:معجم</a:t>
            </a:r>
            <a:r>
              <a:rPr lang="ar-MA" sz="4000" dirty="0">
                <a:solidFill>
                  <a:srgbClr val="424D7C"/>
                </a:solidFill>
                <a:latin typeface="Microsoft Uighur" panose="02000000000000000000" pitchFamily="2" charset="-78"/>
                <a:cs typeface="Microsoft Uighur" panose="02000000000000000000" pitchFamily="2" charset="-78"/>
              </a:rPr>
              <a:t> و أساليب</a:t>
            </a:r>
            <a:endParaRPr lang="fr-MA" sz="4000" dirty="0">
              <a:solidFill>
                <a:srgbClr val="424D7C"/>
              </a:solidFill>
              <a:latin typeface="Microsoft Uighur" panose="02000000000000000000" pitchFamily="2" charset="-78"/>
              <a:cs typeface="Microsoft Uighur" panose="02000000000000000000" pitchFamily="2" charset="-78"/>
            </a:endParaRPr>
          </a:p>
        </p:txBody>
      </p:sp>
      <p:pic>
        <p:nvPicPr>
          <p:cNvPr id="28" name="Image 27">
            <a:extLst>
              <a:ext uri="{FF2B5EF4-FFF2-40B4-BE49-F238E27FC236}">
                <a16:creationId xmlns:a16="http://schemas.microsoft.com/office/drawing/2014/main" id="{4759D352-BC4A-0C6B-907B-240782DF28C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2433016"/>
            <a:ext cx="7789894" cy="2475869"/>
          </a:xfrm>
          <a:prstGeom prst="rect">
            <a:avLst/>
          </a:prstGeom>
        </p:spPr>
      </p:pic>
      <p:sp>
        <p:nvSpPr>
          <p:cNvPr id="29" name="Espace réservé du texte 5">
            <a:extLst>
              <a:ext uri="{FF2B5EF4-FFF2-40B4-BE49-F238E27FC236}">
                <a16:creationId xmlns:a16="http://schemas.microsoft.com/office/drawing/2014/main" id="{0FF2E1D2-E66E-BCBF-A0DC-AD401A296F31}"/>
              </a:ext>
            </a:extLst>
          </p:cNvPr>
          <p:cNvSpPr txBox="1">
            <a:spLocks/>
          </p:cNvSpPr>
          <p:nvPr/>
        </p:nvSpPr>
        <p:spPr>
          <a:xfrm>
            <a:off x="1498739" y="3522156"/>
            <a:ext cx="541656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SzPct val="50000"/>
            </a:pPr>
            <a:r>
              <a:rPr lang="ar-MA" sz="2800" b="1" dirty="0">
                <a:cs typeface="Microsoft Uighur" panose="02000000000000000000" pitchFamily="2" charset="-78"/>
              </a:rPr>
              <a:t>استراتيجية الاشتقاق.</a:t>
            </a:r>
          </a:p>
          <a:p>
            <a:pPr algn="r" rtl="1">
              <a:buSzPct val="50000"/>
            </a:pPr>
            <a:r>
              <a:rPr lang="ar-MA" sz="2800" b="1" dirty="0">
                <a:cs typeface="Microsoft Uighur" panose="02000000000000000000" pitchFamily="2" charset="-78"/>
              </a:rPr>
              <a:t>أسلوب الشرح و التفسير و صيغه.</a:t>
            </a:r>
            <a:endParaRPr lang="tzm-Arab-MA" sz="2800" b="1" dirty="0">
              <a:cs typeface="Microsoft Uighur" panose="02000000000000000000" pitchFamily="2" charset="-78"/>
            </a:endParaRPr>
          </a:p>
        </p:txBody>
      </p:sp>
      <p:sp>
        <p:nvSpPr>
          <p:cNvPr id="30" name="ZoneTexte 29">
            <a:extLst>
              <a:ext uri="{FF2B5EF4-FFF2-40B4-BE49-F238E27FC236}">
                <a16:creationId xmlns:a16="http://schemas.microsoft.com/office/drawing/2014/main" id="{4A349F93-78A2-ABD9-91CF-F12A75176577}"/>
              </a:ext>
            </a:extLst>
          </p:cNvPr>
          <p:cNvSpPr txBox="1"/>
          <p:nvPr/>
        </p:nvSpPr>
        <p:spPr>
          <a:xfrm>
            <a:off x="5514162" y="2234652"/>
            <a:ext cx="1728358" cy="584775"/>
          </a:xfrm>
          <a:prstGeom prst="rect">
            <a:avLst/>
          </a:prstGeom>
          <a:noFill/>
        </p:spPr>
        <p:txBody>
          <a:bodyPr wrap="none" rtlCol="0">
            <a:spAutoFit/>
          </a:bodyPr>
          <a:lstStyle/>
          <a:p>
            <a:pPr algn="r" rtl="1"/>
            <a:r>
              <a:rPr lang="ar-MA" sz="3200" b="1" dirty="0">
                <a:solidFill>
                  <a:srgbClr val="424D7C"/>
                </a:solidFill>
                <a:latin typeface="Microsoft Uighur" panose="02000000000000000000" pitchFamily="2" charset="-78"/>
                <a:cs typeface="Microsoft Uighur" panose="02000000000000000000" pitchFamily="2" charset="-78"/>
              </a:rPr>
              <a:t>معجم وأساليب</a:t>
            </a:r>
            <a:endParaRPr lang="fr-MA" sz="3200" dirty="0">
              <a:solidFill>
                <a:srgbClr val="424D7C"/>
              </a:solidFill>
              <a:latin typeface="Microsoft Uighur" panose="02000000000000000000" pitchFamily="2" charset="-78"/>
              <a:cs typeface="Microsoft Uighur" panose="02000000000000000000" pitchFamily="2" charset="-78"/>
            </a:endParaRPr>
          </a:p>
        </p:txBody>
      </p:sp>
      <p:pic>
        <p:nvPicPr>
          <p:cNvPr id="2" name="Image 8">
            <a:extLst>
              <a:ext uri="{FF2B5EF4-FFF2-40B4-BE49-F238E27FC236}">
                <a16:creationId xmlns:a16="http://schemas.microsoft.com/office/drawing/2014/main" id="{318303CB-124F-CF0C-F5E6-D94013841A2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18341" y="1394487"/>
            <a:ext cx="360000" cy="360000"/>
          </a:xfrm>
          <a:prstGeom prst="rect">
            <a:avLst/>
          </a:prstGeom>
          <a:ln>
            <a:noFill/>
          </a:ln>
        </p:spPr>
      </p:pic>
      <p:pic>
        <p:nvPicPr>
          <p:cNvPr id="5" name="Image 4">
            <a:extLst>
              <a:ext uri="{FF2B5EF4-FFF2-40B4-BE49-F238E27FC236}">
                <a16:creationId xmlns:a16="http://schemas.microsoft.com/office/drawing/2014/main" id="{EDFBBACA-2845-BD1F-F9A9-DD64CBF422F7}"/>
              </a:ext>
            </a:extLst>
          </p:cNvPr>
          <p:cNvPicPr>
            <a:picLocks noChangeAspect="1"/>
          </p:cNvPicPr>
          <p:nvPr/>
        </p:nvPicPr>
        <p:blipFill>
          <a:blip r:embed="rId4"/>
          <a:srcRect/>
          <a:stretch/>
        </p:blipFill>
        <p:spPr>
          <a:xfrm>
            <a:off x="7242520" y="2588457"/>
            <a:ext cx="730771" cy="735759"/>
          </a:xfrm>
          <a:prstGeom prst="rect">
            <a:avLst/>
          </a:prstGeom>
        </p:spPr>
      </p:pic>
      <p:pic>
        <p:nvPicPr>
          <p:cNvPr id="3" name="Image 2" descr="Une image contenant horloge, cercle, symbole, Graphique&#10;&#10;Le contenu généré par l’IA peut être incorrect.">
            <a:extLst>
              <a:ext uri="{FF2B5EF4-FFF2-40B4-BE49-F238E27FC236}">
                <a16:creationId xmlns:a16="http://schemas.microsoft.com/office/drawing/2014/main" id="{FF63A644-EDFA-D264-75A8-2531FCF3FB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245" y="2314923"/>
            <a:ext cx="475494" cy="547068"/>
          </a:xfrm>
          <a:prstGeom prst="rect">
            <a:avLst/>
          </a:prstGeom>
        </p:spPr>
      </p:pic>
    </p:spTree>
    <p:extLst>
      <p:ext uri="{BB962C8B-B14F-4D97-AF65-F5344CB8AC3E}">
        <p14:creationId xmlns:p14="http://schemas.microsoft.com/office/powerpoint/2010/main" val="10951209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17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6518D-7342-8578-BCB4-DDCE12E2E69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BA568EC-A939-F201-3E8D-7DD45D3548DE}"/>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سنواصل تدربنا  في هذه الحصة على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توظيف </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استراتيجية الاشتقاق و كذلك أسلوب الشرح و التفسير و صيغه.</a:t>
            </a:r>
          </a:p>
        </p:txBody>
      </p:sp>
      <p:pic>
        <p:nvPicPr>
          <p:cNvPr id="6" name="Espace réservé pour une image  5">
            <a:extLst>
              <a:ext uri="{FF2B5EF4-FFF2-40B4-BE49-F238E27FC236}">
                <a16:creationId xmlns:a16="http://schemas.microsoft.com/office/drawing/2014/main" id="{C7338156-CA53-A530-760C-C402792944D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Rectangle : coins arrondis 1">
            <a:extLst>
              <a:ext uri="{FF2B5EF4-FFF2-40B4-BE49-F238E27FC236}">
                <a16:creationId xmlns:a16="http://schemas.microsoft.com/office/drawing/2014/main" id="{524B1837-BA3A-B0D6-A8CC-FC2F37C7F1FA}"/>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F1075BF3-E881-B410-6F4B-397152BCA91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FBD51E89-AAB2-3F24-6096-49981E62AA1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02399701-2550-6F22-19E7-D2A7B3BDC6D4}"/>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55F87"/>
                </a:solidFill>
                <a:latin typeface="Microsoft Uighur" panose="02000000000000000000" pitchFamily="2" charset="-78"/>
                <a:cs typeface="Microsoft Uighur" panose="02000000000000000000" pitchFamily="2" charset="-78"/>
              </a:rPr>
              <a:t>معجم و أساليب</a:t>
            </a:r>
            <a:endParaRPr lang="ar-MA" sz="2400" b="1" dirty="0">
              <a:solidFill>
                <a:srgbClr val="555F87"/>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08A46FF5-43F4-112B-9A9D-6CE677AA392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B85BC321-B803-47D8-B35C-5AB3F6B500E5}"/>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5448D511-2B28-A596-F63D-E0DC590E7D9D}"/>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684FC4F5-1261-9400-F32D-5F4DE21C1D3F}"/>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19560A96-BDDA-E1A8-F5E0-D0EE5868D497}"/>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3" name="ZoneTexte 2">
            <a:extLst>
              <a:ext uri="{FF2B5EF4-FFF2-40B4-BE49-F238E27FC236}">
                <a16:creationId xmlns:a16="http://schemas.microsoft.com/office/drawing/2014/main" id="{3BC9271D-8C1A-BA72-FFE6-56734E0470EB}"/>
              </a:ext>
            </a:extLst>
          </p:cNvPr>
          <p:cNvSpPr txBox="1"/>
          <p:nvPr/>
        </p:nvSpPr>
        <p:spPr>
          <a:xfrm>
            <a:off x="1558868" y="2392396"/>
            <a:ext cx="6165495" cy="1428214"/>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إسْتْراتيجِيَّةُ </a:t>
            </a:r>
            <a:r>
              <a:rPr kumimoji="0" lang="ar-MA" sz="6000" b="1" i="0" u="none" strike="noStrike" kern="1200" cap="none" spc="0" normalizeH="0" baseline="0" noProof="0" dirty="0" err="1">
                <a:ln>
                  <a:noFill/>
                </a:ln>
                <a:solidFill>
                  <a:srgbClr val="424D7C"/>
                </a:solidFill>
                <a:effectLst/>
                <a:uLnTx/>
                <a:uFillTx/>
                <a:latin typeface="Microsoft Uighur" panose="02000000000000000000" pitchFamily="2" charset="-78"/>
                <a:cs typeface="Microsoft Uighur" panose="02000000000000000000" pitchFamily="2" charset="-78"/>
              </a:rPr>
              <a:t>ٱلاِشْتِقاقِ</a:t>
            </a:r>
            <a:endPar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endParaRPr>
          </a:p>
        </p:txBody>
      </p:sp>
      <p:sp>
        <p:nvSpPr>
          <p:cNvPr id="15" name="ZoneTexte 14">
            <a:extLst>
              <a:ext uri="{FF2B5EF4-FFF2-40B4-BE49-F238E27FC236}">
                <a16:creationId xmlns:a16="http://schemas.microsoft.com/office/drawing/2014/main" id="{FC59DB90-5015-9E38-4199-08A19B8830E3}"/>
              </a:ext>
            </a:extLst>
          </p:cNvPr>
          <p:cNvSpPr txBox="1"/>
          <p:nvPr/>
        </p:nvSpPr>
        <p:spPr>
          <a:xfrm>
            <a:off x="1040110" y="4276021"/>
            <a:ext cx="7355528" cy="1428214"/>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أُسْلوبُ ٱلشَّرْحِ وَ </a:t>
            </a:r>
            <a:r>
              <a:rPr kumimoji="0" lang="ar-MA" sz="60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ٱلتَّفْسيرِ</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وَ صِيَغُهُ</a:t>
            </a:r>
            <a:r>
              <a:rPr lang="ar-MA" sz="6000" b="1" dirty="0">
                <a:solidFill>
                  <a:srgbClr val="424D7C"/>
                </a:solidFill>
                <a:latin typeface="Microsoft Uighur" panose="02000000000000000000" pitchFamily="2" charset="-78"/>
                <a:cs typeface="Microsoft Uighur" panose="02000000000000000000" pitchFamily="2" charset="-78"/>
              </a:rPr>
              <a:t>.</a:t>
            </a:r>
            <a:endPar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600051628"/>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AC328-7398-B1FC-BC7E-E2C9E470E73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DB88FCB-0F25-7A0E-8DB1-33667939EC6F}"/>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يذكرنا بالخطوات التي نتبعها لاشتقاق كلمات جديدة؟</a:t>
            </a:r>
          </a:p>
        </p:txBody>
      </p:sp>
      <p:sp>
        <p:nvSpPr>
          <p:cNvPr id="2" name="Rectangle : coins arrondis 1">
            <a:extLst>
              <a:ext uri="{FF2B5EF4-FFF2-40B4-BE49-F238E27FC236}">
                <a16:creationId xmlns:a16="http://schemas.microsoft.com/office/drawing/2014/main" id="{29E803E4-41DD-0215-7D55-D2EE52D74AA5}"/>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7DD08853-9B2B-0A0B-7A9C-B9C429EEDF1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71A7C93B-27C2-6747-7CF2-5593D01C940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B8146CF4-47CE-C9EB-E363-700773A10B4A}"/>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55F87"/>
                </a:solidFill>
                <a:latin typeface="Microsoft Uighur" panose="02000000000000000000" pitchFamily="2" charset="-78"/>
                <a:cs typeface="Microsoft Uighur" panose="02000000000000000000" pitchFamily="2" charset="-78"/>
              </a:rPr>
              <a:t>معجم و أساليب</a:t>
            </a:r>
            <a:endParaRPr lang="ar-MA" sz="2400" b="1" dirty="0">
              <a:solidFill>
                <a:srgbClr val="555F87"/>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00DC35C3-8305-66CD-1D83-0643126F573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E015CC37-4C05-97AF-061F-DB98E601E7C9}"/>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5B518B15-33A4-219E-4EA2-81413818B1E0}"/>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BEB0426A-3C1D-85FB-D9DE-41DDB49ABAF3}"/>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4657CB7C-CC25-CC76-67F2-09A53F0F02E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3" name="ZoneTexte 2">
            <a:extLst>
              <a:ext uri="{FF2B5EF4-FFF2-40B4-BE49-F238E27FC236}">
                <a16:creationId xmlns:a16="http://schemas.microsoft.com/office/drawing/2014/main" id="{B5161198-487C-B6AE-1E95-131A34806912}"/>
              </a:ext>
            </a:extLst>
          </p:cNvPr>
          <p:cNvSpPr txBox="1"/>
          <p:nvPr/>
        </p:nvSpPr>
        <p:spPr>
          <a:xfrm>
            <a:off x="1429407" y="3313124"/>
            <a:ext cx="6042966" cy="1428214"/>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إسْتْراتيجِيَّةُ </a:t>
            </a:r>
            <a:r>
              <a:rPr kumimoji="0" lang="ar-MA" sz="60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ٱلاِشْتِقاقِ</a:t>
            </a:r>
            <a:endPar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17" name="Espace réservé pour une image  16" descr="Une image contenant habits, illustration, clipart, Dessin animé&#10;&#10;Le contenu généré par l’IA peut être incorrect.">
            <a:extLst>
              <a:ext uri="{FF2B5EF4-FFF2-40B4-BE49-F238E27FC236}">
                <a16:creationId xmlns:a16="http://schemas.microsoft.com/office/drawing/2014/main" id="{1CCB6E94-6C4F-E0BC-6684-6088D44A010B}"/>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905355664"/>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34F8C-8AA9-0CEF-C329-5152F4435AB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37F36E1-D18E-9F6F-19D3-CBE0FE095CB1}"/>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من يقرأ؟</a:t>
            </a:r>
          </a:p>
        </p:txBody>
      </p:sp>
      <p:sp>
        <p:nvSpPr>
          <p:cNvPr id="2" name="Rectangle : coins arrondis 1">
            <a:extLst>
              <a:ext uri="{FF2B5EF4-FFF2-40B4-BE49-F238E27FC236}">
                <a16:creationId xmlns:a16="http://schemas.microsoft.com/office/drawing/2014/main" id="{44F0028F-9221-2D97-5F58-052F93C046A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479D61BE-67AB-E659-2A87-33C6F38D869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F31F9988-1556-2DC6-5B17-47395608A55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C9BD4B6F-50C1-7FCE-3713-968F6FBEE1DF}"/>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55F87"/>
                </a:solidFill>
                <a:latin typeface="Microsoft Uighur" panose="02000000000000000000" pitchFamily="2" charset="-78"/>
                <a:cs typeface="Microsoft Uighur" panose="02000000000000000000" pitchFamily="2" charset="-78"/>
              </a:rPr>
              <a:t>معجم و أساليب</a:t>
            </a:r>
            <a:endParaRPr lang="ar-MA" sz="2400" b="1" dirty="0">
              <a:solidFill>
                <a:srgbClr val="555F87"/>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A1051E03-8DA1-ABAC-DCA4-21B01D1587B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73D4D32A-4783-467F-9DB7-C3FEB5A8455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E621FFC7-C56A-99C2-6941-417ED4D0BDAD}"/>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52CE6AE6-9E21-0871-C4F9-B6AF82D8780C}"/>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1EDF4D3C-258A-FE03-11CE-3152DA7A5CD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7" name="Espace réservé pour une image  16" descr="Une image contenant habits, illustration, clipart, Dessin animé&#10;&#10;Le contenu généré par l’IA peut être incorrect.">
            <a:extLst>
              <a:ext uri="{FF2B5EF4-FFF2-40B4-BE49-F238E27FC236}">
                <a16:creationId xmlns:a16="http://schemas.microsoft.com/office/drawing/2014/main" id="{F62E4CCD-3C4A-1978-7C03-431A49A6F4A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grpSp>
        <p:nvGrpSpPr>
          <p:cNvPr id="3" name="Groupe 2">
            <a:extLst>
              <a:ext uri="{FF2B5EF4-FFF2-40B4-BE49-F238E27FC236}">
                <a16:creationId xmlns:a16="http://schemas.microsoft.com/office/drawing/2014/main" id="{7CE5E8A2-384F-A610-0C61-62CDB074B116}"/>
              </a:ext>
            </a:extLst>
          </p:cNvPr>
          <p:cNvGrpSpPr/>
          <p:nvPr/>
        </p:nvGrpSpPr>
        <p:grpSpPr>
          <a:xfrm>
            <a:off x="1860034" y="2606919"/>
            <a:ext cx="6221669" cy="746090"/>
            <a:chOff x="1750741" y="1659065"/>
            <a:chExt cx="6221669" cy="746090"/>
          </a:xfrm>
        </p:grpSpPr>
        <p:sp>
          <p:nvSpPr>
            <p:cNvPr id="14" name="Titre 1">
              <a:extLst>
                <a:ext uri="{FF2B5EF4-FFF2-40B4-BE49-F238E27FC236}">
                  <a16:creationId xmlns:a16="http://schemas.microsoft.com/office/drawing/2014/main" id="{8CA528D8-2810-BD6E-A6C2-0DAAA9625522}"/>
                </a:ext>
              </a:extLst>
            </p:cNvPr>
            <p:cNvSpPr txBox="1">
              <a:spLocks/>
            </p:cNvSpPr>
            <p:nvPr/>
          </p:nvSpPr>
          <p:spPr>
            <a:xfrm>
              <a:off x="1750741" y="1793155"/>
              <a:ext cx="5489442"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a:spcBef>
                  <a:spcPts val="0"/>
                </a:spcBef>
                <a:buClr>
                  <a:srgbClr val="A5A5A5"/>
                </a:buClr>
                <a:buSzPts val="1600"/>
                <a:buFont typeface="Arial"/>
                <a:buNone/>
              </a:pPr>
              <a:r>
                <a:rPr lang="ar-MA" sz="4800" b="1" dirty="0">
                  <a:solidFill>
                    <a:srgbClr val="002060"/>
                  </a:solidFill>
                  <a:latin typeface="Microsoft Uighur" panose="02000000000000000000" pitchFamily="2" charset="-78"/>
                  <a:cs typeface="Microsoft Uighur" panose="02000000000000000000" pitchFamily="2" charset="-78"/>
                  <a:sym typeface="Dosis Medium"/>
                </a:rPr>
                <a:t>أُحَدِّدُ جَذْرَ ٱلْكَلِمَةِ: اَلْحُروفُ </a:t>
              </a:r>
              <a:r>
                <a:rPr lang="ar-MA" sz="4800" b="1" dirty="0" err="1">
                  <a:solidFill>
                    <a:srgbClr val="002060"/>
                  </a:solidFill>
                  <a:latin typeface="Microsoft Uighur" panose="02000000000000000000" pitchFamily="2" charset="-78"/>
                  <a:cs typeface="Microsoft Uighur" panose="02000000000000000000" pitchFamily="2" charset="-78"/>
                  <a:sym typeface="Dosis Medium"/>
                </a:rPr>
                <a:t>ٱلْأَصْلِيَّةُ</a:t>
              </a:r>
              <a:r>
                <a:rPr lang="ar-MA" sz="4800" b="1" dirty="0">
                  <a:solidFill>
                    <a:srgbClr val="002060"/>
                  </a:solidFill>
                  <a:latin typeface="Microsoft Uighur" panose="02000000000000000000" pitchFamily="2" charset="-78"/>
                  <a:cs typeface="Microsoft Uighur" panose="02000000000000000000" pitchFamily="2" charset="-78"/>
                  <a:sym typeface="Dosis Medium"/>
                </a:rPr>
                <a:t>.</a:t>
              </a:r>
              <a:endParaRPr lang="fr-FR" sz="4800" b="1" dirty="0">
                <a:solidFill>
                  <a:srgbClr val="002060"/>
                </a:solidFill>
                <a:highlight>
                  <a:srgbClr val="FFFF00"/>
                </a:highlight>
                <a:latin typeface="Microsoft Uighur" panose="02000000000000000000" pitchFamily="2" charset="-78"/>
                <a:cs typeface="Microsoft Uighur" panose="02000000000000000000" pitchFamily="2" charset="-78"/>
                <a:sym typeface="Dosis Medium"/>
              </a:endParaRPr>
            </a:p>
          </p:txBody>
        </p:sp>
        <p:pic>
          <p:nvPicPr>
            <p:cNvPr id="15" name="Graphique 14" descr="Badge 1 contour">
              <a:extLst>
                <a:ext uri="{FF2B5EF4-FFF2-40B4-BE49-F238E27FC236}">
                  <a16:creationId xmlns:a16="http://schemas.microsoft.com/office/drawing/2014/main" id="{AA6FAC3F-79C2-154E-4170-C122ABAAC41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240183" y="1659065"/>
              <a:ext cx="732227" cy="732227"/>
            </a:xfrm>
            <a:prstGeom prst="rect">
              <a:avLst/>
            </a:prstGeom>
          </p:spPr>
        </p:pic>
      </p:grpSp>
      <p:grpSp>
        <p:nvGrpSpPr>
          <p:cNvPr id="16" name="Groupe 15">
            <a:extLst>
              <a:ext uri="{FF2B5EF4-FFF2-40B4-BE49-F238E27FC236}">
                <a16:creationId xmlns:a16="http://schemas.microsoft.com/office/drawing/2014/main" id="{63B7654E-0862-7B05-B80C-53DD8F2FBAB4}"/>
              </a:ext>
            </a:extLst>
          </p:cNvPr>
          <p:cNvGrpSpPr/>
          <p:nvPr/>
        </p:nvGrpSpPr>
        <p:grpSpPr>
          <a:xfrm>
            <a:off x="1837268" y="3473236"/>
            <a:ext cx="6244435" cy="757710"/>
            <a:chOff x="1750741" y="1647445"/>
            <a:chExt cx="6244435" cy="757710"/>
          </a:xfrm>
        </p:grpSpPr>
        <p:sp>
          <p:nvSpPr>
            <p:cNvPr id="18" name="Titre 1">
              <a:extLst>
                <a:ext uri="{FF2B5EF4-FFF2-40B4-BE49-F238E27FC236}">
                  <a16:creationId xmlns:a16="http://schemas.microsoft.com/office/drawing/2014/main" id="{B8EB0B79-2648-9CBE-C1BF-315217CF5728}"/>
                </a:ext>
              </a:extLst>
            </p:cNvPr>
            <p:cNvSpPr txBox="1">
              <a:spLocks/>
            </p:cNvSpPr>
            <p:nvPr/>
          </p:nvSpPr>
          <p:spPr>
            <a:xfrm>
              <a:off x="1750741" y="1793155"/>
              <a:ext cx="5489442"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a:spcBef>
                  <a:spcPts val="0"/>
                </a:spcBef>
                <a:buClr>
                  <a:srgbClr val="A5A5A5"/>
                </a:buClr>
                <a:buSzPts val="1600"/>
                <a:buFont typeface="Arial"/>
                <a:buNone/>
              </a:pPr>
              <a:r>
                <a:rPr lang="ar-MA" sz="4800" b="1" dirty="0">
                  <a:solidFill>
                    <a:srgbClr val="002060"/>
                  </a:solidFill>
                  <a:latin typeface="Microsoft Uighur" panose="02000000000000000000" pitchFamily="2" charset="-78"/>
                  <a:cs typeface="Microsoft Uighur" panose="02000000000000000000" pitchFamily="2" charset="-78"/>
                  <a:sym typeface="Dosis Medium"/>
                </a:rPr>
                <a:t>أَبْحَثُ عَنْ كَلِماتٍ لَها نَفْسُ </a:t>
              </a:r>
              <a:r>
                <a:rPr lang="ar-MA" sz="4800" b="1" dirty="0" err="1">
                  <a:solidFill>
                    <a:srgbClr val="002060"/>
                  </a:solidFill>
                  <a:latin typeface="Microsoft Uighur" panose="02000000000000000000" pitchFamily="2" charset="-78"/>
                  <a:cs typeface="Microsoft Uighur" panose="02000000000000000000" pitchFamily="2" charset="-78"/>
                  <a:sym typeface="Dosis Medium"/>
                </a:rPr>
                <a:t>ٱلْجَذْرِ</a:t>
              </a:r>
              <a:r>
                <a:rPr lang="ar-MA" sz="4800" b="1" dirty="0">
                  <a:solidFill>
                    <a:srgbClr val="002060"/>
                  </a:solidFill>
                  <a:latin typeface="Microsoft Uighur" panose="02000000000000000000" pitchFamily="2" charset="-78"/>
                  <a:cs typeface="Microsoft Uighur" panose="02000000000000000000" pitchFamily="2" charset="-78"/>
                  <a:sym typeface="Dosis Medium"/>
                </a:rPr>
                <a:t>:</a:t>
              </a:r>
              <a:endParaRPr lang="fr-FR" sz="4800" b="1" dirty="0">
                <a:solidFill>
                  <a:srgbClr val="002060"/>
                </a:solidFill>
                <a:highlight>
                  <a:srgbClr val="FFFF00"/>
                </a:highlight>
                <a:latin typeface="Microsoft Uighur" panose="02000000000000000000" pitchFamily="2" charset="-78"/>
                <a:cs typeface="Microsoft Uighur" panose="02000000000000000000" pitchFamily="2" charset="-78"/>
                <a:sym typeface="Dosis Medium"/>
              </a:endParaRPr>
            </a:p>
          </p:txBody>
        </p:sp>
        <p:pic>
          <p:nvPicPr>
            <p:cNvPr id="19" name="Graphique 18" descr="Badge contour">
              <a:extLst>
                <a:ext uri="{FF2B5EF4-FFF2-40B4-BE49-F238E27FC236}">
                  <a16:creationId xmlns:a16="http://schemas.microsoft.com/office/drawing/2014/main" id="{3EA12965-5A28-F42F-4423-177A6A11991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240183" y="1647445"/>
              <a:ext cx="754993" cy="754993"/>
            </a:xfrm>
            <a:prstGeom prst="rect">
              <a:avLst/>
            </a:prstGeom>
          </p:spPr>
        </p:pic>
      </p:grpSp>
      <p:grpSp>
        <p:nvGrpSpPr>
          <p:cNvPr id="20" name="Groupe 19">
            <a:extLst>
              <a:ext uri="{FF2B5EF4-FFF2-40B4-BE49-F238E27FC236}">
                <a16:creationId xmlns:a16="http://schemas.microsoft.com/office/drawing/2014/main" id="{886C7C3E-8DB5-0B04-C468-A0797F90EC22}"/>
              </a:ext>
            </a:extLst>
          </p:cNvPr>
          <p:cNvGrpSpPr/>
          <p:nvPr/>
        </p:nvGrpSpPr>
        <p:grpSpPr>
          <a:xfrm>
            <a:off x="927183" y="4411072"/>
            <a:ext cx="7154520" cy="742720"/>
            <a:chOff x="796980" y="1662435"/>
            <a:chExt cx="7154520" cy="742720"/>
          </a:xfrm>
        </p:grpSpPr>
        <p:sp>
          <p:nvSpPr>
            <p:cNvPr id="21" name="Titre 1">
              <a:extLst>
                <a:ext uri="{FF2B5EF4-FFF2-40B4-BE49-F238E27FC236}">
                  <a16:creationId xmlns:a16="http://schemas.microsoft.com/office/drawing/2014/main" id="{7719690F-BD68-F03A-73BD-592DD5CB3C56}"/>
                </a:ext>
              </a:extLst>
            </p:cNvPr>
            <p:cNvSpPr txBox="1">
              <a:spLocks/>
            </p:cNvSpPr>
            <p:nvPr/>
          </p:nvSpPr>
          <p:spPr>
            <a:xfrm>
              <a:off x="796980" y="1793155"/>
              <a:ext cx="6443203" cy="612000"/>
            </a:xfrm>
            <a:prstGeom prst="rect">
              <a:avLst/>
            </a:prstGeom>
            <a:noFill/>
            <a:ln>
              <a:noFill/>
            </a:ln>
          </p:spPr>
          <p:txBody>
            <a:bodyPr spcFirstLastPara="1" vert="horz" wrap="square" lIns="91425" tIns="45700" rIns="91425" bIns="45700" rtlCol="0" anchor="ctr" anchorCtr="0">
              <a:noAutofit/>
            </a:bodyPr>
            <a:lstStyle>
              <a:lvl1pPr algn="r" defTabSz="514337" rtl="1"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a:spcBef>
                  <a:spcPts val="0"/>
                </a:spcBef>
                <a:buClr>
                  <a:srgbClr val="A5A5A5"/>
                </a:buClr>
                <a:buSzPts val="1600"/>
                <a:buFont typeface="Arial"/>
                <a:buNone/>
              </a:pPr>
              <a:r>
                <a:rPr lang="ar-MA" sz="4800" b="1" dirty="0">
                  <a:solidFill>
                    <a:srgbClr val="002060"/>
                  </a:solidFill>
                  <a:latin typeface="Microsoft Uighur" panose="02000000000000000000" pitchFamily="2" charset="-78"/>
                  <a:cs typeface="Microsoft Uighur" panose="02000000000000000000" pitchFamily="2" charset="-78"/>
                  <a:sym typeface="Dosis Medium"/>
                </a:rPr>
                <a:t>أَسْأَلُ هَلِ ٱلْكَلِماتُ مُرْتَبِطَةٌ </a:t>
              </a:r>
              <a:r>
                <a:rPr lang="ar-MA" sz="4800" b="1" dirty="0" err="1">
                  <a:solidFill>
                    <a:srgbClr val="002060"/>
                  </a:solidFill>
                  <a:latin typeface="Microsoft Uighur" panose="02000000000000000000" pitchFamily="2" charset="-78"/>
                  <a:cs typeface="Microsoft Uighur" panose="02000000000000000000" pitchFamily="2" charset="-78"/>
                  <a:sym typeface="Dosis Medium"/>
                </a:rPr>
                <a:t>بِٱلْمَعْنى</a:t>
              </a:r>
              <a:r>
                <a:rPr lang="ar-MA" sz="4800" b="1" dirty="0">
                  <a:solidFill>
                    <a:srgbClr val="002060"/>
                  </a:solidFill>
                  <a:latin typeface="Microsoft Uighur" panose="02000000000000000000" pitchFamily="2" charset="-78"/>
                  <a:cs typeface="Microsoft Uighur" panose="02000000000000000000" pitchFamily="2" charset="-78"/>
                  <a:sym typeface="Dosis Medium"/>
                </a:rPr>
                <a:t> نَفْسِهِ؟</a:t>
              </a:r>
              <a:endParaRPr lang="fr-FR" sz="4800" b="1" dirty="0">
                <a:solidFill>
                  <a:srgbClr val="002060"/>
                </a:solidFill>
                <a:highlight>
                  <a:srgbClr val="FFFF00"/>
                </a:highlight>
                <a:latin typeface="Microsoft Uighur" panose="02000000000000000000" pitchFamily="2" charset="-78"/>
                <a:cs typeface="Microsoft Uighur" panose="02000000000000000000" pitchFamily="2" charset="-78"/>
                <a:sym typeface="Dosis Medium"/>
              </a:endParaRPr>
            </a:p>
          </p:txBody>
        </p:sp>
        <p:pic>
          <p:nvPicPr>
            <p:cNvPr id="22" name="Graphique 21" descr="Badge 3 contour">
              <a:extLst>
                <a:ext uri="{FF2B5EF4-FFF2-40B4-BE49-F238E27FC236}">
                  <a16:creationId xmlns:a16="http://schemas.microsoft.com/office/drawing/2014/main" id="{77EE5D65-4F88-22ED-E46F-7B9EFD3F286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240183" y="1662435"/>
              <a:ext cx="711317" cy="711317"/>
            </a:xfrm>
            <a:prstGeom prst="rect">
              <a:avLst/>
            </a:prstGeom>
          </p:spPr>
        </p:pic>
      </p:grpSp>
    </p:spTree>
    <p:extLst>
      <p:ext uri="{BB962C8B-B14F-4D97-AF65-F5344CB8AC3E}">
        <p14:creationId xmlns:p14="http://schemas.microsoft.com/office/powerpoint/2010/main" val="178544389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right)">
                                      <p:cBhvr>
                                        <p:cTn id="11" dur="500"/>
                                        <p:tgtEl>
                                          <p:spTgt spid="16"/>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42F8A-9081-7AFA-0168-78957E41FF6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757AB98-B389-C041-E35C-79C309A091EA}"/>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هيا نتذكر معا استراتيجية الاشتقاق. </a:t>
            </a:r>
          </a:p>
        </p:txBody>
      </p:sp>
      <p:sp>
        <p:nvSpPr>
          <p:cNvPr id="2" name="Rectangle : coins arrondis 1">
            <a:extLst>
              <a:ext uri="{FF2B5EF4-FFF2-40B4-BE49-F238E27FC236}">
                <a16:creationId xmlns:a16="http://schemas.microsoft.com/office/drawing/2014/main" id="{F929E9CD-02D2-4D58-D0D0-702CC5CAB91D}"/>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3C446AB1-0B49-E79A-71D8-D850ED0A84F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0929F883-29E2-CA07-71D4-C926DF7C728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E418B8E8-8C45-6725-8F23-04DF19309480}"/>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55F87"/>
                </a:solidFill>
                <a:latin typeface="Microsoft Uighur" panose="02000000000000000000" pitchFamily="2" charset="-78"/>
                <a:cs typeface="Microsoft Uighur" panose="02000000000000000000" pitchFamily="2" charset="-78"/>
              </a:rPr>
              <a:t>معجم و أساليب</a:t>
            </a:r>
            <a:endParaRPr lang="ar-MA" sz="2400" b="1" dirty="0">
              <a:solidFill>
                <a:srgbClr val="555F87"/>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BD82B06D-26C9-E1BB-08E9-25B333C2461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D1026535-65E0-D0CC-1CBE-5ED7C9F4FD9F}"/>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727699BA-EC5D-56FF-5B9A-A42FEE9D2C57}"/>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8CEDF477-A7EB-CC97-9867-BA90C914BA95}"/>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C9F6E672-4D87-F14B-73E0-0AAE44A0847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a:extLst>
              <a:ext uri="{FF2B5EF4-FFF2-40B4-BE49-F238E27FC236}">
                <a16:creationId xmlns:a16="http://schemas.microsoft.com/office/drawing/2014/main" id="{479120B8-EFF5-B73A-383E-C2AFFDC819F2}"/>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17" name="ZoneTexte 16">
            <a:extLst>
              <a:ext uri="{FF2B5EF4-FFF2-40B4-BE49-F238E27FC236}">
                <a16:creationId xmlns:a16="http://schemas.microsoft.com/office/drawing/2014/main" id="{CA3EFEA7-143D-B05C-8ECF-08C30ED0F22E}"/>
              </a:ext>
            </a:extLst>
          </p:cNvPr>
          <p:cNvSpPr txBox="1"/>
          <p:nvPr/>
        </p:nvSpPr>
        <p:spPr>
          <a:xfrm>
            <a:off x="1429407" y="1709193"/>
            <a:ext cx="6042966" cy="1428214"/>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إسْتْراتيجِيَّةُ </a:t>
            </a:r>
            <a:r>
              <a:rPr kumimoji="0" lang="ar-MA" sz="60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ٱلاِشْتِقاقِ</a:t>
            </a:r>
            <a:endPar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17651537-6711-8137-E23D-4ED3C5880F99}"/>
              </a:ext>
            </a:extLst>
          </p:cNvPr>
          <p:cNvPicPr>
            <a:picLocks noChangeAspect="1"/>
          </p:cNvPicPr>
          <p:nvPr/>
        </p:nvPicPr>
        <p:blipFill>
          <a:blip r:embed="rId7"/>
          <a:stretch>
            <a:fillRect/>
          </a:stretch>
        </p:blipFill>
        <p:spPr>
          <a:xfrm>
            <a:off x="2431614" y="3575028"/>
            <a:ext cx="4563794" cy="1913269"/>
          </a:xfrm>
          <a:prstGeom prst="rect">
            <a:avLst/>
          </a:prstGeom>
        </p:spPr>
      </p:pic>
    </p:spTree>
    <p:extLst>
      <p:ext uri="{BB962C8B-B14F-4D97-AF65-F5344CB8AC3E}">
        <p14:creationId xmlns:p14="http://schemas.microsoft.com/office/powerpoint/2010/main" val="946269629"/>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C4AAE-28D4-3937-89FA-E295324E4C48}"/>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0643336-7697-B84B-BEC8-0222E564389E}"/>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اَلآن سنطبق الخطوات لاشتقاق كلمات جديدة.</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5" name="Espace réservé pour une image  4">
            <a:extLst>
              <a:ext uri="{FF2B5EF4-FFF2-40B4-BE49-F238E27FC236}">
                <a16:creationId xmlns:a16="http://schemas.microsoft.com/office/drawing/2014/main" id="{D3F85DD7-C195-2ABC-CB1A-CFE844315664}"/>
              </a:ext>
            </a:extLst>
          </p:cNvPr>
          <p:cNvPicPr>
            <a:picLocks noGrp="1" noChangeAspect="1"/>
          </p:cNvPicPr>
          <p:nvPr>
            <p:ph type="pic" sz="quarter" idx="12"/>
          </p:nvPr>
        </p:nvPicPr>
        <p:blipFill rotWithShape="1">
          <a:blip r:embed="rId2">
            <a:extLst>
              <a:ext uri="{28A0092B-C50C-407E-A947-70E740481C1C}">
                <a14:useLocalDpi xmlns:a14="http://schemas.microsoft.com/office/drawing/2010/main" val="0"/>
              </a:ext>
            </a:extLst>
          </a:blip>
          <a:srcRect/>
          <a:stretch>
            <a:fillRect/>
          </a:stretch>
        </p:blipFill>
        <p:spPr>
          <a:xfrm>
            <a:off x="7989145" y="756000"/>
            <a:ext cx="716542" cy="716542"/>
          </a:xfrm>
        </p:spPr>
      </p:pic>
      <p:sp>
        <p:nvSpPr>
          <p:cNvPr id="6" name="Rectangle : coins arrondis 5">
            <a:extLst>
              <a:ext uri="{FF2B5EF4-FFF2-40B4-BE49-F238E27FC236}">
                <a16:creationId xmlns:a16="http://schemas.microsoft.com/office/drawing/2014/main" id="{BB806D23-D101-C44C-699E-B5E2FE865D7B}"/>
              </a:ext>
            </a:extLst>
          </p:cNvPr>
          <p:cNvSpPr/>
          <p:nvPr/>
        </p:nvSpPr>
        <p:spPr>
          <a:xfrm>
            <a:off x="4642396" y="1927718"/>
            <a:ext cx="3642985" cy="433004"/>
          </a:xfrm>
          <a:prstGeom prst="roundRect">
            <a:avLst/>
          </a:prstGeom>
          <a:solidFill>
            <a:srgbClr val="ECF8FB"/>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أُحَدِّدُ جَذْرَ </a:t>
            </a:r>
            <a:r>
              <a:rPr kumimoji="0" lang="ar-MA" sz="2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ٱلْكَلِمَةِ:اَلْحُروفُ</a:t>
            </a: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2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ٱلْأَصْلِيَّةُ</a:t>
            </a: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endParaRPr kumimoji="0" lang="fr-FR"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7" name="Oval 80">
            <a:extLst>
              <a:ext uri="{FF2B5EF4-FFF2-40B4-BE49-F238E27FC236}">
                <a16:creationId xmlns:a16="http://schemas.microsoft.com/office/drawing/2014/main" id="{268FF585-A1E8-E972-C811-C181F4E0B424}"/>
              </a:ext>
            </a:extLst>
          </p:cNvPr>
          <p:cNvSpPr>
            <a:spLocks noChangeAspect="1"/>
          </p:cNvSpPr>
          <p:nvPr/>
        </p:nvSpPr>
        <p:spPr>
          <a:xfrm>
            <a:off x="8290029" y="1933841"/>
            <a:ext cx="440397" cy="440397"/>
          </a:xfrm>
          <a:prstGeom prst="ellipse">
            <a:avLst/>
          </a:prstGeom>
          <a:solidFill>
            <a:srgbClr val="00AC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1</a:t>
            </a:r>
            <a:endParaRPr kumimoji="0" lang="fr-MA"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 coins arrondis 7">
            <a:extLst>
              <a:ext uri="{FF2B5EF4-FFF2-40B4-BE49-F238E27FC236}">
                <a16:creationId xmlns:a16="http://schemas.microsoft.com/office/drawing/2014/main" id="{A8588861-EAB3-04C8-EA27-AC80E04BDBB7}"/>
              </a:ext>
            </a:extLst>
          </p:cNvPr>
          <p:cNvSpPr/>
          <p:nvPr/>
        </p:nvSpPr>
        <p:spPr>
          <a:xfrm>
            <a:off x="379140" y="1975403"/>
            <a:ext cx="3682580" cy="433004"/>
          </a:xfrm>
          <a:prstGeom prst="roundRect">
            <a:avLst/>
          </a:prstGeom>
          <a:solidFill>
            <a:srgbClr val="ECF8FB"/>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أَبْحَثُ عَنْ كَلِماتٍ لَها نَفْسُ </a:t>
            </a:r>
            <a:r>
              <a:rPr kumimoji="0" lang="ar-MA" sz="2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ٱلْجَذْرِ</a:t>
            </a: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endParaRPr kumimoji="0" lang="fr-FR"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9" name="Oval 80">
            <a:extLst>
              <a:ext uri="{FF2B5EF4-FFF2-40B4-BE49-F238E27FC236}">
                <a16:creationId xmlns:a16="http://schemas.microsoft.com/office/drawing/2014/main" id="{D4FB20CD-45C8-3215-59DE-9774440ED3E0}"/>
              </a:ext>
            </a:extLst>
          </p:cNvPr>
          <p:cNvSpPr>
            <a:spLocks noChangeAspect="1"/>
          </p:cNvSpPr>
          <p:nvPr/>
        </p:nvSpPr>
        <p:spPr>
          <a:xfrm>
            <a:off x="4038716" y="1975403"/>
            <a:ext cx="440397" cy="440397"/>
          </a:xfrm>
          <a:prstGeom prst="ellipse">
            <a:avLst/>
          </a:prstGeom>
          <a:solidFill>
            <a:srgbClr val="00AC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prstClr val="white"/>
                </a:solidFill>
                <a:effectLst/>
                <a:uLnTx/>
                <a:uFillTx/>
                <a:latin typeface="Calibri" panose="020F0502020204030204"/>
                <a:ea typeface="+mn-ea"/>
                <a:cs typeface="+mn-cs"/>
              </a:rPr>
              <a:t>2</a:t>
            </a:r>
            <a:endParaRPr kumimoji="0" lang="fr-MA"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 coins arrondis 10">
            <a:extLst>
              <a:ext uri="{FF2B5EF4-FFF2-40B4-BE49-F238E27FC236}">
                <a16:creationId xmlns:a16="http://schemas.microsoft.com/office/drawing/2014/main" id="{8A045E03-8CB8-9573-875C-CFFEC74B4C55}"/>
              </a:ext>
            </a:extLst>
          </p:cNvPr>
          <p:cNvSpPr/>
          <p:nvPr/>
        </p:nvSpPr>
        <p:spPr>
          <a:xfrm>
            <a:off x="2635040" y="2751623"/>
            <a:ext cx="3333397" cy="433004"/>
          </a:xfrm>
          <a:prstGeom prst="roundRect">
            <a:avLst/>
          </a:prstGeom>
          <a:solidFill>
            <a:srgbClr val="ECF8FB"/>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أَسْأَلُ هَلِ ٱلْكَلِماتُ مُرْتَبِطَةٌ </a:t>
            </a:r>
            <a:r>
              <a:rPr kumimoji="0" lang="ar-MA" sz="2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بِٱلْمَعْنى</a:t>
            </a: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نَفْسِهِ؟</a:t>
            </a:r>
            <a:endParaRPr kumimoji="0" lang="fr-FR"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2" name="Oval 80">
            <a:extLst>
              <a:ext uri="{FF2B5EF4-FFF2-40B4-BE49-F238E27FC236}">
                <a16:creationId xmlns:a16="http://schemas.microsoft.com/office/drawing/2014/main" id="{1ABD77BA-2B03-9263-49C6-A7D4BBC493B0}"/>
              </a:ext>
            </a:extLst>
          </p:cNvPr>
          <p:cNvSpPr>
            <a:spLocks noChangeAspect="1"/>
          </p:cNvSpPr>
          <p:nvPr/>
        </p:nvSpPr>
        <p:spPr>
          <a:xfrm>
            <a:off x="6023491" y="2751623"/>
            <a:ext cx="440397" cy="440397"/>
          </a:xfrm>
          <a:prstGeom prst="ellipse">
            <a:avLst/>
          </a:prstGeom>
          <a:solidFill>
            <a:srgbClr val="00AC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3</a:t>
            </a:r>
            <a:endParaRPr kumimoji="0" lang="fr-MA"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6981E48-A64E-17B4-1D96-C285C922C4F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9" name="Rectangle 18">
            <a:extLst>
              <a:ext uri="{FF2B5EF4-FFF2-40B4-BE49-F238E27FC236}">
                <a16:creationId xmlns:a16="http://schemas.microsoft.com/office/drawing/2014/main" id="{93E221FA-5656-66FE-F074-153E41065866}"/>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0" name="Rectangle 19">
            <a:extLst>
              <a:ext uri="{FF2B5EF4-FFF2-40B4-BE49-F238E27FC236}">
                <a16:creationId xmlns:a16="http://schemas.microsoft.com/office/drawing/2014/main" id="{9949C3DD-1F08-6750-F769-15D919CF3C6D}"/>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55F87"/>
                </a:solidFill>
                <a:latin typeface="Microsoft Uighur" panose="02000000000000000000" pitchFamily="2" charset="-78"/>
                <a:cs typeface="Microsoft Uighur" panose="02000000000000000000" pitchFamily="2" charset="-78"/>
              </a:rPr>
              <a:t>معجم و أساليب</a:t>
            </a:r>
            <a:endParaRPr lang="ar-MA" sz="2400" b="1" dirty="0">
              <a:solidFill>
                <a:srgbClr val="555F87"/>
              </a:solidFill>
              <a:latin typeface="Microsoft Uighur" panose="02000000000000000000" pitchFamily="2" charset="-78"/>
              <a:cs typeface="Microsoft Uighur" panose="02000000000000000000" pitchFamily="2" charset="-78"/>
            </a:endParaRPr>
          </a:p>
        </p:txBody>
      </p:sp>
      <p:sp>
        <p:nvSpPr>
          <p:cNvPr id="21" name="Rectangle 20">
            <a:extLst>
              <a:ext uri="{FF2B5EF4-FFF2-40B4-BE49-F238E27FC236}">
                <a16:creationId xmlns:a16="http://schemas.microsoft.com/office/drawing/2014/main" id="{098B5867-6002-7BCD-0ECD-67B7A11BC3A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23" name="Google Shape;1246;p5">
            <a:extLst>
              <a:ext uri="{FF2B5EF4-FFF2-40B4-BE49-F238E27FC236}">
                <a16:creationId xmlns:a16="http://schemas.microsoft.com/office/drawing/2014/main" id="{C127D7FE-5478-88A0-50DF-EEF29B176C52}"/>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24" name="Google Shape;1245;p5">
            <a:extLst>
              <a:ext uri="{FF2B5EF4-FFF2-40B4-BE49-F238E27FC236}">
                <a16:creationId xmlns:a16="http://schemas.microsoft.com/office/drawing/2014/main" id="{5051797F-A69F-E449-39E3-FCD1140D7A35}"/>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5" name="Google Shape;1244;p5">
            <a:extLst>
              <a:ext uri="{FF2B5EF4-FFF2-40B4-BE49-F238E27FC236}">
                <a16:creationId xmlns:a16="http://schemas.microsoft.com/office/drawing/2014/main" id="{724F0E37-FA4F-5D7A-BD81-9B58CC24E8C4}"/>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26" name="Image 25">
            <a:extLst>
              <a:ext uri="{FF2B5EF4-FFF2-40B4-BE49-F238E27FC236}">
                <a16:creationId xmlns:a16="http://schemas.microsoft.com/office/drawing/2014/main" id="{E8555177-B152-594C-0C1E-2D2F1D03A930}"/>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grpSp>
        <p:nvGrpSpPr>
          <p:cNvPr id="27" name="Groupe 26">
            <a:extLst>
              <a:ext uri="{FF2B5EF4-FFF2-40B4-BE49-F238E27FC236}">
                <a16:creationId xmlns:a16="http://schemas.microsoft.com/office/drawing/2014/main" id="{20538322-AD02-A7F2-AB21-6204DF42CCD4}"/>
              </a:ext>
            </a:extLst>
          </p:cNvPr>
          <p:cNvGrpSpPr/>
          <p:nvPr/>
        </p:nvGrpSpPr>
        <p:grpSpPr>
          <a:xfrm>
            <a:off x="575915" y="3271167"/>
            <a:ext cx="7839667" cy="3001477"/>
            <a:chOff x="648510" y="2217700"/>
            <a:chExt cx="8136730" cy="3535400"/>
          </a:xfrm>
        </p:grpSpPr>
        <p:pic>
          <p:nvPicPr>
            <p:cNvPr id="28" name="Image 27">
              <a:extLst>
                <a:ext uri="{FF2B5EF4-FFF2-40B4-BE49-F238E27FC236}">
                  <a16:creationId xmlns:a16="http://schemas.microsoft.com/office/drawing/2014/main" id="{D204C7C4-FD8E-E8DB-1C45-F9917B310F98}"/>
                </a:ext>
              </a:extLst>
            </p:cNvPr>
            <p:cNvPicPr>
              <a:picLocks noChangeAspect="1"/>
            </p:cNvPicPr>
            <p:nvPr/>
          </p:nvPicPr>
          <p:blipFill>
            <a:blip r:embed="rId7"/>
            <a:stretch>
              <a:fillRect/>
            </a:stretch>
          </p:blipFill>
          <p:spPr>
            <a:xfrm>
              <a:off x="648510" y="2217700"/>
              <a:ext cx="8136730" cy="3535400"/>
            </a:xfrm>
            <a:prstGeom prst="rect">
              <a:avLst/>
            </a:prstGeom>
          </p:spPr>
        </p:pic>
        <p:sp>
          <p:nvSpPr>
            <p:cNvPr id="29" name="Rectangle : coins arrondis 28">
              <a:extLst>
                <a:ext uri="{FF2B5EF4-FFF2-40B4-BE49-F238E27FC236}">
                  <a16:creationId xmlns:a16="http://schemas.microsoft.com/office/drawing/2014/main" id="{4489B901-C7AA-9DB7-48CD-7E8C19375FC9}"/>
                </a:ext>
              </a:extLst>
            </p:cNvPr>
            <p:cNvSpPr/>
            <p:nvPr/>
          </p:nvSpPr>
          <p:spPr>
            <a:xfrm>
              <a:off x="3556000" y="2570480"/>
              <a:ext cx="2265680" cy="858520"/>
            </a:xfrm>
            <a:prstGeom prst="roundRect">
              <a:avLst/>
            </a:prstGeom>
            <a:solidFill>
              <a:srgbClr val="EFEF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chemeClr val="tx1"/>
                  </a:solidFill>
                  <a:latin typeface="Microsoft Uighur" panose="02000000000000000000" pitchFamily="2" charset="-78"/>
                  <a:cs typeface="Microsoft Uighur" panose="02000000000000000000" pitchFamily="2" charset="-78"/>
                </a:rPr>
                <a:t>اِسْتَعْلَمَ</a:t>
              </a:r>
              <a:endParaRPr lang="fr-FR" sz="5400" b="1" dirty="0">
                <a:solidFill>
                  <a:schemeClr val="tx1"/>
                </a:solidFill>
                <a:latin typeface="Microsoft Uighur" panose="02000000000000000000" pitchFamily="2" charset="-78"/>
                <a:cs typeface="Microsoft Uighur" panose="02000000000000000000" pitchFamily="2" charset="-78"/>
              </a:endParaRPr>
            </a:p>
          </p:txBody>
        </p:sp>
      </p:grpSp>
    </p:spTree>
    <p:extLst>
      <p:ext uri="{BB962C8B-B14F-4D97-AF65-F5344CB8AC3E}">
        <p14:creationId xmlns:p14="http://schemas.microsoft.com/office/powerpoint/2010/main" val="414047437"/>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11478-2BDE-44D5-0F0A-926391C27A5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605DE522-BAA9-F89E-4119-F8EAC48295E5}"/>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ماذا علينا أن نفعل في الخطوة الأولى؟  من يقوم إلى السبورة لتحديد الجذر ؟ </a:t>
            </a:r>
            <a:br>
              <a:rPr lang="ar-MA" sz="2400" b="1" dirty="0">
                <a:solidFill>
                  <a:srgbClr val="A5A5A5"/>
                </a:solidFill>
                <a:latin typeface="Microsoft Uighur" panose="02000000000000000000" pitchFamily="2" charset="-78"/>
                <a:cs typeface="Microsoft Uighur" panose="02000000000000000000" pitchFamily="2" charset="-78"/>
                <a:sym typeface="Dosis Medium"/>
              </a:rPr>
            </a:br>
            <a:r>
              <a:rPr lang="ar-MA" sz="2400" i="1" dirty="0">
                <a:solidFill>
                  <a:srgbClr val="A5A5A5"/>
                </a:solidFill>
                <a:latin typeface="Microsoft Uighur" panose="02000000000000000000" pitchFamily="2" charset="-78"/>
                <a:cs typeface="Microsoft Uighur" panose="02000000000000000000" pitchFamily="2" charset="-78"/>
                <a:sym typeface="Dosis Medium"/>
              </a:rPr>
              <a:t>-يضغط الأستاذ على زر جهاز التحكم ليظهر الجذر.</a:t>
            </a:r>
            <a:endParaRPr lang="fr-FR" sz="2400" i="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6" name="Espace réservé pour une image  18">
            <a:extLst>
              <a:ext uri="{FF2B5EF4-FFF2-40B4-BE49-F238E27FC236}">
                <a16:creationId xmlns:a16="http://schemas.microsoft.com/office/drawing/2014/main" id="{983B4AC1-58DA-F247-C39B-8D0A9A4A6088}"/>
              </a:ext>
            </a:extLst>
          </p:cNvPr>
          <p:cNvPicPr>
            <a:picLocks noGrp="1" noChangeAspect="1"/>
          </p:cNvPicPr>
          <p:nvPr>
            <p:ph type="pic" sz="quarter" idx="12"/>
          </p:nvPr>
        </p:nvPicPr>
        <p:blipFill rotWithShape="1">
          <a:blip r:embed="rId2">
            <a:extLst>
              <a:ext uri="{28A0092B-C50C-407E-A947-70E740481C1C}">
                <a14:useLocalDpi xmlns:a14="http://schemas.microsoft.com/office/drawing/2010/main" val="0"/>
              </a:ext>
            </a:extLst>
          </a:blip>
          <a:srcRect/>
          <a:stretch>
            <a:fillRect/>
          </a:stretch>
        </p:blipFill>
        <p:spPr>
          <a:xfrm>
            <a:off x="7907875" y="693675"/>
            <a:ext cx="777502" cy="777502"/>
          </a:xfrm>
        </p:spPr>
      </p:pic>
      <p:sp>
        <p:nvSpPr>
          <p:cNvPr id="2" name="Rectangle : coins arrondis 1">
            <a:extLst>
              <a:ext uri="{FF2B5EF4-FFF2-40B4-BE49-F238E27FC236}">
                <a16:creationId xmlns:a16="http://schemas.microsoft.com/office/drawing/2014/main" id="{3AB59AFD-212C-1581-0F22-AD37C048A775}"/>
              </a:ext>
            </a:extLst>
          </p:cNvPr>
          <p:cNvSpPr/>
          <p:nvPr/>
        </p:nvSpPr>
        <p:spPr>
          <a:xfrm>
            <a:off x="4642396" y="1927718"/>
            <a:ext cx="3642985" cy="433004"/>
          </a:xfrm>
          <a:prstGeom prst="roundRect">
            <a:avLst/>
          </a:prstGeom>
          <a:solidFill>
            <a:srgbClr val="002060"/>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أُحَدِّدُ جَذْرَ </a:t>
            </a:r>
            <a:r>
              <a:rPr kumimoji="0" lang="ar-MA" sz="2400" b="1" i="0" u="none" strike="noStrike" kern="1200" cap="none" spc="0" normalizeH="0" baseline="0" noProof="0" dirty="0" err="1">
                <a:ln>
                  <a:noFill/>
                </a:ln>
                <a:solidFill>
                  <a:prstClr val="white"/>
                </a:solidFill>
                <a:effectLst/>
                <a:uLnTx/>
                <a:uFillTx/>
                <a:latin typeface="Microsoft Uighur" panose="02000000000000000000" pitchFamily="2" charset="-78"/>
                <a:ea typeface="+mn-ea"/>
                <a:cs typeface="Microsoft Uighur" panose="02000000000000000000" pitchFamily="2" charset="-78"/>
              </a:rPr>
              <a:t>ٱلْكَلِمَةِ:اَلْحُروفُ</a:t>
            </a: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 </a:t>
            </a:r>
            <a:r>
              <a:rPr kumimoji="0" lang="ar-MA" sz="2400" b="1" i="0" u="none" strike="noStrike" kern="1200" cap="none" spc="0" normalizeH="0" baseline="0" noProof="0" dirty="0" err="1">
                <a:ln>
                  <a:noFill/>
                </a:ln>
                <a:solidFill>
                  <a:prstClr val="white"/>
                </a:solidFill>
                <a:effectLst/>
                <a:uLnTx/>
                <a:uFillTx/>
                <a:latin typeface="Microsoft Uighur" panose="02000000000000000000" pitchFamily="2" charset="-78"/>
                <a:ea typeface="+mn-ea"/>
                <a:cs typeface="Microsoft Uighur" panose="02000000000000000000" pitchFamily="2" charset="-78"/>
              </a:rPr>
              <a:t>ٱلْأَصْلِيَّةُ</a:t>
            </a: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a:t>
            </a:r>
            <a:endParaRPr kumimoji="0" lang="fr-FR"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0" name="Oval 80">
            <a:extLst>
              <a:ext uri="{FF2B5EF4-FFF2-40B4-BE49-F238E27FC236}">
                <a16:creationId xmlns:a16="http://schemas.microsoft.com/office/drawing/2014/main" id="{340E2870-5719-F415-091B-27AFA77FFD94}"/>
              </a:ext>
            </a:extLst>
          </p:cNvPr>
          <p:cNvSpPr>
            <a:spLocks noChangeAspect="1"/>
          </p:cNvSpPr>
          <p:nvPr/>
        </p:nvSpPr>
        <p:spPr>
          <a:xfrm>
            <a:off x="8290029" y="1933841"/>
            <a:ext cx="440397" cy="440397"/>
          </a:xfrm>
          <a:prstGeom prst="ellipse">
            <a:avLst/>
          </a:prstGeom>
          <a:solidFill>
            <a:srgbClr val="00AC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1</a:t>
            </a:r>
            <a:endParaRPr kumimoji="0" lang="fr-MA"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 coins arrondis 11">
            <a:extLst>
              <a:ext uri="{FF2B5EF4-FFF2-40B4-BE49-F238E27FC236}">
                <a16:creationId xmlns:a16="http://schemas.microsoft.com/office/drawing/2014/main" id="{1608435A-2CA2-798D-6569-E6171F5384CF}"/>
              </a:ext>
            </a:extLst>
          </p:cNvPr>
          <p:cNvSpPr/>
          <p:nvPr/>
        </p:nvSpPr>
        <p:spPr>
          <a:xfrm>
            <a:off x="379140" y="1975403"/>
            <a:ext cx="3682580" cy="433004"/>
          </a:xfrm>
          <a:prstGeom prst="roundRect">
            <a:avLst/>
          </a:prstGeom>
          <a:solidFill>
            <a:srgbClr val="ECF8FB"/>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أَبْحَثُ عَنْ كَلِماتٍ لَها نَفْسُ </a:t>
            </a:r>
            <a:r>
              <a:rPr kumimoji="0" lang="ar-MA" sz="2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ٱلْجَذْرِ</a:t>
            </a: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endParaRPr kumimoji="0" lang="fr-FR"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3" name="Oval 80">
            <a:extLst>
              <a:ext uri="{FF2B5EF4-FFF2-40B4-BE49-F238E27FC236}">
                <a16:creationId xmlns:a16="http://schemas.microsoft.com/office/drawing/2014/main" id="{411561C9-9BDD-FC0A-7FBC-CDE3C55760BF}"/>
              </a:ext>
            </a:extLst>
          </p:cNvPr>
          <p:cNvSpPr>
            <a:spLocks noChangeAspect="1"/>
          </p:cNvSpPr>
          <p:nvPr/>
        </p:nvSpPr>
        <p:spPr>
          <a:xfrm>
            <a:off x="4038716" y="1975403"/>
            <a:ext cx="440397" cy="440397"/>
          </a:xfrm>
          <a:prstGeom prst="ellipse">
            <a:avLst/>
          </a:prstGeom>
          <a:solidFill>
            <a:srgbClr val="00AC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prstClr val="white"/>
                </a:solidFill>
                <a:effectLst/>
                <a:uLnTx/>
                <a:uFillTx/>
                <a:latin typeface="Calibri" panose="020F0502020204030204"/>
                <a:ea typeface="+mn-ea"/>
                <a:cs typeface="+mn-cs"/>
              </a:rPr>
              <a:t>2</a:t>
            </a:r>
            <a:endParaRPr kumimoji="0" lang="fr-MA"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 coins arrondis 13">
            <a:extLst>
              <a:ext uri="{FF2B5EF4-FFF2-40B4-BE49-F238E27FC236}">
                <a16:creationId xmlns:a16="http://schemas.microsoft.com/office/drawing/2014/main" id="{0119A8F7-FF63-9F05-AF57-B6984CF86FA0}"/>
              </a:ext>
            </a:extLst>
          </p:cNvPr>
          <p:cNvSpPr/>
          <p:nvPr/>
        </p:nvSpPr>
        <p:spPr>
          <a:xfrm>
            <a:off x="2635040" y="2751623"/>
            <a:ext cx="3333397" cy="433004"/>
          </a:xfrm>
          <a:prstGeom prst="roundRect">
            <a:avLst/>
          </a:prstGeom>
          <a:solidFill>
            <a:srgbClr val="ECF8FB"/>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أَسْأَلُ هَلِ ٱلْكَلِماتُ مُرْتَبِطَةٌ </a:t>
            </a:r>
            <a:r>
              <a:rPr kumimoji="0" lang="ar-MA" sz="2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بِٱلْمَعْنى</a:t>
            </a: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نَفْسِهِ؟</a:t>
            </a:r>
            <a:endParaRPr kumimoji="0" lang="fr-FR"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3" name="Oval 80">
            <a:extLst>
              <a:ext uri="{FF2B5EF4-FFF2-40B4-BE49-F238E27FC236}">
                <a16:creationId xmlns:a16="http://schemas.microsoft.com/office/drawing/2014/main" id="{F4B6F7FB-A3AB-EFB1-7006-8D39183FA84C}"/>
              </a:ext>
            </a:extLst>
          </p:cNvPr>
          <p:cNvSpPr>
            <a:spLocks noChangeAspect="1"/>
          </p:cNvSpPr>
          <p:nvPr/>
        </p:nvSpPr>
        <p:spPr>
          <a:xfrm>
            <a:off x="6023491" y="2751623"/>
            <a:ext cx="440397" cy="440397"/>
          </a:xfrm>
          <a:prstGeom prst="ellipse">
            <a:avLst/>
          </a:prstGeom>
          <a:solidFill>
            <a:srgbClr val="00AC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3</a:t>
            </a:r>
            <a:endParaRPr kumimoji="0" lang="fr-MA"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7BD276D-ACA7-AB02-5F40-304F9F2E55D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6" name="Rectangle 15">
            <a:extLst>
              <a:ext uri="{FF2B5EF4-FFF2-40B4-BE49-F238E27FC236}">
                <a16:creationId xmlns:a16="http://schemas.microsoft.com/office/drawing/2014/main" id="{918602FF-69F2-E252-B678-E4DC9031782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7" name="Rectangle 16">
            <a:extLst>
              <a:ext uri="{FF2B5EF4-FFF2-40B4-BE49-F238E27FC236}">
                <a16:creationId xmlns:a16="http://schemas.microsoft.com/office/drawing/2014/main" id="{98D18E06-7D37-BE27-FBCB-77C87F183456}"/>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55F87"/>
                </a:solidFill>
                <a:latin typeface="Microsoft Uighur" panose="02000000000000000000" pitchFamily="2" charset="-78"/>
                <a:cs typeface="Microsoft Uighur" panose="02000000000000000000" pitchFamily="2" charset="-78"/>
              </a:rPr>
              <a:t>معجم و أساليب</a:t>
            </a:r>
            <a:endParaRPr lang="ar-MA" sz="2400" b="1" dirty="0">
              <a:solidFill>
                <a:srgbClr val="555F87"/>
              </a:solidFill>
              <a:latin typeface="Microsoft Uighur" panose="02000000000000000000" pitchFamily="2" charset="-78"/>
              <a:cs typeface="Microsoft Uighur" panose="02000000000000000000" pitchFamily="2" charset="-78"/>
            </a:endParaRPr>
          </a:p>
        </p:txBody>
      </p:sp>
      <p:sp>
        <p:nvSpPr>
          <p:cNvPr id="18" name="Rectangle 17">
            <a:extLst>
              <a:ext uri="{FF2B5EF4-FFF2-40B4-BE49-F238E27FC236}">
                <a16:creationId xmlns:a16="http://schemas.microsoft.com/office/drawing/2014/main" id="{6FFCC501-9220-36E8-54F0-E128AF3D8AC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19" name="Google Shape;1246;p5">
            <a:extLst>
              <a:ext uri="{FF2B5EF4-FFF2-40B4-BE49-F238E27FC236}">
                <a16:creationId xmlns:a16="http://schemas.microsoft.com/office/drawing/2014/main" id="{EEE07097-2914-D172-C2B5-5D24D586FFBC}"/>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20" name="Google Shape;1245;p5">
            <a:extLst>
              <a:ext uri="{FF2B5EF4-FFF2-40B4-BE49-F238E27FC236}">
                <a16:creationId xmlns:a16="http://schemas.microsoft.com/office/drawing/2014/main" id="{41F93294-7CF8-E173-5940-1DEA6D8E4D35}"/>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1" name="Google Shape;1244;p5">
            <a:extLst>
              <a:ext uri="{FF2B5EF4-FFF2-40B4-BE49-F238E27FC236}">
                <a16:creationId xmlns:a16="http://schemas.microsoft.com/office/drawing/2014/main" id="{B7EBE4D8-2ACB-9173-8A21-0498D28A7EAC}"/>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22" name="Image 21">
            <a:extLst>
              <a:ext uri="{FF2B5EF4-FFF2-40B4-BE49-F238E27FC236}">
                <a16:creationId xmlns:a16="http://schemas.microsoft.com/office/drawing/2014/main" id="{9B82224E-B0B7-860C-F0AA-58BB3544F825}"/>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grpSp>
        <p:nvGrpSpPr>
          <p:cNvPr id="24" name="Groupe 23">
            <a:extLst>
              <a:ext uri="{FF2B5EF4-FFF2-40B4-BE49-F238E27FC236}">
                <a16:creationId xmlns:a16="http://schemas.microsoft.com/office/drawing/2014/main" id="{DDE73283-4914-8D8E-892A-531DE0B70D10}"/>
              </a:ext>
            </a:extLst>
          </p:cNvPr>
          <p:cNvGrpSpPr/>
          <p:nvPr/>
        </p:nvGrpSpPr>
        <p:grpSpPr>
          <a:xfrm>
            <a:off x="575915" y="3271167"/>
            <a:ext cx="7839667" cy="3001477"/>
            <a:chOff x="648510" y="2217700"/>
            <a:chExt cx="8136730" cy="3535400"/>
          </a:xfrm>
        </p:grpSpPr>
        <p:pic>
          <p:nvPicPr>
            <p:cNvPr id="25" name="Image 24">
              <a:extLst>
                <a:ext uri="{FF2B5EF4-FFF2-40B4-BE49-F238E27FC236}">
                  <a16:creationId xmlns:a16="http://schemas.microsoft.com/office/drawing/2014/main" id="{2A847D31-916C-01FD-6B48-A5DEE31DF1E8}"/>
                </a:ext>
              </a:extLst>
            </p:cNvPr>
            <p:cNvPicPr>
              <a:picLocks noChangeAspect="1"/>
            </p:cNvPicPr>
            <p:nvPr/>
          </p:nvPicPr>
          <p:blipFill>
            <a:blip r:embed="rId7"/>
            <a:stretch>
              <a:fillRect/>
            </a:stretch>
          </p:blipFill>
          <p:spPr>
            <a:xfrm>
              <a:off x="648510" y="2217700"/>
              <a:ext cx="8136730" cy="3535400"/>
            </a:xfrm>
            <a:prstGeom prst="rect">
              <a:avLst/>
            </a:prstGeom>
          </p:spPr>
        </p:pic>
        <p:sp>
          <p:nvSpPr>
            <p:cNvPr id="26" name="Rectangle : coins arrondis 25">
              <a:extLst>
                <a:ext uri="{FF2B5EF4-FFF2-40B4-BE49-F238E27FC236}">
                  <a16:creationId xmlns:a16="http://schemas.microsoft.com/office/drawing/2014/main" id="{CD792E5C-BA13-1ED1-C525-0FD6355D396B}"/>
                </a:ext>
              </a:extLst>
            </p:cNvPr>
            <p:cNvSpPr/>
            <p:nvPr/>
          </p:nvSpPr>
          <p:spPr>
            <a:xfrm>
              <a:off x="3556000" y="2570480"/>
              <a:ext cx="2265680" cy="858520"/>
            </a:xfrm>
            <a:prstGeom prst="roundRect">
              <a:avLst/>
            </a:prstGeom>
            <a:solidFill>
              <a:srgbClr val="EFEF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chemeClr val="tx1"/>
                  </a:solidFill>
                  <a:latin typeface="Microsoft Uighur" panose="02000000000000000000" pitchFamily="2" charset="-78"/>
                  <a:cs typeface="Microsoft Uighur" panose="02000000000000000000" pitchFamily="2" charset="-78"/>
                </a:rPr>
                <a:t>اِسْتَعْلَمَ</a:t>
              </a:r>
              <a:endParaRPr lang="fr-FR" sz="5400" b="1" dirty="0">
                <a:solidFill>
                  <a:schemeClr val="tx1"/>
                </a:solidFill>
                <a:latin typeface="Microsoft Uighur" panose="02000000000000000000" pitchFamily="2" charset="-78"/>
                <a:cs typeface="Microsoft Uighur" panose="02000000000000000000" pitchFamily="2" charset="-78"/>
              </a:endParaRPr>
            </a:p>
          </p:txBody>
        </p:sp>
      </p:grpSp>
    </p:spTree>
    <p:extLst>
      <p:ext uri="{BB962C8B-B14F-4D97-AF65-F5344CB8AC3E}">
        <p14:creationId xmlns:p14="http://schemas.microsoft.com/office/powerpoint/2010/main" val="3179081111"/>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1F730-7104-31D5-D9EC-3CE4402E985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5B6343E9-5CF9-AE4C-6634-B6EC66E8C642}"/>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صحيح . جذر الكلمة "اِسْتَعْلَمَ" </a:t>
            </a:r>
            <a:r>
              <a:rPr lang="ar-MA" sz="2400" b="1" dirty="0" err="1">
                <a:solidFill>
                  <a:srgbClr val="A5A5A5"/>
                </a:solidFill>
                <a:latin typeface="Microsoft Uighur" panose="02000000000000000000" pitchFamily="2" charset="-78"/>
                <a:cs typeface="Microsoft Uighur" panose="02000000000000000000" pitchFamily="2" charset="-78"/>
                <a:sym typeface="Dosis Medium"/>
              </a:rPr>
              <a:t>هوعَلِمَ</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6" name="Espace réservé pour une image  18">
            <a:extLst>
              <a:ext uri="{FF2B5EF4-FFF2-40B4-BE49-F238E27FC236}">
                <a16:creationId xmlns:a16="http://schemas.microsoft.com/office/drawing/2014/main" id="{489679DB-330C-FC02-B05F-A8F919E4D473}"/>
              </a:ext>
            </a:extLst>
          </p:cNvPr>
          <p:cNvPicPr>
            <a:picLocks noGrp="1" noChangeAspect="1"/>
          </p:cNvPicPr>
          <p:nvPr>
            <p:ph type="pic" sz="quarter" idx="12"/>
          </p:nvPr>
        </p:nvPicPr>
        <p:blipFill rotWithShape="1">
          <a:blip r:embed="rId2">
            <a:extLst>
              <a:ext uri="{28A0092B-C50C-407E-A947-70E740481C1C}">
                <a14:useLocalDpi xmlns:a14="http://schemas.microsoft.com/office/drawing/2010/main" val="0"/>
              </a:ext>
            </a:extLst>
          </a:blip>
          <a:srcRect/>
          <a:stretch>
            <a:fillRect/>
          </a:stretch>
        </p:blipFill>
        <p:spPr>
          <a:xfrm>
            <a:off x="7907875" y="693675"/>
            <a:ext cx="777502" cy="777502"/>
          </a:xfrm>
        </p:spPr>
      </p:pic>
      <p:sp>
        <p:nvSpPr>
          <p:cNvPr id="12" name="Rectangle : coins arrondis 11">
            <a:extLst>
              <a:ext uri="{FF2B5EF4-FFF2-40B4-BE49-F238E27FC236}">
                <a16:creationId xmlns:a16="http://schemas.microsoft.com/office/drawing/2014/main" id="{0F5A4FB7-9226-ECC3-6007-79DBA6FD81D7}"/>
              </a:ext>
            </a:extLst>
          </p:cNvPr>
          <p:cNvSpPr/>
          <p:nvPr/>
        </p:nvSpPr>
        <p:spPr>
          <a:xfrm>
            <a:off x="4642396" y="1927718"/>
            <a:ext cx="3642985" cy="433004"/>
          </a:xfrm>
          <a:prstGeom prst="roundRect">
            <a:avLst/>
          </a:prstGeom>
          <a:solidFill>
            <a:srgbClr val="002060"/>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أُحَدِّدُ جَذْرَ </a:t>
            </a:r>
            <a:r>
              <a:rPr kumimoji="0" lang="ar-MA" sz="2400" b="1" i="0" u="none" strike="noStrike" kern="1200" cap="none" spc="0" normalizeH="0" baseline="0" noProof="0" dirty="0" err="1">
                <a:ln>
                  <a:noFill/>
                </a:ln>
                <a:solidFill>
                  <a:prstClr val="white"/>
                </a:solidFill>
                <a:effectLst/>
                <a:uLnTx/>
                <a:uFillTx/>
                <a:latin typeface="Microsoft Uighur" panose="02000000000000000000" pitchFamily="2" charset="-78"/>
                <a:ea typeface="+mn-ea"/>
                <a:cs typeface="Microsoft Uighur" panose="02000000000000000000" pitchFamily="2" charset="-78"/>
              </a:rPr>
              <a:t>ٱلْكَلِمَةِ:اَلْحُروفُ</a:t>
            </a: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 </a:t>
            </a:r>
            <a:r>
              <a:rPr kumimoji="0" lang="ar-MA" sz="2400" b="1" i="0" u="none" strike="noStrike" kern="1200" cap="none" spc="0" normalizeH="0" baseline="0" noProof="0" dirty="0" err="1">
                <a:ln>
                  <a:noFill/>
                </a:ln>
                <a:solidFill>
                  <a:prstClr val="white"/>
                </a:solidFill>
                <a:effectLst/>
                <a:uLnTx/>
                <a:uFillTx/>
                <a:latin typeface="Microsoft Uighur" panose="02000000000000000000" pitchFamily="2" charset="-78"/>
                <a:ea typeface="+mn-ea"/>
                <a:cs typeface="Microsoft Uighur" panose="02000000000000000000" pitchFamily="2" charset="-78"/>
              </a:rPr>
              <a:t>ٱلْأَصْلِيَّةُ</a:t>
            </a: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a:t>
            </a:r>
            <a:endParaRPr kumimoji="0" lang="fr-FR"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3" name="Oval 80">
            <a:extLst>
              <a:ext uri="{FF2B5EF4-FFF2-40B4-BE49-F238E27FC236}">
                <a16:creationId xmlns:a16="http://schemas.microsoft.com/office/drawing/2014/main" id="{F993C377-8227-6097-AA1D-AEB1AF841226}"/>
              </a:ext>
            </a:extLst>
          </p:cNvPr>
          <p:cNvSpPr>
            <a:spLocks noChangeAspect="1"/>
          </p:cNvSpPr>
          <p:nvPr/>
        </p:nvSpPr>
        <p:spPr>
          <a:xfrm>
            <a:off x="8290029" y="1933841"/>
            <a:ext cx="440397" cy="440397"/>
          </a:xfrm>
          <a:prstGeom prst="ellipse">
            <a:avLst/>
          </a:prstGeom>
          <a:solidFill>
            <a:srgbClr val="00AC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1</a:t>
            </a:r>
            <a:endParaRPr kumimoji="0" lang="fr-MA"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 coins arrondis 13">
            <a:extLst>
              <a:ext uri="{FF2B5EF4-FFF2-40B4-BE49-F238E27FC236}">
                <a16:creationId xmlns:a16="http://schemas.microsoft.com/office/drawing/2014/main" id="{62949380-CF75-2905-13DD-B49068C565B7}"/>
              </a:ext>
            </a:extLst>
          </p:cNvPr>
          <p:cNvSpPr/>
          <p:nvPr/>
        </p:nvSpPr>
        <p:spPr>
          <a:xfrm>
            <a:off x="379140" y="1975403"/>
            <a:ext cx="3682580" cy="433004"/>
          </a:xfrm>
          <a:prstGeom prst="roundRect">
            <a:avLst/>
          </a:prstGeom>
          <a:solidFill>
            <a:srgbClr val="ECF8FB"/>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أَبْحَثُ عَنْ كَلِماتٍ لَها نَفْسُ </a:t>
            </a:r>
            <a:r>
              <a:rPr kumimoji="0" lang="ar-MA" sz="2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ٱلْجَذْرِ</a:t>
            </a: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endParaRPr kumimoji="0" lang="fr-FR"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3" name="Oval 80">
            <a:extLst>
              <a:ext uri="{FF2B5EF4-FFF2-40B4-BE49-F238E27FC236}">
                <a16:creationId xmlns:a16="http://schemas.microsoft.com/office/drawing/2014/main" id="{E9FB0985-9CB5-9EDE-1D4F-43FABAB581B3}"/>
              </a:ext>
            </a:extLst>
          </p:cNvPr>
          <p:cNvSpPr>
            <a:spLocks noChangeAspect="1"/>
          </p:cNvSpPr>
          <p:nvPr/>
        </p:nvSpPr>
        <p:spPr>
          <a:xfrm>
            <a:off x="4038716" y="1975403"/>
            <a:ext cx="440397" cy="440397"/>
          </a:xfrm>
          <a:prstGeom prst="ellipse">
            <a:avLst/>
          </a:prstGeom>
          <a:solidFill>
            <a:srgbClr val="00AC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prstClr val="white"/>
                </a:solidFill>
                <a:effectLst/>
                <a:uLnTx/>
                <a:uFillTx/>
                <a:latin typeface="Calibri" panose="020F0502020204030204"/>
                <a:ea typeface="+mn-ea"/>
                <a:cs typeface="+mn-cs"/>
              </a:rPr>
              <a:t>2</a:t>
            </a:r>
            <a:endParaRPr kumimoji="0" lang="fr-MA"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Rectangle : coins arrondis 23">
            <a:extLst>
              <a:ext uri="{FF2B5EF4-FFF2-40B4-BE49-F238E27FC236}">
                <a16:creationId xmlns:a16="http://schemas.microsoft.com/office/drawing/2014/main" id="{E66D30C8-6C3E-A684-2B3B-BFDCE947EFA2}"/>
              </a:ext>
            </a:extLst>
          </p:cNvPr>
          <p:cNvSpPr/>
          <p:nvPr/>
        </p:nvSpPr>
        <p:spPr>
          <a:xfrm>
            <a:off x="2635040" y="2751623"/>
            <a:ext cx="3333397" cy="433004"/>
          </a:xfrm>
          <a:prstGeom prst="roundRect">
            <a:avLst/>
          </a:prstGeom>
          <a:solidFill>
            <a:srgbClr val="ECF8FB"/>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أَسْأَلُ هَلِ ٱلْكَلِماتُ مُرْتَبِطَةٌ </a:t>
            </a:r>
            <a:r>
              <a:rPr kumimoji="0" lang="ar-MA" sz="2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بِٱلْمَعْنى</a:t>
            </a: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نَفْسِهِ؟</a:t>
            </a:r>
            <a:endParaRPr kumimoji="0" lang="fr-FR"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5" name="Oval 80">
            <a:extLst>
              <a:ext uri="{FF2B5EF4-FFF2-40B4-BE49-F238E27FC236}">
                <a16:creationId xmlns:a16="http://schemas.microsoft.com/office/drawing/2014/main" id="{999E49F8-0079-22F4-F35C-858BC1141207}"/>
              </a:ext>
            </a:extLst>
          </p:cNvPr>
          <p:cNvSpPr>
            <a:spLocks noChangeAspect="1"/>
          </p:cNvSpPr>
          <p:nvPr/>
        </p:nvSpPr>
        <p:spPr>
          <a:xfrm>
            <a:off x="6023491" y="2751623"/>
            <a:ext cx="440397" cy="440397"/>
          </a:xfrm>
          <a:prstGeom prst="ellipse">
            <a:avLst/>
          </a:prstGeom>
          <a:solidFill>
            <a:srgbClr val="00AC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3</a:t>
            </a:r>
            <a:endParaRPr kumimoji="0" lang="fr-MA"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BB141FEC-607C-5A12-8222-95B4B43B00C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0" name="Rectangle 9">
            <a:extLst>
              <a:ext uri="{FF2B5EF4-FFF2-40B4-BE49-F238E27FC236}">
                <a16:creationId xmlns:a16="http://schemas.microsoft.com/office/drawing/2014/main" id="{92350345-A965-03F3-125A-8FDEE2EE76E0}"/>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5" name="Rectangle 14">
            <a:extLst>
              <a:ext uri="{FF2B5EF4-FFF2-40B4-BE49-F238E27FC236}">
                <a16:creationId xmlns:a16="http://schemas.microsoft.com/office/drawing/2014/main" id="{1B463CCE-D11B-70F2-C219-5333508FCB2B}"/>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55F87"/>
                </a:solidFill>
                <a:latin typeface="Microsoft Uighur" panose="02000000000000000000" pitchFamily="2" charset="-78"/>
                <a:cs typeface="Microsoft Uighur" panose="02000000000000000000" pitchFamily="2" charset="-78"/>
              </a:rPr>
              <a:t>معجم و أساليب</a:t>
            </a:r>
            <a:endParaRPr lang="ar-MA" sz="2400" b="1" dirty="0">
              <a:solidFill>
                <a:srgbClr val="555F87"/>
              </a:solidFill>
              <a:latin typeface="Microsoft Uighur" panose="02000000000000000000" pitchFamily="2" charset="-78"/>
              <a:cs typeface="Microsoft Uighur" panose="02000000000000000000" pitchFamily="2" charset="-78"/>
            </a:endParaRPr>
          </a:p>
        </p:txBody>
      </p:sp>
      <p:sp>
        <p:nvSpPr>
          <p:cNvPr id="16" name="Rectangle 15">
            <a:extLst>
              <a:ext uri="{FF2B5EF4-FFF2-40B4-BE49-F238E27FC236}">
                <a16:creationId xmlns:a16="http://schemas.microsoft.com/office/drawing/2014/main" id="{5E103C2B-99B7-D71F-0579-AA5142AAF6E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17" name="Google Shape;1246;p5">
            <a:extLst>
              <a:ext uri="{FF2B5EF4-FFF2-40B4-BE49-F238E27FC236}">
                <a16:creationId xmlns:a16="http://schemas.microsoft.com/office/drawing/2014/main" id="{EBDBAF72-A382-B192-17A9-268FF9F0D8ED}"/>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8" name="Google Shape;1245;p5">
            <a:extLst>
              <a:ext uri="{FF2B5EF4-FFF2-40B4-BE49-F238E27FC236}">
                <a16:creationId xmlns:a16="http://schemas.microsoft.com/office/drawing/2014/main" id="{EC35E6E0-A492-A3C3-51D4-3DA72C1B40AF}"/>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19" name="Google Shape;1244;p5">
            <a:extLst>
              <a:ext uri="{FF2B5EF4-FFF2-40B4-BE49-F238E27FC236}">
                <a16:creationId xmlns:a16="http://schemas.microsoft.com/office/drawing/2014/main" id="{B7543468-E439-FB99-01F4-35D0ABA6800D}"/>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20" name="Image 19">
            <a:extLst>
              <a:ext uri="{FF2B5EF4-FFF2-40B4-BE49-F238E27FC236}">
                <a16:creationId xmlns:a16="http://schemas.microsoft.com/office/drawing/2014/main" id="{351056E0-2495-73B2-B7E1-1218E4EC9CA2}"/>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grpSp>
        <p:nvGrpSpPr>
          <p:cNvPr id="21" name="Groupe 20">
            <a:extLst>
              <a:ext uri="{FF2B5EF4-FFF2-40B4-BE49-F238E27FC236}">
                <a16:creationId xmlns:a16="http://schemas.microsoft.com/office/drawing/2014/main" id="{294DE94D-5BFA-6495-7F46-B50F5F269634}"/>
              </a:ext>
            </a:extLst>
          </p:cNvPr>
          <p:cNvGrpSpPr/>
          <p:nvPr/>
        </p:nvGrpSpPr>
        <p:grpSpPr>
          <a:xfrm>
            <a:off x="575915" y="3271167"/>
            <a:ext cx="7839667" cy="3001477"/>
            <a:chOff x="648510" y="2217700"/>
            <a:chExt cx="8136730" cy="3535400"/>
          </a:xfrm>
        </p:grpSpPr>
        <p:pic>
          <p:nvPicPr>
            <p:cNvPr id="22" name="Image 21">
              <a:extLst>
                <a:ext uri="{FF2B5EF4-FFF2-40B4-BE49-F238E27FC236}">
                  <a16:creationId xmlns:a16="http://schemas.microsoft.com/office/drawing/2014/main" id="{8C2D8497-EFCB-937A-70A4-F7AFD1E8D37C}"/>
                </a:ext>
              </a:extLst>
            </p:cNvPr>
            <p:cNvPicPr>
              <a:picLocks noChangeAspect="1"/>
            </p:cNvPicPr>
            <p:nvPr/>
          </p:nvPicPr>
          <p:blipFill>
            <a:blip r:embed="rId7"/>
            <a:stretch>
              <a:fillRect/>
            </a:stretch>
          </p:blipFill>
          <p:spPr>
            <a:xfrm>
              <a:off x="648510" y="2217700"/>
              <a:ext cx="8136730" cy="3535400"/>
            </a:xfrm>
            <a:prstGeom prst="rect">
              <a:avLst/>
            </a:prstGeom>
          </p:spPr>
        </p:pic>
        <p:sp>
          <p:nvSpPr>
            <p:cNvPr id="26" name="Rectangle : coins arrondis 25">
              <a:extLst>
                <a:ext uri="{FF2B5EF4-FFF2-40B4-BE49-F238E27FC236}">
                  <a16:creationId xmlns:a16="http://schemas.microsoft.com/office/drawing/2014/main" id="{0DB5A6DB-C0CE-441A-D1B6-2B632C4BBE7B}"/>
                </a:ext>
              </a:extLst>
            </p:cNvPr>
            <p:cNvSpPr/>
            <p:nvPr/>
          </p:nvSpPr>
          <p:spPr>
            <a:xfrm>
              <a:off x="3556000" y="2570480"/>
              <a:ext cx="2265680" cy="858520"/>
            </a:xfrm>
            <a:prstGeom prst="roundRect">
              <a:avLst/>
            </a:prstGeom>
            <a:solidFill>
              <a:srgbClr val="EFEF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chemeClr val="tx1"/>
                  </a:solidFill>
                  <a:latin typeface="Microsoft Uighur" panose="02000000000000000000" pitchFamily="2" charset="-78"/>
                  <a:cs typeface="Microsoft Uighur" panose="02000000000000000000" pitchFamily="2" charset="-78"/>
                </a:rPr>
                <a:t>اِسْتَعْلَمَ</a:t>
              </a:r>
              <a:endParaRPr lang="fr-FR" sz="5400" b="1" dirty="0">
                <a:solidFill>
                  <a:schemeClr val="tx1"/>
                </a:solidFill>
                <a:latin typeface="Microsoft Uighur" panose="02000000000000000000" pitchFamily="2" charset="-78"/>
                <a:cs typeface="Microsoft Uighur" panose="02000000000000000000" pitchFamily="2" charset="-78"/>
              </a:endParaRPr>
            </a:p>
          </p:txBody>
        </p:sp>
      </p:grpSp>
      <p:sp>
        <p:nvSpPr>
          <p:cNvPr id="31" name="Rectangle 30">
            <a:extLst>
              <a:ext uri="{FF2B5EF4-FFF2-40B4-BE49-F238E27FC236}">
                <a16:creationId xmlns:a16="http://schemas.microsoft.com/office/drawing/2014/main" id="{008EAFDF-7CAA-BEFA-3349-1794F90472DD}"/>
              </a:ext>
            </a:extLst>
          </p:cNvPr>
          <p:cNvSpPr/>
          <p:nvPr/>
        </p:nvSpPr>
        <p:spPr>
          <a:xfrm>
            <a:off x="1283454" y="3520450"/>
            <a:ext cx="1887512" cy="766028"/>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عَلِمَ</a:t>
            </a:r>
            <a:endParaRPr kumimoji="0" lang="fr-FR"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51731075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6E8D9-D88E-C0FD-47F3-8E90605EB19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456A31A-3789-909A-B56C-0A09436ED7FB}"/>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الآن . من يحدد كلمات لها نفس الجذر</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6" name="Espace réservé pour une image  18">
            <a:extLst>
              <a:ext uri="{FF2B5EF4-FFF2-40B4-BE49-F238E27FC236}">
                <a16:creationId xmlns:a16="http://schemas.microsoft.com/office/drawing/2014/main" id="{32AEBC4C-2E10-4B67-157B-E98329043982}"/>
              </a:ext>
            </a:extLst>
          </p:cNvPr>
          <p:cNvPicPr>
            <a:picLocks noGrp="1" noChangeAspect="1"/>
          </p:cNvPicPr>
          <p:nvPr>
            <p:ph type="pic" sz="quarter" idx="12"/>
          </p:nvPr>
        </p:nvPicPr>
        <p:blipFill rotWithShape="1">
          <a:blip r:embed="rId2">
            <a:extLst>
              <a:ext uri="{28A0092B-C50C-407E-A947-70E740481C1C}">
                <a14:useLocalDpi xmlns:a14="http://schemas.microsoft.com/office/drawing/2010/main" val="0"/>
              </a:ext>
            </a:extLst>
          </a:blip>
          <a:srcRect/>
          <a:stretch>
            <a:fillRect/>
          </a:stretch>
        </p:blipFill>
        <p:spPr>
          <a:xfrm>
            <a:off x="7907875" y="693675"/>
            <a:ext cx="777502" cy="777502"/>
          </a:xfrm>
        </p:spPr>
      </p:pic>
      <p:sp>
        <p:nvSpPr>
          <p:cNvPr id="2" name="Rectangle : coins arrondis 1">
            <a:extLst>
              <a:ext uri="{FF2B5EF4-FFF2-40B4-BE49-F238E27FC236}">
                <a16:creationId xmlns:a16="http://schemas.microsoft.com/office/drawing/2014/main" id="{984D724A-D89B-7C43-B295-C817752F3933}"/>
              </a:ext>
            </a:extLst>
          </p:cNvPr>
          <p:cNvSpPr/>
          <p:nvPr/>
        </p:nvSpPr>
        <p:spPr>
          <a:xfrm>
            <a:off x="4642396" y="1927718"/>
            <a:ext cx="3642985" cy="433004"/>
          </a:xfrm>
          <a:prstGeom prst="roundRect">
            <a:avLst/>
          </a:prstGeom>
          <a:solidFill>
            <a:srgbClr val="ECF8FB"/>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أُحَدِّدُ جَذْرَ </a:t>
            </a:r>
            <a:r>
              <a:rPr kumimoji="0" lang="ar-MA" sz="2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ٱلْكَلِمَةِ:اَلْحُروفُ</a:t>
            </a: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2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ٱلْأَصْلِيَّةُ</a:t>
            </a: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endParaRPr kumimoji="0" lang="fr-FR"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0" name="Oval 80">
            <a:extLst>
              <a:ext uri="{FF2B5EF4-FFF2-40B4-BE49-F238E27FC236}">
                <a16:creationId xmlns:a16="http://schemas.microsoft.com/office/drawing/2014/main" id="{8E0D2EA2-A81D-713B-1AE0-96FA927551C0}"/>
              </a:ext>
            </a:extLst>
          </p:cNvPr>
          <p:cNvSpPr>
            <a:spLocks noChangeAspect="1"/>
          </p:cNvSpPr>
          <p:nvPr/>
        </p:nvSpPr>
        <p:spPr>
          <a:xfrm>
            <a:off x="8290029" y="1933841"/>
            <a:ext cx="440397" cy="440397"/>
          </a:xfrm>
          <a:prstGeom prst="ellipse">
            <a:avLst/>
          </a:prstGeom>
          <a:solidFill>
            <a:srgbClr val="00AC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1</a:t>
            </a:r>
            <a:endParaRPr kumimoji="0" lang="fr-MA"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 coins arrondis 11">
            <a:extLst>
              <a:ext uri="{FF2B5EF4-FFF2-40B4-BE49-F238E27FC236}">
                <a16:creationId xmlns:a16="http://schemas.microsoft.com/office/drawing/2014/main" id="{5342FE22-EE7E-E2B7-7593-7C817564DBCF}"/>
              </a:ext>
            </a:extLst>
          </p:cNvPr>
          <p:cNvSpPr/>
          <p:nvPr/>
        </p:nvSpPr>
        <p:spPr>
          <a:xfrm>
            <a:off x="379140" y="1975403"/>
            <a:ext cx="3682580" cy="433004"/>
          </a:xfrm>
          <a:prstGeom prst="roundRect">
            <a:avLst/>
          </a:prstGeom>
          <a:solidFill>
            <a:srgbClr val="002060"/>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أَبْحَثُ عَنْ كَلِماتٍ لَها نَفْسُ </a:t>
            </a:r>
            <a:r>
              <a:rPr kumimoji="0" lang="ar-MA" sz="2400" b="1" i="0" u="none" strike="noStrike" kern="1200" cap="none" spc="0" normalizeH="0" baseline="0" noProof="0" dirty="0" err="1">
                <a:ln>
                  <a:noFill/>
                </a:ln>
                <a:solidFill>
                  <a:prstClr val="white"/>
                </a:solidFill>
                <a:effectLst/>
                <a:uLnTx/>
                <a:uFillTx/>
                <a:latin typeface="Microsoft Uighur" panose="02000000000000000000" pitchFamily="2" charset="-78"/>
                <a:ea typeface="+mn-ea"/>
                <a:cs typeface="Microsoft Uighur" panose="02000000000000000000" pitchFamily="2" charset="-78"/>
              </a:rPr>
              <a:t>ٱلْجَذْرِ</a:t>
            </a: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a:t>
            </a:r>
            <a:endParaRPr kumimoji="0" lang="fr-FR"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3" name="Oval 80">
            <a:extLst>
              <a:ext uri="{FF2B5EF4-FFF2-40B4-BE49-F238E27FC236}">
                <a16:creationId xmlns:a16="http://schemas.microsoft.com/office/drawing/2014/main" id="{98009B84-9F6B-E108-D1BF-C62232A815AE}"/>
              </a:ext>
            </a:extLst>
          </p:cNvPr>
          <p:cNvSpPr>
            <a:spLocks noChangeAspect="1"/>
          </p:cNvSpPr>
          <p:nvPr/>
        </p:nvSpPr>
        <p:spPr>
          <a:xfrm>
            <a:off x="4038716" y="1975403"/>
            <a:ext cx="440397" cy="440397"/>
          </a:xfrm>
          <a:prstGeom prst="ellipse">
            <a:avLst/>
          </a:prstGeom>
          <a:solidFill>
            <a:srgbClr val="00AC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prstClr val="white"/>
                </a:solidFill>
                <a:effectLst/>
                <a:uLnTx/>
                <a:uFillTx/>
                <a:latin typeface="Calibri" panose="020F0502020204030204"/>
                <a:ea typeface="+mn-ea"/>
                <a:cs typeface="+mn-cs"/>
              </a:rPr>
              <a:t>2</a:t>
            </a:r>
            <a:endParaRPr kumimoji="0" lang="fr-MA"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 coins arrondis 13">
            <a:extLst>
              <a:ext uri="{FF2B5EF4-FFF2-40B4-BE49-F238E27FC236}">
                <a16:creationId xmlns:a16="http://schemas.microsoft.com/office/drawing/2014/main" id="{90444FA7-1566-1136-66AD-EED289B9D84B}"/>
              </a:ext>
            </a:extLst>
          </p:cNvPr>
          <p:cNvSpPr/>
          <p:nvPr/>
        </p:nvSpPr>
        <p:spPr>
          <a:xfrm>
            <a:off x="2635040" y="2751623"/>
            <a:ext cx="3333397" cy="433004"/>
          </a:xfrm>
          <a:prstGeom prst="roundRect">
            <a:avLst/>
          </a:prstGeom>
          <a:solidFill>
            <a:srgbClr val="ECF8FB"/>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أَسْأَلُ هَلِ ٱلْكَلِماتُ مُرْتَبِطَةٌ </a:t>
            </a:r>
            <a:r>
              <a:rPr kumimoji="0" lang="ar-MA" sz="2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بِٱلْمَعْنى</a:t>
            </a: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نَفْسِهِ؟</a:t>
            </a:r>
            <a:endParaRPr kumimoji="0" lang="fr-FR"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3" name="Oval 80">
            <a:extLst>
              <a:ext uri="{FF2B5EF4-FFF2-40B4-BE49-F238E27FC236}">
                <a16:creationId xmlns:a16="http://schemas.microsoft.com/office/drawing/2014/main" id="{62623008-DF95-9355-9425-18EF0C1B03CC}"/>
              </a:ext>
            </a:extLst>
          </p:cNvPr>
          <p:cNvSpPr>
            <a:spLocks noChangeAspect="1"/>
          </p:cNvSpPr>
          <p:nvPr/>
        </p:nvSpPr>
        <p:spPr>
          <a:xfrm>
            <a:off x="6023491" y="2751623"/>
            <a:ext cx="440397" cy="440397"/>
          </a:xfrm>
          <a:prstGeom prst="ellipse">
            <a:avLst/>
          </a:prstGeom>
          <a:solidFill>
            <a:srgbClr val="00AC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3</a:t>
            </a:r>
            <a:endParaRPr kumimoji="0" lang="fr-MA"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82D5A470-2EBC-22DA-F187-05DA26D83A1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6" name="Rectangle 15">
            <a:extLst>
              <a:ext uri="{FF2B5EF4-FFF2-40B4-BE49-F238E27FC236}">
                <a16:creationId xmlns:a16="http://schemas.microsoft.com/office/drawing/2014/main" id="{214647CA-D1ED-3C06-1C3A-34AEE90EAFA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7" name="Rectangle 16">
            <a:extLst>
              <a:ext uri="{FF2B5EF4-FFF2-40B4-BE49-F238E27FC236}">
                <a16:creationId xmlns:a16="http://schemas.microsoft.com/office/drawing/2014/main" id="{AB98FF55-0CB3-59BC-BC54-816783090889}"/>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55F87"/>
                </a:solidFill>
                <a:latin typeface="Microsoft Uighur" panose="02000000000000000000" pitchFamily="2" charset="-78"/>
                <a:cs typeface="Microsoft Uighur" panose="02000000000000000000" pitchFamily="2" charset="-78"/>
              </a:rPr>
              <a:t>معجم و أساليب</a:t>
            </a:r>
            <a:endParaRPr lang="ar-MA" sz="2400" b="1" dirty="0">
              <a:solidFill>
                <a:srgbClr val="555F87"/>
              </a:solidFill>
              <a:latin typeface="Microsoft Uighur" panose="02000000000000000000" pitchFamily="2" charset="-78"/>
              <a:cs typeface="Microsoft Uighur" panose="02000000000000000000" pitchFamily="2" charset="-78"/>
            </a:endParaRPr>
          </a:p>
        </p:txBody>
      </p:sp>
      <p:sp>
        <p:nvSpPr>
          <p:cNvPr id="18" name="Rectangle 17">
            <a:extLst>
              <a:ext uri="{FF2B5EF4-FFF2-40B4-BE49-F238E27FC236}">
                <a16:creationId xmlns:a16="http://schemas.microsoft.com/office/drawing/2014/main" id="{16FC5471-8E20-643D-99A7-1029DB8F718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19" name="Google Shape;1246;p5">
            <a:extLst>
              <a:ext uri="{FF2B5EF4-FFF2-40B4-BE49-F238E27FC236}">
                <a16:creationId xmlns:a16="http://schemas.microsoft.com/office/drawing/2014/main" id="{D46286A5-0227-1C3C-29C9-DD8473D64B8C}"/>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20" name="Google Shape;1245;p5">
            <a:extLst>
              <a:ext uri="{FF2B5EF4-FFF2-40B4-BE49-F238E27FC236}">
                <a16:creationId xmlns:a16="http://schemas.microsoft.com/office/drawing/2014/main" id="{1FEB0B41-EFFD-3F43-65DD-6E2DAB1C2208}"/>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1" name="Google Shape;1244;p5">
            <a:extLst>
              <a:ext uri="{FF2B5EF4-FFF2-40B4-BE49-F238E27FC236}">
                <a16:creationId xmlns:a16="http://schemas.microsoft.com/office/drawing/2014/main" id="{B7BB7016-BDBB-C9C2-5228-D76557DC9689}"/>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22" name="Image 21">
            <a:extLst>
              <a:ext uri="{FF2B5EF4-FFF2-40B4-BE49-F238E27FC236}">
                <a16:creationId xmlns:a16="http://schemas.microsoft.com/office/drawing/2014/main" id="{31838578-6F3A-CF9B-8F63-8C10221183C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grpSp>
        <p:nvGrpSpPr>
          <p:cNvPr id="24" name="Groupe 23">
            <a:extLst>
              <a:ext uri="{FF2B5EF4-FFF2-40B4-BE49-F238E27FC236}">
                <a16:creationId xmlns:a16="http://schemas.microsoft.com/office/drawing/2014/main" id="{D07F8192-3133-1FB3-CA65-B263E3787269}"/>
              </a:ext>
            </a:extLst>
          </p:cNvPr>
          <p:cNvGrpSpPr/>
          <p:nvPr/>
        </p:nvGrpSpPr>
        <p:grpSpPr>
          <a:xfrm>
            <a:off x="575915" y="3271167"/>
            <a:ext cx="7839667" cy="3001477"/>
            <a:chOff x="648510" y="2217700"/>
            <a:chExt cx="8136730" cy="3535400"/>
          </a:xfrm>
        </p:grpSpPr>
        <p:pic>
          <p:nvPicPr>
            <p:cNvPr id="27" name="Image 26">
              <a:extLst>
                <a:ext uri="{FF2B5EF4-FFF2-40B4-BE49-F238E27FC236}">
                  <a16:creationId xmlns:a16="http://schemas.microsoft.com/office/drawing/2014/main" id="{FFE2CE56-6403-6E72-1ED7-CAD149091D93}"/>
                </a:ext>
              </a:extLst>
            </p:cNvPr>
            <p:cNvPicPr>
              <a:picLocks noChangeAspect="1"/>
            </p:cNvPicPr>
            <p:nvPr/>
          </p:nvPicPr>
          <p:blipFill>
            <a:blip r:embed="rId7"/>
            <a:stretch>
              <a:fillRect/>
            </a:stretch>
          </p:blipFill>
          <p:spPr>
            <a:xfrm>
              <a:off x="648510" y="2217700"/>
              <a:ext cx="8136730" cy="3535400"/>
            </a:xfrm>
            <a:prstGeom prst="rect">
              <a:avLst/>
            </a:prstGeom>
          </p:spPr>
        </p:pic>
        <p:sp>
          <p:nvSpPr>
            <p:cNvPr id="28" name="Rectangle : coins arrondis 27">
              <a:extLst>
                <a:ext uri="{FF2B5EF4-FFF2-40B4-BE49-F238E27FC236}">
                  <a16:creationId xmlns:a16="http://schemas.microsoft.com/office/drawing/2014/main" id="{742A17D4-DFF5-A8CB-67E8-70551DE34295}"/>
                </a:ext>
              </a:extLst>
            </p:cNvPr>
            <p:cNvSpPr/>
            <p:nvPr/>
          </p:nvSpPr>
          <p:spPr>
            <a:xfrm>
              <a:off x="3556000" y="2570480"/>
              <a:ext cx="2265680" cy="858520"/>
            </a:xfrm>
            <a:prstGeom prst="roundRect">
              <a:avLst/>
            </a:prstGeom>
            <a:solidFill>
              <a:srgbClr val="EFEF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chemeClr val="tx1"/>
                  </a:solidFill>
                  <a:latin typeface="Microsoft Uighur" panose="02000000000000000000" pitchFamily="2" charset="-78"/>
                  <a:cs typeface="Microsoft Uighur" panose="02000000000000000000" pitchFamily="2" charset="-78"/>
                </a:rPr>
                <a:t>اِسْتَعْلَمَ</a:t>
              </a:r>
              <a:endParaRPr lang="fr-FR" sz="5400" b="1" dirty="0">
                <a:solidFill>
                  <a:schemeClr val="tx1"/>
                </a:solidFill>
                <a:latin typeface="Microsoft Uighur" panose="02000000000000000000" pitchFamily="2" charset="-78"/>
                <a:cs typeface="Microsoft Uighur" panose="02000000000000000000" pitchFamily="2" charset="-78"/>
              </a:endParaRPr>
            </a:p>
          </p:txBody>
        </p:sp>
      </p:grpSp>
      <p:sp>
        <p:nvSpPr>
          <p:cNvPr id="31" name="Rectangle 30">
            <a:extLst>
              <a:ext uri="{FF2B5EF4-FFF2-40B4-BE49-F238E27FC236}">
                <a16:creationId xmlns:a16="http://schemas.microsoft.com/office/drawing/2014/main" id="{AA47BA4C-9A3B-AB77-BD94-56F3C17D71B7}"/>
              </a:ext>
            </a:extLst>
          </p:cNvPr>
          <p:cNvSpPr/>
          <p:nvPr/>
        </p:nvSpPr>
        <p:spPr>
          <a:xfrm>
            <a:off x="1283454" y="3520450"/>
            <a:ext cx="1887512" cy="766028"/>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عَلِمَ</a:t>
            </a:r>
            <a:endParaRPr kumimoji="0" lang="fr-FR"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194174491"/>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AAB4F-1406-D562-837E-1E9E92901B3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C7202DC-1700-0257-3940-9F70167007F6}"/>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أحسنتم. هذه كلمات لها نفس </a:t>
            </a:r>
            <a:r>
              <a:rPr lang="ar-MA" sz="2400" b="1" dirty="0" err="1">
                <a:solidFill>
                  <a:srgbClr val="A5A5A5"/>
                </a:solidFill>
                <a:latin typeface="Microsoft Uighur" panose="02000000000000000000" pitchFamily="2" charset="-78"/>
                <a:cs typeface="Microsoft Uighur" panose="02000000000000000000" pitchFamily="2" charset="-78"/>
                <a:sym typeface="Dosis Medium"/>
              </a:rPr>
              <a:t>الجذر"عَلِمَ</a:t>
            </a:r>
            <a:r>
              <a:rPr lang="ar-MA" sz="2400" b="1" dirty="0">
                <a:solidFill>
                  <a:srgbClr val="A5A5A5"/>
                </a:solidFill>
                <a:latin typeface="Microsoft Uighur" panose="02000000000000000000" pitchFamily="2" charset="-78"/>
                <a:cs typeface="Microsoft Uighur" panose="02000000000000000000" pitchFamily="2" charset="-78"/>
                <a:sym typeface="Dosis Medium"/>
              </a:rPr>
              <a:t>"</a:t>
            </a:r>
            <a:endParaRPr lang="fr-FR" sz="2400" b="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6" name="Espace réservé pour une image  18">
            <a:extLst>
              <a:ext uri="{FF2B5EF4-FFF2-40B4-BE49-F238E27FC236}">
                <a16:creationId xmlns:a16="http://schemas.microsoft.com/office/drawing/2014/main" id="{43CB0FA4-F868-8FCB-5902-ED80D7ED2F47}"/>
              </a:ext>
            </a:extLst>
          </p:cNvPr>
          <p:cNvPicPr>
            <a:picLocks noGrp="1" noChangeAspect="1"/>
          </p:cNvPicPr>
          <p:nvPr>
            <p:ph type="pic" sz="quarter" idx="12"/>
          </p:nvPr>
        </p:nvPicPr>
        <p:blipFill rotWithShape="1">
          <a:blip r:embed="rId2">
            <a:extLst>
              <a:ext uri="{28A0092B-C50C-407E-A947-70E740481C1C}">
                <a14:useLocalDpi xmlns:a14="http://schemas.microsoft.com/office/drawing/2010/main" val="0"/>
              </a:ext>
            </a:extLst>
          </a:blip>
          <a:srcRect/>
          <a:stretch>
            <a:fillRect/>
          </a:stretch>
        </p:blipFill>
        <p:spPr>
          <a:xfrm>
            <a:off x="7907875" y="693675"/>
            <a:ext cx="777502" cy="777502"/>
          </a:xfrm>
        </p:spPr>
      </p:pic>
      <p:sp>
        <p:nvSpPr>
          <p:cNvPr id="10" name="Rectangle : coins arrondis 9">
            <a:extLst>
              <a:ext uri="{FF2B5EF4-FFF2-40B4-BE49-F238E27FC236}">
                <a16:creationId xmlns:a16="http://schemas.microsoft.com/office/drawing/2014/main" id="{99376AAF-28B2-8998-502B-C494B088CA05}"/>
              </a:ext>
            </a:extLst>
          </p:cNvPr>
          <p:cNvSpPr/>
          <p:nvPr/>
        </p:nvSpPr>
        <p:spPr>
          <a:xfrm>
            <a:off x="4642396" y="1927718"/>
            <a:ext cx="3642985" cy="433004"/>
          </a:xfrm>
          <a:prstGeom prst="roundRect">
            <a:avLst/>
          </a:prstGeom>
          <a:solidFill>
            <a:srgbClr val="ECF8FB"/>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أُحَدِّدُ جَذْرَ </a:t>
            </a:r>
            <a:r>
              <a:rPr kumimoji="0" lang="ar-MA" sz="2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ٱلْكَلِمَةِ:اَلْحُروفُ</a:t>
            </a: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2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ٱلْأَصْلِيَّةُ</a:t>
            </a: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endParaRPr kumimoji="0" lang="fr-FR"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2" name="Oval 80">
            <a:extLst>
              <a:ext uri="{FF2B5EF4-FFF2-40B4-BE49-F238E27FC236}">
                <a16:creationId xmlns:a16="http://schemas.microsoft.com/office/drawing/2014/main" id="{BDB989C8-C077-F7A4-E37A-575FC1C39D17}"/>
              </a:ext>
            </a:extLst>
          </p:cNvPr>
          <p:cNvSpPr>
            <a:spLocks noChangeAspect="1"/>
          </p:cNvSpPr>
          <p:nvPr/>
        </p:nvSpPr>
        <p:spPr>
          <a:xfrm>
            <a:off x="8290029" y="1933841"/>
            <a:ext cx="440397" cy="440397"/>
          </a:xfrm>
          <a:prstGeom prst="ellipse">
            <a:avLst/>
          </a:prstGeom>
          <a:solidFill>
            <a:srgbClr val="00AC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1</a:t>
            </a:r>
            <a:endParaRPr kumimoji="0" lang="fr-MA"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3815C895-6D7F-C1D9-3CA9-E9B22F9D93A1}"/>
              </a:ext>
            </a:extLst>
          </p:cNvPr>
          <p:cNvSpPr/>
          <p:nvPr/>
        </p:nvSpPr>
        <p:spPr>
          <a:xfrm>
            <a:off x="379140" y="1975403"/>
            <a:ext cx="3682580" cy="433004"/>
          </a:xfrm>
          <a:prstGeom prst="roundRect">
            <a:avLst/>
          </a:prstGeom>
          <a:solidFill>
            <a:srgbClr val="002060"/>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أَبْحَثُ عَنْ كَلِماتٍ لَها نَفْسُ </a:t>
            </a:r>
            <a:r>
              <a:rPr kumimoji="0" lang="ar-MA" sz="2400" b="1" i="0" u="none" strike="noStrike" kern="1200" cap="none" spc="0" normalizeH="0" baseline="0" noProof="0" dirty="0" err="1">
                <a:ln>
                  <a:noFill/>
                </a:ln>
                <a:solidFill>
                  <a:prstClr val="white"/>
                </a:solidFill>
                <a:effectLst/>
                <a:uLnTx/>
                <a:uFillTx/>
                <a:latin typeface="Microsoft Uighur" panose="02000000000000000000" pitchFamily="2" charset="-78"/>
                <a:ea typeface="+mn-ea"/>
                <a:cs typeface="Microsoft Uighur" panose="02000000000000000000" pitchFamily="2" charset="-78"/>
              </a:rPr>
              <a:t>ٱلْجَذْرِ</a:t>
            </a: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a:t>
            </a:r>
            <a:endParaRPr kumimoji="0" lang="fr-FR"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4" name="Oval 80">
            <a:extLst>
              <a:ext uri="{FF2B5EF4-FFF2-40B4-BE49-F238E27FC236}">
                <a16:creationId xmlns:a16="http://schemas.microsoft.com/office/drawing/2014/main" id="{8238C09F-DAB0-A88D-3035-3D5195A34FD6}"/>
              </a:ext>
            </a:extLst>
          </p:cNvPr>
          <p:cNvSpPr>
            <a:spLocks noChangeAspect="1"/>
          </p:cNvSpPr>
          <p:nvPr/>
        </p:nvSpPr>
        <p:spPr>
          <a:xfrm>
            <a:off x="4038716" y="1975403"/>
            <a:ext cx="440397" cy="440397"/>
          </a:xfrm>
          <a:prstGeom prst="ellipse">
            <a:avLst/>
          </a:prstGeom>
          <a:solidFill>
            <a:srgbClr val="00AC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prstClr val="white"/>
                </a:solidFill>
                <a:effectLst/>
                <a:uLnTx/>
                <a:uFillTx/>
                <a:latin typeface="Calibri" panose="020F0502020204030204"/>
                <a:ea typeface="+mn-ea"/>
                <a:cs typeface="+mn-cs"/>
              </a:rPr>
              <a:t>2</a:t>
            </a:r>
            <a:endParaRPr kumimoji="0" lang="fr-MA"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Rectangle : coins arrondis 22">
            <a:extLst>
              <a:ext uri="{FF2B5EF4-FFF2-40B4-BE49-F238E27FC236}">
                <a16:creationId xmlns:a16="http://schemas.microsoft.com/office/drawing/2014/main" id="{85422F93-F854-15D5-D9CE-DE644630582C}"/>
              </a:ext>
            </a:extLst>
          </p:cNvPr>
          <p:cNvSpPr/>
          <p:nvPr/>
        </p:nvSpPr>
        <p:spPr>
          <a:xfrm>
            <a:off x="2635040" y="2751623"/>
            <a:ext cx="3333397" cy="433004"/>
          </a:xfrm>
          <a:prstGeom prst="roundRect">
            <a:avLst/>
          </a:prstGeom>
          <a:solidFill>
            <a:srgbClr val="ECF8FB"/>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أَسْأَلُ هَلِ ٱلْكَلِماتُ مُرْتَبِطَةٌ </a:t>
            </a:r>
            <a:r>
              <a:rPr kumimoji="0" lang="ar-MA" sz="2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بِٱلْمَعْنى</a:t>
            </a: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نَفْسِهِ؟</a:t>
            </a:r>
            <a:endParaRPr kumimoji="0" lang="fr-FR"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24" name="Oval 80">
            <a:extLst>
              <a:ext uri="{FF2B5EF4-FFF2-40B4-BE49-F238E27FC236}">
                <a16:creationId xmlns:a16="http://schemas.microsoft.com/office/drawing/2014/main" id="{1FE17867-26FD-9EFA-3BE6-75DE235FF039}"/>
              </a:ext>
            </a:extLst>
          </p:cNvPr>
          <p:cNvSpPr>
            <a:spLocks noChangeAspect="1"/>
          </p:cNvSpPr>
          <p:nvPr/>
        </p:nvSpPr>
        <p:spPr>
          <a:xfrm>
            <a:off x="6023491" y="2751623"/>
            <a:ext cx="440397" cy="440397"/>
          </a:xfrm>
          <a:prstGeom prst="ellipse">
            <a:avLst/>
          </a:prstGeom>
          <a:solidFill>
            <a:srgbClr val="00AC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3</a:t>
            </a:r>
            <a:endParaRPr kumimoji="0" lang="fr-MA"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C4C5CB0B-9F22-8378-2682-314E0FB315D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5" name="Rectangle 14">
            <a:extLst>
              <a:ext uri="{FF2B5EF4-FFF2-40B4-BE49-F238E27FC236}">
                <a16:creationId xmlns:a16="http://schemas.microsoft.com/office/drawing/2014/main" id="{AA99D25C-404E-E988-23A3-27A910ADFC60}"/>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6" name="Rectangle 15">
            <a:extLst>
              <a:ext uri="{FF2B5EF4-FFF2-40B4-BE49-F238E27FC236}">
                <a16:creationId xmlns:a16="http://schemas.microsoft.com/office/drawing/2014/main" id="{B226D950-0FB1-ABF3-F4F4-9D9152F8D568}"/>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55F87"/>
                </a:solidFill>
                <a:latin typeface="Microsoft Uighur" panose="02000000000000000000" pitchFamily="2" charset="-78"/>
                <a:cs typeface="Microsoft Uighur" panose="02000000000000000000" pitchFamily="2" charset="-78"/>
              </a:rPr>
              <a:t>معجم و أساليب</a:t>
            </a:r>
            <a:endParaRPr lang="ar-MA" sz="2400" b="1" dirty="0">
              <a:solidFill>
                <a:srgbClr val="555F87"/>
              </a:solidFill>
              <a:latin typeface="Microsoft Uighur" panose="02000000000000000000" pitchFamily="2" charset="-78"/>
              <a:cs typeface="Microsoft Uighur" panose="02000000000000000000" pitchFamily="2" charset="-78"/>
            </a:endParaRPr>
          </a:p>
        </p:txBody>
      </p:sp>
      <p:sp>
        <p:nvSpPr>
          <p:cNvPr id="17" name="Rectangle 16">
            <a:extLst>
              <a:ext uri="{FF2B5EF4-FFF2-40B4-BE49-F238E27FC236}">
                <a16:creationId xmlns:a16="http://schemas.microsoft.com/office/drawing/2014/main" id="{3B7A2E8F-E45F-966A-440D-AF29CEB341B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18" name="Google Shape;1246;p5">
            <a:extLst>
              <a:ext uri="{FF2B5EF4-FFF2-40B4-BE49-F238E27FC236}">
                <a16:creationId xmlns:a16="http://schemas.microsoft.com/office/drawing/2014/main" id="{B2C9E389-B667-3EE7-AFC9-F5BB7686C213}"/>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9" name="Google Shape;1245;p5">
            <a:extLst>
              <a:ext uri="{FF2B5EF4-FFF2-40B4-BE49-F238E27FC236}">
                <a16:creationId xmlns:a16="http://schemas.microsoft.com/office/drawing/2014/main" id="{8F5E3697-7904-F8AB-71DF-745DF91D533C}"/>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0" name="Google Shape;1244;p5">
            <a:extLst>
              <a:ext uri="{FF2B5EF4-FFF2-40B4-BE49-F238E27FC236}">
                <a16:creationId xmlns:a16="http://schemas.microsoft.com/office/drawing/2014/main" id="{3BE59406-50A3-2E47-9D6F-7774838A505B}"/>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21" name="Image 20">
            <a:extLst>
              <a:ext uri="{FF2B5EF4-FFF2-40B4-BE49-F238E27FC236}">
                <a16:creationId xmlns:a16="http://schemas.microsoft.com/office/drawing/2014/main" id="{90C44846-9B06-1FA0-3B65-CEBCE41B8DCA}"/>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grpSp>
        <p:nvGrpSpPr>
          <p:cNvPr id="22" name="Groupe 21">
            <a:extLst>
              <a:ext uri="{FF2B5EF4-FFF2-40B4-BE49-F238E27FC236}">
                <a16:creationId xmlns:a16="http://schemas.microsoft.com/office/drawing/2014/main" id="{8F5D64CB-5C3B-B598-2ECF-7B238CB4CB40}"/>
              </a:ext>
            </a:extLst>
          </p:cNvPr>
          <p:cNvGrpSpPr/>
          <p:nvPr/>
        </p:nvGrpSpPr>
        <p:grpSpPr>
          <a:xfrm>
            <a:off x="575915" y="3271167"/>
            <a:ext cx="7839667" cy="3001477"/>
            <a:chOff x="648510" y="2217700"/>
            <a:chExt cx="8136730" cy="3535400"/>
          </a:xfrm>
        </p:grpSpPr>
        <p:pic>
          <p:nvPicPr>
            <p:cNvPr id="25" name="Image 24">
              <a:extLst>
                <a:ext uri="{FF2B5EF4-FFF2-40B4-BE49-F238E27FC236}">
                  <a16:creationId xmlns:a16="http://schemas.microsoft.com/office/drawing/2014/main" id="{47378CF5-AD40-75C6-15D0-CA23BB131C70}"/>
                </a:ext>
              </a:extLst>
            </p:cNvPr>
            <p:cNvPicPr>
              <a:picLocks noChangeAspect="1"/>
            </p:cNvPicPr>
            <p:nvPr/>
          </p:nvPicPr>
          <p:blipFill>
            <a:blip r:embed="rId7"/>
            <a:stretch>
              <a:fillRect/>
            </a:stretch>
          </p:blipFill>
          <p:spPr>
            <a:xfrm>
              <a:off x="648510" y="2217700"/>
              <a:ext cx="8136730" cy="3535400"/>
            </a:xfrm>
            <a:prstGeom prst="rect">
              <a:avLst/>
            </a:prstGeom>
          </p:spPr>
        </p:pic>
        <p:sp>
          <p:nvSpPr>
            <p:cNvPr id="33" name="Rectangle : coins arrondis 32">
              <a:extLst>
                <a:ext uri="{FF2B5EF4-FFF2-40B4-BE49-F238E27FC236}">
                  <a16:creationId xmlns:a16="http://schemas.microsoft.com/office/drawing/2014/main" id="{F7BC718C-C743-458B-7D5D-849E571E1D15}"/>
                </a:ext>
              </a:extLst>
            </p:cNvPr>
            <p:cNvSpPr/>
            <p:nvPr/>
          </p:nvSpPr>
          <p:spPr>
            <a:xfrm>
              <a:off x="3556000" y="2570480"/>
              <a:ext cx="2265680" cy="858520"/>
            </a:xfrm>
            <a:prstGeom prst="roundRect">
              <a:avLst/>
            </a:prstGeom>
            <a:solidFill>
              <a:srgbClr val="EFEF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chemeClr val="tx1"/>
                  </a:solidFill>
                  <a:latin typeface="Microsoft Uighur" panose="02000000000000000000" pitchFamily="2" charset="-78"/>
                  <a:cs typeface="Microsoft Uighur" panose="02000000000000000000" pitchFamily="2" charset="-78"/>
                </a:rPr>
                <a:t>اِسْتَ</a:t>
              </a:r>
              <a:r>
                <a:rPr lang="ar-MA" sz="5400" b="1" dirty="0">
                  <a:solidFill>
                    <a:srgbClr val="C00000"/>
                  </a:solidFill>
                  <a:latin typeface="Microsoft Uighur" panose="02000000000000000000" pitchFamily="2" charset="-78"/>
                  <a:cs typeface="Microsoft Uighur" panose="02000000000000000000" pitchFamily="2" charset="-78"/>
                </a:rPr>
                <a:t>عْلَم</a:t>
              </a:r>
              <a:r>
                <a:rPr lang="ar-MA" sz="5400" b="1" dirty="0">
                  <a:solidFill>
                    <a:schemeClr val="tx1"/>
                  </a:solidFill>
                  <a:latin typeface="Microsoft Uighur" panose="02000000000000000000" pitchFamily="2" charset="-78"/>
                  <a:cs typeface="Microsoft Uighur" panose="02000000000000000000" pitchFamily="2" charset="-78"/>
                </a:rPr>
                <a:t>َ</a:t>
              </a:r>
              <a:endParaRPr lang="fr-FR" sz="5400" b="1" dirty="0">
                <a:solidFill>
                  <a:schemeClr val="tx1"/>
                </a:solidFill>
                <a:latin typeface="Microsoft Uighur" panose="02000000000000000000" pitchFamily="2" charset="-78"/>
                <a:cs typeface="Microsoft Uighur" panose="02000000000000000000" pitchFamily="2" charset="-78"/>
              </a:endParaRPr>
            </a:p>
          </p:txBody>
        </p:sp>
      </p:grpSp>
      <p:sp>
        <p:nvSpPr>
          <p:cNvPr id="28" name="Rectangle 27">
            <a:extLst>
              <a:ext uri="{FF2B5EF4-FFF2-40B4-BE49-F238E27FC236}">
                <a16:creationId xmlns:a16="http://schemas.microsoft.com/office/drawing/2014/main" id="{F700C18C-7083-5020-5BB1-9E9C0EEB61F9}"/>
              </a:ext>
            </a:extLst>
          </p:cNvPr>
          <p:cNvSpPr/>
          <p:nvPr/>
        </p:nvSpPr>
        <p:spPr>
          <a:xfrm>
            <a:off x="6324474" y="5398297"/>
            <a:ext cx="1887512" cy="766028"/>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ع</a:t>
            </a:r>
            <a:r>
              <a:rPr kumimoji="0" lang="ar-MA" sz="6000" b="1" i="0" u="none" strike="noStrike" kern="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ا</a:t>
            </a: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لِمٌ</a:t>
            </a:r>
            <a:endParaRPr kumimoji="0" lang="fr-FR"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1" name="Rectangle 30">
            <a:extLst>
              <a:ext uri="{FF2B5EF4-FFF2-40B4-BE49-F238E27FC236}">
                <a16:creationId xmlns:a16="http://schemas.microsoft.com/office/drawing/2014/main" id="{2467DC13-99EC-FD4E-844E-5DAFAA38788E}"/>
              </a:ext>
            </a:extLst>
          </p:cNvPr>
          <p:cNvSpPr/>
          <p:nvPr/>
        </p:nvSpPr>
        <p:spPr>
          <a:xfrm>
            <a:off x="3628244" y="5341479"/>
            <a:ext cx="1887512" cy="766028"/>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مَ</a:t>
            </a: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عْل</a:t>
            </a:r>
            <a:r>
              <a:rPr kumimoji="0" lang="ar-MA" sz="6000" b="1" i="0" u="none" strike="noStrike" kern="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و</a:t>
            </a: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م</a:t>
            </a:r>
            <a:r>
              <a:rPr kumimoji="0" lang="ar-MA" sz="6000" b="1" i="0" u="none" strike="noStrike" kern="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ات</a:t>
            </a: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endParaRPr kumimoji="0" lang="fr-FR"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2" name="Rectangle 31">
            <a:extLst>
              <a:ext uri="{FF2B5EF4-FFF2-40B4-BE49-F238E27FC236}">
                <a16:creationId xmlns:a16="http://schemas.microsoft.com/office/drawing/2014/main" id="{AC990948-EDA2-8B2B-4A45-FC352919C76D}"/>
              </a:ext>
            </a:extLst>
          </p:cNvPr>
          <p:cNvSpPr/>
          <p:nvPr/>
        </p:nvSpPr>
        <p:spPr>
          <a:xfrm>
            <a:off x="823650" y="5335972"/>
            <a:ext cx="1887512" cy="766028"/>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6000" b="1" kern="0" dirty="0">
                <a:latin typeface="Microsoft Uighur" panose="02000000000000000000" pitchFamily="2" charset="-78"/>
                <a:ea typeface="Calibri" panose="020F0502020204030204" pitchFamily="34" charset="0"/>
                <a:cs typeface="Microsoft Uighur" panose="02000000000000000000" pitchFamily="2" charset="-78"/>
              </a:rPr>
              <a:t>مَ</a:t>
            </a:r>
            <a:r>
              <a:rPr lang="ar-MA" sz="6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عْل</a:t>
            </a:r>
            <a:r>
              <a:rPr lang="ar-MA" sz="6000" b="1" kern="0" dirty="0">
                <a:latin typeface="Microsoft Uighur" panose="02000000000000000000" pitchFamily="2" charset="-78"/>
                <a:ea typeface="Calibri" panose="020F0502020204030204" pitchFamily="34" charset="0"/>
                <a:cs typeface="Microsoft Uighur" panose="02000000000000000000" pitchFamily="2" charset="-78"/>
              </a:rPr>
              <a:t>و</a:t>
            </a:r>
            <a:r>
              <a:rPr lang="ar-MA" sz="6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مٌ</a:t>
            </a:r>
            <a:endParaRPr kumimoji="0" lang="fr-FR"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5" name="Rectangle 34">
            <a:extLst>
              <a:ext uri="{FF2B5EF4-FFF2-40B4-BE49-F238E27FC236}">
                <a16:creationId xmlns:a16="http://schemas.microsoft.com/office/drawing/2014/main" id="{DA0AD3DF-40E3-ACC2-06CA-5E20A812D737}"/>
              </a:ext>
            </a:extLst>
          </p:cNvPr>
          <p:cNvSpPr/>
          <p:nvPr/>
        </p:nvSpPr>
        <p:spPr>
          <a:xfrm>
            <a:off x="1283454" y="3520450"/>
            <a:ext cx="1887512" cy="766028"/>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عَلِمَ</a:t>
            </a:r>
            <a:endParaRPr kumimoji="0" lang="fr-FR"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30073069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up)">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up)">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up)">
                                      <p:cBhvr>
                                        <p:cTn id="1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1" grpId="0"/>
      <p:bldP spid="3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9634F-DFA6-C9C9-8A6D-F48E898734B3}"/>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0F2CE1D-1802-D7EB-CB3E-54CD1CC9C553}"/>
              </a:ext>
            </a:extLst>
          </p:cNvPr>
          <p:cNvSpPr>
            <a:spLocks noGrp="1"/>
          </p:cNvSpPr>
          <p:nvPr>
            <p:ph type="title"/>
          </p:nvPr>
        </p:nvSpPr>
        <p:spPr>
          <a:noFill/>
          <a:ln>
            <a:noFill/>
          </a:ln>
        </p:spPr>
        <p:txBody>
          <a:bodyPr spcFirstLastPara="1" wrap="square" lIns="91425" tIns="45700" rIns="91425" bIns="45700" anchor="ctr" anchorCtr="0">
            <a:noAutofit/>
          </a:bodyPr>
          <a:lstStyle/>
          <a:p>
            <a:pPr>
              <a:spcBef>
                <a:spcPts val="0"/>
              </a:spcBef>
              <a:buClr>
                <a:srgbClr val="A5A5A5"/>
              </a:buClr>
              <a:buSzPts val="1600"/>
              <a:buFont typeface="Arial"/>
            </a:pPr>
            <a:r>
              <a:rPr lang="ar-MA" sz="2400" b="1" dirty="0">
                <a:solidFill>
                  <a:srgbClr val="A5A5A5"/>
                </a:solidFill>
                <a:latin typeface="Microsoft Uighur" panose="02000000000000000000" pitchFamily="2" charset="-78"/>
                <a:cs typeface="Microsoft Uighur" panose="02000000000000000000" pitchFamily="2" charset="-78"/>
                <a:sym typeface="Dosis Medium"/>
              </a:rPr>
              <a:t>الآن . هل الكلمات التي اشتققناها من كلمة "اِسْتَعْلَمَ" مرتبطة بنفس المعنى؟</a:t>
            </a:r>
            <a:br>
              <a:rPr lang="ar-MA" sz="2400" b="1" dirty="0">
                <a:solidFill>
                  <a:srgbClr val="A5A5A5"/>
                </a:solidFill>
                <a:latin typeface="Microsoft Uighur" panose="02000000000000000000" pitchFamily="2" charset="-78"/>
                <a:cs typeface="Microsoft Uighur" panose="02000000000000000000" pitchFamily="2" charset="-78"/>
                <a:sym typeface="Dosis Medium"/>
              </a:rPr>
            </a:br>
            <a:r>
              <a:rPr lang="ar-MA" sz="2400" i="1" dirty="0">
                <a:solidFill>
                  <a:srgbClr val="A5A5A5"/>
                </a:solidFill>
                <a:latin typeface="Microsoft Uighur" panose="02000000000000000000" pitchFamily="2" charset="-78"/>
                <a:cs typeface="Microsoft Uighur" panose="02000000000000000000" pitchFamily="2" charset="-78"/>
                <a:sym typeface="Dosis Medium"/>
              </a:rPr>
              <a:t>-يوجه الأستاذ المتعلمين إلى العلاقة التي تربط بين الكلمات المشتقة و كلمة "اِسْتَعْلَمَ"</a:t>
            </a:r>
            <a:endParaRPr lang="fr-FR" sz="2400" i="1" dirty="0">
              <a:solidFill>
                <a:srgbClr val="A5A5A5"/>
              </a:solidFill>
              <a:latin typeface="Microsoft Uighur" panose="02000000000000000000" pitchFamily="2" charset="-78"/>
              <a:cs typeface="Microsoft Uighur" panose="02000000000000000000" pitchFamily="2" charset="-78"/>
              <a:sym typeface="Dosis Medium"/>
            </a:endParaRPr>
          </a:p>
        </p:txBody>
      </p:sp>
      <p:pic>
        <p:nvPicPr>
          <p:cNvPr id="6" name="Espace réservé pour une image  18">
            <a:extLst>
              <a:ext uri="{FF2B5EF4-FFF2-40B4-BE49-F238E27FC236}">
                <a16:creationId xmlns:a16="http://schemas.microsoft.com/office/drawing/2014/main" id="{8D7BDC97-6004-BE93-595F-187D06C603C7}"/>
              </a:ext>
            </a:extLst>
          </p:cNvPr>
          <p:cNvPicPr>
            <a:picLocks noGrp="1" noChangeAspect="1"/>
          </p:cNvPicPr>
          <p:nvPr>
            <p:ph type="pic" sz="quarter" idx="12"/>
          </p:nvPr>
        </p:nvPicPr>
        <p:blipFill rotWithShape="1">
          <a:blip r:embed="rId2">
            <a:extLst>
              <a:ext uri="{28A0092B-C50C-407E-A947-70E740481C1C}">
                <a14:useLocalDpi xmlns:a14="http://schemas.microsoft.com/office/drawing/2010/main" val="0"/>
              </a:ext>
            </a:extLst>
          </a:blip>
          <a:srcRect/>
          <a:stretch>
            <a:fillRect/>
          </a:stretch>
        </p:blipFill>
        <p:spPr>
          <a:xfrm>
            <a:off x="7907875" y="693675"/>
            <a:ext cx="777502" cy="777502"/>
          </a:xfrm>
        </p:spPr>
      </p:pic>
      <p:sp>
        <p:nvSpPr>
          <p:cNvPr id="2" name="Rectangle : coins arrondis 1">
            <a:extLst>
              <a:ext uri="{FF2B5EF4-FFF2-40B4-BE49-F238E27FC236}">
                <a16:creationId xmlns:a16="http://schemas.microsoft.com/office/drawing/2014/main" id="{8EBBB407-7D25-4969-6BFF-E3BBF2E65CCC}"/>
              </a:ext>
            </a:extLst>
          </p:cNvPr>
          <p:cNvSpPr/>
          <p:nvPr/>
        </p:nvSpPr>
        <p:spPr>
          <a:xfrm>
            <a:off x="4642396" y="1927718"/>
            <a:ext cx="3642985" cy="433004"/>
          </a:xfrm>
          <a:prstGeom prst="roundRect">
            <a:avLst/>
          </a:prstGeom>
          <a:solidFill>
            <a:srgbClr val="ECF8FB"/>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أُحَدِّدُ جَذْرَ </a:t>
            </a:r>
            <a:r>
              <a:rPr kumimoji="0" lang="ar-MA" sz="2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ٱلْكَلِمَةِ:اَلْحُروفُ</a:t>
            </a: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2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ٱلْأَصْلِيَّةُ</a:t>
            </a: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endParaRPr kumimoji="0" lang="fr-FR"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0" name="Oval 80">
            <a:extLst>
              <a:ext uri="{FF2B5EF4-FFF2-40B4-BE49-F238E27FC236}">
                <a16:creationId xmlns:a16="http://schemas.microsoft.com/office/drawing/2014/main" id="{A36ED4AF-BF66-4836-C3EA-EA11F958E03A}"/>
              </a:ext>
            </a:extLst>
          </p:cNvPr>
          <p:cNvSpPr>
            <a:spLocks noChangeAspect="1"/>
          </p:cNvSpPr>
          <p:nvPr/>
        </p:nvSpPr>
        <p:spPr>
          <a:xfrm>
            <a:off x="8290029" y="1933841"/>
            <a:ext cx="440397" cy="440397"/>
          </a:xfrm>
          <a:prstGeom prst="ellipse">
            <a:avLst/>
          </a:prstGeom>
          <a:solidFill>
            <a:srgbClr val="00AC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1</a:t>
            </a:r>
            <a:endParaRPr kumimoji="0" lang="fr-MA"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 coins arrondis 11">
            <a:extLst>
              <a:ext uri="{FF2B5EF4-FFF2-40B4-BE49-F238E27FC236}">
                <a16:creationId xmlns:a16="http://schemas.microsoft.com/office/drawing/2014/main" id="{DA88B88C-D08C-C9A3-1856-394750D2C818}"/>
              </a:ext>
            </a:extLst>
          </p:cNvPr>
          <p:cNvSpPr/>
          <p:nvPr/>
        </p:nvSpPr>
        <p:spPr>
          <a:xfrm>
            <a:off x="379140" y="1975403"/>
            <a:ext cx="3682580" cy="433004"/>
          </a:xfrm>
          <a:prstGeom prst="roundRect">
            <a:avLst/>
          </a:prstGeom>
          <a:solidFill>
            <a:srgbClr val="ECF8FB"/>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أَبْحَثُ عَنْ كَلِماتٍ لَها نَفْسُ </a:t>
            </a:r>
            <a:r>
              <a:rPr kumimoji="0" lang="ar-MA" sz="2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ٱلْجَذْرِ</a:t>
            </a: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endParaRPr kumimoji="0" lang="fr-FR"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3" name="Oval 80">
            <a:extLst>
              <a:ext uri="{FF2B5EF4-FFF2-40B4-BE49-F238E27FC236}">
                <a16:creationId xmlns:a16="http://schemas.microsoft.com/office/drawing/2014/main" id="{2175C3E1-D623-37EE-11CB-D64BCE5E1265}"/>
              </a:ext>
            </a:extLst>
          </p:cNvPr>
          <p:cNvSpPr>
            <a:spLocks noChangeAspect="1"/>
          </p:cNvSpPr>
          <p:nvPr/>
        </p:nvSpPr>
        <p:spPr>
          <a:xfrm>
            <a:off x="4038716" y="1975403"/>
            <a:ext cx="440397" cy="440397"/>
          </a:xfrm>
          <a:prstGeom prst="ellipse">
            <a:avLst/>
          </a:prstGeom>
          <a:solidFill>
            <a:srgbClr val="00AC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prstClr val="white"/>
                </a:solidFill>
                <a:effectLst/>
                <a:uLnTx/>
                <a:uFillTx/>
                <a:latin typeface="Calibri" panose="020F0502020204030204"/>
                <a:ea typeface="+mn-ea"/>
                <a:cs typeface="+mn-cs"/>
              </a:rPr>
              <a:t>2</a:t>
            </a:r>
            <a:endParaRPr kumimoji="0" lang="fr-MA"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 coins arrondis 13">
            <a:extLst>
              <a:ext uri="{FF2B5EF4-FFF2-40B4-BE49-F238E27FC236}">
                <a16:creationId xmlns:a16="http://schemas.microsoft.com/office/drawing/2014/main" id="{026FB9A4-3F5F-8022-1393-7A9E530A9D2B}"/>
              </a:ext>
            </a:extLst>
          </p:cNvPr>
          <p:cNvSpPr/>
          <p:nvPr/>
        </p:nvSpPr>
        <p:spPr>
          <a:xfrm>
            <a:off x="2635040" y="2751623"/>
            <a:ext cx="3333397" cy="433004"/>
          </a:xfrm>
          <a:prstGeom prst="roundRect">
            <a:avLst/>
          </a:prstGeom>
          <a:solidFill>
            <a:srgbClr val="002060"/>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أَسْأَلُ هَلِ ٱلْكَلِماتُ مُرْتَبِطَةٌ </a:t>
            </a:r>
            <a:r>
              <a:rPr kumimoji="0" lang="ar-MA" sz="2400" b="1" i="0" u="none" strike="noStrike" kern="1200" cap="none" spc="0" normalizeH="0" baseline="0" noProof="0" dirty="0" err="1">
                <a:ln>
                  <a:noFill/>
                </a:ln>
                <a:solidFill>
                  <a:prstClr val="white"/>
                </a:solidFill>
                <a:effectLst/>
                <a:uLnTx/>
                <a:uFillTx/>
                <a:latin typeface="Microsoft Uighur" panose="02000000000000000000" pitchFamily="2" charset="-78"/>
                <a:ea typeface="+mn-ea"/>
                <a:cs typeface="Microsoft Uighur" panose="02000000000000000000" pitchFamily="2" charset="-78"/>
              </a:rPr>
              <a:t>بِٱلْمَعْنى</a:t>
            </a: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 نَفْسِهِ؟</a:t>
            </a:r>
            <a:endParaRPr kumimoji="0" lang="fr-FR"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3" name="Oval 80">
            <a:extLst>
              <a:ext uri="{FF2B5EF4-FFF2-40B4-BE49-F238E27FC236}">
                <a16:creationId xmlns:a16="http://schemas.microsoft.com/office/drawing/2014/main" id="{26F5F589-8A4D-D530-DA13-8B74E7486FA9}"/>
              </a:ext>
            </a:extLst>
          </p:cNvPr>
          <p:cNvSpPr>
            <a:spLocks noChangeAspect="1"/>
          </p:cNvSpPr>
          <p:nvPr/>
        </p:nvSpPr>
        <p:spPr>
          <a:xfrm>
            <a:off x="6023491" y="2751623"/>
            <a:ext cx="440397" cy="440397"/>
          </a:xfrm>
          <a:prstGeom prst="ellipse">
            <a:avLst/>
          </a:prstGeom>
          <a:solidFill>
            <a:srgbClr val="00AC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3</a:t>
            </a:r>
            <a:endParaRPr kumimoji="0" lang="fr-MA"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4353035-883D-71A2-66DB-05E68FBE28B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6" name="Rectangle 15">
            <a:extLst>
              <a:ext uri="{FF2B5EF4-FFF2-40B4-BE49-F238E27FC236}">
                <a16:creationId xmlns:a16="http://schemas.microsoft.com/office/drawing/2014/main" id="{C03ACA9A-049D-2611-005F-FF28C32C274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7" name="Rectangle 16">
            <a:extLst>
              <a:ext uri="{FF2B5EF4-FFF2-40B4-BE49-F238E27FC236}">
                <a16:creationId xmlns:a16="http://schemas.microsoft.com/office/drawing/2014/main" id="{20379F2E-86DC-6FF0-3CAD-E657876C6A5E}"/>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55F87"/>
                </a:solidFill>
                <a:latin typeface="Microsoft Uighur" panose="02000000000000000000" pitchFamily="2" charset="-78"/>
                <a:cs typeface="Microsoft Uighur" panose="02000000000000000000" pitchFamily="2" charset="-78"/>
              </a:rPr>
              <a:t>معجم و أساليب</a:t>
            </a:r>
            <a:endParaRPr lang="ar-MA" sz="2400" b="1" dirty="0">
              <a:solidFill>
                <a:srgbClr val="555F87"/>
              </a:solidFill>
              <a:latin typeface="Microsoft Uighur" panose="02000000000000000000" pitchFamily="2" charset="-78"/>
              <a:cs typeface="Microsoft Uighur" panose="02000000000000000000" pitchFamily="2" charset="-78"/>
            </a:endParaRPr>
          </a:p>
        </p:txBody>
      </p:sp>
      <p:sp>
        <p:nvSpPr>
          <p:cNvPr id="18" name="Rectangle 17">
            <a:extLst>
              <a:ext uri="{FF2B5EF4-FFF2-40B4-BE49-F238E27FC236}">
                <a16:creationId xmlns:a16="http://schemas.microsoft.com/office/drawing/2014/main" id="{B79737B4-D18E-3087-2C1A-D0A554B018C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19" name="Google Shape;1246;p5">
            <a:extLst>
              <a:ext uri="{FF2B5EF4-FFF2-40B4-BE49-F238E27FC236}">
                <a16:creationId xmlns:a16="http://schemas.microsoft.com/office/drawing/2014/main" id="{325865CA-5BE5-492A-2910-5E1A20961547}"/>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20" name="Google Shape;1245;p5">
            <a:extLst>
              <a:ext uri="{FF2B5EF4-FFF2-40B4-BE49-F238E27FC236}">
                <a16:creationId xmlns:a16="http://schemas.microsoft.com/office/drawing/2014/main" id="{9D262DE5-954A-FB6C-299C-A610D811AB9F}"/>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21" name="Google Shape;1244;p5">
            <a:extLst>
              <a:ext uri="{FF2B5EF4-FFF2-40B4-BE49-F238E27FC236}">
                <a16:creationId xmlns:a16="http://schemas.microsoft.com/office/drawing/2014/main" id="{A54DA54B-2CB0-A860-4D93-45AA37F6C8A2}"/>
              </a:ext>
            </a:extLst>
          </p:cNvPr>
          <p:cNvPicPr preferRelativeResize="0"/>
          <p:nvPr/>
        </p:nvPicPr>
        <p:blipFill rotWithShape="1">
          <a:blip r:embed="rId5">
            <a:alphaModFix/>
          </a:blip>
          <a:srcRect/>
          <a:stretch/>
        </p:blipFill>
        <p:spPr>
          <a:xfrm>
            <a:off x="5619515" y="136738"/>
            <a:ext cx="278069" cy="278069"/>
          </a:xfrm>
          <a:prstGeom prst="rect">
            <a:avLst/>
          </a:prstGeom>
          <a:noFill/>
          <a:ln>
            <a:noFill/>
          </a:ln>
        </p:spPr>
      </p:pic>
      <p:pic>
        <p:nvPicPr>
          <p:cNvPr id="22" name="Image 21">
            <a:extLst>
              <a:ext uri="{FF2B5EF4-FFF2-40B4-BE49-F238E27FC236}">
                <a16:creationId xmlns:a16="http://schemas.microsoft.com/office/drawing/2014/main" id="{36607275-40E4-0820-B9BC-48BF50146583}"/>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grpSp>
        <p:nvGrpSpPr>
          <p:cNvPr id="24" name="Groupe 23">
            <a:extLst>
              <a:ext uri="{FF2B5EF4-FFF2-40B4-BE49-F238E27FC236}">
                <a16:creationId xmlns:a16="http://schemas.microsoft.com/office/drawing/2014/main" id="{07A78583-52F3-76E1-5509-814A8D700808}"/>
              </a:ext>
            </a:extLst>
          </p:cNvPr>
          <p:cNvGrpSpPr/>
          <p:nvPr/>
        </p:nvGrpSpPr>
        <p:grpSpPr>
          <a:xfrm>
            <a:off x="575915" y="3271167"/>
            <a:ext cx="7839667" cy="3001477"/>
            <a:chOff x="648510" y="2217700"/>
            <a:chExt cx="8136730" cy="3535400"/>
          </a:xfrm>
        </p:grpSpPr>
        <p:pic>
          <p:nvPicPr>
            <p:cNvPr id="32" name="Image 31">
              <a:extLst>
                <a:ext uri="{FF2B5EF4-FFF2-40B4-BE49-F238E27FC236}">
                  <a16:creationId xmlns:a16="http://schemas.microsoft.com/office/drawing/2014/main" id="{2D24A446-3937-701B-0541-C3F2574D259E}"/>
                </a:ext>
              </a:extLst>
            </p:cNvPr>
            <p:cNvPicPr>
              <a:picLocks noChangeAspect="1"/>
            </p:cNvPicPr>
            <p:nvPr/>
          </p:nvPicPr>
          <p:blipFill>
            <a:blip r:embed="rId7"/>
            <a:stretch>
              <a:fillRect/>
            </a:stretch>
          </p:blipFill>
          <p:spPr>
            <a:xfrm>
              <a:off x="648510" y="2217700"/>
              <a:ext cx="8136730" cy="3535400"/>
            </a:xfrm>
            <a:prstGeom prst="rect">
              <a:avLst/>
            </a:prstGeom>
          </p:spPr>
        </p:pic>
        <p:sp>
          <p:nvSpPr>
            <p:cNvPr id="33" name="Rectangle : coins arrondis 32">
              <a:extLst>
                <a:ext uri="{FF2B5EF4-FFF2-40B4-BE49-F238E27FC236}">
                  <a16:creationId xmlns:a16="http://schemas.microsoft.com/office/drawing/2014/main" id="{4931E9BD-45FD-2AF5-E5A4-80FB77CFA4CB}"/>
                </a:ext>
              </a:extLst>
            </p:cNvPr>
            <p:cNvSpPr/>
            <p:nvPr/>
          </p:nvSpPr>
          <p:spPr>
            <a:xfrm>
              <a:off x="3556000" y="2570480"/>
              <a:ext cx="2265680" cy="858520"/>
            </a:xfrm>
            <a:prstGeom prst="roundRect">
              <a:avLst/>
            </a:prstGeom>
            <a:solidFill>
              <a:srgbClr val="EFEF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chemeClr val="tx1"/>
                  </a:solidFill>
                  <a:latin typeface="Microsoft Uighur" panose="02000000000000000000" pitchFamily="2" charset="-78"/>
                  <a:cs typeface="Microsoft Uighur" panose="02000000000000000000" pitchFamily="2" charset="-78"/>
                </a:rPr>
                <a:t>اِسْتَ</a:t>
              </a:r>
              <a:r>
                <a:rPr lang="ar-MA" sz="5400" b="1" dirty="0">
                  <a:solidFill>
                    <a:srgbClr val="C00000"/>
                  </a:solidFill>
                  <a:latin typeface="Microsoft Uighur" panose="02000000000000000000" pitchFamily="2" charset="-78"/>
                  <a:cs typeface="Microsoft Uighur" panose="02000000000000000000" pitchFamily="2" charset="-78"/>
                </a:rPr>
                <a:t>عْلَم</a:t>
              </a:r>
              <a:r>
                <a:rPr lang="ar-MA" sz="5400" b="1" dirty="0">
                  <a:solidFill>
                    <a:schemeClr val="tx1"/>
                  </a:solidFill>
                  <a:latin typeface="Microsoft Uighur" panose="02000000000000000000" pitchFamily="2" charset="-78"/>
                  <a:cs typeface="Microsoft Uighur" panose="02000000000000000000" pitchFamily="2" charset="-78"/>
                </a:rPr>
                <a:t>َ</a:t>
              </a:r>
              <a:endParaRPr lang="fr-FR" sz="5400" b="1" dirty="0">
                <a:solidFill>
                  <a:schemeClr val="tx1"/>
                </a:solidFill>
                <a:latin typeface="Microsoft Uighur" panose="02000000000000000000" pitchFamily="2" charset="-78"/>
                <a:cs typeface="Microsoft Uighur" panose="02000000000000000000" pitchFamily="2" charset="-78"/>
              </a:endParaRPr>
            </a:p>
          </p:txBody>
        </p:sp>
      </p:grpSp>
      <p:sp>
        <p:nvSpPr>
          <p:cNvPr id="34" name="Rectangle 33">
            <a:extLst>
              <a:ext uri="{FF2B5EF4-FFF2-40B4-BE49-F238E27FC236}">
                <a16:creationId xmlns:a16="http://schemas.microsoft.com/office/drawing/2014/main" id="{C4200F1F-EC05-5D6F-5E51-84F2FE3244FD}"/>
              </a:ext>
            </a:extLst>
          </p:cNvPr>
          <p:cNvSpPr/>
          <p:nvPr/>
        </p:nvSpPr>
        <p:spPr>
          <a:xfrm>
            <a:off x="6324474" y="5398297"/>
            <a:ext cx="1887512" cy="766028"/>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ع</a:t>
            </a:r>
            <a:r>
              <a:rPr kumimoji="0" lang="ar-MA" sz="6000" b="1" i="0" u="none" strike="noStrike" kern="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ا</a:t>
            </a: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لِمٌ</a:t>
            </a:r>
            <a:endParaRPr kumimoji="0" lang="fr-FR"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5" name="Rectangle 34">
            <a:extLst>
              <a:ext uri="{FF2B5EF4-FFF2-40B4-BE49-F238E27FC236}">
                <a16:creationId xmlns:a16="http://schemas.microsoft.com/office/drawing/2014/main" id="{DFAC8301-76A3-89C6-94A6-7F8497EA4A79}"/>
              </a:ext>
            </a:extLst>
          </p:cNvPr>
          <p:cNvSpPr/>
          <p:nvPr/>
        </p:nvSpPr>
        <p:spPr>
          <a:xfrm>
            <a:off x="3628244" y="5341479"/>
            <a:ext cx="1887512" cy="766028"/>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مَ</a:t>
            </a: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عْل</a:t>
            </a:r>
            <a:r>
              <a:rPr kumimoji="0" lang="ar-MA" sz="6000" b="1" i="0" u="none" strike="noStrike" kern="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و</a:t>
            </a: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م</a:t>
            </a:r>
            <a:r>
              <a:rPr kumimoji="0" lang="ar-MA" sz="6000" b="1" i="0" u="none" strike="noStrike" kern="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ات</a:t>
            </a: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endParaRPr kumimoji="0" lang="fr-FR"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6" name="Rectangle 35">
            <a:extLst>
              <a:ext uri="{FF2B5EF4-FFF2-40B4-BE49-F238E27FC236}">
                <a16:creationId xmlns:a16="http://schemas.microsoft.com/office/drawing/2014/main" id="{6A60007A-E9FA-4EB5-76F8-880B2F20016B}"/>
              </a:ext>
            </a:extLst>
          </p:cNvPr>
          <p:cNvSpPr/>
          <p:nvPr/>
        </p:nvSpPr>
        <p:spPr>
          <a:xfrm>
            <a:off x="823650" y="5335972"/>
            <a:ext cx="1887512" cy="766028"/>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6000" b="1" kern="0" dirty="0">
                <a:latin typeface="Microsoft Uighur" panose="02000000000000000000" pitchFamily="2" charset="-78"/>
                <a:ea typeface="Calibri" panose="020F0502020204030204" pitchFamily="34" charset="0"/>
                <a:cs typeface="Microsoft Uighur" panose="02000000000000000000" pitchFamily="2" charset="-78"/>
              </a:rPr>
              <a:t>مَ</a:t>
            </a:r>
            <a:r>
              <a:rPr lang="ar-MA" sz="6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عْل</a:t>
            </a:r>
            <a:r>
              <a:rPr lang="ar-MA" sz="6000" b="1" kern="0" dirty="0">
                <a:latin typeface="Microsoft Uighur" panose="02000000000000000000" pitchFamily="2" charset="-78"/>
                <a:ea typeface="Calibri" panose="020F0502020204030204" pitchFamily="34" charset="0"/>
                <a:cs typeface="Microsoft Uighur" panose="02000000000000000000" pitchFamily="2" charset="-78"/>
              </a:rPr>
              <a:t>و</a:t>
            </a:r>
            <a:r>
              <a:rPr lang="ar-MA" sz="6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مٌ</a:t>
            </a:r>
            <a:endParaRPr kumimoji="0" lang="fr-FR"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7" name="Rectangle 36">
            <a:extLst>
              <a:ext uri="{FF2B5EF4-FFF2-40B4-BE49-F238E27FC236}">
                <a16:creationId xmlns:a16="http://schemas.microsoft.com/office/drawing/2014/main" id="{ECDB29D6-E510-44A5-C1E5-BC2C0BF57CBE}"/>
              </a:ext>
            </a:extLst>
          </p:cNvPr>
          <p:cNvSpPr/>
          <p:nvPr/>
        </p:nvSpPr>
        <p:spPr>
          <a:xfrm>
            <a:off x="1283454" y="3520450"/>
            <a:ext cx="1887512" cy="766028"/>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عَلِمَ</a:t>
            </a:r>
            <a:endParaRPr kumimoji="0" lang="fr-FR"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247436748"/>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C9E39-9CBC-B31A-729D-3E2A4E15855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18D1F69-148B-62F7-3C60-81AEA91DC024}"/>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على ألواحكم أتموا  خطاطة اشتقاق كلمة "اِسْتَوْقَفَ</a:t>
            </a:r>
          </a:p>
        </p:txBody>
      </p:sp>
      <p:sp>
        <p:nvSpPr>
          <p:cNvPr id="2" name="Rectangle : coins arrondis 1">
            <a:extLst>
              <a:ext uri="{FF2B5EF4-FFF2-40B4-BE49-F238E27FC236}">
                <a16:creationId xmlns:a16="http://schemas.microsoft.com/office/drawing/2014/main" id="{F3EB9E12-C1B1-C2FB-7EEE-FE39D5CEBC3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C9610BBE-EE43-21B9-85A7-A60B3E660DA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EE1D26B5-1338-50B6-414C-A8830585E072}"/>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7FC07473-5FC2-8DE7-E75C-FA117607D417}"/>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55F87"/>
                </a:solidFill>
                <a:latin typeface="Microsoft Uighur" panose="02000000000000000000" pitchFamily="2" charset="-78"/>
                <a:cs typeface="Microsoft Uighur" panose="02000000000000000000" pitchFamily="2" charset="-78"/>
              </a:rPr>
              <a:t>معجم و أساليب</a:t>
            </a:r>
            <a:endParaRPr lang="ar-MA" sz="2400" b="1" dirty="0">
              <a:solidFill>
                <a:srgbClr val="555F87"/>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FCB9A4AA-FF92-31FC-B7FB-6479480C447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319767CA-3999-28C2-B471-FF01D2BB5EBF}"/>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1993CA51-7D90-2A5A-AC77-E9964687F9C4}"/>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49E87673-7925-BB82-DDF7-EF8442E983E4}"/>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2D1FDA86-CC36-B76D-B1ED-0C8C42455FD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a:extLst>
              <a:ext uri="{FF2B5EF4-FFF2-40B4-BE49-F238E27FC236}">
                <a16:creationId xmlns:a16="http://schemas.microsoft.com/office/drawing/2014/main" id="{9ADB164B-572D-212B-9A01-5F6ADA1E08E5}"/>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grpSp>
        <p:nvGrpSpPr>
          <p:cNvPr id="19" name="Groupe 18">
            <a:extLst>
              <a:ext uri="{FF2B5EF4-FFF2-40B4-BE49-F238E27FC236}">
                <a16:creationId xmlns:a16="http://schemas.microsoft.com/office/drawing/2014/main" id="{A74F55F3-D6EB-A15E-BE3C-0D9D445AAD4D}"/>
              </a:ext>
            </a:extLst>
          </p:cNvPr>
          <p:cNvGrpSpPr/>
          <p:nvPr/>
        </p:nvGrpSpPr>
        <p:grpSpPr>
          <a:xfrm>
            <a:off x="648510" y="2217700"/>
            <a:ext cx="8136730" cy="3535400"/>
            <a:chOff x="648510" y="2217700"/>
            <a:chExt cx="8136730" cy="3535400"/>
          </a:xfrm>
        </p:grpSpPr>
        <p:pic>
          <p:nvPicPr>
            <p:cNvPr id="17" name="Image 16">
              <a:extLst>
                <a:ext uri="{FF2B5EF4-FFF2-40B4-BE49-F238E27FC236}">
                  <a16:creationId xmlns:a16="http://schemas.microsoft.com/office/drawing/2014/main" id="{9501DC82-F738-7A95-0106-E5F84E803B8C}"/>
                </a:ext>
              </a:extLst>
            </p:cNvPr>
            <p:cNvPicPr>
              <a:picLocks noChangeAspect="1"/>
            </p:cNvPicPr>
            <p:nvPr/>
          </p:nvPicPr>
          <p:blipFill>
            <a:blip r:embed="rId7"/>
            <a:stretch>
              <a:fillRect/>
            </a:stretch>
          </p:blipFill>
          <p:spPr>
            <a:xfrm>
              <a:off x="648510" y="2217700"/>
              <a:ext cx="8136730" cy="3535400"/>
            </a:xfrm>
            <a:prstGeom prst="rect">
              <a:avLst/>
            </a:prstGeom>
          </p:spPr>
        </p:pic>
        <p:sp>
          <p:nvSpPr>
            <p:cNvPr id="18" name="Rectangle : coins arrondis 17">
              <a:extLst>
                <a:ext uri="{FF2B5EF4-FFF2-40B4-BE49-F238E27FC236}">
                  <a16:creationId xmlns:a16="http://schemas.microsoft.com/office/drawing/2014/main" id="{61DFF392-2603-540E-1021-401CE28DA8FB}"/>
                </a:ext>
              </a:extLst>
            </p:cNvPr>
            <p:cNvSpPr/>
            <p:nvPr/>
          </p:nvSpPr>
          <p:spPr>
            <a:xfrm>
              <a:off x="3556000" y="2570480"/>
              <a:ext cx="2265680" cy="858520"/>
            </a:xfrm>
            <a:prstGeom prst="roundRect">
              <a:avLst/>
            </a:prstGeom>
            <a:solidFill>
              <a:srgbClr val="EFEF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1" name="ZoneTexte 20">
            <a:extLst>
              <a:ext uri="{FF2B5EF4-FFF2-40B4-BE49-F238E27FC236}">
                <a16:creationId xmlns:a16="http://schemas.microsoft.com/office/drawing/2014/main" id="{C10A24EB-3F4F-E51E-FD97-D8981B2D5F38}"/>
              </a:ext>
            </a:extLst>
          </p:cNvPr>
          <p:cNvSpPr txBox="1"/>
          <p:nvPr/>
        </p:nvSpPr>
        <p:spPr>
          <a:xfrm>
            <a:off x="3884981" y="2538075"/>
            <a:ext cx="1607718" cy="92333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اِسْتَوْقَفَ</a:t>
            </a:r>
            <a:endParaRPr kumimoji="0" lang="fr-FR" sz="5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405845618"/>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7EF0A-C5C2-038C-731D-7E6A1F457DA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78A180C-A8B5-B059-E743-93D34AE15091}"/>
              </a:ext>
            </a:extLst>
          </p:cNvPr>
          <p:cNvSpPr>
            <a:spLocks noGrp="1"/>
          </p:cNvSpPr>
          <p:nvPr>
            <p:ph type="title"/>
          </p:nvPr>
        </p:nvSpPr>
        <p:spPr>
          <a:xfrm>
            <a:off x="83127" y="756000"/>
            <a:ext cx="7389246" cy="612000"/>
          </a:xfrm>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صححوا هذه بعض الكلمات التي يمكن اشتقاقها من كلمة "اِسْتَوْقَفَ"   هل هناك كلمات أخرى.</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-يناقش الأستاذ مع المتعلمين إجاباتهم و يقدم التغذية الراجعة المناسبة .</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36F4BEA3-766F-19DB-EBCA-A6371BFF6CA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3F15F732-C3D6-E154-CBF0-0631BC47388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31971505-5A1F-37C0-CCBA-3D80420EC95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تحدث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570813BC-62CF-96F0-AFEF-D67FE2B2F3EF}"/>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55F87"/>
                </a:solidFill>
                <a:latin typeface="Microsoft Uighur" panose="02000000000000000000" pitchFamily="2" charset="-78"/>
                <a:cs typeface="Microsoft Uighur" panose="02000000000000000000" pitchFamily="2" charset="-78"/>
              </a:rPr>
              <a:t>معجم و أساليب</a:t>
            </a:r>
            <a:endParaRPr lang="ar-MA" sz="2400" b="1" dirty="0">
              <a:solidFill>
                <a:srgbClr val="555F87"/>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DB86F021-6DC3-067E-3C53-4FAE87A4319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B1293621-36E7-3FE0-C0B5-D791A7D4D91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A4462585-EEED-4E0E-240E-51EE1C3A8673}"/>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F1049D0A-FB64-5874-0ADA-4EEA03A029D7}"/>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9B1E1C38-1F85-4E40-EF85-390CAE3197D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8" name="Espace réservé pour une image  17">
            <a:extLst>
              <a:ext uri="{FF2B5EF4-FFF2-40B4-BE49-F238E27FC236}">
                <a16:creationId xmlns:a16="http://schemas.microsoft.com/office/drawing/2014/main" id="{8C8E9300-0B42-A551-EAE0-CF9BEAA8BD7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grpSp>
        <p:nvGrpSpPr>
          <p:cNvPr id="23" name="Groupe 22">
            <a:extLst>
              <a:ext uri="{FF2B5EF4-FFF2-40B4-BE49-F238E27FC236}">
                <a16:creationId xmlns:a16="http://schemas.microsoft.com/office/drawing/2014/main" id="{0208A3D8-A5BB-16C5-9D29-19B57ED59D40}"/>
              </a:ext>
            </a:extLst>
          </p:cNvPr>
          <p:cNvGrpSpPr/>
          <p:nvPr/>
        </p:nvGrpSpPr>
        <p:grpSpPr>
          <a:xfrm>
            <a:off x="648510" y="2217700"/>
            <a:ext cx="8136730" cy="3535400"/>
            <a:chOff x="648510" y="2217700"/>
            <a:chExt cx="8136730" cy="3535400"/>
          </a:xfrm>
        </p:grpSpPr>
        <p:pic>
          <p:nvPicPr>
            <p:cNvPr id="24" name="Image 23">
              <a:extLst>
                <a:ext uri="{FF2B5EF4-FFF2-40B4-BE49-F238E27FC236}">
                  <a16:creationId xmlns:a16="http://schemas.microsoft.com/office/drawing/2014/main" id="{DEFE3B3A-9D2D-23D3-8D99-104A2ED701FD}"/>
                </a:ext>
              </a:extLst>
            </p:cNvPr>
            <p:cNvPicPr>
              <a:picLocks noChangeAspect="1"/>
            </p:cNvPicPr>
            <p:nvPr/>
          </p:nvPicPr>
          <p:blipFill>
            <a:blip r:embed="rId7"/>
            <a:stretch>
              <a:fillRect/>
            </a:stretch>
          </p:blipFill>
          <p:spPr>
            <a:xfrm>
              <a:off x="648510" y="2217700"/>
              <a:ext cx="8136730" cy="3535400"/>
            </a:xfrm>
            <a:prstGeom prst="rect">
              <a:avLst/>
            </a:prstGeom>
          </p:spPr>
        </p:pic>
        <p:sp>
          <p:nvSpPr>
            <p:cNvPr id="25" name="Rectangle : coins arrondis 24">
              <a:extLst>
                <a:ext uri="{FF2B5EF4-FFF2-40B4-BE49-F238E27FC236}">
                  <a16:creationId xmlns:a16="http://schemas.microsoft.com/office/drawing/2014/main" id="{C726F298-151A-1B31-40B7-DC326AFBC8A4}"/>
                </a:ext>
              </a:extLst>
            </p:cNvPr>
            <p:cNvSpPr/>
            <p:nvPr/>
          </p:nvSpPr>
          <p:spPr>
            <a:xfrm>
              <a:off x="3556000" y="2570480"/>
              <a:ext cx="2265680" cy="858520"/>
            </a:xfrm>
            <a:prstGeom prst="roundRect">
              <a:avLst/>
            </a:prstGeom>
            <a:solidFill>
              <a:srgbClr val="EFEF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6" name="ZoneTexte 25">
            <a:extLst>
              <a:ext uri="{FF2B5EF4-FFF2-40B4-BE49-F238E27FC236}">
                <a16:creationId xmlns:a16="http://schemas.microsoft.com/office/drawing/2014/main" id="{76432B2C-B19F-8BCD-5FC9-60A24AC227E8}"/>
              </a:ext>
            </a:extLst>
          </p:cNvPr>
          <p:cNvSpPr txBox="1"/>
          <p:nvPr/>
        </p:nvSpPr>
        <p:spPr>
          <a:xfrm>
            <a:off x="3884981" y="2538075"/>
            <a:ext cx="1607718" cy="92333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اِسْتَ</a:t>
            </a:r>
            <a:r>
              <a:rPr kumimoji="0" lang="ar-MA" sz="5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وْقَف</a:t>
            </a:r>
            <a:r>
              <a:rPr kumimoji="0" lang="ar-MA" sz="5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fr-FR" sz="5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7" name="Rectangle 26">
            <a:extLst>
              <a:ext uri="{FF2B5EF4-FFF2-40B4-BE49-F238E27FC236}">
                <a16:creationId xmlns:a16="http://schemas.microsoft.com/office/drawing/2014/main" id="{CC13598A-908F-4F14-A678-E1A18DA0DE64}"/>
              </a:ext>
            </a:extLst>
          </p:cNvPr>
          <p:cNvSpPr/>
          <p:nvPr/>
        </p:nvSpPr>
        <p:spPr>
          <a:xfrm>
            <a:off x="6480338" y="4795625"/>
            <a:ext cx="1887512" cy="766028"/>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و</a:t>
            </a:r>
            <a:r>
              <a:rPr kumimoji="0" lang="ar-MA" sz="6000" b="1" i="0" u="none" strike="noStrike" kern="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ا</a:t>
            </a: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قِفٌ</a:t>
            </a:r>
            <a:endParaRPr kumimoji="0" lang="fr-FR"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8" name="Rectangle 27">
            <a:extLst>
              <a:ext uri="{FF2B5EF4-FFF2-40B4-BE49-F238E27FC236}">
                <a16:creationId xmlns:a16="http://schemas.microsoft.com/office/drawing/2014/main" id="{44F02FD3-A1C1-A5C5-89F7-5AC56AD1DA4D}"/>
              </a:ext>
            </a:extLst>
          </p:cNvPr>
          <p:cNvSpPr/>
          <p:nvPr/>
        </p:nvSpPr>
        <p:spPr>
          <a:xfrm>
            <a:off x="3784108" y="4738807"/>
            <a:ext cx="1887512" cy="766028"/>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مَ</a:t>
            </a: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وْقِفٌ</a:t>
            </a:r>
            <a:endParaRPr kumimoji="0" lang="fr-FR"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9" name="Rectangle 28">
            <a:extLst>
              <a:ext uri="{FF2B5EF4-FFF2-40B4-BE49-F238E27FC236}">
                <a16:creationId xmlns:a16="http://schemas.microsoft.com/office/drawing/2014/main" id="{29D6B998-1238-A979-393E-79BC3B27E605}"/>
              </a:ext>
            </a:extLst>
          </p:cNvPr>
          <p:cNvSpPr/>
          <p:nvPr/>
        </p:nvSpPr>
        <p:spPr>
          <a:xfrm>
            <a:off x="979514" y="4733300"/>
            <a:ext cx="1887512" cy="766028"/>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6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a:t>
            </a:r>
            <a:r>
              <a:rPr lang="ar-MA" sz="6000" b="1" kern="0" dirty="0">
                <a:latin typeface="Microsoft Uighur" panose="02000000000000000000" pitchFamily="2" charset="-78"/>
                <a:ea typeface="Calibri" panose="020F0502020204030204" pitchFamily="34" charset="0"/>
                <a:cs typeface="Microsoft Uighur" panose="02000000000000000000" pitchFamily="2" charset="-78"/>
              </a:rPr>
              <a:t>ا</a:t>
            </a:r>
            <a:r>
              <a:rPr lang="ar-MA" sz="6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قِف</a:t>
            </a:r>
            <a:r>
              <a:rPr lang="ar-MA" sz="6000" b="1" kern="0" dirty="0">
                <a:latin typeface="Microsoft Uighur" panose="02000000000000000000" pitchFamily="2" charset="-78"/>
                <a:ea typeface="Calibri" panose="020F0502020204030204" pitchFamily="34" charset="0"/>
                <a:cs typeface="Microsoft Uighur" panose="02000000000000000000" pitchFamily="2" charset="-78"/>
              </a:rPr>
              <a:t>ات</a:t>
            </a:r>
            <a:r>
              <a:rPr lang="ar-MA" sz="6000" b="1" kern="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a:t>
            </a:r>
            <a:endParaRPr kumimoji="0" lang="fr-FR"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0066990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up)">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up)">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CC4AD-6EB5-AEBB-8F56-1530FAEC7B7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9A5CD3A-774A-37D0-C928-9943678F6A2B}"/>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كلمة أخرى: تَراحَمَ</a:t>
            </a:r>
          </a:p>
        </p:txBody>
      </p:sp>
      <p:sp>
        <p:nvSpPr>
          <p:cNvPr id="2" name="Rectangle : coins arrondis 1">
            <a:extLst>
              <a:ext uri="{FF2B5EF4-FFF2-40B4-BE49-F238E27FC236}">
                <a16:creationId xmlns:a16="http://schemas.microsoft.com/office/drawing/2014/main" id="{E508F009-329F-ECB9-A71C-04AAA1CEAF7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157B4952-E440-DDE3-66AC-6190A1CBB06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2B671958-7AF0-A04E-CF33-2D6D84E9AB0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E1C6020B-3BD8-3463-8F8E-5481476E90A6}"/>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F4A12806-CB0E-B353-4FDD-66C92EABA50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52B4652A-2B74-FAD2-3A2A-5C94854A3ED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A17A5B19-D8B5-6BF4-8F36-A95585254D41}"/>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D1044B31-08F2-E5B7-FF48-21942E38F252}"/>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0B91308C-3994-369C-1C64-B3E7393E7AF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a:extLst>
              <a:ext uri="{FF2B5EF4-FFF2-40B4-BE49-F238E27FC236}">
                <a16:creationId xmlns:a16="http://schemas.microsoft.com/office/drawing/2014/main" id="{0282D0CF-A1F3-116D-ECD9-DA0C0A04675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grpSp>
        <p:nvGrpSpPr>
          <p:cNvPr id="19" name="Groupe 18">
            <a:extLst>
              <a:ext uri="{FF2B5EF4-FFF2-40B4-BE49-F238E27FC236}">
                <a16:creationId xmlns:a16="http://schemas.microsoft.com/office/drawing/2014/main" id="{039FFFF2-9CE1-4D3F-0567-B3F250EDE50A}"/>
              </a:ext>
            </a:extLst>
          </p:cNvPr>
          <p:cNvGrpSpPr/>
          <p:nvPr/>
        </p:nvGrpSpPr>
        <p:grpSpPr>
          <a:xfrm>
            <a:off x="648510" y="2217700"/>
            <a:ext cx="8136730" cy="3535400"/>
            <a:chOff x="648510" y="2217700"/>
            <a:chExt cx="8136730" cy="3535400"/>
          </a:xfrm>
        </p:grpSpPr>
        <p:pic>
          <p:nvPicPr>
            <p:cNvPr id="17" name="Image 16">
              <a:extLst>
                <a:ext uri="{FF2B5EF4-FFF2-40B4-BE49-F238E27FC236}">
                  <a16:creationId xmlns:a16="http://schemas.microsoft.com/office/drawing/2014/main" id="{2ABD4C24-8F2B-5FC9-B73D-E4D337B16EC3}"/>
                </a:ext>
              </a:extLst>
            </p:cNvPr>
            <p:cNvPicPr>
              <a:picLocks noChangeAspect="1"/>
            </p:cNvPicPr>
            <p:nvPr/>
          </p:nvPicPr>
          <p:blipFill>
            <a:blip r:embed="rId7"/>
            <a:stretch>
              <a:fillRect/>
            </a:stretch>
          </p:blipFill>
          <p:spPr>
            <a:xfrm>
              <a:off x="648510" y="2217700"/>
              <a:ext cx="8136730" cy="3535400"/>
            </a:xfrm>
            <a:prstGeom prst="rect">
              <a:avLst/>
            </a:prstGeom>
          </p:spPr>
        </p:pic>
        <p:sp>
          <p:nvSpPr>
            <p:cNvPr id="18" name="Rectangle : coins arrondis 17">
              <a:extLst>
                <a:ext uri="{FF2B5EF4-FFF2-40B4-BE49-F238E27FC236}">
                  <a16:creationId xmlns:a16="http://schemas.microsoft.com/office/drawing/2014/main" id="{DC0B974B-5052-5B1D-BA12-90421D0EBF59}"/>
                </a:ext>
              </a:extLst>
            </p:cNvPr>
            <p:cNvSpPr/>
            <p:nvPr/>
          </p:nvSpPr>
          <p:spPr>
            <a:xfrm>
              <a:off x="3556000" y="2570480"/>
              <a:ext cx="2265680" cy="858520"/>
            </a:xfrm>
            <a:prstGeom prst="roundRect">
              <a:avLst/>
            </a:prstGeom>
            <a:solidFill>
              <a:srgbClr val="EFEF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21" name="ZoneTexte 20">
            <a:extLst>
              <a:ext uri="{FF2B5EF4-FFF2-40B4-BE49-F238E27FC236}">
                <a16:creationId xmlns:a16="http://schemas.microsoft.com/office/drawing/2014/main" id="{AC0EDAEB-C938-9CF5-3857-56755D95F1E3}"/>
              </a:ext>
            </a:extLst>
          </p:cNvPr>
          <p:cNvSpPr txBox="1"/>
          <p:nvPr/>
        </p:nvSpPr>
        <p:spPr>
          <a:xfrm>
            <a:off x="3884981" y="2538075"/>
            <a:ext cx="1607718" cy="92333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تَراحَمَ</a:t>
            </a:r>
            <a:endParaRPr kumimoji="0" lang="fr-FR" sz="5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320338824"/>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0A718-D245-F50D-5E24-A6186F7C29A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88B459D-EEF8-AAFB-F2D6-5FBDB9A84CCC}"/>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صححوا هذه بعض الكلمات التي يمكن اشتقاقها من كلمة "تَراحَمَ" </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هل هناك كلمات أخرى.</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-يناقش الأستاذ مع المتعلمين إجاباتهم و يقدم التغذية الراجعة المناسبة .</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678DD685-988F-2C21-42B9-D126895DAC02}"/>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084C8665-E2C9-E9B1-0B93-30987C59179C}"/>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E32BB483-C46B-9156-C300-0C68C5815EE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FA9310D7-2194-58D4-AA27-01BC54BE7C18}"/>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48010AFD-36A7-1503-1A94-3DB0890AD5D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1087795D-EE58-A185-C648-1A1E6FAAE56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408E79BA-78FC-6C94-8239-30A3ABEB0FD3}"/>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64145DE7-28EB-A4AE-AE11-007B1105CE0C}"/>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086A009E-AAF4-1A09-E0A9-E772F92804E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8" name="Espace réservé pour une image  17">
            <a:extLst>
              <a:ext uri="{FF2B5EF4-FFF2-40B4-BE49-F238E27FC236}">
                <a16:creationId xmlns:a16="http://schemas.microsoft.com/office/drawing/2014/main" id="{09EECFA5-45AE-EF76-503D-8E66DD2FFF4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grpSp>
        <p:nvGrpSpPr>
          <p:cNvPr id="23" name="Groupe 22">
            <a:extLst>
              <a:ext uri="{FF2B5EF4-FFF2-40B4-BE49-F238E27FC236}">
                <a16:creationId xmlns:a16="http://schemas.microsoft.com/office/drawing/2014/main" id="{1FEF1642-6BF8-CAEE-9498-1AE208F135DA}"/>
              </a:ext>
            </a:extLst>
          </p:cNvPr>
          <p:cNvGrpSpPr/>
          <p:nvPr/>
        </p:nvGrpSpPr>
        <p:grpSpPr>
          <a:xfrm>
            <a:off x="648510" y="2217700"/>
            <a:ext cx="8136730" cy="3535400"/>
            <a:chOff x="648510" y="2217700"/>
            <a:chExt cx="8136730" cy="3535400"/>
          </a:xfrm>
        </p:grpSpPr>
        <p:pic>
          <p:nvPicPr>
            <p:cNvPr id="24" name="Image 23">
              <a:extLst>
                <a:ext uri="{FF2B5EF4-FFF2-40B4-BE49-F238E27FC236}">
                  <a16:creationId xmlns:a16="http://schemas.microsoft.com/office/drawing/2014/main" id="{C92BDE13-DC1E-4095-D4FF-F5EEDA3E492E}"/>
                </a:ext>
              </a:extLst>
            </p:cNvPr>
            <p:cNvPicPr>
              <a:picLocks noChangeAspect="1"/>
            </p:cNvPicPr>
            <p:nvPr/>
          </p:nvPicPr>
          <p:blipFill>
            <a:blip r:embed="rId7"/>
            <a:stretch>
              <a:fillRect/>
            </a:stretch>
          </p:blipFill>
          <p:spPr>
            <a:xfrm>
              <a:off x="648510" y="2217700"/>
              <a:ext cx="8136730" cy="3535400"/>
            </a:xfrm>
            <a:prstGeom prst="rect">
              <a:avLst/>
            </a:prstGeom>
          </p:spPr>
        </p:pic>
        <p:sp>
          <p:nvSpPr>
            <p:cNvPr id="25" name="Rectangle : coins arrondis 24">
              <a:extLst>
                <a:ext uri="{FF2B5EF4-FFF2-40B4-BE49-F238E27FC236}">
                  <a16:creationId xmlns:a16="http://schemas.microsoft.com/office/drawing/2014/main" id="{9B1A066D-00C5-F4F8-36F4-8975CB4313FA}"/>
                </a:ext>
              </a:extLst>
            </p:cNvPr>
            <p:cNvSpPr/>
            <p:nvPr/>
          </p:nvSpPr>
          <p:spPr>
            <a:xfrm>
              <a:off x="3556000" y="2570480"/>
              <a:ext cx="2265680" cy="858520"/>
            </a:xfrm>
            <a:prstGeom prst="roundRect">
              <a:avLst/>
            </a:prstGeom>
            <a:solidFill>
              <a:srgbClr val="EFEF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26" name="ZoneTexte 25">
            <a:extLst>
              <a:ext uri="{FF2B5EF4-FFF2-40B4-BE49-F238E27FC236}">
                <a16:creationId xmlns:a16="http://schemas.microsoft.com/office/drawing/2014/main" id="{A1ABE320-47CE-6116-408A-B5FF3DA4814A}"/>
              </a:ext>
            </a:extLst>
          </p:cNvPr>
          <p:cNvSpPr txBox="1"/>
          <p:nvPr/>
        </p:nvSpPr>
        <p:spPr>
          <a:xfrm>
            <a:off x="3884981" y="2538075"/>
            <a:ext cx="1607718" cy="92333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تَ</a:t>
            </a:r>
            <a:r>
              <a:rPr kumimoji="0" lang="ar-MA" sz="5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ر</a:t>
            </a:r>
            <a:r>
              <a:rPr kumimoji="0" lang="ar-MA" sz="5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a:t>
            </a:r>
            <a:r>
              <a:rPr kumimoji="0" lang="ar-MA" sz="5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حَم</a:t>
            </a:r>
            <a:r>
              <a:rPr kumimoji="0" lang="ar-MA" sz="5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fr-FR" sz="5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7" name="Rectangle 26">
            <a:extLst>
              <a:ext uri="{FF2B5EF4-FFF2-40B4-BE49-F238E27FC236}">
                <a16:creationId xmlns:a16="http://schemas.microsoft.com/office/drawing/2014/main" id="{7E77C4B7-BD8E-60A7-915E-B24F5ACFBF1D}"/>
              </a:ext>
            </a:extLst>
          </p:cNvPr>
          <p:cNvSpPr/>
          <p:nvPr/>
        </p:nvSpPr>
        <p:spPr>
          <a:xfrm>
            <a:off x="6480338" y="4795625"/>
            <a:ext cx="1887512" cy="766028"/>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رَحْمَ</a:t>
            </a:r>
            <a:r>
              <a:rPr kumimoji="0" lang="ar-MA" sz="6000" b="1" i="0" u="none" strike="noStrike" kern="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ة</a:t>
            </a: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endParaRPr kumimoji="0" lang="fr-FR"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8" name="Rectangle 27">
            <a:extLst>
              <a:ext uri="{FF2B5EF4-FFF2-40B4-BE49-F238E27FC236}">
                <a16:creationId xmlns:a16="http://schemas.microsoft.com/office/drawing/2014/main" id="{112BC730-0B80-311D-2A5B-53688E4C9919}"/>
              </a:ext>
            </a:extLst>
          </p:cNvPr>
          <p:cNvSpPr/>
          <p:nvPr/>
        </p:nvSpPr>
        <p:spPr>
          <a:xfrm>
            <a:off x="3784108" y="4738807"/>
            <a:ext cx="1887512" cy="766028"/>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ر</a:t>
            </a:r>
            <a:r>
              <a:rPr kumimoji="0" lang="ar-MA" sz="6000" b="1" i="0" u="none" strike="noStrike" kern="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ا</a:t>
            </a: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حِمٌ</a:t>
            </a:r>
            <a:endParaRPr kumimoji="0" lang="fr-FR"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9" name="Rectangle 28">
            <a:extLst>
              <a:ext uri="{FF2B5EF4-FFF2-40B4-BE49-F238E27FC236}">
                <a16:creationId xmlns:a16="http://schemas.microsoft.com/office/drawing/2014/main" id="{2DF2A9B4-FDDA-B03F-2590-9E1980A9D5CC}"/>
              </a:ext>
            </a:extLst>
          </p:cNvPr>
          <p:cNvSpPr/>
          <p:nvPr/>
        </p:nvSpPr>
        <p:spPr>
          <a:xfrm>
            <a:off x="979514" y="4733300"/>
            <a:ext cx="1887512" cy="766028"/>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مَ</a:t>
            </a: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رْح</a:t>
            </a:r>
            <a:r>
              <a:rPr kumimoji="0" lang="ar-MA" sz="6000" b="1" i="0" u="none" strike="noStrike" kern="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و</a:t>
            </a: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مٌ</a:t>
            </a:r>
            <a:endParaRPr kumimoji="0" lang="fr-FR"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4747740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up)">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up)">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F4B29-40A2-4931-2C83-06F4C0C6042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CD381D8-625D-5976-3376-9377FA2A156F}"/>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كلمة أخرى: تَجاهُلٌ</a:t>
            </a:r>
          </a:p>
        </p:txBody>
      </p:sp>
      <p:sp>
        <p:nvSpPr>
          <p:cNvPr id="2" name="Rectangle : coins arrondis 1">
            <a:extLst>
              <a:ext uri="{FF2B5EF4-FFF2-40B4-BE49-F238E27FC236}">
                <a16:creationId xmlns:a16="http://schemas.microsoft.com/office/drawing/2014/main" id="{AFB72686-2A31-802A-B328-080D9BE9EFE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DBAFC606-A907-F10E-BE48-2992C73548F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8D483E10-8736-72A9-3E50-657F131484C2}"/>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C7F0BF61-E98F-FEB2-C91F-93101209120B}"/>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9019E7E7-A808-E43C-AE9F-7B9BE6BE4BB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5AB31734-DF88-6879-DA19-6032B3C74835}"/>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14BD0FB3-5A29-4A49-A1A6-EAE97085D191}"/>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0E0AFB22-DC1E-BD0C-4817-2FA5786E0BB1}"/>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2326B59F-237F-1E31-456F-11AF80BE8D2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a:extLst>
              <a:ext uri="{FF2B5EF4-FFF2-40B4-BE49-F238E27FC236}">
                <a16:creationId xmlns:a16="http://schemas.microsoft.com/office/drawing/2014/main" id="{7024421D-D95D-9EF7-5FA1-17E1FC29760E}"/>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grpSp>
        <p:nvGrpSpPr>
          <p:cNvPr id="19" name="Groupe 18">
            <a:extLst>
              <a:ext uri="{FF2B5EF4-FFF2-40B4-BE49-F238E27FC236}">
                <a16:creationId xmlns:a16="http://schemas.microsoft.com/office/drawing/2014/main" id="{9E204D9B-DDAB-775D-AE12-0F82AAAB7C12}"/>
              </a:ext>
            </a:extLst>
          </p:cNvPr>
          <p:cNvGrpSpPr/>
          <p:nvPr/>
        </p:nvGrpSpPr>
        <p:grpSpPr>
          <a:xfrm>
            <a:off x="648510" y="2217700"/>
            <a:ext cx="8136730" cy="3535400"/>
            <a:chOff x="648510" y="2217700"/>
            <a:chExt cx="8136730" cy="3535400"/>
          </a:xfrm>
        </p:grpSpPr>
        <p:pic>
          <p:nvPicPr>
            <p:cNvPr id="17" name="Image 16">
              <a:extLst>
                <a:ext uri="{FF2B5EF4-FFF2-40B4-BE49-F238E27FC236}">
                  <a16:creationId xmlns:a16="http://schemas.microsoft.com/office/drawing/2014/main" id="{BB80D651-4A6F-2ED7-F8AD-0FCDDC43A8BE}"/>
                </a:ext>
              </a:extLst>
            </p:cNvPr>
            <p:cNvPicPr>
              <a:picLocks noChangeAspect="1"/>
            </p:cNvPicPr>
            <p:nvPr/>
          </p:nvPicPr>
          <p:blipFill>
            <a:blip r:embed="rId7"/>
            <a:stretch>
              <a:fillRect/>
            </a:stretch>
          </p:blipFill>
          <p:spPr>
            <a:xfrm>
              <a:off x="648510" y="2217700"/>
              <a:ext cx="8136730" cy="3535400"/>
            </a:xfrm>
            <a:prstGeom prst="rect">
              <a:avLst/>
            </a:prstGeom>
          </p:spPr>
        </p:pic>
        <p:sp>
          <p:nvSpPr>
            <p:cNvPr id="18" name="Rectangle : coins arrondis 17">
              <a:extLst>
                <a:ext uri="{FF2B5EF4-FFF2-40B4-BE49-F238E27FC236}">
                  <a16:creationId xmlns:a16="http://schemas.microsoft.com/office/drawing/2014/main" id="{C57FAF10-BAC2-8F82-A884-E679BBD4EF10}"/>
                </a:ext>
              </a:extLst>
            </p:cNvPr>
            <p:cNvSpPr/>
            <p:nvPr/>
          </p:nvSpPr>
          <p:spPr>
            <a:xfrm>
              <a:off x="3556000" y="2570480"/>
              <a:ext cx="2265680" cy="858520"/>
            </a:xfrm>
            <a:prstGeom prst="roundRect">
              <a:avLst/>
            </a:prstGeom>
            <a:solidFill>
              <a:srgbClr val="EFEF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21" name="ZoneTexte 20">
            <a:extLst>
              <a:ext uri="{FF2B5EF4-FFF2-40B4-BE49-F238E27FC236}">
                <a16:creationId xmlns:a16="http://schemas.microsoft.com/office/drawing/2014/main" id="{7989CA28-C3E4-BC09-A65D-23062276C4EE}"/>
              </a:ext>
            </a:extLst>
          </p:cNvPr>
          <p:cNvSpPr txBox="1"/>
          <p:nvPr/>
        </p:nvSpPr>
        <p:spPr>
          <a:xfrm>
            <a:off x="3884981" y="2538075"/>
            <a:ext cx="1607718" cy="92333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تَجاهُلٌ</a:t>
            </a:r>
            <a:endParaRPr kumimoji="0" lang="fr-FR" sz="5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54299566"/>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0D43A-DDF0-063D-0C8A-7EF4ABDFD57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81CBF04-4A9B-E332-FE98-BA82D436FD8E}"/>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صححوا هذه بعض الكلمات التي يمكن اشتقاقها من كلمة "تَجاهُلٌ" </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هل هناك كلمات أخرى.</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-يناقش الأستاذ مع المتعلمين إجاباتهم و يقدم التغذية الراجعة المناسبة .</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0E9E02E4-3AA3-A95E-2698-050D1F09D130}"/>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BD483FAB-AF17-7CCA-7567-8F668C9CFBF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0CFBB069-B2F5-B554-85B2-5537B791C7D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CD6DDF7E-C917-C6B7-4FDF-348EA21AF819}"/>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A7F30A57-1D13-B93F-356A-09E958707F7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FF09F499-8DCD-0925-DE71-727E199307D9}"/>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7FB1CEDD-11AE-C91D-A73D-37FD5D1381FC}"/>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13BBA00E-52B5-CD7C-225E-E837835446D9}"/>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B5CE4725-A45A-A366-9FE6-53EC00ECCF9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8" name="Espace réservé pour une image  17">
            <a:extLst>
              <a:ext uri="{FF2B5EF4-FFF2-40B4-BE49-F238E27FC236}">
                <a16:creationId xmlns:a16="http://schemas.microsoft.com/office/drawing/2014/main" id="{4CA686CE-EECC-31C7-8580-FE725ACA049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grpSp>
        <p:nvGrpSpPr>
          <p:cNvPr id="23" name="Groupe 22">
            <a:extLst>
              <a:ext uri="{FF2B5EF4-FFF2-40B4-BE49-F238E27FC236}">
                <a16:creationId xmlns:a16="http://schemas.microsoft.com/office/drawing/2014/main" id="{44E53F63-16F3-8B94-E527-6D86200A5BB3}"/>
              </a:ext>
            </a:extLst>
          </p:cNvPr>
          <p:cNvGrpSpPr/>
          <p:nvPr/>
        </p:nvGrpSpPr>
        <p:grpSpPr>
          <a:xfrm>
            <a:off x="648510" y="2217700"/>
            <a:ext cx="8136730" cy="3535400"/>
            <a:chOff x="648510" y="2217700"/>
            <a:chExt cx="8136730" cy="3535400"/>
          </a:xfrm>
        </p:grpSpPr>
        <p:pic>
          <p:nvPicPr>
            <p:cNvPr id="24" name="Image 23">
              <a:extLst>
                <a:ext uri="{FF2B5EF4-FFF2-40B4-BE49-F238E27FC236}">
                  <a16:creationId xmlns:a16="http://schemas.microsoft.com/office/drawing/2014/main" id="{95766E0C-C119-5426-293D-9E3807B7C853}"/>
                </a:ext>
              </a:extLst>
            </p:cNvPr>
            <p:cNvPicPr>
              <a:picLocks noChangeAspect="1"/>
            </p:cNvPicPr>
            <p:nvPr/>
          </p:nvPicPr>
          <p:blipFill>
            <a:blip r:embed="rId7"/>
            <a:stretch>
              <a:fillRect/>
            </a:stretch>
          </p:blipFill>
          <p:spPr>
            <a:xfrm>
              <a:off x="648510" y="2217700"/>
              <a:ext cx="8136730" cy="3535400"/>
            </a:xfrm>
            <a:prstGeom prst="rect">
              <a:avLst/>
            </a:prstGeom>
          </p:spPr>
        </p:pic>
        <p:sp>
          <p:nvSpPr>
            <p:cNvPr id="25" name="Rectangle : coins arrondis 24">
              <a:extLst>
                <a:ext uri="{FF2B5EF4-FFF2-40B4-BE49-F238E27FC236}">
                  <a16:creationId xmlns:a16="http://schemas.microsoft.com/office/drawing/2014/main" id="{1EB6AE6D-DF03-6050-B2C3-EC87B051799A}"/>
                </a:ext>
              </a:extLst>
            </p:cNvPr>
            <p:cNvSpPr/>
            <p:nvPr/>
          </p:nvSpPr>
          <p:spPr>
            <a:xfrm>
              <a:off x="3556000" y="2570480"/>
              <a:ext cx="2265680" cy="858520"/>
            </a:xfrm>
            <a:prstGeom prst="roundRect">
              <a:avLst/>
            </a:prstGeom>
            <a:solidFill>
              <a:srgbClr val="EFEF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26" name="ZoneTexte 25">
            <a:extLst>
              <a:ext uri="{FF2B5EF4-FFF2-40B4-BE49-F238E27FC236}">
                <a16:creationId xmlns:a16="http://schemas.microsoft.com/office/drawing/2014/main" id="{D09300B1-6178-6987-BFC9-CDCE8F8E3813}"/>
              </a:ext>
            </a:extLst>
          </p:cNvPr>
          <p:cNvSpPr txBox="1"/>
          <p:nvPr/>
        </p:nvSpPr>
        <p:spPr>
          <a:xfrm>
            <a:off x="3884981" y="2538075"/>
            <a:ext cx="1607718" cy="92333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تَ</a:t>
            </a:r>
            <a:r>
              <a:rPr kumimoji="0" lang="ar-MA" sz="5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ج</a:t>
            </a:r>
            <a:r>
              <a:rPr kumimoji="0" lang="ar-MA" sz="5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a:t>
            </a:r>
            <a:r>
              <a:rPr kumimoji="0" lang="ar-MA" sz="5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هُل</a:t>
            </a:r>
            <a:r>
              <a:rPr kumimoji="0" lang="ar-MA" sz="5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fr-FR" sz="5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7" name="Rectangle 26">
            <a:extLst>
              <a:ext uri="{FF2B5EF4-FFF2-40B4-BE49-F238E27FC236}">
                <a16:creationId xmlns:a16="http://schemas.microsoft.com/office/drawing/2014/main" id="{E4A14EC4-1E72-F7D3-7DEC-68613F0BB6C6}"/>
              </a:ext>
            </a:extLst>
          </p:cNvPr>
          <p:cNvSpPr/>
          <p:nvPr/>
        </p:nvSpPr>
        <p:spPr>
          <a:xfrm>
            <a:off x="6480338" y="4795625"/>
            <a:ext cx="1887512" cy="766028"/>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ج</a:t>
            </a:r>
            <a:r>
              <a:rPr kumimoji="0" lang="ar-MA" sz="6000" b="1" i="0" u="none" strike="noStrike" kern="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ا</a:t>
            </a: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هِلٌ</a:t>
            </a:r>
            <a:endParaRPr kumimoji="0" lang="fr-FR"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8" name="Rectangle 27">
            <a:extLst>
              <a:ext uri="{FF2B5EF4-FFF2-40B4-BE49-F238E27FC236}">
                <a16:creationId xmlns:a16="http://schemas.microsoft.com/office/drawing/2014/main" id="{F29D7281-A72F-7C93-8E64-281614AF0508}"/>
              </a:ext>
            </a:extLst>
          </p:cNvPr>
          <p:cNvSpPr/>
          <p:nvPr/>
        </p:nvSpPr>
        <p:spPr>
          <a:xfrm>
            <a:off x="3784108" y="4738807"/>
            <a:ext cx="1887512" cy="766028"/>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مَ</a:t>
            </a: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جْه</a:t>
            </a:r>
            <a:r>
              <a:rPr kumimoji="0" lang="ar-MA" sz="6000" b="1" i="0" u="none" strike="noStrike" kern="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و</a:t>
            </a: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لٌ</a:t>
            </a:r>
            <a:endParaRPr kumimoji="0" lang="fr-FR"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9" name="Rectangle 28">
            <a:extLst>
              <a:ext uri="{FF2B5EF4-FFF2-40B4-BE49-F238E27FC236}">
                <a16:creationId xmlns:a16="http://schemas.microsoft.com/office/drawing/2014/main" id="{7DDC300B-8345-574D-F22B-D87DE7FA5DC1}"/>
              </a:ext>
            </a:extLst>
          </p:cNvPr>
          <p:cNvSpPr/>
          <p:nvPr/>
        </p:nvSpPr>
        <p:spPr>
          <a:xfrm>
            <a:off x="979514" y="4733300"/>
            <a:ext cx="1887512" cy="766028"/>
          </a:xfrm>
          <a:prstGeom prst="rect">
            <a:avLst/>
          </a:prstGeom>
          <a:no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جَهْلٌ</a:t>
            </a:r>
            <a:endParaRPr kumimoji="0" lang="fr-FR" sz="60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4932697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up)">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up)">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85BA3-4BDE-9B7C-7B43-CDBF98A0755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6C4A068-730F-A197-7CB3-E8AE35B3153D}"/>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سنتذكر بعض أساليب الشرح و التفسير و صيغهما. من يذكرنا ببعضها؟</a:t>
            </a:r>
          </a:p>
        </p:txBody>
      </p:sp>
      <p:sp>
        <p:nvSpPr>
          <p:cNvPr id="2" name="Rectangle : coins arrondis 1">
            <a:extLst>
              <a:ext uri="{FF2B5EF4-FFF2-40B4-BE49-F238E27FC236}">
                <a16:creationId xmlns:a16="http://schemas.microsoft.com/office/drawing/2014/main" id="{948E1A44-BB7B-D6B5-370D-CDE06A7B2D7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91BE0F78-A55E-20D9-3098-9E94F5664FC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8CAAF1F6-4689-9D63-F233-843E580211D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140539A1-B9F8-3240-50D1-92F93DC7C3EA}"/>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E8527A7B-391D-E255-14F6-DADE0025B5C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33A69FFE-0A66-1394-86B2-F19A3619B3BA}"/>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A85AA1CB-D039-B8A0-BBBC-B0C8E5CEC331}"/>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31349E13-284C-A884-D405-9445BF7B0760}"/>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02759FE0-0353-453E-B739-D94CFEF6A88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14" name="ZoneTexte 13">
            <a:extLst>
              <a:ext uri="{FF2B5EF4-FFF2-40B4-BE49-F238E27FC236}">
                <a16:creationId xmlns:a16="http://schemas.microsoft.com/office/drawing/2014/main" id="{F1C9EBBF-2A69-7C05-940B-621617D41109}"/>
              </a:ext>
            </a:extLst>
          </p:cNvPr>
          <p:cNvSpPr txBox="1"/>
          <p:nvPr/>
        </p:nvSpPr>
        <p:spPr>
          <a:xfrm>
            <a:off x="848244" y="3068780"/>
            <a:ext cx="7268121" cy="1428214"/>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أُسْلوبُ ٱلشَّرْحِ وَ </a:t>
            </a:r>
            <a:r>
              <a:rPr kumimoji="0" lang="ar-MA" sz="60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ٱلتَّفْسيرِ</a:t>
            </a: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وَ صِيَغُهُ.</a:t>
            </a:r>
          </a:p>
        </p:txBody>
      </p:sp>
      <p:pic>
        <p:nvPicPr>
          <p:cNvPr id="17" name="Espace réservé pour une image  16" descr="Une image contenant habits, illustration, clipart, Dessin animé&#10;&#10;Le contenu généré par l’IA peut être incorrect.">
            <a:extLst>
              <a:ext uri="{FF2B5EF4-FFF2-40B4-BE49-F238E27FC236}">
                <a16:creationId xmlns:a16="http://schemas.microsoft.com/office/drawing/2014/main" id="{5D662B49-7D93-A0F8-6743-7C6FBC46615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5495041"/>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2AA0D-A63D-7B67-B490-5436F99C708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5390EDA-93F1-7A1B-1C5B-138982CAA4CA}"/>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من يقرأ؟</a:t>
            </a:r>
          </a:p>
        </p:txBody>
      </p:sp>
      <p:sp>
        <p:nvSpPr>
          <p:cNvPr id="2" name="Rectangle : coins arrondis 1">
            <a:extLst>
              <a:ext uri="{FF2B5EF4-FFF2-40B4-BE49-F238E27FC236}">
                <a16:creationId xmlns:a16="http://schemas.microsoft.com/office/drawing/2014/main" id="{82A2AB00-7C43-2CB3-90C8-6310CF2A552E}"/>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15493609-1996-5970-CB8A-701BED77E25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4F503A27-7A3E-E0B8-9610-F6E3F34B61A6}"/>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570E4534-72D3-BC7F-541A-CFAF878BF5B0}"/>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9F3C5031-92FF-1D75-3EAE-B7A1A5CA174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B89782FF-46FD-39B5-E55E-40A8595BE29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1639D73E-5FD5-E695-C20F-7D1A13B17DFF}"/>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21BBAA8E-A34A-C413-40BE-6C540E67C7BC}"/>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49323E15-D4E5-C064-D507-03AB69C6B98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7" name="Espace réservé pour une image  16" descr="Une image contenant habits, illustration, clipart, Dessin animé&#10;&#10;Le contenu généré par l’IA peut être incorrect.">
            <a:extLst>
              <a:ext uri="{FF2B5EF4-FFF2-40B4-BE49-F238E27FC236}">
                <a16:creationId xmlns:a16="http://schemas.microsoft.com/office/drawing/2014/main" id="{5D4A8FCB-5493-FA36-CC97-C0644042CF8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3" name="ZoneTexte 2">
            <a:extLst>
              <a:ext uri="{FF2B5EF4-FFF2-40B4-BE49-F238E27FC236}">
                <a16:creationId xmlns:a16="http://schemas.microsoft.com/office/drawing/2014/main" id="{EC11B86D-B845-E1DC-628D-B3F19E748618}"/>
              </a:ext>
            </a:extLst>
          </p:cNvPr>
          <p:cNvSpPr txBox="1"/>
          <p:nvPr/>
        </p:nvSpPr>
        <p:spPr>
          <a:xfrm>
            <a:off x="1405561" y="1897842"/>
            <a:ext cx="5904981" cy="851297"/>
          </a:xfrm>
          <a:prstGeom prst="roundRect">
            <a:avLst/>
          </a:prstGeom>
          <a:solidFill>
            <a:schemeClr val="accent3">
              <a:lumMod val="20000"/>
              <a:lumOff val="80000"/>
            </a:schemeClr>
          </a:solidFill>
        </p:spPr>
        <p:txBody>
          <a:bodyPr wrap="square">
            <a:spAutoFit/>
          </a:bodyPr>
          <a:lstStyle/>
          <a:p>
            <a:pPr algn="r" defTabSz="685800" rtl="1">
              <a:defRPr/>
            </a:pP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أَسْتَعْمِلُ "</a:t>
            </a: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يَعْني</a:t>
            </a: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لِإِغْناءِ فِكْرَةٍ وَ تَوْضيحِها.</a:t>
            </a:r>
          </a:p>
        </p:txBody>
      </p:sp>
      <p:sp>
        <p:nvSpPr>
          <p:cNvPr id="14" name="ZoneTexte 13">
            <a:extLst>
              <a:ext uri="{FF2B5EF4-FFF2-40B4-BE49-F238E27FC236}">
                <a16:creationId xmlns:a16="http://schemas.microsoft.com/office/drawing/2014/main" id="{0A0BB9BE-41E7-4791-1E79-FAC538F409F4}"/>
              </a:ext>
            </a:extLst>
          </p:cNvPr>
          <p:cNvSpPr txBox="1"/>
          <p:nvPr/>
        </p:nvSpPr>
        <p:spPr>
          <a:xfrm>
            <a:off x="1479386" y="2899442"/>
            <a:ext cx="5904981" cy="1600438"/>
          </a:xfrm>
          <a:prstGeom prst="roundRect">
            <a:avLst/>
          </a:prstGeom>
          <a:solidFill>
            <a:schemeClr val="accent3">
              <a:lumMod val="20000"/>
              <a:lumOff val="80000"/>
            </a:schemeClr>
          </a:solidFill>
        </p:spPr>
        <p:txBody>
          <a:bodyPr wrap="square">
            <a:spAutoFit/>
          </a:bodyPr>
          <a:lstStyle/>
          <a:p>
            <a:pPr algn="r" defTabSz="685800" rtl="1">
              <a:defRPr/>
            </a:pP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أَسْتَعْمِلُ "</a:t>
            </a: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مِثْلَ</a:t>
            </a: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أَوْ "</a:t>
            </a: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عَلى سَبيلِ ٱلْمِثالِ</a:t>
            </a: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لِتَوْضيحِ </a:t>
            </a:r>
            <a:r>
              <a:rPr lang="ar-MA" sz="4400" b="1" dirty="0" err="1">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فِكْرَةٍ،عَبْرَ</a:t>
            </a: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تَقْديمِ أَمْثِلَةٍ عَنْها.</a:t>
            </a:r>
          </a:p>
        </p:txBody>
      </p:sp>
      <p:sp>
        <p:nvSpPr>
          <p:cNvPr id="15" name="ZoneTexte 14">
            <a:extLst>
              <a:ext uri="{FF2B5EF4-FFF2-40B4-BE49-F238E27FC236}">
                <a16:creationId xmlns:a16="http://schemas.microsoft.com/office/drawing/2014/main" id="{A5A7C122-EE34-313F-E16B-51DF1DF699D6}"/>
              </a:ext>
            </a:extLst>
          </p:cNvPr>
          <p:cNvSpPr txBox="1"/>
          <p:nvPr/>
        </p:nvSpPr>
        <p:spPr>
          <a:xfrm>
            <a:off x="1517946" y="4650183"/>
            <a:ext cx="5904981" cy="1600438"/>
          </a:xfrm>
          <a:prstGeom prst="roundRect">
            <a:avLst/>
          </a:prstGeom>
          <a:solidFill>
            <a:schemeClr val="accent3">
              <a:lumMod val="20000"/>
              <a:lumOff val="80000"/>
            </a:schemeClr>
          </a:solidFill>
        </p:spPr>
        <p:txBody>
          <a:bodyPr wrap="square">
            <a:spAutoFit/>
          </a:bodyPr>
          <a:lstStyle/>
          <a:p>
            <a:pPr algn="r" defTabSz="685800" rtl="1">
              <a:defRPr/>
            </a:pP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أَسْتَعْمِلُ "</a:t>
            </a: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أَيْ</a:t>
            </a: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لِتَقْديمِ مَزيدٍ مِنَ </a:t>
            </a:r>
            <a:r>
              <a:rPr lang="ar-MA" sz="4400" b="1" dirty="0" err="1">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ٱلتَّوْضيحِ</a:t>
            </a:r>
            <a:r>
              <a:rPr lang="ar-MA" sz="4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عَنْ فِكْرَةٍ مُعَيَّنَةٍ.</a:t>
            </a:r>
          </a:p>
        </p:txBody>
      </p:sp>
    </p:spTree>
    <p:extLst>
      <p:ext uri="{BB962C8B-B14F-4D97-AF65-F5344CB8AC3E}">
        <p14:creationId xmlns:p14="http://schemas.microsoft.com/office/powerpoint/2010/main" val="17181827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5">
                                            <p:bg/>
                                          </p:spTgt>
                                        </p:tgtEl>
                                        <p:attrNameLst>
                                          <p:attrName>style.visibility</p:attrName>
                                        </p:attrNameLst>
                                      </p:cBhvr>
                                      <p:to>
                                        <p:strVal val="visible"/>
                                      </p:to>
                                    </p:set>
                                    <p:animEffect transition="in" filter="wipe(up)">
                                      <p:cBhvr>
                                        <p:cTn id="15" dur="500"/>
                                        <p:tgtEl>
                                          <p:spTgt spid="15">
                                            <p:bg/>
                                          </p:spTgt>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5">
                                            <p:txEl>
                                              <p:pRg st="0" end="0"/>
                                            </p:txEl>
                                          </p:spTgt>
                                        </p:tgtEl>
                                        <p:attrNameLst>
                                          <p:attrName>style.visibility</p:attrName>
                                        </p:attrNameLst>
                                      </p:cBhvr>
                                      <p:to>
                                        <p:strVal val="visible"/>
                                      </p:to>
                                    </p:set>
                                    <p:animEffect transition="in" filter="wipe(up)">
                                      <p:cBhvr>
                                        <p:cTn id="19"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15" grpId="0" build="allAtOnce"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5B474-A7D3-2B05-DF71-755D96D7072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2E3CEA5-142E-3DB2-CF31-16A9437BB0EB}"/>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من يقرأ؟</a:t>
            </a:r>
          </a:p>
        </p:txBody>
      </p:sp>
      <p:sp>
        <p:nvSpPr>
          <p:cNvPr id="2" name="Rectangle : coins arrondis 1">
            <a:extLst>
              <a:ext uri="{FF2B5EF4-FFF2-40B4-BE49-F238E27FC236}">
                <a16:creationId xmlns:a16="http://schemas.microsoft.com/office/drawing/2014/main" id="{764BECF6-B1FC-2462-455D-8CC8AAFBFB8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CA0CBD74-47AC-69F5-526F-DAE6D520415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C6E10EE1-99E7-C216-90E0-CCDCD8ADEAA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FB3C79D5-65FE-FC6C-23A1-170DEF67D871}"/>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6F252AF2-B79D-9CE1-3A25-F4EFA1C88A2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35EF9515-9552-CC93-012E-D555A3550AF9}"/>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131951E4-543F-B024-5E15-1532BF39A884}"/>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A2AAE684-66C9-DFD0-D7BC-F831E88BD439}"/>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8E887224-7006-99B1-7B1F-500EA178B79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7" name="Espace réservé pour une image  16" descr="Une image contenant habits, illustration, clipart, Dessin animé&#10;&#10;Le contenu généré par l’IA peut être incorrect.">
            <a:extLst>
              <a:ext uri="{FF2B5EF4-FFF2-40B4-BE49-F238E27FC236}">
                <a16:creationId xmlns:a16="http://schemas.microsoft.com/office/drawing/2014/main" id="{7DA9B87A-EA41-81C2-1397-E0BD6689A3F4}"/>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6" name="Image 5">
            <a:extLst>
              <a:ext uri="{FF2B5EF4-FFF2-40B4-BE49-F238E27FC236}">
                <a16:creationId xmlns:a16="http://schemas.microsoft.com/office/drawing/2014/main" id="{4A8334B0-51AD-641B-FC57-CC38B375AF0B}"/>
              </a:ext>
            </a:extLst>
          </p:cNvPr>
          <p:cNvPicPr>
            <a:picLocks noChangeAspect="1"/>
          </p:cNvPicPr>
          <p:nvPr/>
        </p:nvPicPr>
        <p:blipFill>
          <a:blip r:embed="rId7"/>
          <a:stretch>
            <a:fillRect/>
          </a:stretch>
        </p:blipFill>
        <p:spPr>
          <a:xfrm>
            <a:off x="4980740" y="2236312"/>
            <a:ext cx="3770860" cy="801376"/>
          </a:xfrm>
          <a:prstGeom prst="rect">
            <a:avLst/>
          </a:prstGeom>
        </p:spPr>
      </p:pic>
      <p:pic>
        <p:nvPicPr>
          <p:cNvPr id="16" name="Image 15">
            <a:extLst>
              <a:ext uri="{FF2B5EF4-FFF2-40B4-BE49-F238E27FC236}">
                <a16:creationId xmlns:a16="http://schemas.microsoft.com/office/drawing/2014/main" id="{BDBBD7E0-DA3B-B87E-8FA4-11A0661A0A92}"/>
              </a:ext>
            </a:extLst>
          </p:cNvPr>
          <p:cNvPicPr>
            <a:picLocks noChangeAspect="1"/>
          </p:cNvPicPr>
          <p:nvPr/>
        </p:nvPicPr>
        <p:blipFill>
          <a:blip r:embed="rId8"/>
          <a:stretch>
            <a:fillRect/>
          </a:stretch>
        </p:blipFill>
        <p:spPr>
          <a:xfrm>
            <a:off x="5146568" y="3541004"/>
            <a:ext cx="3605032" cy="844368"/>
          </a:xfrm>
          <a:prstGeom prst="rect">
            <a:avLst/>
          </a:prstGeom>
        </p:spPr>
      </p:pic>
      <p:pic>
        <p:nvPicPr>
          <p:cNvPr id="18" name="Image 17">
            <a:extLst>
              <a:ext uri="{FF2B5EF4-FFF2-40B4-BE49-F238E27FC236}">
                <a16:creationId xmlns:a16="http://schemas.microsoft.com/office/drawing/2014/main" id="{BB828100-5F4E-F93E-2573-E9FABB542A0B}"/>
              </a:ext>
            </a:extLst>
          </p:cNvPr>
          <p:cNvPicPr>
            <a:picLocks noChangeAspect="1"/>
          </p:cNvPicPr>
          <p:nvPr/>
        </p:nvPicPr>
        <p:blipFill>
          <a:blip r:embed="rId9"/>
          <a:stretch>
            <a:fillRect/>
          </a:stretch>
        </p:blipFill>
        <p:spPr>
          <a:xfrm>
            <a:off x="4654567" y="4854227"/>
            <a:ext cx="4097033" cy="890398"/>
          </a:xfrm>
          <a:prstGeom prst="rect">
            <a:avLst/>
          </a:prstGeom>
        </p:spPr>
      </p:pic>
      <p:pic>
        <p:nvPicPr>
          <p:cNvPr id="19" name="Image 18">
            <a:extLst>
              <a:ext uri="{FF2B5EF4-FFF2-40B4-BE49-F238E27FC236}">
                <a16:creationId xmlns:a16="http://schemas.microsoft.com/office/drawing/2014/main" id="{2870580F-1E51-83D7-AE24-EBBDD4EFCA59}"/>
              </a:ext>
            </a:extLst>
          </p:cNvPr>
          <p:cNvPicPr>
            <a:picLocks noChangeAspect="1"/>
          </p:cNvPicPr>
          <p:nvPr/>
        </p:nvPicPr>
        <p:blipFill>
          <a:blip r:embed="rId10"/>
          <a:stretch>
            <a:fillRect/>
          </a:stretch>
        </p:blipFill>
        <p:spPr>
          <a:xfrm>
            <a:off x="449246" y="2080646"/>
            <a:ext cx="3770860" cy="957042"/>
          </a:xfrm>
          <a:prstGeom prst="rect">
            <a:avLst/>
          </a:prstGeom>
        </p:spPr>
      </p:pic>
      <p:pic>
        <p:nvPicPr>
          <p:cNvPr id="20" name="Image 19">
            <a:extLst>
              <a:ext uri="{FF2B5EF4-FFF2-40B4-BE49-F238E27FC236}">
                <a16:creationId xmlns:a16="http://schemas.microsoft.com/office/drawing/2014/main" id="{5C15ADC8-39D7-52C7-F12A-D0B03B7FDD35}"/>
              </a:ext>
            </a:extLst>
          </p:cNvPr>
          <p:cNvPicPr>
            <a:picLocks noChangeAspect="1"/>
          </p:cNvPicPr>
          <p:nvPr/>
        </p:nvPicPr>
        <p:blipFill>
          <a:blip r:embed="rId11"/>
          <a:stretch>
            <a:fillRect/>
          </a:stretch>
        </p:blipFill>
        <p:spPr>
          <a:xfrm>
            <a:off x="449246" y="3408482"/>
            <a:ext cx="3770860" cy="928712"/>
          </a:xfrm>
          <a:prstGeom prst="rect">
            <a:avLst/>
          </a:prstGeom>
        </p:spPr>
      </p:pic>
      <p:pic>
        <p:nvPicPr>
          <p:cNvPr id="21" name="Image 20">
            <a:extLst>
              <a:ext uri="{FF2B5EF4-FFF2-40B4-BE49-F238E27FC236}">
                <a16:creationId xmlns:a16="http://schemas.microsoft.com/office/drawing/2014/main" id="{2B28B8DD-C9D1-52CE-9BD5-13E77EE086A9}"/>
              </a:ext>
            </a:extLst>
          </p:cNvPr>
          <p:cNvPicPr>
            <a:picLocks noChangeAspect="1"/>
          </p:cNvPicPr>
          <p:nvPr/>
        </p:nvPicPr>
        <p:blipFill>
          <a:blip r:embed="rId12"/>
          <a:stretch>
            <a:fillRect/>
          </a:stretch>
        </p:blipFill>
        <p:spPr>
          <a:xfrm>
            <a:off x="449245" y="4741782"/>
            <a:ext cx="3770861" cy="958499"/>
          </a:xfrm>
          <a:prstGeom prst="rect">
            <a:avLst/>
          </a:prstGeom>
        </p:spPr>
      </p:pic>
    </p:spTree>
    <p:extLst>
      <p:ext uri="{BB962C8B-B14F-4D97-AF65-F5344CB8AC3E}">
        <p14:creationId xmlns:p14="http://schemas.microsoft.com/office/powerpoint/2010/main" val="61081621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5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right)">
                                      <p:cBhvr>
                                        <p:cTn id="16" dur="500"/>
                                        <p:tgtEl>
                                          <p:spTgt spid="16"/>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up)">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right)">
                                      <p:cBhvr>
                                        <p:cTn id="25" dur="500"/>
                                        <p:tgtEl>
                                          <p:spTgt spid="18"/>
                                        </p:tgtEl>
                                      </p:cBhvr>
                                    </p:animEffect>
                                  </p:childTnLst>
                                </p:cTn>
                              </p:par>
                            </p:childTnLst>
                          </p:cTn>
                        </p:par>
                        <p:par>
                          <p:cTn id="26" fill="hold">
                            <p:stCondLst>
                              <p:cond delay="500"/>
                            </p:stCondLst>
                            <p:childTnLst>
                              <p:par>
                                <p:cTn id="27" presetID="22" presetClass="entr" presetSubtype="1"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wipe(up)">
                                      <p:cBhvr>
                                        <p:cTn id="2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7E689-BCDC-2238-48B0-97726DCEA42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578A07F-1C28-5F10-4FB7-D97B103740FA}"/>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ألواحكم</a:t>
            </a:r>
          </a:p>
        </p:txBody>
      </p:sp>
      <p:sp>
        <p:nvSpPr>
          <p:cNvPr id="2" name="Rectangle : coins arrondis 1">
            <a:extLst>
              <a:ext uri="{FF2B5EF4-FFF2-40B4-BE49-F238E27FC236}">
                <a16:creationId xmlns:a16="http://schemas.microsoft.com/office/drawing/2014/main" id="{1B06A47F-97B2-B599-5E50-C761C83EF414}"/>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1530342E-5F62-E4E7-FAF3-9B207774290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0126E67A-5F18-DBB6-33D1-34BD6A3108C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B92A1D6B-855F-59B3-7492-A2336E4A3C12}"/>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3C75D465-9942-4CCD-9FAB-5EB987E3ED4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CAFFA246-44B5-5628-6958-FF80664277F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AB3FB462-4240-43A0-2E72-ECE82904FF22}"/>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C983E861-13F7-FF28-E9A5-EF3973B3A302}"/>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04567BEA-B7A8-85D4-BCBC-4F7F3ACCBF8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2" name="Espace réservé pour une image  21">
            <a:extLst>
              <a:ext uri="{FF2B5EF4-FFF2-40B4-BE49-F238E27FC236}">
                <a16:creationId xmlns:a16="http://schemas.microsoft.com/office/drawing/2014/main" id="{53FC1455-9966-C406-257B-BE2171EDF9AA}"/>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16" name="Image 15">
            <a:extLst>
              <a:ext uri="{FF2B5EF4-FFF2-40B4-BE49-F238E27FC236}">
                <a16:creationId xmlns:a16="http://schemas.microsoft.com/office/drawing/2014/main" id="{16A0C6D9-7582-2887-9995-AC5B9A5065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68293" y="2483427"/>
            <a:ext cx="2379518" cy="2379518"/>
          </a:xfrm>
          <a:prstGeom prst="rect">
            <a:avLst/>
          </a:prstGeom>
        </p:spPr>
      </p:pic>
    </p:spTree>
    <p:extLst>
      <p:ext uri="{BB962C8B-B14F-4D97-AF65-F5344CB8AC3E}">
        <p14:creationId xmlns:p14="http://schemas.microsoft.com/office/powerpoint/2010/main" val="3723806545"/>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FF051-832F-E3F1-7DDD-6F2448A08D0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6223491-7F3D-D31F-2945-457F6DA70D1C}"/>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أتموا العبارة التالية برابط الشرح و التفسير المناسب مما </a:t>
            </a:r>
            <a:r>
              <a:rPr kumimoji="0" lang="ar-MA" sz="2400" b="1"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يلي:تعني</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 أي – مثل </a:t>
            </a:r>
          </a:p>
        </p:txBody>
      </p:sp>
      <p:sp>
        <p:nvSpPr>
          <p:cNvPr id="2" name="Rectangle : coins arrondis 1">
            <a:extLst>
              <a:ext uri="{FF2B5EF4-FFF2-40B4-BE49-F238E27FC236}">
                <a16:creationId xmlns:a16="http://schemas.microsoft.com/office/drawing/2014/main" id="{86A5135F-50AB-40A8-D4B3-46C1B6B6A53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D17CA6F8-9297-65F4-B276-CA8124BA12F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7FF1AF94-DC93-084F-3865-74E4178E876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547DD40F-4208-72FC-D316-70B9265D62B5}"/>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A6D159BE-F160-2AA0-DE45-B3168F57D63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118E18F0-F984-C748-46D3-4FA1A166F77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7B9C72DB-5753-8A82-7F3A-345D5E75CDC3}"/>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960344F2-B5BB-2920-2595-30CC7F6608F1}"/>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FEA16E91-60CF-3D51-A05C-B347BF83078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7" name="Espace réservé pour une image  16">
            <a:extLst>
              <a:ext uri="{FF2B5EF4-FFF2-40B4-BE49-F238E27FC236}">
                <a16:creationId xmlns:a16="http://schemas.microsoft.com/office/drawing/2014/main" id="{AF3CE8EB-71CF-7DFB-2F56-B03916BCCA80}"/>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18" name="Titre 9">
            <a:extLst>
              <a:ext uri="{FF2B5EF4-FFF2-40B4-BE49-F238E27FC236}">
                <a16:creationId xmlns:a16="http://schemas.microsoft.com/office/drawing/2014/main" id="{4CB99C0C-07E7-A2F4-68A7-542382046F0B}"/>
              </a:ext>
            </a:extLst>
          </p:cNvPr>
          <p:cNvSpPr txBox="1">
            <a:spLocks/>
          </p:cNvSpPr>
          <p:nvPr/>
        </p:nvSpPr>
        <p:spPr>
          <a:xfrm>
            <a:off x="236466" y="3429000"/>
            <a:ext cx="8482873" cy="208418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5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تُسـاعِدُنـا وَسائِلُ ٱلتَّـواصُلِ </a:t>
            </a:r>
            <a:r>
              <a:rPr lang="ar-MA" sz="5400"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a:t>
            </a:r>
            <a:r>
              <a:rPr lang="ar-MA" sz="5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ٱلْبَريدِ ٱلْإِلِكْتْرونـيِّ عَلى مُراسَلَةِ أَصْدِقـائِنـا.</a:t>
            </a:r>
          </a:p>
        </p:txBody>
      </p:sp>
      <p:sp>
        <p:nvSpPr>
          <p:cNvPr id="19" name="Titre 9">
            <a:extLst>
              <a:ext uri="{FF2B5EF4-FFF2-40B4-BE49-F238E27FC236}">
                <a16:creationId xmlns:a16="http://schemas.microsoft.com/office/drawing/2014/main" id="{8E336957-F644-D9A8-77A8-0504E5101BFA}"/>
              </a:ext>
            </a:extLst>
          </p:cNvPr>
          <p:cNvSpPr txBox="1">
            <a:spLocks/>
          </p:cNvSpPr>
          <p:nvPr/>
        </p:nvSpPr>
        <p:spPr>
          <a:xfrm>
            <a:off x="5347077" y="1709193"/>
            <a:ext cx="1704854" cy="867420"/>
          </a:xfrm>
          <a:prstGeom prst="roundRect">
            <a:avLst>
              <a:gd name="adj" fmla="val 28031"/>
            </a:avLst>
          </a:prstGeom>
          <a:solidFill>
            <a:schemeClr val="accent2">
              <a:lumMod val="20000"/>
              <a:lumOff val="80000"/>
            </a:schemeClr>
          </a:solidFill>
        </p:spPr>
        <p:txBody>
          <a:bodyPr vert="horz" lIns="91440" tIns="45720" rIns="91440" bIns="45720" rtlCol="0" anchor="ctr">
            <a:normAutofit fontScale="92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800" b="1"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تَعْني</a:t>
            </a:r>
          </a:p>
        </p:txBody>
      </p:sp>
      <p:sp>
        <p:nvSpPr>
          <p:cNvPr id="20" name="Titre 9">
            <a:extLst>
              <a:ext uri="{FF2B5EF4-FFF2-40B4-BE49-F238E27FC236}">
                <a16:creationId xmlns:a16="http://schemas.microsoft.com/office/drawing/2014/main" id="{6A4E8796-B98A-E391-D0E6-8C1987F527CB}"/>
              </a:ext>
            </a:extLst>
          </p:cNvPr>
          <p:cNvSpPr txBox="1">
            <a:spLocks/>
          </p:cNvSpPr>
          <p:nvPr/>
        </p:nvSpPr>
        <p:spPr>
          <a:xfrm>
            <a:off x="3342681" y="1709193"/>
            <a:ext cx="1704854" cy="867420"/>
          </a:xfrm>
          <a:prstGeom prst="roundRect">
            <a:avLst>
              <a:gd name="adj" fmla="val 28031"/>
            </a:avLst>
          </a:prstGeom>
          <a:solidFill>
            <a:schemeClr val="accent2">
              <a:lumMod val="20000"/>
              <a:lumOff val="80000"/>
            </a:schemeClr>
          </a:solidFill>
        </p:spPr>
        <p:txBody>
          <a:bodyPr vert="horz" lIns="91440" tIns="45720" rIns="91440" bIns="45720" rtlCol="0" anchor="ctr">
            <a:normAutofit fontScale="92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800" b="1"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أَيْ</a:t>
            </a:r>
          </a:p>
        </p:txBody>
      </p:sp>
      <p:sp>
        <p:nvSpPr>
          <p:cNvPr id="21" name="Titre 9">
            <a:extLst>
              <a:ext uri="{FF2B5EF4-FFF2-40B4-BE49-F238E27FC236}">
                <a16:creationId xmlns:a16="http://schemas.microsoft.com/office/drawing/2014/main" id="{CF705EDB-CE25-CE14-5DA7-63790B233450}"/>
              </a:ext>
            </a:extLst>
          </p:cNvPr>
          <p:cNvSpPr txBox="1">
            <a:spLocks/>
          </p:cNvSpPr>
          <p:nvPr/>
        </p:nvSpPr>
        <p:spPr>
          <a:xfrm>
            <a:off x="1338285" y="1709193"/>
            <a:ext cx="1704854" cy="867420"/>
          </a:xfrm>
          <a:prstGeom prst="roundRect">
            <a:avLst>
              <a:gd name="adj" fmla="val 28031"/>
            </a:avLst>
          </a:prstGeom>
          <a:solidFill>
            <a:schemeClr val="accent2">
              <a:lumMod val="20000"/>
              <a:lumOff val="80000"/>
            </a:schemeClr>
          </a:solidFill>
        </p:spPr>
        <p:txBody>
          <a:bodyPr vert="horz" lIns="91440" tIns="45720" rIns="91440" bIns="45720" rtlCol="0" anchor="ctr">
            <a:normAutofit fontScale="92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800" b="1"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مِثْلَ</a:t>
            </a:r>
          </a:p>
        </p:txBody>
      </p:sp>
    </p:spTree>
    <p:extLst>
      <p:ext uri="{BB962C8B-B14F-4D97-AF65-F5344CB8AC3E}">
        <p14:creationId xmlns:p14="http://schemas.microsoft.com/office/powerpoint/2010/main" val="200715651"/>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A01A8-D6A2-E3AD-95C6-2D8F60ED360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DA4EC73-309B-9026-3D8B-EBA18DA2586A}"/>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صححوا: تُسـاعِدُنـا وَسائِلُ ٱلتَّـواصُلِ مِثْلَ ٱلْبَريدِ ٱلْإِلِكْتْرونـيِّ عَلى مُراسَلَةِ أَصْدِقـائِنـا.</a:t>
            </a:r>
          </a:p>
        </p:txBody>
      </p:sp>
      <p:sp>
        <p:nvSpPr>
          <p:cNvPr id="2" name="Rectangle : coins arrondis 1">
            <a:extLst>
              <a:ext uri="{FF2B5EF4-FFF2-40B4-BE49-F238E27FC236}">
                <a16:creationId xmlns:a16="http://schemas.microsoft.com/office/drawing/2014/main" id="{D6548DC6-42C7-4A40-B886-43BE036D5849}"/>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B76D455C-F585-5335-4130-70FBDD8CDC5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6C9049A3-0173-52DD-2224-F350263ECF4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71A76CEA-AF0C-4D1F-7CE8-FC16B695BD6D}"/>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AD84635A-E397-E83D-E658-F447C3A03A6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35C3C0FA-4E6C-D169-BE04-10C33BAD065F}"/>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E602A216-4FF4-FB7D-F1A7-D4C0CD281404}"/>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CC945BAF-0A2A-FDC5-BAFF-1F4909BFA10F}"/>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D3B5196B-3A23-63AC-47E6-E5C5BD9AD19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7" name="Espace réservé pour une image  16">
            <a:extLst>
              <a:ext uri="{FF2B5EF4-FFF2-40B4-BE49-F238E27FC236}">
                <a16:creationId xmlns:a16="http://schemas.microsoft.com/office/drawing/2014/main" id="{A53D3896-674E-0BBF-4BD1-B0464A236837}"/>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18" name="Titre 9">
            <a:extLst>
              <a:ext uri="{FF2B5EF4-FFF2-40B4-BE49-F238E27FC236}">
                <a16:creationId xmlns:a16="http://schemas.microsoft.com/office/drawing/2014/main" id="{454D6606-90F9-B4CC-41D2-0A793947234C}"/>
              </a:ext>
            </a:extLst>
          </p:cNvPr>
          <p:cNvSpPr txBox="1">
            <a:spLocks/>
          </p:cNvSpPr>
          <p:nvPr/>
        </p:nvSpPr>
        <p:spPr>
          <a:xfrm>
            <a:off x="236466" y="3429000"/>
            <a:ext cx="8482873" cy="208418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5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تُسـاعِدُنـا وَسائِلُ ٱلتَّـواصُلِ </a:t>
            </a:r>
            <a:r>
              <a:rPr lang="ar-MA" sz="5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مِثْلَ</a:t>
            </a:r>
            <a:r>
              <a:rPr lang="ar-MA" sz="54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ٱلْبَريدِ ٱلْإِلِكْتْرونـيِّ عَلى مُراسَلَةِ أَصْدِقـائِنـا.</a:t>
            </a:r>
          </a:p>
        </p:txBody>
      </p:sp>
      <p:sp>
        <p:nvSpPr>
          <p:cNvPr id="19" name="Titre 9">
            <a:extLst>
              <a:ext uri="{FF2B5EF4-FFF2-40B4-BE49-F238E27FC236}">
                <a16:creationId xmlns:a16="http://schemas.microsoft.com/office/drawing/2014/main" id="{C7FE432B-EEB2-0AF2-F586-C9C04225320F}"/>
              </a:ext>
            </a:extLst>
          </p:cNvPr>
          <p:cNvSpPr txBox="1">
            <a:spLocks/>
          </p:cNvSpPr>
          <p:nvPr/>
        </p:nvSpPr>
        <p:spPr>
          <a:xfrm>
            <a:off x="5347077" y="1709193"/>
            <a:ext cx="1704854" cy="867420"/>
          </a:xfrm>
          <a:prstGeom prst="roundRect">
            <a:avLst>
              <a:gd name="adj" fmla="val 28031"/>
            </a:avLst>
          </a:prstGeom>
          <a:solidFill>
            <a:schemeClr val="accent2">
              <a:lumMod val="20000"/>
              <a:lumOff val="80000"/>
            </a:schemeClr>
          </a:solidFill>
        </p:spPr>
        <p:txBody>
          <a:bodyPr vert="horz" lIns="91440" tIns="45720" rIns="91440" bIns="45720" rtlCol="0" anchor="ctr">
            <a:normAutofit fontScale="92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800" b="1" dirty="0">
                <a:solidFill>
                  <a:schemeClr val="bg1">
                    <a:lumMod val="85000"/>
                  </a:schemeClr>
                </a:solidFill>
                <a:latin typeface="Microsoft Uighur" panose="02000000000000000000" pitchFamily="2" charset="-78"/>
                <a:ea typeface="Calibri" panose="020F0502020204030204" pitchFamily="34" charset="0"/>
                <a:cs typeface="Microsoft Uighur" panose="02000000000000000000" pitchFamily="2" charset="-78"/>
              </a:rPr>
              <a:t>تَعْني</a:t>
            </a:r>
          </a:p>
        </p:txBody>
      </p:sp>
      <p:sp>
        <p:nvSpPr>
          <p:cNvPr id="20" name="Titre 9">
            <a:extLst>
              <a:ext uri="{FF2B5EF4-FFF2-40B4-BE49-F238E27FC236}">
                <a16:creationId xmlns:a16="http://schemas.microsoft.com/office/drawing/2014/main" id="{8F88DFB8-C905-10D4-CFCC-AF86ED0A73BC}"/>
              </a:ext>
            </a:extLst>
          </p:cNvPr>
          <p:cNvSpPr txBox="1">
            <a:spLocks/>
          </p:cNvSpPr>
          <p:nvPr/>
        </p:nvSpPr>
        <p:spPr>
          <a:xfrm>
            <a:off x="3342681" y="1709193"/>
            <a:ext cx="1704854" cy="867420"/>
          </a:xfrm>
          <a:prstGeom prst="roundRect">
            <a:avLst>
              <a:gd name="adj" fmla="val 28031"/>
            </a:avLst>
          </a:prstGeom>
          <a:solidFill>
            <a:schemeClr val="accent2">
              <a:lumMod val="20000"/>
              <a:lumOff val="80000"/>
            </a:schemeClr>
          </a:solidFill>
        </p:spPr>
        <p:txBody>
          <a:bodyPr vert="horz" lIns="91440" tIns="45720" rIns="91440" bIns="45720" rtlCol="0" anchor="ctr">
            <a:normAutofit fontScale="92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800" b="1" dirty="0">
                <a:solidFill>
                  <a:schemeClr val="bg1">
                    <a:lumMod val="85000"/>
                  </a:schemeClr>
                </a:solidFill>
                <a:latin typeface="Microsoft Uighur" panose="02000000000000000000" pitchFamily="2" charset="-78"/>
                <a:ea typeface="Calibri" panose="020F0502020204030204" pitchFamily="34" charset="0"/>
                <a:cs typeface="Microsoft Uighur" panose="02000000000000000000" pitchFamily="2" charset="-78"/>
              </a:rPr>
              <a:t>أَيْ</a:t>
            </a:r>
          </a:p>
        </p:txBody>
      </p:sp>
      <p:sp>
        <p:nvSpPr>
          <p:cNvPr id="21" name="Titre 9">
            <a:extLst>
              <a:ext uri="{FF2B5EF4-FFF2-40B4-BE49-F238E27FC236}">
                <a16:creationId xmlns:a16="http://schemas.microsoft.com/office/drawing/2014/main" id="{83662E64-C5FC-0968-2747-58102EC66DB8}"/>
              </a:ext>
            </a:extLst>
          </p:cNvPr>
          <p:cNvSpPr txBox="1">
            <a:spLocks/>
          </p:cNvSpPr>
          <p:nvPr/>
        </p:nvSpPr>
        <p:spPr>
          <a:xfrm>
            <a:off x="1338285" y="1709193"/>
            <a:ext cx="1704854" cy="867420"/>
          </a:xfrm>
          <a:prstGeom prst="roundRect">
            <a:avLst>
              <a:gd name="adj" fmla="val 28031"/>
            </a:avLst>
          </a:prstGeom>
          <a:solidFill>
            <a:schemeClr val="accent2">
              <a:lumMod val="20000"/>
              <a:lumOff val="80000"/>
            </a:schemeClr>
          </a:solidFill>
        </p:spPr>
        <p:txBody>
          <a:bodyPr vert="horz" lIns="91440" tIns="45720" rIns="91440" bIns="45720" rtlCol="0" anchor="ctr">
            <a:normAutofit fontScale="92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457200">
              <a:lnSpc>
                <a:spcPct val="100000"/>
              </a:lnSpc>
              <a:spcBef>
                <a:spcPts val="0"/>
              </a:spcBef>
              <a:defRPr/>
            </a:pPr>
            <a:r>
              <a:rPr lang="ar-MA" sz="4800" b="1"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مِثْلَ</a:t>
            </a:r>
          </a:p>
        </p:txBody>
      </p:sp>
    </p:spTree>
    <p:extLst>
      <p:ext uri="{BB962C8B-B14F-4D97-AF65-F5344CB8AC3E}">
        <p14:creationId xmlns:p14="http://schemas.microsoft.com/office/powerpoint/2010/main" val="353388428"/>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07BD4-EDD5-C1F0-C02C-6C38F63AC3B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A10F45A-1148-9214-EE73-14D6F9396E63}"/>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جملة أخرى</a:t>
            </a:r>
          </a:p>
        </p:txBody>
      </p:sp>
      <p:sp>
        <p:nvSpPr>
          <p:cNvPr id="2" name="Rectangle : coins arrondis 1">
            <a:extLst>
              <a:ext uri="{FF2B5EF4-FFF2-40B4-BE49-F238E27FC236}">
                <a16:creationId xmlns:a16="http://schemas.microsoft.com/office/drawing/2014/main" id="{47728D7B-A946-A68A-09A6-3E31DA4116FA}"/>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F3AF6B90-BDD1-8E61-46C1-D9B191293E9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DB0CC3B0-D186-C34C-3F4E-7DE2FEB1C78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764A02F2-74C7-C67B-F8EB-D60AAC294549}"/>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7B1509C7-CDD0-8563-4565-7CD1B38A7B07}"/>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8BDF8263-E3BC-6244-EFA9-C27CA6321311}"/>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1410E013-C731-42DC-8E2F-31B145F0C660}"/>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06C794F3-F92B-A29E-2F72-1FA4CF4CB619}"/>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A9D25859-09DC-7743-52E6-A80D217D11B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7" name="Espace réservé pour une image  16">
            <a:extLst>
              <a:ext uri="{FF2B5EF4-FFF2-40B4-BE49-F238E27FC236}">
                <a16:creationId xmlns:a16="http://schemas.microsoft.com/office/drawing/2014/main" id="{17021940-AEAA-9473-8DFD-18059857884B}"/>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18" name="Titre 9">
            <a:extLst>
              <a:ext uri="{FF2B5EF4-FFF2-40B4-BE49-F238E27FC236}">
                <a16:creationId xmlns:a16="http://schemas.microsoft.com/office/drawing/2014/main" id="{697B2524-E5B2-5576-8B4E-F6847EDC0C56}"/>
              </a:ext>
            </a:extLst>
          </p:cNvPr>
          <p:cNvSpPr txBox="1">
            <a:spLocks/>
          </p:cNvSpPr>
          <p:nvPr/>
        </p:nvSpPr>
        <p:spPr>
          <a:xfrm>
            <a:off x="236466" y="3429000"/>
            <a:ext cx="8482873" cy="208418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يُوَفِّرُ </a:t>
            </a:r>
            <a:r>
              <a:rPr kumimoji="0" lang="ar-MA" sz="54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ٱلْإِنْتَرْنِتُ</a:t>
            </a:r>
            <a:r>
              <a:rPr kumimoji="0" lang="ar-MA" sz="54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خَدَمـاتٍ كَثـيرَةً، </a:t>
            </a:r>
            <a:r>
              <a:rPr kumimoji="0" lang="ar-MA" sz="5400"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r>
              <a:rPr kumimoji="0" lang="ar-MA" sz="54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أَنَّهُ يُسَهِّلُ عَلَيْنـا </a:t>
            </a:r>
            <a:r>
              <a:rPr kumimoji="0" lang="ar-MA" sz="54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ٱلْبَحْثَ</a:t>
            </a:r>
            <a:r>
              <a:rPr kumimoji="0" lang="ar-MA" sz="54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54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وَٱلتَّعَلُّمَ</a:t>
            </a:r>
            <a:r>
              <a:rPr kumimoji="0" lang="ar-MA" sz="54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p>
        </p:txBody>
      </p:sp>
      <p:sp>
        <p:nvSpPr>
          <p:cNvPr id="19" name="Titre 9">
            <a:extLst>
              <a:ext uri="{FF2B5EF4-FFF2-40B4-BE49-F238E27FC236}">
                <a16:creationId xmlns:a16="http://schemas.microsoft.com/office/drawing/2014/main" id="{D9824545-5696-05B2-A56B-B0BAABA944D0}"/>
              </a:ext>
            </a:extLst>
          </p:cNvPr>
          <p:cNvSpPr txBox="1">
            <a:spLocks/>
          </p:cNvSpPr>
          <p:nvPr/>
        </p:nvSpPr>
        <p:spPr>
          <a:xfrm>
            <a:off x="5347077" y="1709193"/>
            <a:ext cx="1704854" cy="867420"/>
          </a:xfrm>
          <a:prstGeom prst="roundRect">
            <a:avLst>
              <a:gd name="adj" fmla="val 28031"/>
            </a:avLst>
          </a:prstGeom>
          <a:solidFill>
            <a:schemeClr val="accent2">
              <a:lumMod val="20000"/>
              <a:lumOff val="80000"/>
            </a:schemeClr>
          </a:solidFill>
        </p:spPr>
        <p:txBody>
          <a:bodyPr vert="horz" lIns="91440" tIns="45720" rIns="91440" bIns="45720" rtlCol="0" anchor="ctr">
            <a:normAutofit fontScale="92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تَعْني</a:t>
            </a:r>
          </a:p>
        </p:txBody>
      </p:sp>
      <p:sp>
        <p:nvSpPr>
          <p:cNvPr id="20" name="Titre 9">
            <a:extLst>
              <a:ext uri="{FF2B5EF4-FFF2-40B4-BE49-F238E27FC236}">
                <a16:creationId xmlns:a16="http://schemas.microsoft.com/office/drawing/2014/main" id="{F3EF41C6-DAB5-F23A-1010-5FC0796ECB25}"/>
              </a:ext>
            </a:extLst>
          </p:cNvPr>
          <p:cNvSpPr txBox="1">
            <a:spLocks/>
          </p:cNvSpPr>
          <p:nvPr/>
        </p:nvSpPr>
        <p:spPr>
          <a:xfrm>
            <a:off x="3342681" y="1709193"/>
            <a:ext cx="1704854" cy="867420"/>
          </a:xfrm>
          <a:prstGeom prst="roundRect">
            <a:avLst>
              <a:gd name="adj" fmla="val 28031"/>
            </a:avLst>
          </a:prstGeom>
          <a:solidFill>
            <a:schemeClr val="accent2">
              <a:lumMod val="20000"/>
              <a:lumOff val="80000"/>
            </a:schemeClr>
          </a:solidFill>
        </p:spPr>
        <p:txBody>
          <a:bodyPr vert="horz" lIns="91440" tIns="45720" rIns="91440" bIns="45720" rtlCol="0" anchor="ctr">
            <a:normAutofit fontScale="92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أَيْ</a:t>
            </a:r>
          </a:p>
        </p:txBody>
      </p:sp>
      <p:sp>
        <p:nvSpPr>
          <p:cNvPr id="21" name="Titre 9">
            <a:extLst>
              <a:ext uri="{FF2B5EF4-FFF2-40B4-BE49-F238E27FC236}">
                <a16:creationId xmlns:a16="http://schemas.microsoft.com/office/drawing/2014/main" id="{BD0C2D21-24B0-9DD0-E7F2-09E249E96130}"/>
              </a:ext>
            </a:extLst>
          </p:cNvPr>
          <p:cNvSpPr txBox="1">
            <a:spLocks/>
          </p:cNvSpPr>
          <p:nvPr/>
        </p:nvSpPr>
        <p:spPr>
          <a:xfrm>
            <a:off x="1338285" y="1709193"/>
            <a:ext cx="1704854" cy="867420"/>
          </a:xfrm>
          <a:prstGeom prst="roundRect">
            <a:avLst>
              <a:gd name="adj" fmla="val 28031"/>
            </a:avLst>
          </a:prstGeom>
          <a:solidFill>
            <a:schemeClr val="accent2">
              <a:lumMod val="20000"/>
              <a:lumOff val="80000"/>
            </a:schemeClr>
          </a:solidFill>
        </p:spPr>
        <p:txBody>
          <a:bodyPr vert="horz" lIns="91440" tIns="45720" rIns="91440" bIns="45720" rtlCol="0" anchor="ctr">
            <a:normAutofit fontScale="92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مِثْلَ</a:t>
            </a:r>
          </a:p>
        </p:txBody>
      </p:sp>
    </p:spTree>
    <p:extLst>
      <p:ext uri="{BB962C8B-B14F-4D97-AF65-F5344CB8AC3E}">
        <p14:creationId xmlns:p14="http://schemas.microsoft.com/office/powerpoint/2010/main" val="2750836965"/>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7D564-1CC8-0E15-ECD8-7ED0AD174E5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AD2E35F-9DD9-EBC0-1885-F10A611A7F3F}"/>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صححوا: يُوَفِّرُ </a:t>
            </a:r>
            <a:r>
              <a:rPr kumimoji="0" lang="ar-MA" sz="2400" b="1"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ٱلْإِنْتَرْنِتُ</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خَدَمـاتٍ كَثـيرَةً، أَيْ أَنَّهُ يُسَهِّلُ عَلَيْنـا </a:t>
            </a:r>
            <a:r>
              <a:rPr kumimoji="0" lang="ar-MA" sz="2400" b="1"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ٱلْبَحْثَ</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2400" b="1"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وَٱلتَّعَلُّمَ</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p>
        </p:txBody>
      </p:sp>
      <p:sp>
        <p:nvSpPr>
          <p:cNvPr id="2" name="Rectangle : coins arrondis 1">
            <a:extLst>
              <a:ext uri="{FF2B5EF4-FFF2-40B4-BE49-F238E27FC236}">
                <a16:creationId xmlns:a16="http://schemas.microsoft.com/office/drawing/2014/main" id="{6E225B69-5EB0-4068-2FC8-D8555987B34D}"/>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2D3882D0-F9E2-F2A2-D8E5-1A1105148F8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87935D12-4F74-842B-2348-398922E9A6F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1CFFCF4E-E8F2-A785-4541-01817D22FB32}"/>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56BD9DA7-AD18-E7DC-D367-8DE56920139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F7388B12-7C62-A458-A498-B244C1E4F6A1}"/>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1FA356B1-0B11-E258-122D-BB612514578C}"/>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038D9366-66D0-35D6-D652-AF6EF61A4E3A}"/>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288916A5-A95E-CDC0-BD12-82F79DA7F56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7" name="Espace réservé pour une image  16">
            <a:extLst>
              <a:ext uri="{FF2B5EF4-FFF2-40B4-BE49-F238E27FC236}">
                <a16:creationId xmlns:a16="http://schemas.microsoft.com/office/drawing/2014/main" id="{A9EE9D97-8EFF-2459-EBF9-B5C912A8B36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Titre 9">
            <a:extLst>
              <a:ext uri="{FF2B5EF4-FFF2-40B4-BE49-F238E27FC236}">
                <a16:creationId xmlns:a16="http://schemas.microsoft.com/office/drawing/2014/main" id="{C1DCEF66-6DF7-A732-C3A4-EBF99133763F}"/>
              </a:ext>
            </a:extLst>
          </p:cNvPr>
          <p:cNvSpPr txBox="1">
            <a:spLocks/>
          </p:cNvSpPr>
          <p:nvPr/>
        </p:nvSpPr>
        <p:spPr>
          <a:xfrm>
            <a:off x="236466" y="3429000"/>
            <a:ext cx="8482873" cy="208418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يُوَفِّرُ </a:t>
            </a:r>
            <a:r>
              <a:rPr kumimoji="0" lang="ar-MA" sz="54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ٱلْإِنْتَرْنِتُ</a:t>
            </a:r>
            <a:r>
              <a:rPr kumimoji="0" lang="ar-MA" sz="54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خَدَمـاتٍ كَثـيرَةً، </a:t>
            </a:r>
            <a:r>
              <a:rPr kumimoji="0" lang="ar-MA" sz="54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أَيْ</a:t>
            </a:r>
            <a:r>
              <a:rPr kumimoji="0" lang="ar-MA" sz="54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أَنَّهُ يُسَهِّلُ عَلَيْنـا </a:t>
            </a:r>
            <a:r>
              <a:rPr kumimoji="0" lang="ar-MA" sz="54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ٱلْبَحْثَ</a:t>
            </a:r>
            <a:r>
              <a:rPr kumimoji="0" lang="ar-MA" sz="54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54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وَٱلتَّعَلُّمَ</a:t>
            </a:r>
            <a:r>
              <a:rPr kumimoji="0" lang="ar-MA" sz="54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p>
        </p:txBody>
      </p:sp>
      <p:sp>
        <p:nvSpPr>
          <p:cNvPr id="6" name="Titre 9">
            <a:extLst>
              <a:ext uri="{FF2B5EF4-FFF2-40B4-BE49-F238E27FC236}">
                <a16:creationId xmlns:a16="http://schemas.microsoft.com/office/drawing/2014/main" id="{B3D4F3F6-26C7-B337-284B-1D7182993121}"/>
              </a:ext>
            </a:extLst>
          </p:cNvPr>
          <p:cNvSpPr txBox="1">
            <a:spLocks/>
          </p:cNvSpPr>
          <p:nvPr/>
        </p:nvSpPr>
        <p:spPr>
          <a:xfrm>
            <a:off x="5347077" y="1709193"/>
            <a:ext cx="1704854" cy="867420"/>
          </a:xfrm>
          <a:prstGeom prst="roundRect">
            <a:avLst>
              <a:gd name="adj" fmla="val 28031"/>
            </a:avLst>
          </a:prstGeom>
          <a:solidFill>
            <a:schemeClr val="accent2">
              <a:lumMod val="20000"/>
              <a:lumOff val="80000"/>
            </a:schemeClr>
          </a:solidFill>
        </p:spPr>
        <p:txBody>
          <a:bodyPr vert="horz" lIns="91440" tIns="45720" rIns="91440" bIns="45720" rtlCol="0" anchor="ctr">
            <a:normAutofit fontScale="92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chemeClr val="bg1">
                    <a:lumMod val="8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تَعْني</a:t>
            </a:r>
          </a:p>
        </p:txBody>
      </p:sp>
      <p:sp>
        <p:nvSpPr>
          <p:cNvPr id="14" name="Titre 9">
            <a:extLst>
              <a:ext uri="{FF2B5EF4-FFF2-40B4-BE49-F238E27FC236}">
                <a16:creationId xmlns:a16="http://schemas.microsoft.com/office/drawing/2014/main" id="{8EB38F78-2D54-A045-8D81-554B82B9C552}"/>
              </a:ext>
            </a:extLst>
          </p:cNvPr>
          <p:cNvSpPr txBox="1">
            <a:spLocks/>
          </p:cNvSpPr>
          <p:nvPr/>
        </p:nvSpPr>
        <p:spPr>
          <a:xfrm>
            <a:off x="3342681" y="1709193"/>
            <a:ext cx="1704854" cy="867420"/>
          </a:xfrm>
          <a:prstGeom prst="roundRect">
            <a:avLst>
              <a:gd name="adj" fmla="val 28031"/>
            </a:avLst>
          </a:prstGeom>
          <a:solidFill>
            <a:schemeClr val="accent2">
              <a:lumMod val="20000"/>
              <a:lumOff val="80000"/>
            </a:schemeClr>
          </a:solidFill>
        </p:spPr>
        <p:txBody>
          <a:bodyPr vert="horz" lIns="91440" tIns="45720" rIns="91440" bIns="45720" rtlCol="0" anchor="ctr">
            <a:normAutofit fontScale="92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أَيْ</a:t>
            </a:r>
          </a:p>
        </p:txBody>
      </p:sp>
      <p:sp>
        <p:nvSpPr>
          <p:cNvPr id="15" name="Titre 9">
            <a:extLst>
              <a:ext uri="{FF2B5EF4-FFF2-40B4-BE49-F238E27FC236}">
                <a16:creationId xmlns:a16="http://schemas.microsoft.com/office/drawing/2014/main" id="{93BA5D65-DBB3-E928-F2C7-2D82171D338F}"/>
              </a:ext>
            </a:extLst>
          </p:cNvPr>
          <p:cNvSpPr txBox="1">
            <a:spLocks/>
          </p:cNvSpPr>
          <p:nvPr/>
        </p:nvSpPr>
        <p:spPr>
          <a:xfrm>
            <a:off x="1338285" y="1709193"/>
            <a:ext cx="1704854" cy="867420"/>
          </a:xfrm>
          <a:prstGeom prst="roundRect">
            <a:avLst>
              <a:gd name="adj" fmla="val 28031"/>
            </a:avLst>
          </a:prstGeom>
          <a:solidFill>
            <a:schemeClr val="accent2">
              <a:lumMod val="20000"/>
              <a:lumOff val="80000"/>
            </a:schemeClr>
          </a:solidFill>
        </p:spPr>
        <p:txBody>
          <a:bodyPr vert="horz" lIns="91440" tIns="45720" rIns="91440" bIns="45720" rtlCol="0" anchor="ctr">
            <a:normAutofit fontScale="92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chemeClr val="bg1">
                    <a:lumMod val="8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مِثْلَ</a:t>
            </a:r>
          </a:p>
        </p:txBody>
      </p:sp>
    </p:spTree>
    <p:extLst>
      <p:ext uri="{BB962C8B-B14F-4D97-AF65-F5344CB8AC3E}">
        <p14:creationId xmlns:p14="http://schemas.microsoft.com/office/powerpoint/2010/main" val="2979647707"/>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47FC5-E7F6-97D0-1402-D9AE159E354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6FFBD37-9081-F93E-4D8F-085A1649A1FA}"/>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جملة أخرى</a:t>
            </a:r>
          </a:p>
        </p:txBody>
      </p:sp>
      <p:sp>
        <p:nvSpPr>
          <p:cNvPr id="2" name="Rectangle : coins arrondis 1">
            <a:extLst>
              <a:ext uri="{FF2B5EF4-FFF2-40B4-BE49-F238E27FC236}">
                <a16:creationId xmlns:a16="http://schemas.microsoft.com/office/drawing/2014/main" id="{ECB05308-0223-082E-561C-01B009D64097}"/>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99BCF2AD-B024-73EC-09F8-94E8B7FA013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648E3E0B-2644-75B4-59A9-EE4215364B2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32175EFB-8405-76B9-529E-3AA3EE4ADF99}"/>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D95FF0FA-3085-7E55-AE7B-C4A682D10B6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72CBD0B2-B6EF-8F7F-8532-39AAF4118E6A}"/>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3C9193A7-6062-A623-C220-586417865DC8}"/>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6945BD53-2E1B-AED5-85AF-0BD8E6277B7C}"/>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DBD96D0A-D8E0-DD28-1D01-4E823B40D73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7" name="Espace réservé pour une image  16">
            <a:extLst>
              <a:ext uri="{FF2B5EF4-FFF2-40B4-BE49-F238E27FC236}">
                <a16:creationId xmlns:a16="http://schemas.microsoft.com/office/drawing/2014/main" id="{DB3CCA09-237B-369E-571B-CA73836A377B}"/>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18" name="Titre 9">
            <a:extLst>
              <a:ext uri="{FF2B5EF4-FFF2-40B4-BE49-F238E27FC236}">
                <a16:creationId xmlns:a16="http://schemas.microsoft.com/office/drawing/2014/main" id="{E3A19657-FD51-2C13-34CB-262E0D4AC6F8}"/>
              </a:ext>
            </a:extLst>
          </p:cNvPr>
          <p:cNvSpPr txBox="1">
            <a:spLocks/>
          </p:cNvSpPr>
          <p:nvPr/>
        </p:nvSpPr>
        <p:spPr>
          <a:xfrm>
            <a:off x="-333273" y="3239297"/>
            <a:ext cx="9103803" cy="208418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نَحْمـي خُصُـوصِيَّتَنـا، ......... لا نَنْشُـرُ مَعْلومـاتِنـا ٱلشَّخْصِـيَّةَ.</a:t>
            </a:r>
          </a:p>
        </p:txBody>
      </p:sp>
      <p:sp>
        <p:nvSpPr>
          <p:cNvPr id="19" name="Titre 9">
            <a:extLst>
              <a:ext uri="{FF2B5EF4-FFF2-40B4-BE49-F238E27FC236}">
                <a16:creationId xmlns:a16="http://schemas.microsoft.com/office/drawing/2014/main" id="{7850BBBD-E411-F2E6-7718-A390EEA03140}"/>
              </a:ext>
            </a:extLst>
          </p:cNvPr>
          <p:cNvSpPr txBox="1">
            <a:spLocks/>
          </p:cNvSpPr>
          <p:nvPr/>
        </p:nvSpPr>
        <p:spPr>
          <a:xfrm>
            <a:off x="5347077" y="1709193"/>
            <a:ext cx="1704854" cy="867420"/>
          </a:xfrm>
          <a:prstGeom prst="roundRect">
            <a:avLst>
              <a:gd name="adj" fmla="val 28031"/>
            </a:avLst>
          </a:prstGeom>
          <a:solidFill>
            <a:schemeClr val="accent2">
              <a:lumMod val="20000"/>
              <a:lumOff val="80000"/>
            </a:schemeClr>
          </a:solidFill>
        </p:spPr>
        <p:txBody>
          <a:bodyPr vert="horz" lIns="91440" tIns="45720" rIns="91440" bIns="45720" rtlCol="0" anchor="ctr">
            <a:normAutofit fontScale="92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تَعْني</a:t>
            </a:r>
          </a:p>
        </p:txBody>
      </p:sp>
      <p:sp>
        <p:nvSpPr>
          <p:cNvPr id="20" name="Titre 9">
            <a:extLst>
              <a:ext uri="{FF2B5EF4-FFF2-40B4-BE49-F238E27FC236}">
                <a16:creationId xmlns:a16="http://schemas.microsoft.com/office/drawing/2014/main" id="{201AEA78-61C8-868C-5CFD-1BCB6B1C76D5}"/>
              </a:ext>
            </a:extLst>
          </p:cNvPr>
          <p:cNvSpPr txBox="1">
            <a:spLocks/>
          </p:cNvSpPr>
          <p:nvPr/>
        </p:nvSpPr>
        <p:spPr>
          <a:xfrm>
            <a:off x="3342681" y="1709193"/>
            <a:ext cx="1704854" cy="867420"/>
          </a:xfrm>
          <a:prstGeom prst="roundRect">
            <a:avLst>
              <a:gd name="adj" fmla="val 28031"/>
            </a:avLst>
          </a:prstGeom>
          <a:solidFill>
            <a:schemeClr val="accent2">
              <a:lumMod val="20000"/>
              <a:lumOff val="80000"/>
            </a:schemeClr>
          </a:solidFill>
        </p:spPr>
        <p:txBody>
          <a:bodyPr vert="horz" lIns="91440" tIns="45720" rIns="91440" bIns="45720" rtlCol="0" anchor="ctr">
            <a:normAutofit fontScale="92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أَيْ</a:t>
            </a:r>
          </a:p>
        </p:txBody>
      </p:sp>
      <p:sp>
        <p:nvSpPr>
          <p:cNvPr id="21" name="Titre 9">
            <a:extLst>
              <a:ext uri="{FF2B5EF4-FFF2-40B4-BE49-F238E27FC236}">
                <a16:creationId xmlns:a16="http://schemas.microsoft.com/office/drawing/2014/main" id="{D048B361-C576-47D7-A805-560070E04359}"/>
              </a:ext>
            </a:extLst>
          </p:cNvPr>
          <p:cNvSpPr txBox="1">
            <a:spLocks/>
          </p:cNvSpPr>
          <p:nvPr/>
        </p:nvSpPr>
        <p:spPr>
          <a:xfrm>
            <a:off x="1338285" y="1709193"/>
            <a:ext cx="1704854" cy="867420"/>
          </a:xfrm>
          <a:prstGeom prst="roundRect">
            <a:avLst>
              <a:gd name="adj" fmla="val 28031"/>
            </a:avLst>
          </a:prstGeom>
          <a:solidFill>
            <a:schemeClr val="accent2">
              <a:lumMod val="20000"/>
              <a:lumOff val="80000"/>
            </a:schemeClr>
          </a:solidFill>
        </p:spPr>
        <p:txBody>
          <a:bodyPr vert="horz" lIns="91440" tIns="45720" rIns="91440" bIns="45720" rtlCol="0" anchor="ctr">
            <a:normAutofit fontScale="92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مِثْلَ</a:t>
            </a:r>
          </a:p>
        </p:txBody>
      </p:sp>
    </p:spTree>
    <p:extLst>
      <p:ext uri="{BB962C8B-B14F-4D97-AF65-F5344CB8AC3E}">
        <p14:creationId xmlns:p14="http://schemas.microsoft.com/office/powerpoint/2010/main" val="1407558371"/>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76A2E-5A78-6AA4-222C-3C1A9A8B8F2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346EA68-A7D7-9F47-9F7E-04FABC5BAD45}"/>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صححوا: نَحْمـي خُصُـوصِيَّتَنـا، أَيْ لا نَنْشُـرُ مَعْلومـاتِنـا ٱلشَّخْصِـيَّةَ.</a:t>
            </a:r>
          </a:p>
        </p:txBody>
      </p:sp>
      <p:sp>
        <p:nvSpPr>
          <p:cNvPr id="2" name="Rectangle : coins arrondis 1">
            <a:extLst>
              <a:ext uri="{FF2B5EF4-FFF2-40B4-BE49-F238E27FC236}">
                <a16:creationId xmlns:a16="http://schemas.microsoft.com/office/drawing/2014/main" id="{46D6A58F-9481-67B8-764E-79F39198CC7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F6257F4D-B7F4-1713-F44A-77438EEB9CF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69E55ADB-7BF5-ACAC-49BE-2F0AE80815D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005A1964-D470-D026-52E1-56CB531FD850}"/>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F5A8B429-6364-8DDE-4FEB-09568281BB4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6AA795FB-A603-6DED-983F-CD25AD277AD5}"/>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D9AA9CC6-23A5-8A2E-85FD-02EB2DD385C1}"/>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D1465042-409E-C1B4-7BFD-D64270DD1D2A}"/>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3B744659-5828-6F0A-A327-7B08706BFDC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7" name="Espace réservé pour une image  16">
            <a:extLst>
              <a:ext uri="{FF2B5EF4-FFF2-40B4-BE49-F238E27FC236}">
                <a16:creationId xmlns:a16="http://schemas.microsoft.com/office/drawing/2014/main" id="{6C5BF72D-AA7C-A587-241A-FD80B044D5E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16" name="Titre 9">
            <a:extLst>
              <a:ext uri="{FF2B5EF4-FFF2-40B4-BE49-F238E27FC236}">
                <a16:creationId xmlns:a16="http://schemas.microsoft.com/office/drawing/2014/main" id="{B116A9F3-5454-06CA-31EA-E8A357CC15D0}"/>
              </a:ext>
            </a:extLst>
          </p:cNvPr>
          <p:cNvSpPr txBox="1">
            <a:spLocks/>
          </p:cNvSpPr>
          <p:nvPr/>
        </p:nvSpPr>
        <p:spPr>
          <a:xfrm>
            <a:off x="-333273" y="3239297"/>
            <a:ext cx="9103803" cy="208418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نَحْمـي خُصُـوصِيَّتَنـا، </a:t>
            </a: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أَيْ</a:t>
            </a:r>
            <a:r>
              <a:rPr kumimoji="0" lang="ar-MA" sz="48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لا نَنْشُـرُ مَعْلومـاتِنـا ٱلشَّخْصِـيَّةَ.</a:t>
            </a:r>
          </a:p>
        </p:txBody>
      </p:sp>
      <p:sp>
        <p:nvSpPr>
          <p:cNvPr id="18" name="Titre 9">
            <a:extLst>
              <a:ext uri="{FF2B5EF4-FFF2-40B4-BE49-F238E27FC236}">
                <a16:creationId xmlns:a16="http://schemas.microsoft.com/office/drawing/2014/main" id="{89158A74-3634-35E9-976A-B9F133E05969}"/>
              </a:ext>
            </a:extLst>
          </p:cNvPr>
          <p:cNvSpPr txBox="1">
            <a:spLocks/>
          </p:cNvSpPr>
          <p:nvPr/>
        </p:nvSpPr>
        <p:spPr>
          <a:xfrm>
            <a:off x="5347077" y="1709193"/>
            <a:ext cx="1704854" cy="867420"/>
          </a:xfrm>
          <a:prstGeom prst="roundRect">
            <a:avLst>
              <a:gd name="adj" fmla="val 28031"/>
            </a:avLst>
          </a:prstGeom>
          <a:solidFill>
            <a:schemeClr val="accent2">
              <a:lumMod val="20000"/>
              <a:lumOff val="80000"/>
            </a:schemeClr>
          </a:solidFill>
        </p:spPr>
        <p:txBody>
          <a:bodyPr vert="horz" lIns="91440" tIns="45720" rIns="91440" bIns="45720" rtlCol="0" anchor="ctr">
            <a:normAutofit fontScale="92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chemeClr val="bg1">
                    <a:lumMod val="8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تَعْني</a:t>
            </a:r>
          </a:p>
        </p:txBody>
      </p:sp>
      <p:sp>
        <p:nvSpPr>
          <p:cNvPr id="19" name="Titre 9">
            <a:extLst>
              <a:ext uri="{FF2B5EF4-FFF2-40B4-BE49-F238E27FC236}">
                <a16:creationId xmlns:a16="http://schemas.microsoft.com/office/drawing/2014/main" id="{2C7D74E8-DB26-C6EB-A3DB-6E501A7FFFE3}"/>
              </a:ext>
            </a:extLst>
          </p:cNvPr>
          <p:cNvSpPr txBox="1">
            <a:spLocks/>
          </p:cNvSpPr>
          <p:nvPr/>
        </p:nvSpPr>
        <p:spPr>
          <a:xfrm>
            <a:off x="3342681" y="1709193"/>
            <a:ext cx="1704854" cy="867420"/>
          </a:xfrm>
          <a:prstGeom prst="roundRect">
            <a:avLst>
              <a:gd name="adj" fmla="val 28031"/>
            </a:avLst>
          </a:prstGeom>
          <a:solidFill>
            <a:schemeClr val="accent2">
              <a:lumMod val="20000"/>
              <a:lumOff val="80000"/>
            </a:schemeClr>
          </a:solidFill>
        </p:spPr>
        <p:txBody>
          <a:bodyPr vert="horz" lIns="91440" tIns="45720" rIns="91440" bIns="45720" rtlCol="0" anchor="ctr">
            <a:normAutofit fontScale="92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أَيْ</a:t>
            </a:r>
          </a:p>
        </p:txBody>
      </p:sp>
      <p:sp>
        <p:nvSpPr>
          <p:cNvPr id="20" name="Titre 9">
            <a:extLst>
              <a:ext uri="{FF2B5EF4-FFF2-40B4-BE49-F238E27FC236}">
                <a16:creationId xmlns:a16="http://schemas.microsoft.com/office/drawing/2014/main" id="{01A5AC97-5DC1-3860-CDDB-2B7642B2F169}"/>
              </a:ext>
            </a:extLst>
          </p:cNvPr>
          <p:cNvSpPr txBox="1">
            <a:spLocks/>
          </p:cNvSpPr>
          <p:nvPr/>
        </p:nvSpPr>
        <p:spPr>
          <a:xfrm>
            <a:off x="1338285" y="1709193"/>
            <a:ext cx="1704854" cy="867420"/>
          </a:xfrm>
          <a:prstGeom prst="roundRect">
            <a:avLst>
              <a:gd name="adj" fmla="val 28031"/>
            </a:avLst>
          </a:prstGeom>
          <a:solidFill>
            <a:schemeClr val="accent2">
              <a:lumMod val="20000"/>
              <a:lumOff val="80000"/>
            </a:schemeClr>
          </a:solidFill>
        </p:spPr>
        <p:txBody>
          <a:bodyPr vert="horz" lIns="91440" tIns="45720" rIns="91440" bIns="45720" rtlCol="0" anchor="ctr">
            <a:normAutofit fontScale="92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chemeClr val="bg1">
                    <a:lumMod val="8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مِثْلَ</a:t>
            </a:r>
          </a:p>
        </p:txBody>
      </p:sp>
    </p:spTree>
    <p:extLst>
      <p:ext uri="{BB962C8B-B14F-4D97-AF65-F5344CB8AC3E}">
        <p14:creationId xmlns:p14="http://schemas.microsoft.com/office/powerpoint/2010/main" val="3043919531"/>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45F4B-4EE9-EA98-2ED0-119B99C8D55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3614743-A85A-A10E-BC8C-FD4FEDD32837}"/>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جملة أخرى</a:t>
            </a:r>
          </a:p>
        </p:txBody>
      </p:sp>
      <p:sp>
        <p:nvSpPr>
          <p:cNvPr id="2" name="Rectangle : coins arrondis 1">
            <a:extLst>
              <a:ext uri="{FF2B5EF4-FFF2-40B4-BE49-F238E27FC236}">
                <a16:creationId xmlns:a16="http://schemas.microsoft.com/office/drawing/2014/main" id="{E687F2BD-8AA3-1BC0-E1BE-6CE0AC48C3D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87CCD34A-6469-4BAD-1DE4-77C1336CD25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AC1F3016-708F-B516-B247-56BDAFD9B88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FD13ED0D-8807-A06A-D02E-CBA9AE7F12AC}"/>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04F580FF-51A4-DF4C-9688-61831C380FD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6D6FA20E-458E-DD29-27C4-61D98E8B0F3B}"/>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6B52F724-FF3F-1D1B-7EA3-593E5A1C5633}"/>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25B1658B-87D6-584B-DC32-5FFD7AAB790E}"/>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5FE75207-26F4-4F7A-1AD5-3BFC09254A1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7" name="Espace réservé pour une image  16">
            <a:extLst>
              <a:ext uri="{FF2B5EF4-FFF2-40B4-BE49-F238E27FC236}">
                <a16:creationId xmlns:a16="http://schemas.microsoft.com/office/drawing/2014/main" id="{C78620B2-B2EF-210D-FD27-DABFFE327B6E}"/>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18" name="Titre 9">
            <a:extLst>
              <a:ext uri="{FF2B5EF4-FFF2-40B4-BE49-F238E27FC236}">
                <a16:creationId xmlns:a16="http://schemas.microsoft.com/office/drawing/2014/main" id="{4B763ECC-C7D8-782B-23D4-4491FF9DE54F}"/>
              </a:ext>
            </a:extLst>
          </p:cNvPr>
          <p:cNvSpPr txBox="1">
            <a:spLocks/>
          </p:cNvSpPr>
          <p:nvPr/>
        </p:nvSpPr>
        <p:spPr>
          <a:xfrm>
            <a:off x="-333273" y="3239297"/>
            <a:ext cx="9103803" cy="208418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قَدْ يَقَعُ ٱلطِّفْلُ فـي مَخـاطِرَ كَبـيرَةٍ </a:t>
            </a:r>
            <a:r>
              <a:rPr kumimoji="0" lang="ar-MA" sz="4800"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r>
              <a:rPr kumimoji="0" lang="ar-MA" sz="48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نَشْرِ مَعْلـومـاتِهِ ٱلشَّخْصِـيَّةِ.</a:t>
            </a:r>
          </a:p>
        </p:txBody>
      </p:sp>
      <p:sp>
        <p:nvSpPr>
          <p:cNvPr id="19" name="Titre 9">
            <a:extLst>
              <a:ext uri="{FF2B5EF4-FFF2-40B4-BE49-F238E27FC236}">
                <a16:creationId xmlns:a16="http://schemas.microsoft.com/office/drawing/2014/main" id="{D9A24193-8E2F-D549-904B-6F3D45C4838F}"/>
              </a:ext>
            </a:extLst>
          </p:cNvPr>
          <p:cNvSpPr txBox="1">
            <a:spLocks/>
          </p:cNvSpPr>
          <p:nvPr/>
        </p:nvSpPr>
        <p:spPr>
          <a:xfrm>
            <a:off x="5347077" y="1709193"/>
            <a:ext cx="1704854" cy="867420"/>
          </a:xfrm>
          <a:prstGeom prst="roundRect">
            <a:avLst>
              <a:gd name="adj" fmla="val 28031"/>
            </a:avLst>
          </a:prstGeom>
          <a:solidFill>
            <a:schemeClr val="accent2">
              <a:lumMod val="20000"/>
              <a:lumOff val="80000"/>
            </a:schemeClr>
          </a:solidFill>
        </p:spPr>
        <p:txBody>
          <a:bodyPr vert="horz" lIns="91440" tIns="45720" rIns="91440" bIns="45720" rtlCol="0" anchor="ctr">
            <a:normAutofit fontScale="92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بِسَبَبِ</a:t>
            </a:r>
          </a:p>
        </p:txBody>
      </p:sp>
      <p:sp>
        <p:nvSpPr>
          <p:cNvPr id="20" name="Titre 9">
            <a:extLst>
              <a:ext uri="{FF2B5EF4-FFF2-40B4-BE49-F238E27FC236}">
                <a16:creationId xmlns:a16="http://schemas.microsoft.com/office/drawing/2014/main" id="{91BDF2CB-9EF0-C649-9BFF-A816FD415D16}"/>
              </a:ext>
            </a:extLst>
          </p:cNvPr>
          <p:cNvSpPr txBox="1">
            <a:spLocks/>
          </p:cNvSpPr>
          <p:nvPr/>
        </p:nvSpPr>
        <p:spPr>
          <a:xfrm>
            <a:off x="3342681" y="1709193"/>
            <a:ext cx="1704854" cy="867420"/>
          </a:xfrm>
          <a:prstGeom prst="roundRect">
            <a:avLst>
              <a:gd name="adj" fmla="val 28031"/>
            </a:avLst>
          </a:prstGeom>
          <a:solidFill>
            <a:schemeClr val="accent2">
              <a:lumMod val="20000"/>
              <a:lumOff val="80000"/>
            </a:schemeClr>
          </a:solidFill>
        </p:spPr>
        <p:txBody>
          <a:bodyPr vert="horz" lIns="91440" tIns="45720" rIns="91440" bIns="45720" rtlCol="0" anchor="ctr">
            <a:normAutofit fontScale="92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لِأَنَّ</a:t>
            </a:r>
          </a:p>
        </p:txBody>
      </p:sp>
      <p:sp>
        <p:nvSpPr>
          <p:cNvPr id="21" name="Titre 9">
            <a:extLst>
              <a:ext uri="{FF2B5EF4-FFF2-40B4-BE49-F238E27FC236}">
                <a16:creationId xmlns:a16="http://schemas.microsoft.com/office/drawing/2014/main" id="{8F3306AE-92A8-B64A-8E06-2A0352462542}"/>
              </a:ext>
            </a:extLst>
          </p:cNvPr>
          <p:cNvSpPr txBox="1">
            <a:spLocks/>
          </p:cNvSpPr>
          <p:nvPr/>
        </p:nvSpPr>
        <p:spPr>
          <a:xfrm>
            <a:off x="1338285" y="1709193"/>
            <a:ext cx="1704854" cy="867420"/>
          </a:xfrm>
          <a:prstGeom prst="roundRect">
            <a:avLst>
              <a:gd name="adj" fmla="val 28031"/>
            </a:avLst>
          </a:prstGeom>
          <a:solidFill>
            <a:schemeClr val="accent2">
              <a:lumMod val="20000"/>
              <a:lumOff val="80000"/>
            </a:schemeClr>
          </a:solidFill>
        </p:spPr>
        <p:txBody>
          <a:bodyPr vert="horz" lIns="91440" tIns="45720" rIns="91440" bIns="45720" rtlCol="0" anchor="ctr">
            <a:normAutofit fontScale="92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لِهَذا</a:t>
            </a:r>
          </a:p>
        </p:txBody>
      </p:sp>
    </p:spTree>
    <p:extLst>
      <p:ext uri="{BB962C8B-B14F-4D97-AF65-F5344CB8AC3E}">
        <p14:creationId xmlns:p14="http://schemas.microsoft.com/office/powerpoint/2010/main" val="2018195922"/>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AED08-5AB2-7EA8-46CE-38AB3C59CD6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B8F311C-FC8E-558F-7979-B1037D40617E}"/>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صححوا: قَدْ يَقَعُ ٱلطِّفْلُ فـي مَخـاطِرَ كَبـيرَةٍ بِسَبَبِ نَشْرِ مَعْلـومـاتِهِ ٱلشَّخْصِـيَّةِ.</a:t>
            </a:r>
          </a:p>
        </p:txBody>
      </p:sp>
      <p:sp>
        <p:nvSpPr>
          <p:cNvPr id="2" name="Rectangle : coins arrondis 1">
            <a:extLst>
              <a:ext uri="{FF2B5EF4-FFF2-40B4-BE49-F238E27FC236}">
                <a16:creationId xmlns:a16="http://schemas.microsoft.com/office/drawing/2014/main" id="{CE2EBF75-2514-6392-0D30-E4B7A2AA4A85}"/>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E6E1A4A9-007E-AACC-BD56-893E5914C90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72B3789B-39CD-617E-A1B6-09FA0A91FC2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0EADC49D-E06F-246C-9F45-AB54C3411132}"/>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1C6785C7-4766-51EF-864A-EAD03F4EE8E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A49C90A0-C700-F33A-CC72-4231E90DFAF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BA226D23-189C-6B20-CEF8-8C240B7D307B}"/>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B84A665F-514C-93EB-0908-AD47958AE92D}"/>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E7EF39C0-2034-7446-494E-E1AB7FFC5DD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7" name="Espace réservé pour une image  16">
            <a:extLst>
              <a:ext uri="{FF2B5EF4-FFF2-40B4-BE49-F238E27FC236}">
                <a16:creationId xmlns:a16="http://schemas.microsoft.com/office/drawing/2014/main" id="{BF8F6CBF-8CFB-3775-F8A2-905B5A8E165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Titre 9">
            <a:extLst>
              <a:ext uri="{FF2B5EF4-FFF2-40B4-BE49-F238E27FC236}">
                <a16:creationId xmlns:a16="http://schemas.microsoft.com/office/drawing/2014/main" id="{7E2961D0-39DE-C7CD-F9C9-EEFBEE3F4CA8}"/>
              </a:ext>
            </a:extLst>
          </p:cNvPr>
          <p:cNvSpPr txBox="1">
            <a:spLocks/>
          </p:cNvSpPr>
          <p:nvPr/>
        </p:nvSpPr>
        <p:spPr>
          <a:xfrm>
            <a:off x="-333273" y="3239297"/>
            <a:ext cx="9103803" cy="2084182"/>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قَدْ يَقَعُ ٱلطِّفْلُ فـي مَخـاطِرَ كَبـيرَةٍ </a:t>
            </a: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بِسَبَبِ</a:t>
            </a:r>
            <a:r>
              <a:rPr kumimoji="0" lang="ar-MA" sz="48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rPr>
              <a:t> نَشْرِ مَعْلـومـاتِهِ ٱلشَّخْصِـيَّةِ.</a:t>
            </a:r>
          </a:p>
        </p:txBody>
      </p:sp>
      <p:sp>
        <p:nvSpPr>
          <p:cNvPr id="6" name="Titre 9">
            <a:extLst>
              <a:ext uri="{FF2B5EF4-FFF2-40B4-BE49-F238E27FC236}">
                <a16:creationId xmlns:a16="http://schemas.microsoft.com/office/drawing/2014/main" id="{D9649656-1AB4-C12E-0743-5CA3AA4BE5EF}"/>
              </a:ext>
            </a:extLst>
          </p:cNvPr>
          <p:cNvSpPr txBox="1">
            <a:spLocks/>
          </p:cNvSpPr>
          <p:nvPr/>
        </p:nvSpPr>
        <p:spPr>
          <a:xfrm>
            <a:off x="5347077" y="1709193"/>
            <a:ext cx="1704854" cy="867420"/>
          </a:xfrm>
          <a:prstGeom prst="roundRect">
            <a:avLst>
              <a:gd name="adj" fmla="val 28031"/>
            </a:avLst>
          </a:prstGeom>
          <a:solidFill>
            <a:schemeClr val="accent2">
              <a:lumMod val="20000"/>
              <a:lumOff val="80000"/>
            </a:schemeClr>
          </a:solidFill>
        </p:spPr>
        <p:txBody>
          <a:bodyPr vert="horz" lIns="91440" tIns="45720" rIns="91440" bIns="45720" rtlCol="0" anchor="ctr">
            <a:normAutofit fontScale="92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بِسَبَبِ</a:t>
            </a:r>
          </a:p>
        </p:txBody>
      </p:sp>
      <p:sp>
        <p:nvSpPr>
          <p:cNvPr id="14" name="Titre 9">
            <a:extLst>
              <a:ext uri="{FF2B5EF4-FFF2-40B4-BE49-F238E27FC236}">
                <a16:creationId xmlns:a16="http://schemas.microsoft.com/office/drawing/2014/main" id="{1E8DE1BF-69C8-1346-ADFE-9D0503D0539C}"/>
              </a:ext>
            </a:extLst>
          </p:cNvPr>
          <p:cNvSpPr txBox="1">
            <a:spLocks/>
          </p:cNvSpPr>
          <p:nvPr/>
        </p:nvSpPr>
        <p:spPr>
          <a:xfrm>
            <a:off x="3342681" y="1709193"/>
            <a:ext cx="1704854" cy="867420"/>
          </a:xfrm>
          <a:prstGeom prst="roundRect">
            <a:avLst>
              <a:gd name="adj" fmla="val 28031"/>
            </a:avLst>
          </a:prstGeom>
          <a:solidFill>
            <a:schemeClr val="accent2">
              <a:lumMod val="20000"/>
              <a:lumOff val="80000"/>
            </a:schemeClr>
          </a:solidFill>
        </p:spPr>
        <p:txBody>
          <a:bodyPr vert="horz" lIns="91440" tIns="45720" rIns="91440" bIns="45720" rtlCol="0" anchor="ctr">
            <a:normAutofit fontScale="92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chemeClr val="bg1">
                    <a:lumMod val="8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لِأَنَّ</a:t>
            </a:r>
          </a:p>
        </p:txBody>
      </p:sp>
      <p:sp>
        <p:nvSpPr>
          <p:cNvPr id="15" name="Titre 9">
            <a:extLst>
              <a:ext uri="{FF2B5EF4-FFF2-40B4-BE49-F238E27FC236}">
                <a16:creationId xmlns:a16="http://schemas.microsoft.com/office/drawing/2014/main" id="{124F1179-0375-B49F-1D1F-8569F622B837}"/>
              </a:ext>
            </a:extLst>
          </p:cNvPr>
          <p:cNvSpPr txBox="1">
            <a:spLocks/>
          </p:cNvSpPr>
          <p:nvPr/>
        </p:nvSpPr>
        <p:spPr>
          <a:xfrm>
            <a:off x="1338285" y="1709193"/>
            <a:ext cx="1704854" cy="867420"/>
          </a:xfrm>
          <a:prstGeom prst="roundRect">
            <a:avLst>
              <a:gd name="adj" fmla="val 28031"/>
            </a:avLst>
          </a:prstGeom>
          <a:solidFill>
            <a:schemeClr val="accent2">
              <a:lumMod val="20000"/>
              <a:lumOff val="80000"/>
            </a:schemeClr>
          </a:solidFill>
        </p:spPr>
        <p:txBody>
          <a:bodyPr vert="horz" lIns="91440" tIns="45720" rIns="91440" bIns="45720" rtlCol="0" anchor="ctr">
            <a:normAutofit fontScale="92500" lnSpcReduction="1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chemeClr val="bg1">
                    <a:lumMod val="8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لِهَذا</a:t>
            </a:r>
          </a:p>
        </p:txBody>
      </p:sp>
    </p:spTree>
    <p:extLst>
      <p:ext uri="{BB962C8B-B14F-4D97-AF65-F5344CB8AC3E}">
        <p14:creationId xmlns:p14="http://schemas.microsoft.com/office/powerpoint/2010/main" val="1359245558"/>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F4051-A4D5-D52E-E460-307E1B9059D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8FC3AD5-0AFF-D913-117D-93C7E1E6FE76}"/>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خذوا كراساتكم ص 114 و أجيبوا عن التمرين التالي:</a:t>
            </a:r>
          </a:p>
        </p:txBody>
      </p:sp>
      <p:sp>
        <p:nvSpPr>
          <p:cNvPr id="2" name="Rectangle : coins arrondis 1">
            <a:extLst>
              <a:ext uri="{FF2B5EF4-FFF2-40B4-BE49-F238E27FC236}">
                <a16:creationId xmlns:a16="http://schemas.microsoft.com/office/drawing/2014/main" id="{4489C086-DB2D-AD33-B39C-B1548BD444F4}"/>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9E07A1D2-F64B-E9DF-452B-A1112E5E356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505C3E1E-72B7-5604-ABB6-F54C3C272086}"/>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44B83701-C925-A6F2-5ECC-05AEFAFD98A9}"/>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710CBFF4-2ED3-950C-23BF-68570B885A7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25ADDC5F-F933-4FD0-5206-F5D211192E1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4D23A3AA-1DCF-7725-D542-7D641FE29755}"/>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781DB5DB-CD3C-7519-CBF8-2893AD003C69}"/>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8346070E-579E-43A0-2665-C5DBBBC68C0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6" name="Espace réservé pour une image  15">
            <a:extLst>
              <a:ext uri="{FF2B5EF4-FFF2-40B4-BE49-F238E27FC236}">
                <a16:creationId xmlns:a16="http://schemas.microsoft.com/office/drawing/2014/main" id="{9F43275A-C190-5B05-D5AE-C0EA7862078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6" name="Image 5">
            <a:extLst>
              <a:ext uri="{FF2B5EF4-FFF2-40B4-BE49-F238E27FC236}">
                <a16:creationId xmlns:a16="http://schemas.microsoft.com/office/drawing/2014/main" id="{9E2ED03C-DE6A-8CF9-7B8A-5ACCB6D5734F}"/>
              </a:ext>
            </a:extLst>
          </p:cNvPr>
          <p:cNvPicPr>
            <a:picLocks noChangeAspect="1"/>
          </p:cNvPicPr>
          <p:nvPr/>
        </p:nvPicPr>
        <p:blipFill>
          <a:blip r:embed="rId7"/>
          <a:stretch>
            <a:fillRect/>
          </a:stretch>
        </p:blipFill>
        <p:spPr>
          <a:xfrm>
            <a:off x="3127662" y="1584000"/>
            <a:ext cx="3433669" cy="488768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20" name="Rectangle : coins arrondis 19">
            <a:extLst>
              <a:ext uri="{FF2B5EF4-FFF2-40B4-BE49-F238E27FC236}">
                <a16:creationId xmlns:a16="http://schemas.microsoft.com/office/drawing/2014/main" id="{06F2A827-2631-08A6-9B90-627281C80449}"/>
              </a:ext>
            </a:extLst>
          </p:cNvPr>
          <p:cNvSpPr/>
          <p:nvPr/>
        </p:nvSpPr>
        <p:spPr>
          <a:xfrm>
            <a:off x="3283527" y="4243878"/>
            <a:ext cx="3026746" cy="2063404"/>
          </a:xfrm>
          <a:prstGeom prst="roundRect">
            <a:avLst>
              <a:gd name="adj" fmla="val 8156"/>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21546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ABCB2-5A1C-CDBD-A1CA-DFEF7D545B9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1A3B42E-DD35-FDD5-E7CA-E2A111679DFF}"/>
              </a:ext>
            </a:extLst>
          </p:cNvPr>
          <p:cNvSpPr>
            <a:spLocks noGrp="1"/>
          </p:cNvSpPr>
          <p:nvPr>
            <p:ph type="title"/>
          </p:nvPr>
        </p:nvSpPr>
        <p:spPr>
          <a:xfrm>
            <a:off x="387172" y="756000"/>
            <a:ext cx="7085201" cy="612000"/>
          </a:xfrm>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أوظف معجمي و أكتب نصا أتحدث فيه عن دور التكنولوجيا الرقمية في حياة الإنسان، مع تقديم أمثلة</a:t>
            </a:r>
          </a:p>
        </p:txBody>
      </p:sp>
      <p:sp>
        <p:nvSpPr>
          <p:cNvPr id="2" name="Rectangle : coins arrondis 1">
            <a:extLst>
              <a:ext uri="{FF2B5EF4-FFF2-40B4-BE49-F238E27FC236}">
                <a16:creationId xmlns:a16="http://schemas.microsoft.com/office/drawing/2014/main" id="{2D420068-E5B2-0AED-D9F7-14A851FEF8FE}"/>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FC308B8A-6B2F-88F3-101E-EDA42925F20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DA54AEF8-355A-5090-49D3-948F96D5E97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AFF84887-8989-E306-502F-1ACD33C9D9DF}"/>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04502FD2-9ADF-5F5C-8463-5B50206E81C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5D5F0977-21C7-30B9-F275-C350889AC435}"/>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CB18CAC0-F3AA-D2EB-86B1-E83246368D8D}"/>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CDDDE74E-40EC-8CB6-33A7-17D57222438D}"/>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B47AC4A7-77D3-4B7D-B4A2-9A2B7FBD82C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2" name="Espace réservé pour une image  21">
            <a:extLst>
              <a:ext uri="{FF2B5EF4-FFF2-40B4-BE49-F238E27FC236}">
                <a16:creationId xmlns:a16="http://schemas.microsoft.com/office/drawing/2014/main" id="{7DF282AD-4549-6840-06C9-BFAF2FC1F92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15" name="Image 14">
            <a:extLst>
              <a:ext uri="{FF2B5EF4-FFF2-40B4-BE49-F238E27FC236}">
                <a16:creationId xmlns:a16="http://schemas.microsoft.com/office/drawing/2014/main" id="{042D533D-0964-DD23-CA58-5485DBFCBCD0}"/>
              </a:ext>
            </a:extLst>
          </p:cNvPr>
          <p:cNvPicPr>
            <a:picLocks noChangeAspect="1"/>
          </p:cNvPicPr>
          <p:nvPr/>
        </p:nvPicPr>
        <p:blipFill>
          <a:blip r:embed="rId7"/>
          <a:stretch>
            <a:fillRect/>
          </a:stretch>
        </p:blipFill>
        <p:spPr>
          <a:xfrm>
            <a:off x="387172" y="1487081"/>
            <a:ext cx="7245755" cy="5218875"/>
          </a:xfrm>
          <a:prstGeom prst="rect">
            <a:avLst/>
          </a:prstGeom>
        </p:spPr>
      </p:pic>
    </p:spTree>
    <p:extLst>
      <p:ext uri="{BB962C8B-B14F-4D97-AF65-F5344CB8AC3E}">
        <p14:creationId xmlns:p14="http://schemas.microsoft.com/office/powerpoint/2010/main" val="3491669718"/>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147F1-C694-7F75-176D-C7210573F7C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E582B54-6EE7-2C5B-3635-F867B1596D88}"/>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يتقاسم معنا الفقرة التي أنتجها؟</a:t>
            </a:r>
          </a:p>
        </p:txBody>
      </p:sp>
      <p:sp>
        <p:nvSpPr>
          <p:cNvPr id="2" name="Rectangle : coins arrondis 1">
            <a:extLst>
              <a:ext uri="{FF2B5EF4-FFF2-40B4-BE49-F238E27FC236}">
                <a16:creationId xmlns:a16="http://schemas.microsoft.com/office/drawing/2014/main" id="{5E579931-4501-A5AC-1EC6-BC6695EB6695}"/>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2320D56A-41A4-78AA-BAEB-3BA77504C08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A858A0BF-90BF-981B-1187-E2B49EC65D5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7" name="Rectangle 6">
            <a:extLst>
              <a:ext uri="{FF2B5EF4-FFF2-40B4-BE49-F238E27FC236}">
                <a16:creationId xmlns:a16="http://schemas.microsoft.com/office/drawing/2014/main" id="{4D1A78D6-CDBB-0EA4-BA68-2B17C8DED9C1}"/>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3137CE0A-5D38-F57E-1BB6-3213AA73A07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363B7B20-AFD3-7905-FC42-728209BCEC3F}"/>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7056FE4D-8EA3-FA4C-6F5B-73EBDB45BAD0}"/>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EFD0317C-C336-E906-1D9D-60D12767BC21}"/>
              </a:ext>
            </a:extLst>
          </p:cNvPr>
          <p:cNvPicPr preferRelativeResize="0"/>
          <p:nvPr/>
        </p:nvPicPr>
        <p:blipFill rotWithShape="1">
          <a:blip r:embed="rId4">
            <a:alphaModFix/>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483B98EB-9997-716F-B04F-F8BD53F6B58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4" name="Image 13" descr="Une image contenant Visage humain, homme, ciel, habits&#10;&#10;Le contenu généré par l’IA peut être incorrect.">
            <a:extLst>
              <a:ext uri="{FF2B5EF4-FFF2-40B4-BE49-F238E27FC236}">
                <a16:creationId xmlns:a16="http://schemas.microsoft.com/office/drawing/2014/main" id="{8E8DBECD-B90F-8039-6E3B-4896D4BFEAFA}"/>
              </a:ext>
            </a:extLst>
          </p:cNvPr>
          <p:cNvPicPr>
            <a:picLocks noChangeAspect="1"/>
          </p:cNvPicPr>
          <p:nvPr/>
        </p:nvPicPr>
        <p:blipFill>
          <a:blip r:embed="rId6">
            <a:alphaModFix amt="5000"/>
          </a:blip>
          <a:stretch>
            <a:fillRect/>
          </a:stretch>
        </p:blipFill>
        <p:spPr>
          <a:xfrm>
            <a:off x="430331" y="2006371"/>
            <a:ext cx="8283338" cy="4649985"/>
          </a:xfrm>
          <a:prstGeom prst="rect">
            <a:avLst/>
          </a:prstGeom>
        </p:spPr>
      </p:pic>
      <p:pic>
        <p:nvPicPr>
          <p:cNvPr id="22" name="Espace réservé pour une image  21">
            <a:extLst>
              <a:ext uri="{FF2B5EF4-FFF2-40B4-BE49-F238E27FC236}">
                <a16:creationId xmlns:a16="http://schemas.microsoft.com/office/drawing/2014/main" id="{0DA43C5B-7D0E-A211-5CC1-E8F18C8C1D56}"/>
              </a:ext>
            </a:extLst>
          </p:cNvPr>
          <p:cNvPicPr>
            <a:picLocks noGrp="1" noChangeAspect="1"/>
          </p:cNvPicPr>
          <p:nvPr>
            <p:ph type="pic" sz="quarter" idx="13"/>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6" name="Image 5">
            <a:extLst>
              <a:ext uri="{FF2B5EF4-FFF2-40B4-BE49-F238E27FC236}">
                <a16:creationId xmlns:a16="http://schemas.microsoft.com/office/drawing/2014/main" id="{BA65879B-FCB1-10B8-1A7A-8BCC2F11B564}"/>
              </a:ext>
            </a:extLst>
          </p:cNvPr>
          <p:cNvPicPr>
            <a:picLocks noChangeAspect="1"/>
          </p:cNvPicPr>
          <p:nvPr/>
        </p:nvPicPr>
        <p:blipFill>
          <a:blip r:embed="rId8"/>
          <a:stretch>
            <a:fillRect/>
          </a:stretch>
        </p:blipFill>
        <p:spPr>
          <a:xfrm>
            <a:off x="387172" y="1487081"/>
            <a:ext cx="7245755" cy="5218875"/>
          </a:xfrm>
          <a:prstGeom prst="rect">
            <a:avLst/>
          </a:prstGeom>
        </p:spPr>
      </p:pic>
    </p:spTree>
    <p:extLst>
      <p:ext uri="{BB962C8B-B14F-4D97-AF65-F5344CB8AC3E}">
        <p14:creationId xmlns:p14="http://schemas.microsoft.com/office/powerpoint/2010/main" val="3669851276"/>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5C8FD-8A45-FA37-9EAB-5A4E9DD7E6B7}"/>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1A3979C3-D8EB-84F0-FD65-621F36958920}"/>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4"/>
            <a:ext cx="7789894" cy="2921038"/>
          </a:xfrm>
          <a:prstGeom prst="rect">
            <a:avLst/>
          </a:prstGeom>
        </p:spPr>
      </p:pic>
      <p:sp>
        <p:nvSpPr>
          <p:cNvPr id="10" name="Titre 3">
            <a:extLst>
              <a:ext uri="{FF2B5EF4-FFF2-40B4-BE49-F238E27FC236}">
                <a16:creationId xmlns:a16="http://schemas.microsoft.com/office/drawing/2014/main" id="{95B05E15-C569-A7F1-0540-C39C73F08231}"/>
              </a:ext>
            </a:extLst>
          </p:cNvPr>
          <p:cNvSpPr txBox="1">
            <a:spLocks/>
          </p:cNvSpPr>
          <p:nvPr/>
        </p:nvSpPr>
        <p:spPr>
          <a:xfrm>
            <a:off x="348093" y="812399"/>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a:lnSpc>
                <a:spcPct val="100000"/>
              </a:lnSpc>
              <a:spcBef>
                <a:spcPts val="0"/>
              </a:spcBef>
              <a:defRPr/>
            </a:pPr>
            <a:r>
              <a:rPr lang="ar-MA" dirty="0">
                <a:solidFill>
                  <a:srgbClr val="424D7B"/>
                </a:solidFill>
              </a:rPr>
              <a:t>استماع و تحدث</a:t>
            </a:r>
          </a:p>
        </p:txBody>
      </p:sp>
      <p:sp>
        <p:nvSpPr>
          <p:cNvPr id="11" name="Espace réservé du texte 5">
            <a:extLst>
              <a:ext uri="{FF2B5EF4-FFF2-40B4-BE49-F238E27FC236}">
                <a16:creationId xmlns:a16="http://schemas.microsoft.com/office/drawing/2014/main" id="{0ED4AF47-8B98-B047-469F-EAFB487702EF}"/>
              </a:ext>
            </a:extLst>
          </p:cNvPr>
          <p:cNvSpPr txBox="1">
            <a:spLocks/>
          </p:cNvSpPr>
          <p:nvPr/>
        </p:nvSpPr>
        <p:spPr>
          <a:xfrm>
            <a:off x="936017" y="2897013"/>
            <a:ext cx="6488383"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424D7B"/>
              </a:buClr>
              <a:buSzPct val="50000"/>
              <a:buNone/>
            </a:pPr>
            <a:r>
              <a:rPr lang="ar-MA" sz="3600" b="1" dirty="0">
                <a:solidFill>
                  <a:srgbClr val="424D7B"/>
                </a:solidFill>
                <a:cs typeface="Microsoft Uighur" panose="02000000000000000000" pitchFamily="2" charset="-78"/>
              </a:rPr>
              <a:t>أخذ الكلمة للتحدث عن</a:t>
            </a:r>
          </a:p>
          <a:p>
            <a:pPr>
              <a:buClr>
                <a:srgbClr val="424D7B"/>
              </a:buClr>
              <a:buSzPct val="50000"/>
              <a:buFont typeface="Arial" panose="020B0604020202020204" pitchFamily="34" charset="0"/>
              <a:buChar char="•"/>
            </a:pPr>
            <a:r>
              <a:rPr lang="ar-MA" sz="3200" b="1" dirty="0">
                <a:solidFill>
                  <a:srgbClr val="424D7B"/>
                </a:solidFill>
                <a:cs typeface="Microsoft Uighur" panose="02000000000000000000" pitchFamily="2" charset="-78"/>
              </a:rPr>
              <a:t> وسائل النقل بين الأمس واليوم.</a:t>
            </a:r>
          </a:p>
          <a:p>
            <a:pPr>
              <a:buClr>
                <a:srgbClr val="424D7B"/>
              </a:buClr>
              <a:buSzPct val="50000"/>
              <a:buFont typeface="Arial" panose="020B0604020202020204" pitchFamily="34" charset="0"/>
              <a:buChar char="•"/>
            </a:pPr>
            <a:r>
              <a:rPr lang="ar-MA" sz="3200" b="1" dirty="0">
                <a:solidFill>
                  <a:srgbClr val="424D7B"/>
                </a:solidFill>
                <a:cs typeface="Microsoft Uighur" panose="02000000000000000000" pitchFamily="2" charset="-78"/>
              </a:rPr>
              <a:t>مزايا و عيوب شيء معين</a:t>
            </a:r>
          </a:p>
        </p:txBody>
      </p:sp>
      <p:sp>
        <p:nvSpPr>
          <p:cNvPr id="15" name="ZoneTexte 14">
            <a:extLst>
              <a:ext uri="{FF2B5EF4-FFF2-40B4-BE49-F238E27FC236}">
                <a16:creationId xmlns:a16="http://schemas.microsoft.com/office/drawing/2014/main" id="{F5C6CD46-F773-6FA8-F41A-437652E68D23}"/>
              </a:ext>
            </a:extLst>
          </p:cNvPr>
          <p:cNvSpPr txBox="1"/>
          <p:nvPr/>
        </p:nvSpPr>
        <p:spPr>
          <a:xfrm>
            <a:off x="5323340" y="1642612"/>
            <a:ext cx="1936955" cy="646331"/>
          </a:xfrm>
          <a:prstGeom prst="rect">
            <a:avLst/>
          </a:prstGeom>
          <a:noFill/>
        </p:spPr>
        <p:txBody>
          <a:bodyPr wrap="square">
            <a:spAutoFit/>
          </a:bodyPr>
          <a:lstStyle/>
          <a:p>
            <a:pPr algn="r">
              <a:lnSpc>
                <a:spcPct val="100000"/>
              </a:lnSpc>
              <a:spcBef>
                <a:spcPts val="0"/>
              </a:spcBef>
              <a:defRPr/>
            </a:pPr>
            <a:r>
              <a:rPr lang="ar-MA" sz="3600" b="1" dirty="0">
                <a:solidFill>
                  <a:srgbClr val="424D7B"/>
                </a:solidFill>
                <a:latin typeface="Microsoft Uighur" panose="02000000000000000000" pitchFamily="2" charset="-78"/>
                <a:cs typeface="Microsoft Uighur" panose="02000000000000000000" pitchFamily="2" charset="-78"/>
              </a:rPr>
              <a:t>تحدث</a:t>
            </a:r>
          </a:p>
        </p:txBody>
      </p:sp>
      <p:pic>
        <p:nvPicPr>
          <p:cNvPr id="3" name="Image 2">
            <a:extLst>
              <a:ext uri="{FF2B5EF4-FFF2-40B4-BE49-F238E27FC236}">
                <a16:creationId xmlns:a16="http://schemas.microsoft.com/office/drawing/2014/main" id="{02F6DB8C-EE6E-FDCC-C8A7-7181BCB9299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61932" y="956399"/>
            <a:ext cx="432000" cy="432000"/>
          </a:xfrm>
          <a:prstGeom prst="rect">
            <a:avLst/>
          </a:prstGeom>
          <a:ln>
            <a:noFill/>
          </a:ln>
        </p:spPr>
      </p:pic>
      <p:pic>
        <p:nvPicPr>
          <p:cNvPr id="2" name="Image 1" descr="Une image contenant horloge, cercle, symbole, Police&#10;&#10;Le contenu généré par l’IA peut être incorrect.">
            <a:extLst>
              <a:ext uri="{FF2B5EF4-FFF2-40B4-BE49-F238E27FC236}">
                <a16:creationId xmlns:a16="http://schemas.microsoft.com/office/drawing/2014/main" id="{99FA3C5A-8E9B-9236-B730-B9640962FB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6017" y="1642612"/>
            <a:ext cx="436938" cy="503002"/>
          </a:xfrm>
          <a:prstGeom prst="rect">
            <a:avLst/>
          </a:prstGeom>
        </p:spPr>
      </p:pic>
      <p:pic>
        <p:nvPicPr>
          <p:cNvPr id="6" name="Image 5">
            <a:extLst>
              <a:ext uri="{FF2B5EF4-FFF2-40B4-BE49-F238E27FC236}">
                <a16:creationId xmlns:a16="http://schemas.microsoft.com/office/drawing/2014/main" id="{8306B2C3-1E11-01F7-9309-B396E8BF1E0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651789" y="1894113"/>
            <a:ext cx="424748" cy="540000"/>
          </a:xfrm>
          <a:prstGeom prst="rect">
            <a:avLst/>
          </a:prstGeom>
        </p:spPr>
      </p:pic>
    </p:spTree>
    <p:extLst>
      <p:ext uri="{BB962C8B-B14F-4D97-AF65-F5344CB8AC3E}">
        <p14:creationId xmlns:p14="http://schemas.microsoft.com/office/powerpoint/2010/main" val="30215485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50"/>
                                        <p:tgtEl>
                                          <p:spTgt spid="2"/>
                                        </p:tgtEl>
                                      </p:cBhvr>
                                    </p:animEffect>
                                  </p:childTnLst>
                                </p:cTn>
                              </p:par>
                              <p:par>
                                <p:cTn id="12" presetID="10" presetClass="entr" presetSubtype="0" fill="hold" nodeType="withEffect">
                                  <p:stCondLst>
                                    <p:cond delay="12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B27A1-4A57-F413-CEA9-855FA9B1FF5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9FAF33F-F702-75E6-40DA-6ED5F200E57F}"/>
              </a:ext>
            </a:extLst>
          </p:cNvPr>
          <p:cNvSpPr>
            <a:spLocks noGrp="1"/>
          </p:cNvSpPr>
          <p:nvPr>
            <p:ph type="title"/>
          </p:nvPr>
        </p:nvSpPr>
        <p:spPr/>
        <p:txBody>
          <a:bodyPr>
            <a:normAutofit fontScale="90000"/>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سنواصل تدربنا في هذه الحصة على أخذ الكلمة للتحدث عن وسائل النقل بين الأمس </a:t>
            </a:r>
            <a:r>
              <a:rPr kumimoji="0" lang="ar-MA" sz="2400" b="1"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واليو</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 و كذلك عن مزايا و عيوب الأنترنت.</a:t>
            </a:r>
            <a:endParaRPr kumimoji="0" lang="ar-MA" sz="2400" b="1" i="0" u="none" strike="noStrike" kern="1200" cap="none" spc="0" normalizeH="0" baseline="0" noProof="0" dirty="0">
              <a:ln>
                <a:noFill/>
              </a:ln>
              <a:solidFill>
                <a:prstClr val="white">
                  <a:lumMod val="65000"/>
                </a:prstClr>
              </a:solidFill>
              <a:effectLst/>
              <a:highlight>
                <a:srgbClr val="FFFF00"/>
              </a:highligh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66EF4123-B9DC-6E24-0F74-DABBEE04EF47}"/>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0767F064-4B60-6666-252F-579DB19132F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74D66494-8B36-DB46-F727-9BFCDB9C920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D668C"/>
                </a:solidFill>
                <a:latin typeface="Microsoft Uighur" panose="02000000000000000000" pitchFamily="2" charset="-78"/>
                <a:cs typeface="Microsoft Uighur" panose="02000000000000000000" pitchFamily="2" charset="-78"/>
              </a:rPr>
              <a:t>تحدث</a:t>
            </a:r>
            <a:endParaRPr lang="ar-MA" sz="2400" b="1" dirty="0">
              <a:solidFill>
                <a:srgbClr val="5D668C"/>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A24A8886-EE0F-50B6-6096-E948382BB985}"/>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9299B1"/>
                </a:solidFill>
                <a:latin typeface="Microsoft Uighur" panose="02000000000000000000" pitchFamily="2" charset="-78"/>
                <a:cs typeface="Microsoft Uighur" panose="02000000000000000000" pitchFamily="2" charset="-78"/>
              </a:rPr>
              <a:t>معجم و أساليب</a:t>
            </a:r>
            <a:endParaRPr lang="ar-MA" sz="2400" b="1" dirty="0">
              <a:solidFill>
                <a:srgbClr val="9299B1"/>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16E8CF7B-A237-175D-3B60-966BCAFC433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14" name="Google Shape;1246;p5">
            <a:extLst>
              <a:ext uri="{FF2B5EF4-FFF2-40B4-BE49-F238E27FC236}">
                <a16:creationId xmlns:a16="http://schemas.microsoft.com/office/drawing/2014/main" id="{CBA231FD-18D7-6C37-1978-D4F2E7D5FC7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5" name="Google Shape;1245;p5">
            <a:extLst>
              <a:ext uri="{FF2B5EF4-FFF2-40B4-BE49-F238E27FC236}">
                <a16:creationId xmlns:a16="http://schemas.microsoft.com/office/drawing/2014/main" id="{C82F7851-3503-3A28-3C69-37068AF62657}"/>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16" name="Google Shape;1244;p5">
            <a:extLst>
              <a:ext uri="{FF2B5EF4-FFF2-40B4-BE49-F238E27FC236}">
                <a16:creationId xmlns:a16="http://schemas.microsoft.com/office/drawing/2014/main" id="{6729F4AA-B48D-15B8-001A-B75B8C53C800}"/>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7" name="Image 16">
            <a:extLst>
              <a:ext uri="{FF2B5EF4-FFF2-40B4-BE49-F238E27FC236}">
                <a16:creationId xmlns:a16="http://schemas.microsoft.com/office/drawing/2014/main" id="{D88C644D-D190-D767-6C24-5186E8105CA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9" name="Espace réservé pour une image  18" descr="Une image contenant illustration, Dessin animé, clipart, dessin humoristique&#10;&#10;Le contenu généré par l’IA peut être incorrect.">
            <a:extLst>
              <a:ext uri="{FF2B5EF4-FFF2-40B4-BE49-F238E27FC236}">
                <a16:creationId xmlns:a16="http://schemas.microsoft.com/office/drawing/2014/main" id="{6511B2AB-7CA1-543F-83B4-BD38B91D743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6" name="TextBox 7">
            <a:extLst>
              <a:ext uri="{FF2B5EF4-FFF2-40B4-BE49-F238E27FC236}">
                <a16:creationId xmlns:a16="http://schemas.microsoft.com/office/drawing/2014/main" id="{A9CF0226-73E3-3F0D-7FD3-82D66036E899}"/>
              </a:ext>
            </a:extLst>
          </p:cNvPr>
          <p:cNvSpPr txBox="1"/>
          <p:nvPr/>
        </p:nvSpPr>
        <p:spPr>
          <a:xfrm>
            <a:off x="581761" y="2493821"/>
            <a:ext cx="7980478" cy="1734190"/>
          </a:xfrm>
          <a:prstGeom prst="roundRect">
            <a:avLst>
              <a:gd name="adj" fmla="val 33994"/>
            </a:avLst>
          </a:prstGeom>
          <a:solidFill>
            <a:schemeClr val="accent1">
              <a:lumMod val="20000"/>
              <a:lumOff val="80000"/>
            </a:schemeClr>
          </a:solidFill>
        </p:spPr>
        <p:txBody>
          <a:bodyPr wrap="square" lIns="0" tIns="0" rIns="0" bIns="0" rtlCol="0" anchor="t">
            <a:spAutoFit/>
          </a:bodyPr>
          <a:lstStyle/>
          <a:p>
            <a:pPr algn="ctr" rtl="1">
              <a:lnSpc>
                <a:spcPts val="5400"/>
              </a:lnSpc>
              <a:defRPr/>
            </a:pPr>
            <a:r>
              <a:rPr lang="ar-MA" sz="4800" b="1" kern="0" dirty="0">
                <a:solidFill>
                  <a:srgbClr val="44546A">
                    <a:hueOff val="0"/>
                    <a:satOff val="0"/>
                    <a:lumOff val="0"/>
                    <a:alphaOff val="0"/>
                  </a:srgbClr>
                </a:solidFill>
                <a:latin typeface="Microsoft Uighur" panose="02000000000000000000" pitchFamily="2" charset="-78"/>
                <a:cs typeface="Microsoft Uighur" panose="02000000000000000000" pitchFamily="2" charset="-78"/>
              </a:rPr>
              <a:t>أَخْدُ ٱلْكَلِمَةِ لِلتَّحَدُّثُ  </a:t>
            </a:r>
            <a:r>
              <a:rPr lang="ar-MA" sz="4800" b="1" kern="0" dirty="0">
                <a:solidFill>
                  <a:srgbClr val="002060"/>
                </a:solidFill>
                <a:latin typeface="Microsoft Uighur" panose="02000000000000000000" pitchFamily="2" charset="-78"/>
                <a:cs typeface="Microsoft Uighur" panose="02000000000000000000" pitchFamily="2" charset="-78"/>
              </a:rPr>
              <a:t>عَنْ</a:t>
            </a:r>
            <a:r>
              <a:rPr lang="ar-MA" sz="4800" b="1" kern="0" dirty="0">
                <a:solidFill>
                  <a:srgbClr val="C00000"/>
                </a:solidFill>
                <a:latin typeface="Microsoft Uighur" panose="02000000000000000000" pitchFamily="2" charset="-78"/>
                <a:cs typeface="Microsoft Uighur" panose="02000000000000000000" pitchFamily="2" charset="-78"/>
              </a:rPr>
              <a:t> وَسائِلِ ٱلنَّقْلِ بَيْنَ </a:t>
            </a:r>
            <a:r>
              <a:rPr lang="ar-MA" sz="4800" b="1" kern="0" dirty="0" err="1">
                <a:solidFill>
                  <a:srgbClr val="C00000"/>
                </a:solidFill>
                <a:latin typeface="Microsoft Uighur" panose="02000000000000000000" pitchFamily="2" charset="-78"/>
                <a:cs typeface="Microsoft Uighur" panose="02000000000000000000" pitchFamily="2" charset="-78"/>
              </a:rPr>
              <a:t>ٱلْأَمْسِ</a:t>
            </a:r>
            <a:r>
              <a:rPr lang="ar-MA" sz="4800" b="1" kern="0" dirty="0">
                <a:solidFill>
                  <a:srgbClr val="C00000"/>
                </a:solidFill>
                <a:latin typeface="Microsoft Uighur" panose="02000000000000000000" pitchFamily="2" charset="-78"/>
                <a:cs typeface="Microsoft Uighur" panose="02000000000000000000" pitchFamily="2" charset="-78"/>
              </a:rPr>
              <a:t> وَ ٱلْيَوْمِ بِٱسْتِثْمارِ مُعْطَياتِ خُطاطَةٍ.</a:t>
            </a:r>
          </a:p>
        </p:txBody>
      </p:sp>
      <p:sp>
        <p:nvSpPr>
          <p:cNvPr id="3" name="TextBox 7">
            <a:extLst>
              <a:ext uri="{FF2B5EF4-FFF2-40B4-BE49-F238E27FC236}">
                <a16:creationId xmlns:a16="http://schemas.microsoft.com/office/drawing/2014/main" id="{4BBEC628-3D87-B5E7-27FE-7AF23EF02C67}"/>
              </a:ext>
            </a:extLst>
          </p:cNvPr>
          <p:cNvSpPr txBox="1"/>
          <p:nvPr/>
        </p:nvSpPr>
        <p:spPr>
          <a:xfrm>
            <a:off x="581761" y="4537367"/>
            <a:ext cx="7980478" cy="874261"/>
          </a:xfrm>
          <a:prstGeom prst="roundRect">
            <a:avLst>
              <a:gd name="adj" fmla="val 33994"/>
            </a:avLst>
          </a:prstGeom>
          <a:solidFill>
            <a:schemeClr val="accent1">
              <a:lumMod val="20000"/>
              <a:lumOff val="80000"/>
            </a:schemeClr>
          </a:solidFill>
        </p:spPr>
        <p:txBody>
          <a:bodyPr wrap="square" lIns="0" tIns="0" rIns="0" bIns="0" rtlCol="0" anchor="t">
            <a:spAutoFit/>
          </a:bodyPr>
          <a:lstStyle/>
          <a:p>
            <a:pPr algn="ctr" rtl="1">
              <a:lnSpc>
                <a:spcPts val="5400"/>
              </a:lnSpc>
              <a:defRPr/>
            </a:pPr>
            <a:r>
              <a:rPr lang="ar-MA" sz="4800" b="1" kern="0" dirty="0">
                <a:solidFill>
                  <a:srgbClr val="44546A">
                    <a:hueOff val="0"/>
                    <a:satOff val="0"/>
                    <a:lumOff val="0"/>
                    <a:alphaOff val="0"/>
                  </a:srgbClr>
                </a:solidFill>
                <a:latin typeface="Microsoft Uighur" panose="02000000000000000000" pitchFamily="2" charset="-78"/>
                <a:cs typeface="Microsoft Uighur" panose="02000000000000000000" pitchFamily="2" charset="-78"/>
              </a:rPr>
              <a:t>أَخْدُ ٱلْكَلِمَةِ لِلتَّحَدُّثُ  عَنْ </a:t>
            </a:r>
            <a:r>
              <a:rPr lang="ar-MA" sz="4800" b="1" kern="0" dirty="0">
                <a:solidFill>
                  <a:srgbClr val="C00000"/>
                </a:solidFill>
                <a:latin typeface="Microsoft Uighur" panose="02000000000000000000" pitchFamily="2" charset="-78"/>
                <a:cs typeface="Microsoft Uighur" panose="02000000000000000000" pitchFamily="2" charset="-78"/>
              </a:rPr>
              <a:t>إيجابِيّاتِ وَ سِلْبِيّاتِ ٱلْأَنتِرْنِتْ</a:t>
            </a:r>
          </a:p>
        </p:txBody>
      </p:sp>
    </p:spTree>
    <p:extLst>
      <p:ext uri="{BB962C8B-B14F-4D97-AF65-F5344CB8AC3E}">
        <p14:creationId xmlns:p14="http://schemas.microsoft.com/office/powerpoint/2010/main" val="1383410917"/>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B27A1-4A57-F413-CEA9-855FA9B1FF5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9FAF33F-F702-75E6-40DA-6ED5F200E57F}"/>
              </a:ext>
            </a:extLst>
          </p:cNvPr>
          <p:cNvSpPr>
            <a:spLocks noGrp="1"/>
          </p:cNvSpPr>
          <p:nvPr>
            <p:ph type="title"/>
          </p:nvPr>
        </p:nvSpPr>
        <p:spPr/>
        <p:txBody>
          <a:bodyPr>
            <a:normAutofit fontScale="90000"/>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يذكرنا بخطوات استثمار معطيات خطاطة للتحدث عن موضوع وسائل النقل بين الأمس واليوم؟</a:t>
            </a:r>
          </a:p>
        </p:txBody>
      </p:sp>
      <p:sp>
        <p:nvSpPr>
          <p:cNvPr id="2" name="Rectangle : coins arrondis 1">
            <a:extLst>
              <a:ext uri="{FF2B5EF4-FFF2-40B4-BE49-F238E27FC236}">
                <a16:creationId xmlns:a16="http://schemas.microsoft.com/office/drawing/2014/main" id="{66EF4123-B9DC-6E24-0F74-DABBEE04EF47}"/>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0767F064-4B60-6666-252F-579DB19132F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74D66494-8B36-DB46-F727-9BFCDB9C920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D668C"/>
                </a:solidFill>
                <a:latin typeface="Microsoft Uighur" panose="02000000000000000000" pitchFamily="2" charset="-78"/>
                <a:cs typeface="Microsoft Uighur" panose="02000000000000000000" pitchFamily="2" charset="-78"/>
              </a:rPr>
              <a:t>تحدث</a:t>
            </a:r>
            <a:endParaRPr lang="ar-MA" sz="2400" b="1" dirty="0">
              <a:solidFill>
                <a:srgbClr val="5D668C"/>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A24A8886-EE0F-50B6-6096-E948382BB985}"/>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9299B1"/>
                </a:solidFill>
                <a:latin typeface="Microsoft Uighur" panose="02000000000000000000" pitchFamily="2" charset="-78"/>
                <a:cs typeface="Microsoft Uighur" panose="02000000000000000000" pitchFamily="2" charset="-78"/>
              </a:rPr>
              <a:t>معجم و أساليب</a:t>
            </a:r>
            <a:endParaRPr lang="ar-MA" sz="2400" b="1" dirty="0">
              <a:solidFill>
                <a:srgbClr val="9299B1"/>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16E8CF7B-A237-175D-3B60-966BCAFC433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14" name="Google Shape;1246;p5">
            <a:extLst>
              <a:ext uri="{FF2B5EF4-FFF2-40B4-BE49-F238E27FC236}">
                <a16:creationId xmlns:a16="http://schemas.microsoft.com/office/drawing/2014/main" id="{CBA231FD-18D7-6C37-1978-D4F2E7D5FC7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5" name="Google Shape;1245;p5">
            <a:extLst>
              <a:ext uri="{FF2B5EF4-FFF2-40B4-BE49-F238E27FC236}">
                <a16:creationId xmlns:a16="http://schemas.microsoft.com/office/drawing/2014/main" id="{C82F7851-3503-3A28-3C69-37068AF62657}"/>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16" name="Google Shape;1244;p5">
            <a:extLst>
              <a:ext uri="{FF2B5EF4-FFF2-40B4-BE49-F238E27FC236}">
                <a16:creationId xmlns:a16="http://schemas.microsoft.com/office/drawing/2014/main" id="{6729F4AA-B48D-15B8-001A-B75B8C53C800}"/>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7" name="Image 16">
            <a:extLst>
              <a:ext uri="{FF2B5EF4-FFF2-40B4-BE49-F238E27FC236}">
                <a16:creationId xmlns:a16="http://schemas.microsoft.com/office/drawing/2014/main" id="{D88C644D-D190-D767-6C24-5186E8105CA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3" name="Espace réservé pour une image  12" descr="Une image contenant illustration, Dessin animé, clipart, dessin humoristique&#10;&#10;Le contenu généré par l’IA peut être incorrect.">
            <a:extLst>
              <a:ext uri="{FF2B5EF4-FFF2-40B4-BE49-F238E27FC236}">
                <a16:creationId xmlns:a16="http://schemas.microsoft.com/office/drawing/2014/main" id="{E78A5655-A4C1-7ECD-8606-DECA3651F81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3" name="TextBox 7">
            <a:extLst>
              <a:ext uri="{FF2B5EF4-FFF2-40B4-BE49-F238E27FC236}">
                <a16:creationId xmlns:a16="http://schemas.microsoft.com/office/drawing/2014/main" id="{033E0808-4BBF-6867-4275-06AA921A73EC}"/>
              </a:ext>
            </a:extLst>
          </p:cNvPr>
          <p:cNvSpPr txBox="1"/>
          <p:nvPr/>
        </p:nvSpPr>
        <p:spPr>
          <a:xfrm>
            <a:off x="488242" y="3044539"/>
            <a:ext cx="7980478" cy="1734190"/>
          </a:xfrm>
          <a:prstGeom prst="roundRect">
            <a:avLst>
              <a:gd name="adj" fmla="val 33994"/>
            </a:avLst>
          </a:prstGeom>
          <a:solidFill>
            <a:schemeClr val="accent1">
              <a:lumMod val="20000"/>
              <a:lumOff val="80000"/>
            </a:schemeClr>
          </a:solidFill>
        </p:spPr>
        <p:txBody>
          <a:bodyPr wrap="square" lIns="0" tIns="0" rIns="0" bIns="0" rtlCol="0" anchor="t">
            <a:spAutoFit/>
          </a:bodyPr>
          <a:lstStyle/>
          <a:p>
            <a:pPr algn="ctr" rtl="1">
              <a:lnSpc>
                <a:spcPts val="5400"/>
              </a:lnSpc>
              <a:defRPr/>
            </a:pPr>
            <a:r>
              <a:rPr lang="ar-MA" sz="4800" b="1" kern="0" dirty="0">
                <a:solidFill>
                  <a:srgbClr val="44546A">
                    <a:hueOff val="0"/>
                    <a:satOff val="0"/>
                    <a:lumOff val="0"/>
                    <a:alphaOff val="0"/>
                  </a:srgbClr>
                </a:solidFill>
                <a:latin typeface="Microsoft Uighur" panose="02000000000000000000" pitchFamily="2" charset="-78"/>
                <a:cs typeface="Microsoft Uighur" panose="02000000000000000000" pitchFamily="2" charset="-78"/>
              </a:rPr>
              <a:t>أَخْدُ ٱلْكَلِمَةِ لِلتَّحَدُّثُ  عَنْ وَسائِلِ ٱلنَّقْلِ بَيْنَ </a:t>
            </a:r>
            <a:r>
              <a:rPr lang="ar-MA" sz="4800" b="1" kern="0" dirty="0" err="1">
                <a:solidFill>
                  <a:srgbClr val="44546A">
                    <a:hueOff val="0"/>
                    <a:satOff val="0"/>
                    <a:lumOff val="0"/>
                    <a:alphaOff val="0"/>
                  </a:srgbClr>
                </a:solidFill>
                <a:latin typeface="Microsoft Uighur" panose="02000000000000000000" pitchFamily="2" charset="-78"/>
                <a:cs typeface="Microsoft Uighur" panose="02000000000000000000" pitchFamily="2" charset="-78"/>
              </a:rPr>
              <a:t>ٱلْأَمْسِ</a:t>
            </a:r>
            <a:r>
              <a:rPr lang="ar-MA" sz="4800" b="1" kern="0" dirty="0">
                <a:solidFill>
                  <a:srgbClr val="44546A">
                    <a:hueOff val="0"/>
                    <a:satOff val="0"/>
                    <a:lumOff val="0"/>
                    <a:alphaOff val="0"/>
                  </a:srgbClr>
                </a:solidFill>
                <a:latin typeface="Microsoft Uighur" panose="02000000000000000000" pitchFamily="2" charset="-78"/>
                <a:cs typeface="Microsoft Uighur" panose="02000000000000000000" pitchFamily="2" charset="-78"/>
              </a:rPr>
              <a:t> وَ ٱلْيَوْمِ بِٱسْتِثْمارِ مُعْطَياتِ خُطاطَةٍ.</a:t>
            </a:r>
          </a:p>
        </p:txBody>
      </p:sp>
    </p:spTree>
    <p:extLst>
      <p:ext uri="{BB962C8B-B14F-4D97-AF65-F5344CB8AC3E}">
        <p14:creationId xmlns:p14="http://schemas.microsoft.com/office/powerpoint/2010/main" val="4042710748"/>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9BE8-4CA5-80B2-6884-57833B129E9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74E43F3-A11F-A2CD-6684-A60BB4691B06}"/>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من يقرأ؟</a:t>
            </a:r>
          </a:p>
        </p:txBody>
      </p:sp>
      <p:sp>
        <p:nvSpPr>
          <p:cNvPr id="2" name="Rectangle : coins arrondis 1">
            <a:extLst>
              <a:ext uri="{FF2B5EF4-FFF2-40B4-BE49-F238E27FC236}">
                <a16:creationId xmlns:a16="http://schemas.microsoft.com/office/drawing/2014/main" id="{4614AA61-16D5-D550-2EC6-F32AFB268864}"/>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6CBD5FF3-FE1D-AB74-F5F2-4046650B556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ABD98B6C-A921-2243-E66E-2098C4874EE2}"/>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D668C"/>
                </a:solidFill>
                <a:latin typeface="Microsoft Uighur" panose="02000000000000000000" pitchFamily="2" charset="-78"/>
                <a:cs typeface="Microsoft Uighur" panose="02000000000000000000" pitchFamily="2" charset="-78"/>
              </a:rPr>
              <a:t>تحدث</a:t>
            </a:r>
            <a:endParaRPr lang="ar-MA" sz="2400" b="1" dirty="0">
              <a:solidFill>
                <a:srgbClr val="5D668C"/>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AEC41EC7-8162-665D-A7BA-0E3136F0B251}"/>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9299B1"/>
                </a:solidFill>
                <a:latin typeface="Microsoft Uighur" panose="02000000000000000000" pitchFamily="2" charset="-78"/>
                <a:cs typeface="Microsoft Uighur" panose="02000000000000000000" pitchFamily="2" charset="-78"/>
              </a:rPr>
              <a:t>معجم و أساليب</a:t>
            </a:r>
            <a:endParaRPr lang="ar-MA" sz="2400" b="1" dirty="0">
              <a:solidFill>
                <a:srgbClr val="9299B1"/>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49CF3B2D-3EFE-1FE9-FA60-228C9E89729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14" name="Google Shape;1246;p5">
            <a:extLst>
              <a:ext uri="{FF2B5EF4-FFF2-40B4-BE49-F238E27FC236}">
                <a16:creationId xmlns:a16="http://schemas.microsoft.com/office/drawing/2014/main" id="{A68DE8F9-22E4-97CF-41FB-FA7DC857C48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5" name="Google Shape;1245;p5">
            <a:extLst>
              <a:ext uri="{FF2B5EF4-FFF2-40B4-BE49-F238E27FC236}">
                <a16:creationId xmlns:a16="http://schemas.microsoft.com/office/drawing/2014/main" id="{7086B2C2-C24B-D5CD-40C4-564482E83FE6}"/>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16" name="Google Shape;1244;p5">
            <a:extLst>
              <a:ext uri="{FF2B5EF4-FFF2-40B4-BE49-F238E27FC236}">
                <a16:creationId xmlns:a16="http://schemas.microsoft.com/office/drawing/2014/main" id="{B9A1F7A9-C00D-EE89-34EF-AF2348CB15E2}"/>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7" name="Image 16">
            <a:extLst>
              <a:ext uri="{FF2B5EF4-FFF2-40B4-BE49-F238E27FC236}">
                <a16:creationId xmlns:a16="http://schemas.microsoft.com/office/drawing/2014/main" id="{E8113FFF-AFD5-3A5B-782A-63AB49E5A7A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3" name="Espace réservé pour une image  12" descr="Une image contenant illustration, Dessin animé, clipart, dessin humoristique&#10;&#10;Le contenu généré par l’IA peut être incorrect.">
            <a:extLst>
              <a:ext uri="{FF2B5EF4-FFF2-40B4-BE49-F238E27FC236}">
                <a16:creationId xmlns:a16="http://schemas.microsoft.com/office/drawing/2014/main" id="{35C2343B-7E51-8FE2-C2AA-436AA04C970E}"/>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grpSp>
        <p:nvGrpSpPr>
          <p:cNvPr id="3" name="Groupe 2">
            <a:extLst>
              <a:ext uri="{FF2B5EF4-FFF2-40B4-BE49-F238E27FC236}">
                <a16:creationId xmlns:a16="http://schemas.microsoft.com/office/drawing/2014/main" id="{2DD39280-DAF3-4010-10B3-899F7CC22F63}"/>
              </a:ext>
            </a:extLst>
          </p:cNvPr>
          <p:cNvGrpSpPr/>
          <p:nvPr/>
        </p:nvGrpSpPr>
        <p:grpSpPr>
          <a:xfrm>
            <a:off x="850123" y="2031695"/>
            <a:ext cx="7298129" cy="646986"/>
            <a:chOff x="850123" y="2031695"/>
            <a:chExt cx="7298129" cy="646986"/>
          </a:xfrm>
        </p:grpSpPr>
        <p:sp>
          <p:nvSpPr>
            <p:cNvPr id="6" name="ZoneTexte 5">
              <a:extLst>
                <a:ext uri="{FF2B5EF4-FFF2-40B4-BE49-F238E27FC236}">
                  <a16:creationId xmlns:a16="http://schemas.microsoft.com/office/drawing/2014/main" id="{89C0EAC2-3B0A-D5C0-9AC1-2F3B896DCAB8}"/>
                </a:ext>
              </a:extLst>
            </p:cNvPr>
            <p:cNvSpPr txBox="1"/>
            <p:nvPr/>
          </p:nvSpPr>
          <p:spPr>
            <a:xfrm>
              <a:off x="850123" y="2031695"/>
              <a:ext cx="6739966" cy="646986"/>
            </a:xfrm>
            <a:prstGeom prst="roundRect">
              <a:avLst/>
            </a:prstGeom>
            <a:solidFill>
              <a:srgbClr val="ECF8FB"/>
            </a:solid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أُجَمِّعُ أَكْبَرَ قَدْرٍ مِنَ </a:t>
              </a:r>
              <a:r>
                <a:rPr kumimoji="0" lang="ar-MA" sz="3200" b="1" i="0" u="none" strike="noStrike" kern="1200" cap="none" spc="0" normalizeH="0" baseline="0" noProof="0" dirty="0" err="1">
                  <a:ln>
                    <a:noFill/>
                  </a:ln>
                  <a:solidFill>
                    <a:srgbClr val="424D7C"/>
                  </a:solidFill>
                  <a:effectLst/>
                  <a:uLnTx/>
                  <a:uFillTx/>
                  <a:latin typeface="Microsoft Uighur" panose="02000000000000000000" pitchFamily="2" charset="-78"/>
                  <a:cs typeface="Microsoft Uighur" panose="02000000000000000000" pitchFamily="2" charset="-78"/>
                </a:rPr>
                <a:t>ٱلْاَفْكارِ</a:t>
              </a: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 عَنِ ٱلْمَوْضوعِ.</a:t>
              </a:r>
            </a:p>
          </p:txBody>
        </p:sp>
        <p:sp>
          <p:nvSpPr>
            <p:cNvPr id="7" name="Ellipse 6">
              <a:extLst>
                <a:ext uri="{FF2B5EF4-FFF2-40B4-BE49-F238E27FC236}">
                  <a16:creationId xmlns:a16="http://schemas.microsoft.com/office/drawing/2014/main" id="{48F3DEB1-CE02-7704-F976-0B68B443A559}"/>
                </a:ext>
              </a:extLst>
            </p:cNvPr>
            <p:cNvSpPr/>
            <p:nvPr/>
          </p:nvSpPr>
          <p:spPr>
            <a:xfrm>
              <a:off x="7608252" y="2085188"/>
              <a:ext cx="540000" cy="540000"/>
            </a:xfrm>
            <a:prstGeom prst="ellipse">
              <a:avLst/>
            </a:prstGeom>
            <a:solidFill>
              <a:schemeClr val="accent2">
                <a:lumMod val="20000"/>
                <a:lumOff val="80000"/>
              </a:scheme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effectLst/>
                  <a:uLnTx/>
                  <a:uFillTx/>
                  <a:latin typeface="Calibri" panose="020F0502020204030204"/>
                  <a:ea typeface="+mn-ea"/>
                  <a:cs typeface="Calibri" panose="020F0502020204030204" pitchFamily="34" charset="0"/>
                </a:rPr>
                <a:t>1</a:t>
              </a:r>
              <a:endParaRPr kumimoji="0" lang="fr-FR" sz="2400" b="1" i="0" u="none" strike="noStrike" kern="0" cap="none" spc="0" normalizeH="0" baseline="0" noProof="0" dirty="0">
                <a:ln>
                  <a:noFill/>
                </a:ln>
                <a:effectLst/>
                <a:uLnTx/>
                <a:uFillTx/>
                <a:latin typeface="Calibri" panose="020F0502020204030204"/>
                <a:ea typeface="+mn-ea"/>
                <a:cs typeface="+mn-cs"/>
              </a:endParaRPr>
            </a:p>
          </p:txBody>
        </p:sp>
      </p:grpSp>
      <p:grpSp>
        <p:nvGrpSpPr>
          <p:cNvPr id="8" name="Groupe 7">
            <a:extLst>
              <a:ext uri="{FF2B5EF4-FFF2-40B4-BE49-F238E27FC236}">
                <a16:creationId xmlns:a16="http://schemas.microsoft.com/office/drawing/2014/main" id="{A693C546-E372-CA84-7268-C602FD759997}"/>
              </a:ext>
            </a:extLst>
          </p:cNvPr>
          <p:cNvGrpSpPr/>
          <p:nvPr/>
        </p:nvGrpSpPr>
        <p:grpSpPr>
          <a:xfrm>
            <a:off x="850123" y="2932002"/>
            <a:ext cx="7321266" cy="646986"/>
            <a:chOff x="850123" y="2932002"/>
            <a:chExt cx="7321266" cy="646986"/>
          </a:xfrm>
        </p:grpSpPr>
        <p:sp>
          <p:nvSpPr>
            <p:cNvPr id="9" name="ZoneTexte 8">
              <a:extLst>
                <a:ext uri="{FF2B5EF4-FFF2-40B4-BE49-F238E27FC236}">
                  <a16:creationId xmlns:a16="http://schemas.microsoft.com/office/drawing/2014/main" id="{A01C2478-FFA7-FD73-2BAA-78AD0F994CAD}"/>
                </a:ext>
              </a:extLst>
            </p:cNvPr>
            <p:cNvSpPr txBox="1"/>
            <p:nvPr/>
          </p:nvSpPr>
          <p:spPr>
            <a:xfrm>
              <a:off x="850123" y="2932002"/>
              <a:ext cx="6739966" cy="646986"/>
            </a:xfrm>
            <a:prstGeom prst="roundRect">
              <a:avLst/>
            </a:prstGeom>
            <a:solidFill>
              <a:srgbClr val="ECF8FB"/>
            </a:solid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أُسَجِّلُ كُلَّ مَجْموعَةٍ مِنَ ٱلْأَفْكارِ في </a:t>
              </a:r>
              <a:r>
                <a:rPr kumimoji="0" lang="ar-MA" sz="3200" b="1" i="0" u="none" strike="noStrike" kern="1200" cap="none" spc="0" normalizeH="0" baseline="0" noProof="0" dirty="0" err="1">
                  <a:ln>
                    <a:noFill/>
                  </a:ln>
                  <a:solidFill>
                    <a:srgbClr val="424D7C"/>
                  </a:solidFill>
                  <a:effectLst/>
                  <a:uLnTx/>
                  <a:uFillTx/>
                  <a:latin typeface="Microsoft Uighur" panose="02000000000000000000" pitchFamily="2" charset="-78"/>
                  <a:cs typeface="Microsoft Uighur" panose="02000000000000000000" pitchFamily="2" charset="-78"/>
                </a:rPr>
                <a:t>ٱلْخانَةِ</a:t>
              </a: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 ٱلْمَناسِبَةِ لَها.</a:t>
              </a:r>
            </a:p>
          </p:txBody>
        </p:sp>
        <p:sp>
          <p:nvSpPr>
            <p:cNvPr id="18" name="Ellipse 17">
              <a:extLst>
                <a:ext uri="{FF2B5EF4-FFF2-40B4-BE49-F238E27FC236}">
                  <a16:creationId xmlns:a16="http://schemas.microsoft.com/office/drawing/2014/main" id="{C16B0E80-B3FD-0335-0391-117C3702688E}"/>
                </a:ext>
              </a:extLst>
            </p:cNvPr>
            <p:cNvSpPr/>
            <p:nvPr/>
          </p:nvSpPr>
          <p:spPr>
            <a:xfrm>
              <a:off x="7631389" y="2954862"/>
              <a:ext cx="540000" cy="540000"/>
            </a:xfrm>
            <a:prstGeom prst="ellipse">
              <a:avLst/>
            </a:prstGeom>
            <a:solidFill>
              <a:schemeClr val="accent2">
                <a:lumMod val="20000"/>
                <a:lumOff val="80000"/>
              </a:scheme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effectLst/>
                  <a:uLnTx/>
                  <a:uFillTx/>
                  <a:latin typeface="Calibri" panose="020F0502020204030204"/>
                  <a:ea typeface="+mn-ea"/>
                  <a:cs typeface="Calibri" panose="020F0502020204030204" pitchFamily="34" charset="0"/>
                </a:rPr>
                <a:t>2</a:t>
              </a:r>
              <a:endParaRPr kumimoji="0" lang="fr-FR" sz="2400" b="1" i="0" u="none" strike="noStrike" kern="0" cap="none" spc="0" normalizeH="0" baseline="0" noProof="0" dirty="0">
                <a:ln>
                  <a:noFill/>
                </a:ln>
                <a:effectLst/>
                <a:uLnTx/>
                <a:uFillTx/>
                <a:latin typeface="Calibri" panose="020F0502020204030204"/>
                <a:ea typeface="+mn-ea"/>
                <a:cs typeface="+mn-cs"/>
              </a:endParaRPr>
            </a:p>
          </p:txBody>
        </p:sp>
      </p:grpSp>
      <p:grpSp>
        <p:nvGrpSpPr>
          <p:cNvPr id="19" name="Groupe 18">
            <a:extLst>
              <a:ext uri="{FF2B5EF4-FFF2-40B4-BE49-F238E27FC236}">
                <a16:creationId xmlns:a16="http://schemas.microsoft.com/office/drawing/2014/main" id="{F5F0FAAD-05B6-B323-93C0-140F765B0B45}"/>
              </a:ext>
            </a:extLst>
          </p:cNvPr>
          <p:cNvGrpSpPr/>
          <p:nvPr/>
        </p:nvGrpSpPr>
        <p:grpSpPr>
          <a:xfrm>
            <a:off x="850123" y="3869262"/>
            <a:ext cx="7325555" cy="646986"/>
            <a:chOff x="850123" y="3869262"/>
            <a:chExt cx="7325555" cy="646986"/>
          </a:xfrm>
        </p:grpSpPr>
        <p:sp>
          <p:nvSpPr>
            <p:cNvPr id="20" name="ZoneTexte 19">
              <a:extLst>
                <a:ext uri="{FF2B5EF4-FFF2-40B4-BE49-F238E27FC236}">
                  <a16:creationId xmlns:a16="http://schemas.microsoft.com/office/drawing/2014/main" id="{D09B2A87-7221-41B7-9929-48B305DFFB3A}"/>
                </a:ext>
              </a:extLst>
            </p:cNvPr>
            <p:cNvSpPr txBox="1"/>
            <p:nvPr/>
          </p:nvSpPr>
          <p:spPr>
            <a:xfrm>
              <a:off x="850123" y="3869262"/>
              <a:ext cx="6739966" cy="646986"/>
            </a:xfrm>
            <a:prstGeom prst="roundRect">
              <a:avLst/>
            </a:prstGeom>
            <a:solidFill>
              <a:srgbClr val="ECF8FB"/>
            </a:solid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أُضيفُ أَفْكاراً أُخْرى تُغْنى </a:t>
              </a:r>
              <a:r>
                <a:rPr kumimoji="0" lang="ar-MA" sz="3200" b="1" i="0" u="none" strike="noStrike" kern="1200" cap="none" spc="0" normalizeH="0" baseline="0" noProof="0" dirty="0" err="1">
                  <a:ln>
                    <a:noFill/>
                  </a:ln>
                  <a:solidFill>
                    <a:srgbClr val="424D7C"/>
                  </a:solidFill>
                  <a:effectLst/>
                  <a:uLnTx/>
                  <a:uFillTx/>
                  <a:latin typeface="Microsoft Uighur" panose="02000000000000000000" pitchFamily="2" charset="-78"/>
                  <a:cs typeface="Microsoft Uighur" panose="02000000000000000000" pitchFamily="2" charset="-78"/>
                </a:rPr>
                <a:t>ٱلْخُطاطَةَ</a:t>
              </a: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a:t>
              </a:r>
            </a:p>
          </p:txBody>
        </p:sp>
        <p:sp>
          <p:nvSpPr>
            <p:cNvPr id="21" name="Ellipse 20">
              <a:extLst>
                <a:ext uri="{FF2B5EF4-FFF2-40B4-BE49-F238E27FC236}">
                  <a16:creationId xmlns:a16="http://schemas.microsoft.com/office/drawing/2014/main" id="{8F2B6928-8B9D-1ED0-ADA0-C6D266DAC1F0}"/>
                </a:ext>
              </a:extLst>
            </p:cNvPr>
            <p:cNvSpPr/>
            <p:nvPr/>
          </p:nvSpPr>
          <p:spPr>
            <a:xfrm>
              <a:off x="7635678" y="3906368"/>
              <a:ext cx="540000" cy="540000"/>
            </a:xfrm>
            <a:prstGeom prst="ellipse">
              <a:avLst/>
            </a:prstGeom>
            <a:solidFill>
              <a:schemeClr val="accent2">
                <a:lumMod val="20000"/>
                <a:lumOff val="80000"/>
              </a:scheme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effectLst/>
                  <a:uLnTx/>
                  <a:uFillTx/>
                  <a:latin typeface="Calibri" panose="020F0502020204030204"/>
                  <a:ea typeface="+mn-ea"/>
                  <a:cs typeface="Calibri" panose="020F0502020204030204" pitchFamily="34" charset="0"/>
                </a:rPr>
                <a:t>3</a:t>
              </a:r>
              <a:endParaRPr kumimoji="0" lang="fr-FR" sz="2400" b="1" i="0" u="none" strike="noStrike" kern="0" cap="none" spc="0" normalizeH="0" baseline="0" noProof="0" dirty="0">
                <a:ln>
                  <a:noFill/>
                </a:ln>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9703B6EC-2A62-6A2D-D96C-45CF65376AC6}"/>
              </a:ext>
            </a:extLst>
          </p:cNvPr>
          <p:cNvGrpSpPr/>
          <p:nvPr/>
        </p:nvGrpSpPr>
        <p:grpSpPr>
          <a:xfrm>
            <a:off x="850123" y="4730322"/>
            <a:ext cx="7325832" cy="646986"/>
            <a:chOff x="850123" y="4730322"/>
            <a:chExt cx="7325832" cy="646986"/>
          </a:xfrm>
        </p:grpSpPr>
        <p:sp>
          <p:nvSpPr>
            <p:cNvPr id="23" name="ZoneTexte 22">
              <a:extLst>
                <a:ext uri="{FF2B5EF4-FFF2-40B4-BE49-F238E27FC236}">
                  <a16:creationId xmlns:a16="http://schemas.microsoft.com/office/drawing/2014/main" id="{242B3FB6-99C0-290A-5B32-805C6B22CEBA}"/>
                </a:ext>
              </a:extLst>
            </p:cNvPr>
            <p:cNvSpPr txBox="1"/>
            <p:nvPr/>
          </p:nvSpPr>
          <p:spPr>
            <a:xfrm>
              <a:off x="850123" y="4730322"/>
              <a:ext cx="6739966" cy="646986"/>
            </a:xfrm>
            <a:prstGeom prst="roundRect">
              <a:avLst/>
            </a:prstGeom>
            <a:solidFill>
              <a:srgbClr val="ECF8FB"/>
            </a:solid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أَرْبِطُ بَيْنَ ٱلْأَفْكارِ بِشَكْلِ مَنْطِقِيِّ لِأُنْتِجَ فَقْرَةً مُنْسَجِمَةً عَنِ ٱلْمَوْضوعِ.</a:t>
              </a:r>
            </a:p>
          </p:txBody>
        </p:sp>
        <p:sp>
          <p:nvSpPr>
            <p:cNvPr id="24" name="Ellipse 23">
              <a:extLst>
                <a:ext uri="{FF2B5EF4-FFF2-40B4-BE49-F238E27FC236}">
                  <a16:creationId xmlns:a16="http://schemas.microsoft.com/office/drawing/2014/main" id="{2D8D55F9-357F-559C-7A87-4DF586C1AEB2}"/>
                </a:ext>
              </a:extLst>
            </p:cNvPr>
            <p:cNvSpPr/>
            <p:nvPr/>
          </p:nvSpPr>
          <p:spPr>
            <a:xfrm>
              <a:off x="7635955" y="4760802"/>
              <a:ext cx="540000" cy="540000"/>
            </a:xfrm>
            <a:prstGeom prst="ellipse">
              <a:avLst/>
            </a:prstGeom>
            <a:solidFill>
              <a:schemeClr val="accent2">
                <a:lumMod val="20000"/>
                <a:lumOff val="80000"/>
              </a:scheme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effectLst/>
                  <a:uLnTx/>
                  <a:uFillTx/>
                  <a:latin typeface="Calibri" panose="020F0502020204030204"/>
                  <a:ea typeface="+mn-ea"/>
                  <a:cs typeface="Calibri" panose="020F0502020204030204" pitchFamily="34" charset="0"/>
                </a:rPr>
                <a:t>4</a:t>
              </a:r>
              <a:endParaRPr kumimoji="0" lang="fr-FR" sz="2400" b="1" i="0" u="none" strike="noStrike" kern="0" cap="none" spc="0" normalizeH="0" baseline="0" noProof="0" dirty="0">
                <a:ln>
                  <a:noFill/>
                </a:ln>
                <a:effectLst/>
                <a:uLnTx/>
                <a:uFillTx/>
                <a:latin typeface="Calibri" panose="020F0502020204030204"/>
                <a:ea typeface="+mn-ea"/>
                <a:cs typeface="+mn-cs"/>
              </a:endParaRPr>
            </a:p>
          </p:txBody>
        </p:sp>
      </p:grpSp>
    </p:spTree>
    <p:extLst>
      <p:ext uri="{BB962C8B-B14F-4D97-AF65-F5344CB8AC3E}">
        <p14:creationId xmlns:p14="http://schemas.microsoft.com/office/powerpoint/2010/main" val="2626723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right)">
                                      <p:cBhvr>
                                        <p:cTn id="11" dur="500"/>
                                        <p:tgtEl>
                                          <p:spTgt spid="8"/>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500"/>
                                        <p:tgtEl>
                                          <p:spTgt spid="19"/>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right)">
                                      <p:cBhvr>
                                        <p:cTn id="1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13A84-DB28-7114-760A-DC0AD6A9C36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BAA820A-B4B1-1B90-6E4D-7F3011260114}"/>
              </a:ext>
            </a:extLst>
          </p:cNvPr>
          <p:cNvSpPr>
            <a:spLocks noGrp="1"/>
          </p:cNvSpPr>
          <p:nvPr>
            <p:ph type="title"/>
          </p:nvPr>
        </p:nvSpPr>
        <p:spPr/>
        <p:txBody>
          <a:bodyPr>
            <a:normAutofit fontScale="90000"/>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منكم يستطيع استثمار الخطاطة التالية للتحدث عن وسائل النقل بين الأمس و اليوم؟</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-يقدم الأستاذ التغذية الراجعة المناسبة.</a:t>
            </a:r>
          </a:p>
        </p:txBody>
      </p:sp>
      <p:sp>
        <p:nvSpPr>
          <p:cNvPr id="2" name="Rectangle : coins arrondis 1">
            <a:extLst>
              <a:ext uri="{FF2B5EF4-FFF2-40B4-BE49-F238E27FC236}">
                <a16:creationId xmlns:a16="http://schemas.microsoft.com/office/drawing/2014/main" id="{E1A7C551-FC15-FF3C-2AE9-869B848A2F61}"/>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C8CF133E-6F80-9CE1-889D-4F83DA9EDD3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1769F4C9-D181-6017-6E9C-51B978096F4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D668C"/>
                </a:solidFill>
                <a:latin typeface="Microsoft Uighur" panose="02000000000000000000" pitchFamily="2" charset="-78"/>
                <a:cs typeface="Microsoft Uighur" panose="02000000000000000000" pitchFamily="2" charset="-78"/>
              </a:rPr>
              <a:t>تحدث</a:t>
            </a:r>
            <a:endParaRPr lang="ar-MA" sz="2400" b="1" dirty="0">
              <a:solidFill>
                <a:srgbClr val="5D668C"/>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E52A1D9C-90E6-4CAA-7E9E-91D4A208C71F}"/>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9299B1"/>
                </a:solidFill>
                <a:latin typeface="Microsoft Uighur" panose="02000000000000000000" pitchFamily="2" charset="-78"/>
                <a:cs typeface="Microsoft Uighur" panose="02000000000000000000" pitchFamily="2" charset="-78"/>
              </a:rPr>
              <a:t>معجم و أساليب</a:t>
            </a:r>
            <a:endParaRPr lang="ar-MA" sz="2400" b="1" dirty="0">
              <a:solidFill>
                <a:srgbClr val="9299B1"/>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8F302117-F349-42C0-D6CA-FCE82351614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14" name="Google Shape;1246;p5">
            <a:extLst>
              <a:ext uri="{FF2B5EF4-FFF2-40B4-BE49-F238E27FC236}">
                <a16:creationId xmlns:a16="http://schemas.microsoft.com/office/drawing/2014/main" id="{F1E00B81-F789-F0BE-3344-B65731975D4C}"/>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5" name="Google Shape;1245;p5">
            <a:extLst>
              <a:ext uri="{FF2B5EF4-FFF2-40B4-BE49-F238E27FC236}">
                <a16:creationId xmlns:a16="http://schemas.microsoft.com/office/drawing/2014/main" id="{42C9CA94-8FA4-2600-1206-1C490DD951FA}"/>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16" name="Google Shape;1244;p5">
            <a:extLst>
              <a:ext uri="{FF2B5EF4-FFF2-40B4-BE49-F238E27FC236}">
                <a16:creationId xmlns:a16="http://schemas.microsoft.com/office/drawing/2014/main" id="{D710391A-5E93-0AA8-E10E-A560644DF574}"/>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7" name="Image 16">
            <a:extLst>
              <a:ext uri="{FF2B5EF4-FFF2-40B4-BE49-F238E27FC236}">
                <a16:creationId xmlns:a16="http://schemas.microsoft.com/office/drawing/2014/main" id="{DB7CF5DF-56BD-F175-449C-5F4492D3CFC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3" name="Espace réservé pour une image  12">
            <a:extLst>
              <a:ext uri="{FF2B5EF4-FFF2-40B4-BE49-F238E27FC236}">
                <a16:creationId xmlns:a16="http://schemas.microsoft.com/office/drawing/2014/main" id="{9699BB9E-23DD-5D44-8EE3-974DA40F4082}"/>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19" name="Image 18">
            <a:extLst>
              <a:ext uri="{FF2B5EF4-FFF2-40B4-BE49-F238E27FC236}">
                <a16:creationId xmlns:a16="http://schemas.microsoft.com/office/drawing/2014/main" id="{2EA91294-7C25-DA84-572D-F3F1CE04B92A}"/>
              </a:ext>
            </a:extLst>
          </p:cNvPr>
          <p:cNvPicPr>
            <a:picLocks noChangeAspect="1"/>
          </p:cNvPicPr>
          <p:nvPr/>
        </p:nvPicPr>
        <p:blipFill>
          <a:blip r:embed="rId7"/>
          <a:stretch>
            <a:fillRect/>
          </a:stretch>
        </p:blipFill>
        <p:spPr>
          <a:xfrm>
            <a:off x="395878" y="1925193"/>
            <a:ext cx="8352244" cy="4743099"/>
          </a:xfrm>
          <a:prstGeom prst="rect">
            <a:avLst/>
          </a:prstGeom>
        </p:spPr>
      </p:pic>
    </p:spTree>
    <p:extLst>
      <p:ext uri="{BB962C8B-B14F-4D97-AF65-F5344CB8AC3E}">
        <p14:creationId xmlns:p14="http://schemas.microsoft.com/office/powerpoint/2010/main" val="2230273924"/>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F50A3-B739-A629-E878-85A4C644A55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62DCA4F-CD16-7B9A-D99F-8652CBAA28C9}"/>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كراساتكم على الصفحة رقم  114 و أجيبوا عن الوضعية الأولى</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5AB1C92F-B364-4FF6-305B-94D473C0402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2BB1CAC5-8CD4-A8A6-9E46-346FC898A09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CB152015-B15E-4B94-C155-40F398C9B201}"/>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D668C"/>
                </a:solidFill>
                <a:latin typeface="Microsoft Uighur" panose="02000000000000000000" pitchFamily="2" charset="-78"/>
                <a:cs typeface="Microsoft Uighur" panose="02000000000000000000" pitchFamily="2" charset="-78"/>
              </a:rPr>
              <a:t>تحدث</a:t>
            </a:r>
            <a:endParaRPr lang="ar-MA" sz="2400" b="1" dirty="0">
              <a:solidFill>
                <a:srgbClr val="5D668C"/>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4109AD05-4222-BC5C-06CA-CC3C21D17971}"/>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9299B1"/>
                </a:solidFill>
                <a:latin typeface="Microsoft Uighur" panose="02000000000000000000" pitchFamily="2" charset="-78"/>
                <a:cs typeface="Microsoft Uighur" panose="02000000000000000000" pitchFamily="2" charset="-78"/>
              </a:rPr>
              <a:t>معجم و أساليب</a:t>
            </a:r>
            <a:endParaRPr lang="ar-MA" sz="2400" b="1" dirty="0">
              <a:solidFill>
                <a:srgbClr val="9299B1"/>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8E4E064F-F89D-812C-2F69-15D714C684D7}"/>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14" name="Google Shape;1246;p5">
            <a:extLst>
              <a:ext uri="{FF2B5EF4-FFF2-40B4-BE49-F238E27FC236}">
                <a16:creationId xmlns:a16="http://schemas.microsoft.com/office/drawing/2014/main" id="{7BDC5F62-AA63-139C-AF0B-8C48F2080CEB}"/>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5" name="Google Shape;1245;p5">
            <a:extLst>
              <a:ext uri="{FF2B5EF4-FFF2-40B4-BE49-F238E27FC236}">
                <a16:creationId xmlns:a16="http://schemas.microsoft.com/office/drawing/2014/main" id="{DA27F7BD-AD29-8C20-A6CC-D16DD27ACD1C}"/>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16" name="Google Shape;1244;p5">
            <a:extLst>
              <a:ext uri="{FF2B5EF4-FFF2-40B4-BE49-F238E27FC236}">
                <a16:creationId xmlns:a16="http://schemas.microsoft.com/office/drawing/2014/main" id="{357ADFF9-D657-6A60-429C-D5B6C501972D}"/>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7" name="Image 16">
            <a:extLst>
              <a:ext uri="{FF2B5EF4-FFF2-40B4-BE49-F238E27FC236}">
                <a16:creationId xmlns:a16="http://schemas.microsoft.com/office/drawing/2014/main" id="{A36B3D7B-74AF-A597-3106-EBC9D503E9F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3" name="Espace réservé pour une image  12">
            <a:extLst>
              <a:ext uri="{FF2B5EF4-FFF2-40B4-BE49-F238E27FC236}">
                <a16:creationId xmlns:a16="http://schemas.microsoft.com/office/drawing/2014/main" id="{B9207CEB-E269-70AE-4399-7473CC48CA87}"/>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8" name="Image 7">
            <a:extLst>
              <a:ext uri="{FF2B5EF4-FFF2-40B4-BE49-F238E27FC236}">
                <a16:creationId xmlns:a16="http://schemas.microsoft.com/office/drawing/2014/main" id="{8F22B534-DD8F-C307-E414-2FA511C55780}"/>
              </a:ext>
            </a:extLst>
          </p:cNvPr>
          <p:cNvPicPr>
            <a:picLocks noChangeAspect="1"/>
          </p:cNvPicPr>
          <p:nvPr/>
        </p:nvPicPr>
        <p:blipFill>
          <a:blip r:embed="rId7"/>
          <a:stretch>
            <a:fillRect/>
          </a:stretch>
        </p:blipFill>
        <p:spPr>
          <a:xfrm>
            <a:off x="1552796" y="1566584"/>
            <a:ext cx="4999153" cy="5139373"/>
          </a:xfrm>
          <a:prstGeom prst="rect">
            <a:avLst/>
          </a:prstGeom>
        </p:spPr>
      </p:pic>
      <p:sp>
        <p:nvSpPr>
          <p:cNvPr id="7" name="Rectangle : coins arrondis 6">
            <a:extLst>
              <a:ext uri="{FF2B5EF4-FFF2-40B4-BE49-F238E27FC236}">
                <a16:creationId xmlns:a16="http://schemas.microsoft.com/office/drawing/2014/main" id="{7059BC7F-4BE0-5ADC-79B9-9EE2123E8CAD}"/>
              </a:ext>
            </a:extLst>
          </p:cNvPr>
          <p:cNvSpPr/>
          <p:nvPr/>
        </p:nvSpPr>
        <p:spPr>
          <a:xfrm>
            <a:off x="3200400" y="2389909"/>
            <a:ext cx="3010057" cy="581891"/>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821058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91E3F-872C-ACF7-9824-F888C7B32B6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2CE3939-C43E-3AF3-F06F-E468BD20BFBC}"/>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أمامكم دقيقتان قبل التحدث عن الموضوع</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9AC1633F-41FF-72E6-208B-41707704ED68}"/>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00030CC1-D7CD-35C2-64C0-B712FE91B74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9915EEA9-6628-8998-BDAF-6736D5E6DCA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D668C"/>
                </a:solidFill>
                <a:latin typeface="Microsoft Uighur" panose="02000000000000000000" pitchFamily="2" charset="-78"/>
                <a:cs typeface="Microsoft Uighur" panose="02000000000000000000" pitchFamily="2" charset="-78"/>
              </a:rPr>
              <a:t>تحدث</a:t>
            </a:r>
            <a:endParaRPr lang="ar-MA" sz="2400" b="1" dirty="0">
              <a:solidFill>
                <a:srgbClr val="5D668C"/>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C579F1DD-4D0B-0761-98B4-84BF6BFFB171}"/>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9299B1"/>
                </a:solidFill>
                <a:latin typeface="Microsoft Uighur" panose="02000000000000000000" pitchFamily="2" charset="-78"/>
                <a:cs typeface="Microsoft Uighur" panose="02000000000000000000" pitchFamily="2" charset="-78"/>
              </a:rPr>
              <a:t>معجم و أساليب</a:t>
            </a:r>
            <a:endParaRPr lang="ar-MA" sz="2400" b="1" dirty="0">
              <a:solidFill>
                <a:srgbClr val="9299B1"/>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CF7749A7-C27C-2E64-7BE2-4466BAEE26A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14" name="Google Shape;1246;p5">
            <a:extLst>
              <a:ext uri="{FF2B5EF4-FFF2-40B4-BE49-F238E27FC236}">
                <a16:creationId xmlns:a16="http://schemas.microsoft.com/office/drawing/2014/main" id="{65F0925E-FAB8-CB15-C2F8-E547594A3307}"/>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5" name="Google Shape;1245;p5">
            <a:extLst>
              <a:ext uri="{FF2B5EF4-FFF2-40B4-BE49-F238E27FC236}">
                <a16:creationId xmlns:a16="http://schemas.microsoft.com/office/drawing/2014/main" id="{02F66165-A2FB-D2FF-575C-15FF2549D83A}"/>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16" name="Google Shape;1244;p5">
            <a:extLst>
              <a:ext uri="{FF2B5EF4-FFF2-40B4-BE49-F238E27FC236}">
                <a16:creationId xmlns:a16="http://schemas.microsoft.com/office/drawing/2014/main" id="{8895E489-D621-12E6-45E5-FFF446560712}"/>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7" name="Image 16">
            <a:extLst>
              <a:ext uri="{FF2B5EF4-FFF2-40B4-BE49-F238E27FC236}">
                <a16:creationId xmlns:a16="http://schemas.microsoft.com/office/drawing/2014/main" id="{DB0BB638-84BD-30C1-9B98-6DB443B0D1B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9" name="Espace réservé pour une image  8">
            <a:extLst>
              <a:ext uri="{FF2B5EF4-FFF2-40B4-BE49-F238E27FC236}">
                <a16:creationId xmlns:a16="http://schemas.microsoft.com/office/drawing/2014/main" id="{E13865AA-068E-4D5B-E414-264362CBCDA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6" name="Image 5">
            <a:extLst>
              <a:ext uri="{FF2B5EF4-FFF2-40B4-BE49-F238E27FC236}">
                <a16:creationId xmlns:a16="http://schemas.microsoft.com/office/drawing/2014/main" id="{263BBD4E-4F3F-A7BC-C290-D2D8A38F647F}"/>
              </a:ext>
            </a:extLst>
          </p:cNvPr>
          <p:cNvPicPr>
            <a:picLocks noChangeAspect="1"/>
          </p:cNvPicPr>
          <p:nvPr/>
        </p:nvPicPr>
        <p:blipFill>
          <a:blip r:embed="rId7"/>
          <a:stretch>
            <a:fillRect/>
          </a:stretch>
        </p:blipFill>
        <p:spPr>
          <a:xfrm>
            <a:off x="451394" y="3190366"/>
            <a:ext cx="8241211" cy="1183849"/>
          </a:xfrm>
          <a:prstGeom prst="rect">
            <a:avLst/>
          </a:prstGeom>
        </p:spPr>
      </p:pic>
    </p:spTree>
    <p:extLst>
      <p:ext uri="{BB962C8B-B14F-4D97-AF65-F5344CB8AC3E}">
        <p14:creationId xmlns:p14="http://schemas.microsoft.com/office/powerpoint/2010/main" val="229863613"/>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3241E-D6B9-C34E-37A0-7030D4B790F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BA20B8A-21DF-5063-AE4E-73740901FA97}"/>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يمكنكم الاستعانة بالعناصر التالية:</a:t>
            </a:r>
          </a:p>
        </p:txBody>
      </p:sp>
      <p:sp>
        <p:nvSpPr>
          <p:cNvPr id="2" name="Rectangle : coins arrondis 1">
            <a:extLst>
              <a:ext uri="{FF2B5EF4-FFF2-40B4-BE49-F238E27FC236}">
                <a16:creationId xmlns:a16="http://schemas.microsoft.com/office/drawing/2014/main" id="{08DA6490-8B36-AEA1-E743-0D4212840CC8}"/>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42C92648-9676-DCC5-7C54-F2D4F441D1F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EC841A30-33DE-2058-D2F6-5D363C01A13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D668C"/>
                </a:solidFill>
                <a:latin typeface="Microsoft Uighur" panose="02000000000000000000" pitchFamily="2" charset="-78"/>
                <a:cs typeface="Microsoft Uighur" panose="02000000000000000000" pitchFamily="2" charset="-78"/>
              </a:rPr>
              <a:t>تحدث</a:t>
            </a:r>
            <a:endParaRPr lang="ar-MA" sz="2400" b="1" dirty="0">
              <a:solidFill>
                <a:srgbClr val="5D668C"/>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4024674D-2257-5A9D-5ADD-BA4C0FAA7BD3}"/>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9299B1"/>
                </a:solidFill>
                <a:latin typeface="Microsoft Uighur" panose="02000000000000000000" pitchFamily="2" charset="-78"/>
                <a:cs typeface="Microsoft Uighur" panose="02000000000000000000" pitchFamily="2" charset="-78"/>
              </a:rPr>
              <a:t>معجم و أساليب</a:t>
            </a:r>
            <a:endParaRPr lang="ar-MA" sz="2400" b="1" dirty="0">
              <a:solidFill>
                <a:srgbClr val="9299B1"/>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B481C6D2-F405-D22E-5580-43D99856E07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14" name="Google Shape;1246;p5">
            <a:extLst>
              <a:ext uri="{FF2B5EF4-FFF2-40B4-BE49-F238E27FC236}">
                <a16:creationId xmlns:a16="http://schemas.microsoft.com/office/drawing/2014/main" id="{C48620F7-F60D-D200-9DF1-21D24FD0289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5" name="Google Shape;1245;p5">
            <a:extLst>
              <a:ext uri="{FF2B5EF4-FFF2-40B4-BE49-F238E27FC236}">
                <a16:creationId xmlns:a16="http://schemas.microsoft.com/office/drawing/2014/main" id="{E08EAFBF-33F6-37FC-41F3-12D6FC28D8C1}"/>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16" name="Google Shape;1244;p5">
            <a:extLst>
              <a:ext uri="{FF2B5EF4-FFF2-40B4-BE49-F238E27FC236}">
                <a16:creationId xmlns:a16="http://schemas.microsoft.com/office/drawing/2014/main" id="{07170C44-3EF4-12AB-DBAB-A9457EECCA5D}"/>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7" name="Image 16">
            <a:extLst>
              <a:ext uri="{FF2B5EF4-FFF2-40B4-BE49-F238E27FC236}">
                <a16:creationId xmlns:a16="http://schemas.microsoft.com/office/drawing/2014/main" id="{DE44E0D4-637A-9CAF-04E1-F3D15DF8672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33" name="Espace réservé pour une image  32">
            <a:extLst>
              <a:ext uri="{FF2B5EF4-FFF2-40B4-BE49-F238E27FC236}">
                <a16:creationId xmlns:a16="http://schemas.microsoft.com/office/drawing/2014/main" id="{E1B224AA-FE0E-C329-5ADF-6E05CFB7CEF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grpSp>
        <p:nvGrpSpPr>
          <p:cNvPr id="6" name="Groupe 5">
            <a:extLst>
              <a:ext uri="{FF2B5EF4-FFF2-40B4-BE49-F238E27FC236}">
                <a16:creationId xmlns:a16="http://schemas.microsoft.com/office/drawing/2014/main" id="{2691CE45-A88E-E7EC-888A-D471C11BAEBA}"/>
              </a:ext>
            </a:extLst>
          </p:cNvPr>
          <p:cNvGrpSpPr/>
          <p:nvPr/>
        </p:nvGrpSpPr>
        <p:grpSpPr>
          <a:xfrm>
            <a:off x="850123" y="2031695"/>
            <a:ext cx="7298129" cy="646986"/>
            <a:chOff x="850123" y="2031695"/>
            <a:chExt cx="7298129" cy="646986"/>
          </a:xfrm>
        </p:grpSpPr>
        <p:sp>
          <p:nvSpPr>
            <p:cNvPr id="7" name="ZoneTexte 6">
              <a:extLst>
                <a:ext uri="{FF2B5EF4-FFF2-40B4-BE49-F238E27FC236}">
                  <a16:creationId xmlns:a16="http://schemas.microsoft.com/office/drawing/2014/main" id="{811FA15B-92CB-FC6E-B120-6692B8CEF5E3}"/>
                </a:ext>
              </a:extLst>
            </p:cNvPr>
            <p:cNvSpPr txBox="1"/>
            <p:nvPr/>
          </p:nvSpPr>
          <p:spPr>
            <a:xfrm>
              <a:off x="850123" y="2031695"/>
              <a:ext cx="6739966" cy="646986"/>
            </a:xfrm>
            <a:prstGeom prst="roundRect">
              <a:avLst/>
            </a:prstGeom>
            <a:solidFill>
              <a:srgbClr val="ECF8FB"/>
            </a:solid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أُجَمِّعُ أَكْبَرَ قَدْرٍ مِنَ </a:t>
              </a:r>
              <a:r>
                <a:rPr kumimoji="0" lang="ar-MA" sz="3200" b="1" i="0" u="none" strike="noStrike" kern="1200" cap="none" spc="0" normalizeH="0" baseline="0" noProof="0" dirty="0" err="1">
                  <a:ln>
                    <a:noFill/>
                  </a:ln>
                  <a:solidFill>
                    <a:srgbClr val="424D7C"/>
                  </a:solidFill>
                  <a:effectLst/>
                  <a:uLnTx/>
                  <a:uFillTx/>
                  <a:latin typeface="Microsoft Uighur" panose="02000000000000000000" pitchFamily="2" charset="-78"/>
                  <a:cs typeface="Microsoft Uighur" panose="02000000000000000000" pitchFamily="2" charset="-78"/>
                </a:rPr>
                <a:t>ٱلْاَفْكارِ</a:t>
              </a: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 عَنِ ٱلْمَوْضوعِ.</a:t>
              </a:r>
            </a:p>
          </p:txBody>
        </p:sp>
        <p:sp>
          <p:nvSpPr>
            <p:cNvPr id="8" name="Ellipse 7">
              <a:extLst>
                <a:ext uri="{FF2B5EF4-FFF2-40B4-BE49-F238E27FC236}">
                  <a16:creationId xmlns:a16="http://schemas.microsoft.com/office/drawing/2014/main" id="{28AF173D-9244-F542-C9FC-DFCB53092622}"/>
                </a:ext>
              </a:extLst>
            </p:cNvPr>
            <p:cNvSpPr/>
            <p:nvPr/>
          </p:nvSpPr>
          <p:spPr>
            <a:xfrm>
              <a:off x="7608252" y="2085188"/>
              <a:ext cx="540000" cy="540000"/>
            </a:xfrm>
            <a:prstGeom prst="ellipse">
              <a:avLst/>
            </a:prstGeom>
            <a:solidFill>
              <a:schemeClr val="accent2">
                <a:lumMod val="20000"/>
                <a:lumOff val="80000"/>
              </a:scheme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effectLst/>
                  <a:uLnTx/>
                  <a:uFillTx/>
                  <a:latin typeface="Calibri" panose="020F0502020204030204"/>
                  <a:ea typeface="+mn-ea"/>
                  <a:cs typeface="Calibri" panose="020F0502020204030204" pitchFamily="34" charset="0"/>
                </a:rPr>
                <a:t>1</a:t>
              </a:r>
              <a:endParaRPr kumimoji="0" lang="fr-FR" sz="2400" b="1" i="0" u="none" strike="noStrike" kern="0" cap="none" spc="0" normalizeH="0" baseline="0" noProof="0" dirty="0">
                <a:ln>
                  <a:noFill/>
                </a:ln>
                <a:effectLst/>
                <a:uLnTx/>
                <a:uFillTx/>
                <a:latin typeface="Calibri" panose="020F0502020204030204"/>
                <a:ea typeface="+mn-ea"/>
                <a:cs typeface="+mn-cs"/>
              </a:endParaRPr>
            </a:p>
          </p:txBody>
        </p:sp>
      </p:grpSp>
      <p:grpSp>
        <p:nvGrpSpPr>
          <p:cNvPr id="9" name="Groupe 8">
            <a:extLst>
              <a:ext uri="{FF2B5EF4-FFF2-40B4-BE49-F238E27FC236}">
                <a16:creationId xmlns:a16="http://schemas.microsoft.com/office/drawing/2014/main" id="{0FD4B12C-AFA3-74FF-2F0A-A3CF90560EE4}"/>
              </a:ext>
            </a:extLst>
          </p:cNvPr>
          <p:cNvGrpSpPr/>
          <p:nvPr/>
        </p:nvGrpSpPr>
        <p:grpSpPr>
          <a:xfrm>
            <a:off x="850123" y="2932002"/>
            <a:ext cx="7321266" cy="646986"/>
            <a:chOff x="850123" y="2932002"/>
            <a:chExt cx="7321266" cy="646986"/>
          </a:xfrm>
        </p:grpSpPr>
        <p:sp>
          <p:nvSpPr>
            <p:cNvPr id="13" name="ZoneTexte 12">
              <a:extLst>
                <a:ext uri="{FF2B5EF4-FFF2-40B4-BE49-F238E27FC236}">
                  <a16:creationId xmlns:a16="http://schemas.microsoft.com/office/drawing/2014/main" id="{5E2C3ACB-3DA8-38E1-729A-59A69DAE9A25}"/>
                </a:ext>
              </a:extLst>
            </p:cNvPr>
            <p:cNvSpPr txBox="1"/>
            <p:nvPr/>
          </p:nvSpPr>
          <p:spPr>
            <a:xfrm>
              <a:off x="850123" y="2932002"/>
              <a:ext cx="6739966" cy="646986"/>
            </a:xfrm>
            <a:prstGeom prst="roundRect">
              <a:avLst/>
            </a:prstGeom>
            <a:solidFill>
              <a:srgbClr val="ECF8FB"/>
            </a:solid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أُسَجِّلُ كُلَّ مَجْموعَةٍ مِنَ ٱلْأَفْكارِ في </a:t>
              </a:r>
              <a:r>
                <a:rPr kumimoji="0" lang="ar-MA" sz="3200" b="1" i="0" u="none" strike="noStrike" kern="1200" cap="none" spc="0" normalizeH="0" baseline="0" noProof="0" dirty="0" err="1">
                  <a:ln>
                    <a:noFill/>
                  </a:ln>
                  <a:solidFill>
                    <a:srgbClr val="424D7C"/>
                  </a:solidFill>
                  <a:effectLst/>
                  <a:uLnTx/>
                  <a:uFillTx/>
                  <a:latin typeface="Microsoft Uighur" panose="02000000000000000000" pitchFamily="2" charset="-78"/>
                  <a:cs typeface="Microsoft Uighur" panose="02000000000000000000" pitchFamily="2" charset="-78"/>
                </a:rPr>
                <a:t>ٱلْخانَةِ</a:t>
              </a: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 ٱلْمَناسِبَةِ لَها.</a:t>
              </a:r>
            </a:p>
          </p:txBody>
        </p:sp>
        <p:sp>
          <p:nvSpPr>
            <p:cNvPr id="18" name="Ellipse 17">
              <a:extLst>
                <a:ext uri="{FF2B5EF4-FFF2-40B4-BE49-F238E27FC236}">
                  <a16:creationId xmlns:a16="http://schemas.microsoft.com/office/drawing/2014/main" id="{B739B1F5-4D9A-5819-CCD7-353B5007641E}"/>
                </a:ext>
              </a:extLst>
            </p:cNvPr>
            <p:cNvSpPr/>
            <p:nvPr/>
          </p:nvSpPr>
          <p:spPr>
            <a:xfrm>
              <a:off x="7631389" y="2954862"/>
              <a:ext cx="540000" cy="540000"/>
            </a:xfrm>
            <a:prstGeom prst="ellipse">
              <a:avLst/>
            </a:prstGeom>
            <a:solidFill>
              <a:schemeClr val="accent2">
                <a:lumMod val="20000"/>
                <a:lumOff val="80000"/>
              </a:scheme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effectLst/>
                  <a:uLnTx/>
                  <a:uFillTx/>
                  <a:latin typeface="Calibri" panose="020F0502020204030204"/>
                  <a:ea typeface="+mn-ea"/>
                  <a:cs typeface="Calibri" panose="020F0502020204030204" pitchFamily="34" charset="0"/>
                </a:rPr>
                <a:t>2</a:t>
              </a:r>
              <a:endParaRPr kumimoji="0" lang="fr-FR" sz="2400" b="1" i="0" u="none" strike="noStrike" kern="0" cap="none" spc="0" normalizeH="0" baseline="0" noProof="0" dirty="0">
                <a:ln>
                  <a:noFill/>
                </a:ln>
                <a:effectLst/>
                <a:uLnTx/>
                <a:uFillTx/>
                <a:latin typeface="Calibri" panose="020F0502020204030204"/>
                <a:ea typeface="+mn-ea"/>
                <a:cs typeface="+mn-cs"/>
              </a:endParaRPr>
            </a:p>
          </p:txBody>
        </p:sp>
      </p:grpSp>
      <p:grpSp>
        <p:nvGrpSpPr>
          <p:cNvPr id="19" name="Groupe 18">
            <a:extLst>
              <a:ext uri="{FF2B5EF4-FFF2-40B4-BE49-F238E27FC236}">
                <a16:creationId xmlns:a16="http://schemas.microsoft.com/office/drawing/2014/main" id="{B17AB61F-AFAD-3D59-AF6C-889311D78FF7}"/>
              </a:ext>
            </a:extLst>
          </p:cNvPr>
          <p:cNvGrpSpPr/>
          <p:nvPr/>
        </p:nvGrpSpPr>
        <p:grpSpPr>
          <a:xfrm>
            <a:off x="850123" y="3869262"/>
            <a:ext cx="7325555" cy="646986"/>
            <a:chOff x="850123" y="3869262"/>
            <a:chExt cx="7325555" cy="646986"/>
          </a:xfrm>
        </p:grpSpPr>
        <p:sp>
          <p:nvSpPr>
            <p:cNvPr id="20" name="ZoneTexte 19">
              <a:extLst>
                <a:ext uri="{FF2B5EF4-FFF2-40B4-BE49-F238E27FC236}">
                  <a16:creationId xmlns:a16="http://schemas.microsoft.com/office/drawing/2014/main" id="{5C25C00A-53D8-5C12-C8B3-A6109E4BC7FF}"/>
                </a:ext>
              </a:extLst>
            </p:cNvPr>
            <p:cNvSpPr txBox="1"/>
            <p:nvPr/>
          </p:nvSpPr>
          <p:spPr>
            <a:xfrm>
              <a:off x="850123" y="3869262"/>
              <a:ext cx="6739966" cy="646986"/>
            </a:xfrm>
            <a:prstGeom prst="roundRect">
              <a:avLst/>
            </a:prstGeom>
            <a:solidFill>
              <a:srgbClr val="ECF8FB"/>
            </a:solid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أُضيفُ أَفْكاراً أُخْرى تُغْنى </a:t>
              </a:r>
              <a:r>
                <a:rPr kumimoji="0" lang="ar-MA" sz="3200" b="1" i="0" u="none" strike="noStrike" kern="1200" cap="none" spc="0" normalizeH="0" baseline="0" noProof="0" dirty="0" err="1">
                  <a:ln>
                    <a:noFill/>
                  </a:ln>
                  <a:solidFill>
                    <a:srgbClr val="424D7C"/>
                  </a:solidFill>
                  <a:effectLst/>
                  <a:uLnTx/>
                  <a:uFillTx/>
                  <a:latin typeface="Microsoft Uighur" panose="02000000000000000000" pitchFamily="2" charset="-78"/>
                  <a:cs typeface="Microsoft Uighur" panose="02000000000000000000" pitchFamily="2" charset="-78"/>
                </a:rPr>
                <a:t>ٱلْخُطاطَةَ</a:t>
              </a: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a:t>
              </a:r>
            </a:p>
          </p:txBody>
        </p:sp>
        <p:sp>
          <p:nvSpPr>
            <p:cNvPr id="21" name="Ellipse 20">
              <a:extLst>
                <a:ext uri="{FF2B5EF4-FFF2-40B4-BE49-F238E27FC236}">
                  <a16:creationId xmlns:a16="http://schemas.microsoft.com/office/drawing/2014/main" id="{96881052-631E-7C9E-47B0-97DA4E948E82}"/>
                </a:ext>
              </a:extLst>
            </p:cNvPr>
            <p:cNvSpPr/>
            <p:nvPr/>
          </p:nvSpPr>
          <p:spPr>
            <a:xfrm>
              <a:off x="7635678" y="3906368"/>
              <a:ext cx="540000" cy="540000"/>
            </a:xfrm>
            <a:prstGeom prst="ellipse">
              <a:avLst/>
            </a:prstGeom>
            <a:solidFill>
              <a:schemeClr val="accent2">
                <a:lumMod val="20000"/>
                <a:lumOff val="80000"/>
              </a:scheme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effectLst/>
                  <a:uLnTx/>
                  <a:uFillTx/>
                  <a:latin typeface="Calibri" panose="020F0502020204030204"/>
                  <a:ea typeface="+mn-ea"/>
                  <a:cs typeface="Calibri" panose="020F0502020204030204" pitchFamily="34" charset="0"/>
                </a:rPr>
                <a:t>3</a:t>
              </a:r>
              <a:endParaRPr kumimoji="0" lang="fr-FR" sz="2400" b="1" i="0" u="none" strike="noStrike" kern="0" cap="none" spc="0" normalizeH="0" baseline="0" noProof="0" dirty="0">
                <a:ln>
                  <a:noFill/>
                </a:ln>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09E49927-8456-9766-CADD-0A88A47D8B0F}"/>
              </a:ext>
            </a:extLst>
          </p:cNvPr>
          <p:cNvGrpSpPr/>
          <p:nvPr/>
        </p:nvGrpSpPr>
        <p:grpSpPr>
          <a:xfrm>
            <a:off x="850123" y="4730322"/>
            <a:ext cx="7325832" cy="646986"/>
            <a:chOff x="850123" y="4730322"/>
            <a:chExt cx="7325832" cy="646986"/>
          </a:xfrm>
        </p:grpSpPr>
        <p:sp>
          <p:nvSpPr>
            <p:cNvPr id="23" name="ZoneTexte 22">
              <a:extLst>
                <a:ext uri="{FF2B5EF4-FFF2-40B4-BE49-F238E27FC236}">
                  <a16:creationId xmlns:a16="http://schemas.microsoft.com/office/drawing/2014/main" id="{9A508FDF-582B-7B49-B68D-A3273FCA87FD}"/>
                </a:ext>
              </a:extLst>
            </p:cNvPr>
            <p:cNvSpPr txBox="1"/>
            <p:nvPr/>
          </p:nvSpPr>
          <p:spPr>
            <a:xfrm>
              <a:off x="850123" y="4730322"/>
              <a:ext cx="6739966" cy="646986"/>
            </a:xfrm>
            <a:prstGeom prst="roundRect">
              <a:avLst/>
            </a:prstGeom>
            <a:solidFill>
              <a:srgbClr val="ECF8FB"/>
            </a:solid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cs typeface="Microsoft Uighur" panose="02000000000000000000" pitchFamily="2" charset="-78"/>
                </a:rPr>
                <a:t>أَرْبِطُ بَيْنَ ٱلْأَفْكارِ بِشَكْلِ مَنْطِقِيِّ لِأُنْتِجَ فَقْرَةً مُنْسَجِمَةً عَنِ ٱلْمَوْضوعِ.</a:t>
              </a:r>
            </a:p>
          </p:txBody>
        </p:sp>
        <p:sp>
          <p:nvSpPr>
            <p:cNvPr id="24" name="Ellipse 23">
              <a:extLst>
                <a:ext uri="{FF2B5EF4-FFF2-40B4-BE49-F238E27FC236}">
                  <a16:creationId xmlns:a16="http://schemas.microsoft.com/office/drawing/2014/main" id="{0D89FBDE-9046-F0EF-B94F-BC24772FE399}"/>
                </a:ext>
              </a:extLst>
            </p:cNvPr>
            <p:cNvSpPr/>
            <p:nvPr/>
          </p:nvSpPr>
          <p:spPr>
            <a:xfrm>
              <a:off x="7635955" y="4760802"/>
              <a:ext cx="540000" cy="540000"/>
            </a:xfrm>
            <a:prstGeom prst="ellipse">
              <a:avLst/>
            </a:prstGeom>
            <a:solidFill>
              <a:schemeClr val="accent2">
                <a:lumMod val="20000"/>
                <a:lumOff val="80000"/>
              </a:scheme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effectLst/>
                  <a:uLnTx/>
                  <a:uFillTx/>
                  <a:latin typeface="Calibri" panose="020F0502020204030204"/>
                  <a:ea typeface="+mn-ea"/>
                  <a:cs typeface="Calibri" panose="020F0502020204030204" pitchFamily="34" charset="0"/>
                </a:rPr>
                <a:t>4</a:t>
              </a:r>
              <a:endParaRPr kumimoji="0" lang="fr-FR" sz="2400" b="1" i="0" u="none" strike="noStrike" kern="0" cap="none" spc="0" normalizeH="0" baseline="0" noProof="0" dirty="0">
                <a:ln>
                  <a:noFill/>
                </a:ln>
                <a:effectLst/>
                <a:uLnTx/>
                <a:uFillTx/>
                <a:latin typeface="Calibri" panose="020F0502020204030204"/>
                <a:ea typeface="+mn-ea"/>
                <a:cs typeface="+mn-cs"/>
              </a:endParaRPr>
            </a:p>
          </p:txBody>
        </p:sp>
      </p:grpSp>
    </p:spTree>
    <p:extLst>
      <p:ext uri="{BB962C8B-B14F-4D97-AF65-F5344CB8AC3E}">
        <p14:creationId xmlns:p14="http://schemas.microsoft.com/office/powerpoint/2010/main" val="77743258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500"/>
                                        <p:tgtEl>
                                          <p:spTgt spid="19"/>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right)">
                                      <p:cBhvr>
                                        <p:cTn id="1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B78F8-12CD-4E35-8D10-1CF58DF7432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755976E-DDF8-DF55-E3AB-F875625FCE40}"/>
              </a:ext>
            </a:extLst>
          </p:cNvPr>
          <p:cNvSpPr>
            <a:spLocks noGrp="1"/>
          </p:cNvSpPr>
          <p:nvPr>
            <p:ph type="title"/>
          </p:nvPr>
        </p:nvSpPr>
        <p:spPr/>
        <p:txBody>
          <a:bodyPr>
            <a:normAutofit fontScale="90000"/>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يتقدم للسبورة و يتقاسم معنا إنتاجه </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يقدم الأستاذ التغذية الراجعة المناسبة.</a:t>
            </a:r>
          </a:p>
        </p:txBody>
      </p:sp>
      <p:sp>
        <p:nvSpPr>
          <p:cNvPr id="2" name="Rectangle : coins arrondis 1">
            <a:extLst>
              <a:ext uri="{FF2B5EF4-FFF2-40B4-BE49-F238E27FC236}">
                <a16:creationId xmlns:a16="http://schemas.microsoft.com/office/drawing/2014/main" id="{8187F421-A4BE-A6FB-F843-6270C3EB11CE}"/>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F01A4EA2-ED85-21C4-B602-7EAB483CB0DC}"/>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8ADF0311-E41C-C0AD-2ABB-ED95E43D2DB6}"/>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D668C"/>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D668C"/>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3E22518B-8414-2D7F-5159-42F4BC1B9B7C}"/>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986E6EB0-2C1F-F051-77EB-CDB13B068EE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4" name="Google Shape;1246;p5">
            <a:extLst>
              <a:ext uri="{FF2B5EF4-FFF2-40B4-BE49-F238E27FC236}">
                <a16:creationId xmlns:a16="http://schemas.microsoft.com/office/drawing/2014/main" id="{5CCF57CF-1F89-9AEE-6BF1-001456CF2037}"/>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5" name="Google Shape;1245;p5">
            <a:extLst>
              <a:ext uri="{FF2B5EF4-FFF2-40B4-BE49-F238E27FC236}">
                <a16:creationId xmlns:a16="http://schemas.microsoft.com/office/drawing/2014/main" id="{CF90F3AB-027C-61C3-74EA-F8684ADFCF1B}"/>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16" name="Google Shape;1244;p5">
            <a:extLst>
              <a:ext uri="{FF2B5EF4-FFF2-40B4-BE49-F238E27FC236}">
                <a16:creationId xmlns:a16="http://schemas.microsoft.com/office/drawing/2014/main" id="{70023957-82F2-E925-8F63-B02DC0D70CFB}"/>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7" name="Image 16">
            <a:extLst>
              <a:ext uri="{FF2B5EF4-FFF2-40B4-BE49-F238E27FC236}">
                <a16:creationId xmlns:a16="http://schemas.microsoft.com/office/drawing/2014/main" id="{C60034A4-3CE3-7E68-89A8-2CEED145CE8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8" name="Espace réservé pour une image  7">
            <a:extLst>
              <a:ext uri="{FF2B5EF4-FFF2-40B4-BE49-F238E27FC236}">
                <a16:creationId xmlns:a16="http://schemas.microsoft.com/office/drawing/2014/main" id="{A60DE280-851F-5BC3-7953-70D5EDC5A4A4}"/>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1D8D81ED-211D-CE82-EC46-AF4DAB760261}"/>
              </a:ext>
            </a:extLst>
          </p:cNvPr>
          <p:cNvPicPr>
            <a:picLocks noChangeAspect="1"/>
          </p:cNvPicPr>
          <p:nvPr/>
        </p:nvPicPr>
        <p:blipFill>
          <a:blip r:embed="rId7"/>
          <a:stretch>
            <a:fillRect/>
          </a:stretch>
        </p:blipFill>
        <p:spPr>
          <a:xfrm>
            <a:off x="451394" y="3190366"/>
            <a:ext cx="8241211" cy="1183849"/>
          </a:xfrm>
          <a:prstGeom prst="rect">
            <a:avLst/>
          </a:prstGeom>
        </p:spPr>
      </p:pic>
    </p:spTree>
    <p:extLst>
      <p:ext uri="{BB962C8B-B14F-4D97-AF65-F5344CB8AC3E}">
        <p14:creationId xmlns:p14="http://schemas.microsoft.com/office/powerpoint/2010/main" val="3673582813"/>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A23DF-C442-1D2C-5CB0-576888330D5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824121A-9AE7-7D9D-5B0A-F96686629DC9}"/>
              </a:ext>
            </a:extLst>
          </p:cNvPr>
          <p:cNvSpPr>
            <a:spLocks noGrp="1"/>
          </p:cNvSpPr>
          <p:nvPr>
            <p:ph type="title"/>
          </p:nvPr>
        </p:nvSpPr>
        <p:spPr/>
        <p:txBody>
          <a:bodyPr>
            <a:normAutofit fontScale="90000"/>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الآن من  يذكرنا بخطوات أخذ الكلمة للتحدث عن مزايا و عيوب شيء معين ( الأنترنت مثلا)؟</a:t>
            </a:r>
          </a:p>
        </p:txBody>
      </p:sp>
      <p:sp>
        <p:nvSpPr>
          <p:cNvPr id="2" name="Rectangle : coins arrondis 1">
            <a:extLst>
              <a:ext uri="{FF2B5EF4-FFF2-40B4-BE49-F238E27FC236}">
                <a16:creationId xmlns:a16="http://schemas.microsoft.com/office/drawing/2014/main" id="{D37F8D99-88EE-F811-8109-7CC63F2C862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B8C44080-9770-1285-8ACB-C1D37F32CC0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DC54C569-CC4F-0CD5-CF2E-F85E32CBB9FF}"/>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D668C"/>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D668C"/>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B639775B-A274-8C41-8980-078DD29C86B0}"/>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86BC7D3C-B1AB-1E15-2B23-48CDF222F1B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4" name="Google Shape;1246;p5">
            <a:extLst>
              <a:ext uri="{FF2B5EF4-FFF2-40B4-BE49-F238E27FC236}">
                <a16:creationId xmlns:a16="http://schemas.microsoft.com/office/drawing/2014/main" id="{44D3128C-DB29-911C-7D42-49672122D3BD}"/>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5" name="Google Shape;1245;p5">
            <a:extLst>
              <a:ext uri="{FF2B5EF4-FFF2-40B4-BE49-F238E27FC236}">
                <a16:creationId xmlns:a16="http://schemas.microsoft.com/office/drawing/2014/main" id="{0275971B-FABB-63E4-7BD0-0AD5600DA2E8}"/>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16" name="Google Shape;1244;p5">
            <a:extLst>
              <a:ext uri="{FF2B5EF4-FFF2-40B4-BE49-F238E27FC236}">
                <a16:creationId xmlns:a16="http://schemas.microsoft.com/office/drawing/2014/main" id="{500C83AF-35C8-762C-9E2A-B1EC7E401BE7}"/>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7" name="Image 16">
            <a:extLst>
              <a:ext uri="{FF2B5EF4-FFF2-40B4-BE49-F238E27FC236}">
                <a16:creationId xmlns:a16="http://schemas.microsoft.com/office/drawing/2014/main" id="{B4DD2065-4190-3776-9595-FA3CD8921E5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3" name="Espace réservé pour une image  12" descr="Une image contenant illustration, Dessin animé, clipart, dessin humoristique&#10;&#10;Le contenu généré par l’IA peut être incorrect.">
            <a:extLst>
              <a:ext uri="{FF2B5EF4-FFF2-40B4-BE49-F238E27FC236}">
                <a16:creationId xmlns:a16="http://schemas.microsoft.com/office/drawing/2014/main" id="{DDFE3A30-077D-9590-7343-5F9055D1631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6" name="TextBox 7">
            <a:extLst>
              <a:ext uri="{FF2B5EF4-FFF2-40B4-BE49-F238E27FC236}">
                <a16:creationId xmlns:a16="http://schemas.microsoft.com/office/drawing/2014/main" id="{393E8BA6-D8D1-4172-0186-D49DADB1D154}"/>
              </a:ext>
            </a:extLst>
          </p:cNvPr>
          <p:cNvSpPr txBox="1"/>
          <p:nvPr/>
        </p:nvSpPr>
        <p:spPr>
          <a:xfrm>
            <a:off x="581761" y="3280067"/>
            <a:ext cx="7980478" cy="874261"/>
          </a:xfrm>
          <a:prstGeom prst="roundRect">
            <a:avLst>
              <a:gd name="adj" fmla="val 33994"/>
            </a:avLst>
          </a:prstGeom>
          <a:solidFill>
            <a:schemeClr val="accent1">
              <a:lumMod val="20000"/>
              <a:lumOff val="80000"/>
            </a:schemeClr>
          </a:solidFill>
        </p:spPr>
        <p:txBody>
          <a:bodyPr wrap="square" lIns="0" tIns="0" rIns="0" bIns="0" rtlCol="0" anchor="t">
            <a:spAutoFit/>
          </a:bodyPr>
          <a:lstStyle/>
          <a:p>
            <a:pPr algn="ctr" rtl="1">
              <a:lnSpc>
                <a:spcPts val="5400"/>
              </a:lnSpc>
              <a:defRPr/>
            </a:pPr>
            <a:r>
              <a:rPr lang="ar-MA" sz="4800" b="1" kern="0" dirty="0">
                <a:solidFill>
                  <a:srgbClr val="44546A">
                    <a:hueOff val="0"/>
                    <a:satOff val="0"/>
                    <a:lumOff val="0"/>
                    <a:alphaOff val="0"/>
                  </a:srgbClr>
                </a:solidFill>
                <a:latin typeface="Microsoft Uighur" panose="02000000000000000000" pitchFamily="2" charset="-78"/>
                <a:cs typeface="Microsoft Uighur" panose="02000000000000000000" pitchFamily="2" charset="-78"/>
              </a:rPr>
              <a:t>أَخْدُ ٱلْكَلِمَةِ لِلتَّحَدُّثُ  عَنْ إيجابِيّاتِ وَ سِلْبِيّاتِ ٱلْأَنتِرْنِتْ</a:t>
            </a:r>
          </a:p>
        </p:txBody>
      </p:sp>
    </p:spTree>
    <p:extLst>
      <p:ext uri="{BB962C8B-B14F-4D97-AF65-F5344CB8AC3E}">
        <p14:creationId xmlns:p14="http://schemas.microsoft.com/office/powerpoint/2010/main" val="818463510"/>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6A6F1-C972-3015-DBD0-843659AAE50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765CC96-F043-543B-D6D3-1447237D7163}"/>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من يقرأ؟</a:t>
            </a:r>
          </a:p>
        </p:txBody>
      </p:sp>
      <p:sp>
        <p:nvSpPr>
          <p:cNvPr id="2" name="Rectangle : coins arrondis 1">
            <a:extLst>
              <a:ext uri="{FF2B5EF4-FFF2-40B4-BE49-F238E27FC236}">
                <a16:creationId xmlns:a16="http://schemas.microsoft.com/office/drawing/2014/main" id="{DEECAE26-4F13-2867-569A-203FA8DD4B9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97DCB18B-B817-4E45-E416-78CEBA708E1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6481E379-6D10-CE76-232C-7BAD91D01E5F}"/>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D668C"/>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D668C"/>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6F4A292F-C8A6-50DC-3D8E-BEBB075D40AF}"/>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D8CD7C0C-9BD0-901E-6070-7B06600F044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4" name="Google Shape;1246;p5">
            <a:extLst>
              <a:ext uri="{FF2B5EF4-FFF2-40B4-BE49-F238E27FC236}">
                <a16:creationId xmlns:a16="http://schemas.microsoft.com/office/drawing/2014/main" id="{36711475-0581-CC88-AC66-E78FB5C0A3CC}"/>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5" name="Google Shape;1245;p5">
            <a:extLst>
              <a:ext uri="{FF2B5EF4-FFF2-40B4-BE49-F238E27FC236}">
                <a16:creationId xmlns:a16="http://schemas.microsoft.com/office/drawing/2014/main" id="{716AFC7D-7447-0DB6-773C-DE0B946745B9}"/>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16" name="Google Shape;1244;p5">
            <a:extLst>
              <a:ext uri="{FF2B5EF4-FFF2-40B4-BE49-F238E27FC236}">
                <a16:creationId xmlns:a16="http://schemas.microsoft.com/office/drawing/2014/main" id="{BA35A84C-5807-31B9-2C35-FCDBE98E57B1}"/>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7" name="Image 16">
            <a:extLst>
              <a:ext uri="{FF2B5EF4-FFF2-40B4-BE49-F238E27FC236}">
                <a16:creationId xmlns:a16="http://schemas.microsoft.com/office/drawing/2014/main" id="{F8D75CF5-C85E-2970-7995-AF07A111D38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3" name="Espace réservé pour une image  12" descr="Une image contenant illustration, Dessin animé, clipart, dessin humoristique&#10;&#10;Le contenu généré par l’IA peut être incorrect.">
            <a:extLst>
              <a:ext uri="{FF2B5EF4-FFF2-40B4-BE49-F238E27FC236}">
                <a16:creationId xmlns:a16="http://schemas.microsoft.com/office/drawing/2014/main" id="{6CDA998F-D29D-CF01-4275-B3C901EEF5DF}"/>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25" name="Image 24">
            <a:extLst>
              <a:ext uri="{FF2B5EF4-FFF2-40B4-BE49-F238E27FC236}">
                <a16:creationId xmlns:a16="http://schemas.microsoft.com/office/drawing/2014/main" id="{F63690E8-70BF-EE7A-C7B0-A0874B3A5E2B}"/>
              </a:ext>
            </a:extLst>
          </p:cNvPr>
          <p:cNvPicPr>
            <a:picLocks noChangeAspect="1"/>
          </p:cNvPicPr>
          <p:nvPr/>
        </p:nvPicPr>
        <p:blipFill>
          <a:blip r:embed="rId7"/>
          <a:stretch>
            <a:fillRect/>
          </a:stretch>
        </p:blipFill>
        <p:spPr>
          <a:xfrm>
            <a:off x="1681341" y="1351093"/>
            <a:ext cx="5633667" cy="1596776"/>
          </a:xfrm>
          <a:prstGeom prst="rect">
            <a:avLst/>
          </a:prstGeom>
        </p:spPr>
      </p:pic>
      <p:grpSp>
        <p:nvGrpSpPr>
          <p:cNvPr id="26" name="Groupe 25">
            <a:extLst>
              <a:ext uri="{FF2B5EF4-FFF2-40B4-BE49-F238E27FC236}">
                <a16:creationId xmlns:a16="http://schemas.microsoft.com/office/drawing/2014/main" id="{E5776EBA-3ECB-D632-6FC6-89FB2166CFD0}"/>
              </a:ext>
            </a:extLst>
          </p:cNvPr>
          <p:cNvGrpSpPr/>
          <p:nvPr/>
        </p:nvGrpSpPr>
        <p:grpSpPr>
          <a:xfrm>
            <a:off x="4350809" y="3187252"/>
            <a:ext cx="4360531" cy="851252"/>
            <a:chOff x="3395954" y="3176366"/>
            <a:chExt cx="4360531" cy="851252"/>
          </a:xfrm>
        </p:grpSpPr>
        <p:sp>
          <p:nvSpPr>
            <p:cNvPr id="27" name="Google Shape;4067;p36">
              <a:extLst>
                <a:ext uri="{FF2B5EF4-FFF2-40B4-BE49-F238E27FC236}">
                  <a16:creationId xmlns:a16="http://schemas.microsoft.com/office/drawing/2014/main" id="{8AAE6C0A-1CFD-308E-E655-70378BB8CE9E}"/>
                </a:ext>
              </a:extLst>
            </p:cNvPr>
            <p:cNvSpPr txBox="1"/>
            <p:nvPr/>
          </p:nvSpPr>
          <p:spPr>
            <a:xfrm>
              <a:off x="3395954" y="3176366"/>
              <a:ext cx="3844229" cy="851252"/>
            </a:xfrm>
            <a:prstGeom prst="roundRect">
              <a:avLst/>
            </a:prstGeom>
            <a:solidFill>
              <a:srgbClr val="70AD47">
                <a:lumMod val="20000"/>
                <a:lumOff val="80000"/>
              </a:srgbClr>
            </a:solid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Arial"/>
                </a:rPr>
                <a:t>أَذْكُرُ مَزاياهُ بِتَفْصيلٍ دَقيقٍ.</a:t>
              </a:r>
              <a:endParaRPr kumimoji="0" sz="2800" b="0"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Arial"/>
              </a:endParaRPr>
            </a:p>
          </p:txBody>
        </p:sp>
        <p:pic>
          <p:nvPicPr>
            <p:cNvPr id="28" name="Graphique 27" descr="Badge 1 avec un remplissage uni">
              <a:extLst>
                <a:ext uri="{FF2B5EF4-FFF2-40B4-BE49-F238E27FC236}">
                  <a16:creationId xmlns:a16="http://schemas.microsoft.com/office/drawing/2014/main" id="{86E8ECF7-0657-14AF-EF0F-8CD760BA148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138360" y="3252991"/>
              <a:ext cx="618125" cy="618125"/>
            </a:xfrm>
            <a:prstGeom prst="rect">
              <a:avLst/>
            </a:prstGeom>
          </p:spPr>
        </p:pic>
      </p:grpSp>
      <p:grpSp>
        <p:nvGrpSpPr>
          <p:cNvPr id="29" name="Groupe 28">
            <a:extLst>
              <a:ext uri="{FF2B5EF4-FFF2-40B4-BE49-F238E27FC236}">
                <a16:creationId xmlns:a16="http://schemas.microsoft.com/office/drawing/2014/main" id="{4E862700-4E72-5673-7BF6-69E4ED08977B}"/>
              </a:ext>
            </a:extLst>
          </p:cNvPr>
          <p:cNvGrpSpPr/>
          <p:nvPr/>
        </p:nvGrpSpPr>
        <p:grpSpPr>
          <a:xfrm>
            <a:off x="4038601" y="4202120"/>
            <a:ext cx="4676937" cy="851252"/>
            <a:chOff x="4038601" y="4202120"/>
            <a:chExt cx="4676937" cy="851252"/>
          </a:xfrm>
        </p:grpSpPr>
        <p:sp>
          <p:nvSpPr>
            <p:cNvPr id="30" name="Google Shape;4067;p36">
              <a:extLst>
                <a:ext uri="{FF2B5EF4-FFF2-40B4-BE49-F238E27FC236}">
                  <a16:creationId xmlns:a16="http://schemas.microsoft.com/office/drawing/2014/main" id="{B0D8C065-F52E-8727-74C8-3C158945B61E}"/>
                </a:ext>
              </a:extLst>
            </p:cNvPr>
            <p:cNvSpPr txBox="1"/>
            <p:nvPr/>
          </p:nvSpPr>
          <p:spPr>
            <a:xfrm>
              <a:off x="4038601" y="4202120"/>
              <a:ext cx="4156438" cy="851252"/>
            </a:xfrm>
            <a:prstGeom prst="roundRect">
              <a:avLst/>
            </a:prstGeom>
            <a:solidFill>
              <a:srgbClr val="70AD47">
                <a:lumMod val="20000"/>
                <a:lumOff val="80000"/>
              </a:srgbClr>
            </a:solid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Arial"/>
                </a:rPr>
                <a:t>أَحَذِّرُ مِنْ سِلْبِيّاتِهِ وَ مَخاطِرِهِ.</a:t>
              </a:r>
              <a:endParaRPr kumimoji="0" sz="2800" b="0"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Arial"/>
              </a:endParaRPr>
            </a:p>
          </p:txBody>
        </p:sp>
        <p:pic>
          <p:nvPicPr>
            <p:cNvPr id="31" name="Graphique 30" descr="Badge avec un remplissage uni">
              <a:extLst>
                <a:ext uri="{FF2B5EF4-FFF2-40B4-BE49-F238E27FC236}">
                  <a16:creationId xmlns:a16="http://schemas.microsoft.com/office/drawing/2014/main" id="{14E86BE6-3EBE-8AC5-63E0-BD65BD423AC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093215" y="4277887"/>
              <a:ext cx="622323" cy="622323"/>
            </a:xfrm>
            <a:prstGeom prst="rect">
              <a:avLst/>
            </a:prstGeom>
          </p:spPr>
        </p:pic>
      </p:grpSp>
      <p:grpSp>
        <p:nvGrpSpPr>
          <p:cNvPr id="32" name="Groupe 31">
            <a:extLst>
              <a:ext uri="{FF2B5EF4-FFF2-40B4-BE49-F238E27FC236}">
                <a16:creationId xmlns:a16="http://schemas.microsoft.com/office/drawing/2014/main" id="{E5F57003-3920-EC92-5B75-56E6FB36431C}"/>
              </a:ext>
            </a:extLst>
          </p:cNvPr>
          <p:cNvGrpSpPr/>
          <p:nvPr/>
        </p:nvGrpSpPr>
        <p:grpSpPr>
          <a:xfrm>
            <a:off x="2677886" y="5216130"/>
            <a:ext cx="6033454" cy="851252"/>
            <a:chOff x="2677886" y="5216130"/>
            <a:chExt cx="6033454" cy="851252"/>
          </a:xfrm>
        </p:grpSpPr>
        <p:sp>
          <p:nvSpPr>
            <p:cNvPr id="33" name="Google Shape;4067;p36">
              <a:extLst>
                <a:ext uri="{FF2B5EF4-FFF2-40B4-BE49-F238E27FC236}">
                  <a16:creationId xmlns:a16="http://schemas.microsoft.com/office/drawing/2014/main" id="{405D999D-C520-CC44-DA04-30D11D8A8B47}"/>
                </a:ext>
              </a:extLst>
            </p:cNvPr>
            <p:cNvSpPr txBox="1"/>
            <p:nvPr/>
          </p:nvSpPr>
          <p:spPr>
            <a:xfrm>
              <a:off x="2677886" y="5216130"/>
              <a:ext cx="5502544" cy="851252"/>
            </a:xfrm>
            <a:prstGeom prst="roundRect">
              <a:avLst/>
            </a:prstGeom>
            <a:solidFill>
              <a:srgbClr val="70AD47">
                <a:lumMod val="20000"/>
                <a:lumOff val="80000"/>
              </a:srgbClr>
            </a:solid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Arial"/>
                </a:rPr>
                <a:t>أُوَضِّحُ كَيْفِيَّةَ حِمايَةِ نَفْسي مِنْ سِلْبِيّاتِهِ.</a:t>
              </a:r>
              <a:endParaRPr kumimoji="0" sz="2800" b="0"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Arial"/>
              </a:endParaRPr>
            </a:p>
          </p:txBody>
        </p:sp>
        <p:pic>
          <p:nvPicPr>
            <p:cNvPr id="34" name="Graphique 33" descr="Badge 3 avec un remplissage uni">
              <a:extLst>
                <a:ext uri="{FF2B5EF4-FFF2-40B4-BE49-F238E27FC236}">
                  <a16:creationId xmlns:a16="http://schemas.microsoft.com/office/drawing/2014/main" id="{C3C54EEC-861B-C783-EB80-BCDEA61CD46A}"/>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089018" y="5250718"/>
              <a:ext cx="622322" cy="622322"/>
            </a:xfrm>
            <a:prstGeom prst="rect">
              <a:avLst/>
            </a:prstGeom>
          </p:spPr>
        </p:pic>
      </p:grpSp>
    </p:spTree>
    <p:extLst>
      <p:ext uri="{BB962C8B-B14F-4D97-AF65-F5344CB8AC3E}">
        <p14:creationId xmlns:p14="http://schemas.microsoft.com/office/powerpoint/2010/main" val="53978223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right)">
                                      <p:cBhvr>
                                        <p:cTn id="7" dur="500"/>
                                        <p:tgtEl>
                                          <p:spTgt spid="26"/>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right)">
                                      <p:cBhvr>
                                        <p:cTn id="11" dur="500"/>
                                        <p:tgtEl>
                                          <p:spTgt spid="29"/>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right)">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0CD29-39F8-A0AE-75D2-D409480EF51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82730B7-95EB-DE2B-4566-1F2291DC7A5C}"/>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كراساتكم على الصفحة رقم  114 و أجيبوا عن الوضعية الثانية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9C03475C-D976-1ACE-5AD8-211E83C6958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34B2F83B-912C-5693-7C56-19E1DBC6CA5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64495CDD-4525-AEAE-05DF-51CFD93E83B6}"/>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D668C"/>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D668C"/>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545105CB-E6D5-BECB-8440-7D8240FB2736}"/>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261F0C47-7C75-9CB0-F220-1C3783B7B4C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4" name="Google Shape;1246;p5">
            <a:extLst>
              <a:ext uri="{FF2B5EF4-FFF2-40B4-BE49-F238E27FC236}">
                <a16:creationId xmlns:a16="http://schemas.microsoft.com/office/drawing/2014/main" id="{28807108-81ED-F105-5742-C39241DD4700}"/>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5" name="Google Shape;1245;p5">
            <a:extLst>
              <a:ext uri="{FF2B5EF4-FFF2-40B4-BE49-F238E27FC236}">
                <a16:creationId xmlns:a16="http://schemas.microsoft.com/office/drawing/2014/main" id="{9711E756-C151-5CFF-2A95-614A1A471877}"/>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16" name="Google Shape;1244;p5">
            <a:extLst>
              <a:ext uri="{FF2B5EF4-FFF2-40B4-BE49-F238E27FC236}">
                <a16:creationId xmlns:a16="http://schemas.microsoft.com/office/drawing/2014/main" id="{2C3C3994-E25A-657F-103A-B9C93F766D00}"/>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7" name="Image 16">
            <a:extLst>
              <a:ext uri="{FF2B5EF4-FFF2-40B4-BE49-F238E27FC236}">
                <a16:creationId xmlns:a16="http://schemas.microsoft.com/office/drawing/2014/main" id="{4D43EF64-E4E0-0F9E-2AF1-03BF3141334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13" name="Espace réservé pour une image  12">
            <a:extLst>
              <a:ext uri="{FF2B5EF4-FFF2-40B4-BE49-F238E27FC236}">
                <a16:creationId xmlns:a16="http://schemas.microsoft.com/office/drawing/2014/main" id="{34F31238-092E-136B-82C4-DED4300710A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8" name="Image 7">
            <a:extLst>
              <a:ext uri="{FF2B5EF4-FFF2-40B4-BE49-F238E27FC236}">
                <a16:creationId xmlns:a16="http://schemas.microsoft.com/office/drawing/2014/main" id="{4AAD0043-3DBC-B64E-0622-D1AAE7DC45E7}"/>
              </a:ext>
            </a:extLst>
          </p:cNvPr>
          <p:cNvPicPr>
            <a:picLocks noChangeAspect="1"/>
          </p:cNvPicPr>
          <p:nvPr/>
        </p:nvPicPr>
        <p:blipFill>
          <a:blip r:embed="rId7"/>
          <a:stretch>
            <a:fillRect/>
          </a:stretch>
        </p:blipFill>
        <p:spPr>
          <a:xfrm>
            <a:off x="1552796" y="1566584"/>
            <a:ext cx="4999153" cy="5139373"/>
          </a:xfrm>
          <a:prstGeom prst="rect">
            <a:avLst/>
          </a:prstGeom>
        </p:spPr>
      </p:pic>
      <p:sp>
        <p:nvSpPr>
          <p:cNvPr id="7" name="Rectangle : coins arrondis 6">
            <a:extLst>
              <a:ext uri="{FF2B5EF4-FFF2-40B4-BE49-F238E27FC236}">
                <a16:creationId xmlns:a16="http://schemas.microsoft.com/office/drawing/2014/main" id="{6607C626-1E91-E705-0D1D-6F181DB55984}"/>
              </a:ext>
            </a:extLst>
          </p:cNvPr>
          <p:cNvSpPr/>
          <p:nvPr/>
        </p:nvSpPr>
        <p:spPr>
          <a:xfrm>
            <a:off x="3200400" y="3117279"/>
            <a:ext cx="3010057" cy="841657"/>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84111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B0F75-155F-A9ED-2010-2DB54877917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3D83EC7-4242-58F2-54B5-40693E8AAB83}"/>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أمامكم دقيقتان قبل التحدث عن الموضوع</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F40E310A-63B2-893A-35C3-BFAC989EBC72}"/>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1B8236B7-E327-3A70-47D8-8040FC3AE2A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DF62926C-5867-23AC-F74D-F2C1F71784D2}"/>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D668C"/>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D668C"/>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3D5DBB30-A05F-1E9B-3866-311FF0E5E055}"/>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0595EB1A-0C78-3FCC-441F-BEDA411191D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4" name="Google Shape;1246;p5">
            <a:extLst>
              <a:ext uri="{FF2B5EF4-FFF2-40B4-BE49-F238E27FC236}">
                <a16:creationId xmlns:a16="http://schemas.microsoft.com/office/drawing/2014/main" id="{0E710141-784E-B8B2-3890-B91A2320DEA9}"/>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5" name="Google Shape;1245;p5">
            <a:extLst>
              <a:ext uri="{FF2B5EF4-FFF2-40B4-BE49-F238E27FC236}">
                <a16:creationId xmlns:a16="http://schemas.microsoft.com/office/drawing/2014/main" id="{6DCEAAB4-7A9F-C1F5-FCCB-A95C4A8839B6}"/>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16" name="Google Shape;1244;p5">
            <a:extLst>
              <a:ext uri="{FF2B5EF4-FFF2-40B4-BE49-F238E27FC236}">
                <a16:creationId xmlns:a16="http://schemas.microsoft.com/office/drawing/2014/main" id="{053C71FB-1F2E-71A9-203D-93C4B3FA1EE7}"/>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7" name="Image 16">
            <a:extLst>
              <a:ext uri="{FF2B5EF4-FFF2-40B4-BE49-F238E27FC236}">
                <a16:creationId xmlns:a16="http://schemas.microsoft.com/office/drawing/2014/main" id="{4F2A18A6-4C69-837C-38F3-9480E70D317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9" name="Espace réservé pour une image  8">
            <a:extLst>
              <a:ext uri="{FF2B5EF4-FFF2-40B4-BE49-F238E27FC236}">
                <a16:creationId xmlns:a16="http://schemas.microsoft.com/office/drawing/2014/main" id="{1E766570-1A73-00A0-3621-CE2AAA84337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7" name="Image 6">
            <a:extLst>
              <a:ext uri="{FF2B5EF4-FFF2-40B4-BE49-F238E27FC236}">
                <a16:creationId xmlns:a16="http://schemas.microsoft.com/office/drawing/2014/main" id="{0FC2DEC7-803F-1888-35BF-AB90E49A2EB0}"/>
              </a:ext>
            </a:extLst>
          </p:cNvPr>
          <p:cNvPicPr>
            <a:picLocks noChangeAspect="1"/>
          </p:cNvPicPr>
          <p:nvPr/>
        </p:nvPicPr>
        <p:blipFill>
          <a:blip r:embed="rId7"/>
          <a:stretch>
            <a:fillRect/>
          </a:stretch>
        </p:blipFill>
        <p:spPr>
          <a:xfrm>
            <a:off x="394854" y="2192483"/>
            <a:ext cx="8355511" cy="3273136"/>
          </a:xfrm>
          <a:prstGeom prst="rect">
            <a:avLst/>
          </a:prstGeom>
        </p:spPr>
      </p:pic>
    </p:spTree>
    <p:extLst>
      <p:ext uri="{BB962C8B-B14F-4D97-AF65-F5344CB8AC3E}">
        <p14:creationId xmlns:p14="http://schemas.microsoft.com/office/powerpoint/2010/main" val="1040255966"/>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62205-A3FF-FC34-0D69-D681016BE48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2703790-0E49-EFB2-0BF6-44E2D67691D6}"/>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يمكنكم الاستعانة بالعناصر التالية:</a:t>
            </a:r>
          </a:p>
        </p:txBody>
      </p:sp>
      <p:sp>
        <p:nvSpPr>
          <p:cNvPr id="2" name="Rectangle : coins arrondis 1">
            <a:extLst>
              <a:ext uri="{FF2B5EF4-FFF2-40B4-BE49-F238E27FC236}">
                <a16:creationId xmlns:a16="http://schemas.microsoft.com/office/drawing/2014/main" id="{E9000216-1E5F-99C2-0B59-367854A36C32}"/>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3C1302D1-B3EC-2CB2-50B7-21696502D94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27C3AE95-E2FD-00C2-322C-61EB27D3019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D668C"/>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D668C"/>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55ADBDBD-6C75-EB8B-4C0F-428A12606E94}"/>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0F3DA97D-E13A-C029-606D-08B2E0E608C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4" name="Google Shape;1246;p5">
            <a:extLst>
              <a:ext uri="{FF2B5EF4-FFF2-40B4-BE49-F238E27FC236}">
                <a16:creationId xmlns:a16="http://schemas.microsoft.com/office/drawing/2014/main" id="{A424868F-339F-C0F4-20A2-C65D8A80335B}"/>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5" name="Google Shape;1245;p5">
            <a:extLst>
              <a:ext uri="{FF2B5EF4-FFF2-40B4-BE49-F238E27FC236}">
                <a16:creationId xmlns:a16="http://schemas.microsoft.com/office/drawing/2014/main" id="{F92C019F-998C-CF7F-90B4-518B49CE6691}"/>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16" name="Google Shape;1244;p5">
            <a:extLst>
              <a:ext uri="{FF2B5EF4-FFF2-40B4-BE49-F238E27FC236}">
                <a16:creationId xmlns:a16="http://schemas.microsoft.com/office/drawing/2014/main" id="{F22CC348-8147-EB60-6BA9-FA5AED280C2C}"/>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7" name="Image 16">
            <a:extLst>
              <a:ext uri="{FF2B5EF4-FFF2-40B4-BE49-F238E27FC236}">
                <a16:creationId xmlns:a16="http://schemas.microsoft.com/office/drawing/2014/main" id="{1BC14055-9199-B6A1-84F7-A2BB88B84E6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33" name="Espace réservé pour une image  32">
            <a:extLst>
              <a:ext uri="{FF2B5EF4-FFF2-40B4-BE49-F238E27FC236}">
                <a16:creationId xmlns:a16="http://schemas.microsoft.com/office/drawing/2014/main" id="{0176522B-53E3-4997-6C61-A34F5D818C95}"/>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FC0D8F55-4C53-447D-F02A-F3D37D56D4B6}"/>
              </a:ext>
            </a:extLst>
          </p:cNvPr>
          <p:cNvPicPr>
            <a:picLocks noChangeAspect="1"/>
          </p:cNvPicPr>
          <p:nvPr/>
        </p:nvPicPr>
        <p:blipFill>
          <a:blip r:embed="rId7"/>
          <a:stretch>
            <a:fillRect/>
          </a:stretch>
        </p:blipFill>
        <p:spPr>
          <a:xfrm>
            <a:off x="1681341" y="1351093"/>
            <a:ext cx="5633667" cy="1596776"/>
          </a:xfrm>
          <a:prstGeom prst="rect">
            <a:avLst/>
          </a:prstGeom>
        </p:spPr>
      </p:pic>
      <p:grpSp>
        <p:nvGrpSpPr>
          <p:cNvPr id="25" name="Groupe 24">
            <a:extLst>
              <a:ext uri="{FF2B5EF4-FFF2-40B4-BE49-F238E27FC236}">
                <a16:creationId xmlns:a16="http://schemas.microsoft.com/office/drawing/2014/main" id="{A2030C54-D034-9EE3-9AAB-A58239FC1866}"/>
              </a:ext>
            </a:extLst>
          </p:cNvPr>
          <p:cNvGrpSpPr/>
          <p:nvPr/>
        </p:nvGrpSpPr>
        <p:grpSpPr>
          <a:xfrm>
            <a:off x="4350809" y="3187252"/>
            <a:ext cx="4360531" cy="851252"/>
            <a:chOff x="3395954" y="3176366"/>
            <a:chExt cx="4360531" cy="851252"/>
          </a:xfrm>
        </p:grpSpPr>
        <p:sp>
          <p:nvSpPr>
            <p:cNvPr id="26" name="Google Shape;4067;p36">
              <a:extLst>
                <a:ext uri="{FF2B5EF4-FFF2-40B4-BE49-F238E27FC236}">
                  <a16:creationId xmlns:a16="http://schemas.microsoft.com/office/drawing/2014/main" id="{A123EBAE-7937-4081-D7E7-A0BC81E1A42F}"/>
                </a:ext>
              </a:extLst>
            </p:cNvPr>
            <p:cNvSpPr txBox="1"/>
            <p:nvPr/>
          </p:nvSpPr>
          <p:spPr>
            <a:xfrm>
              <a:off x="3395954" y="3176366"/>
              <a:ext cx="3844229" cy="851252"/>
            </a:xfrm>
            <a:prstGeom prst="roundRect">
              <a:avLst/>
            </a:prstGeom>
            <a:solidFill>
              <a:srgbClr val="70AD47">
                <a:lumMod val="20000"/>
                <a:lumOff val="80000"/>
              </a:srgbClr>
            </a:solid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Arial"/>
                </a:rPr>
                <a:t>أَذْكُرُ مَزاياهُ بِتَفْصيلٍ دَقيقٍ.</a:t>
              </a:r>
              <a:endParaRPr kumimoji="0" sz="2800" b="0"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Arial"/>
              </a:endParaRPr>
            </a:p>
          </p:txBody>
        </p:sp>
        <p:pic>
          <p:nvPicPr>
            <p:cNvPr id="27" name="Graphique 26" descr="Badge 1 avec un remplissage uni">
              <a:extLst>
                <a:ext uri="{FF2B5EF4-FFF2-40B4-BE49-F238E27FC236}">
                  <a16:creationId xmlns:a16="http://schemas.microsoft.com/office/drawing/2014/main" id="{7739E5CA-F1D9-0CDF-9651-74497BEA887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138360" y="3252991"/>
              <a:ext cx="618125" cy="618125"/>
            </a:xfrm>
            <a:prstGeom prst="rect">
              <a:avLst/>
            </a:prstGeom>
          </p:spPr>
        </p:pic>
      </p:grpSp>
      <p:grpSp>
        <p:nvGrpSpPr>
          <p:cNvPr id="28" name="Groupe 27">
            <a:extLst>
              <a:ext uri="{FF2B5EF4-FFF2-40B4-BE49-F238E27FC236}">
                <a16:creationId xmlns:a16="http://schemas.microsoft.com/office/drawing/2014/main" id="{E157D214-430C-2BD6-455C-0D017B240751}"/>
              </a:ext>
            </a:extLst>
          </p:cNvPr>
          <p:cNvGrpSpPr/>
          <p:nvPr/>
        </p:nvGrpSpPr>
        <p:grpSpPr>
          <a:xfrm>
            <a:off x="4038601" y="4202120"/>
            <a:ext cx="4676937" cy="851252"/>
            <a:chOff x="4038601" y="4202120"/>
            <a:chExt cx="4676937" cy="851252"/>
          </a:xfrm>
        </p:grpSpPr>
        <p:sp>
          <p:nvSpPr>
            <p:cNvPr id="29" name="Google Shape;4067;p36">
              <a:extLst>
                <a:ext uri="{FF2B5EF4-FFF2-40B4-BE49-F238E27FC236}">
                  <a16:creationId xmlns:a16="http://schemas.microsoft.com/office/drawing/2014/main" id="{AD41AD45-0FB0-0244-6DCD-337F9E2E3506}"/>
                </a:ext>
              </a:extLst>
            </p:cNvPr>
            <p:cNvSpPr txBox="1"/>
            <p:nvPr/>
          </p:nvSpPr>
          <p:spPr>
            <a:xfrm>
              <a:off x="4038601" y="4202120"/>
              <a:ext cx="4156438" cy="851252"/>
            </a:xfrm>
            <a:prstGeom prst="roundRect">
              <a:avLst/>
            </a:prstGeom>
            <a:solidFill>
              <a:srgbClr val="70AD47">
                <a:lumMod val="20000"/>
                <a:lumOff val="80000"/>
              </a:srgbClr>
            </a:solid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Arial"/>
                </a:rPr>
                <a:t>أَحَذِّرُ مِنْ سِلْبِيّاتِهِ وَ مَخاطِرِهِ.</a:t>
              </a:r>
              <a:endParaRPr kumimoji="0" sz="2800" b="0"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Arial"/>
              </a:endParaRPr>
            </a:p>
          </p:txBody>
        </p:sp>
        <p:pic>
          <p:nvPicPr>
            <p:cNvPr id="30" name="Graphique 29" descr="Badge avec un remplissage uni">
              <a:extLst>
                <a:ext uri="{FF2B5EF4-FFF2-40B4-BE49-F238E27FC236}">
                  <a16:creationId xmlns:a16="http://schemas.microsoft.com/office/drawing/2014/main" id="{019158AA-FA5B-A138-C819-5BF901F8843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093215" y="4277887"/>
              <a:ext cx="622323" cy="622323"/>
            </a:xfrm>
            <a:prstGeom prst="rect">
              <a:avLst/>
            </a:prstGeom>
          </p:spPr>
        </p:pic>
      </p:grpSp>
      <p:grpSp>
        <p:nvGrpSpPr>
          <p:cNvPr id="31" name="Groupe 30">
            <a:extLst>
              <a:ext uri="{FF2B5EF4-FFF2-40B4-BE49-F238E27FC236}">
                <a16:creationId xmlns:a16="http://schemas.microsoft.com/office/drawing/2014/main" id="{F9154D7B-5BBB-2007-1B1C-F8D5F838854D}"/>
              </a:ext>
            </a:extLst>
          </p:cNvPr>
          <p:cNvGrpSpPr/>
          <p:nvPr/>
        </p:nvGrpSpPr>
        <p:grpSpPr>
          <a:xfrm>
            <a:off x="2677886" y="5216130"/>
            <a:ext cx="6033454" cy="851252"/>
            <a:chOff x="2677886" y="5216130"/>
            <a:chExt cx="6033454" cy="851252"/>
          </a:xfrm>
        </p:grpSpPr>
        <p:sp>
          <p:nvSpPr>
            <p:cNvPr id="32" name="Google Shape;4067;p36">
              <a:extLst>
                <a:ext uri="{FF2B5EF4-FFF2-40B4-BE49-F238E27FC236}">
                  <a16:creationId xmlns:a16="http://schemas.microsoft.com/office/drawing/2014/main" id="{1CC68140-521B-5D28-9B62-BAF4EF1DD080}"/>
                </a:ext>
              </a:extLst>
            </p:cNvPr>
            <p:cNvSpPr txBox="1"/>
            <p:nvPr/>
          </p:nvSpPr>
          <p:spPr>
            <a:xfrm>
              <a:off x="2677886" y="5216130"/>
              <a:ext cx="5502544" cy="851252"/>
            </a:xfrm>
            <a:prstGeom prst="roundRect">
              <a:avLst/>
            </a:prstGeom>
            <a:solidFill>
              <a:srgbClr val="70AD47">
                <a:lumMod val="20000"/>
                <a:lumOff val="80000"/>
              </a:srgbClr>
            </a:solid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Arial"/>
                </a:rPr>
                <a:t>أُوَضِّحُ كَيْفِيَّةَ حِمايَةِ نَفْسي مِنْ سِلْبِيّاتِهِ.</a:t>
              </a:r>
              <a:endParaRPr kumimoji="0" sz="2800" b="0" i="0" u="none" strike="noStrike" kern="0" cap="none" spc="0" normalizeH="0" baseline="0" noProof="0" dirty="0">
                <a:ln>
                  <a:noFill/>
                </a:ln>
                <a:solidFill>
                  <a:srgbClr val="002060"/>
                </a:solidFill>
                <a:effectLst/>
                <a:uLnTx/>
                <a:uFillTx/>
                <a:latin typeface="Microsoft Uighur" panose="02000000000000000000" pitchFamily="2" charset="-78"/>
                <a:cs typeface="Microsoft Uighur" panose="02000000000000000000" pitchFamily="2" charset="-78"/>
                <a:sym typeface="Arial"/>
              </a:endParaRPr>
            </a:p>
          </p:txBody>
        </p:sp>
        <p:pic>
          <p:nvPicPr>
            <p:cNvPr id="34" name="Graphique 33" descr="Badge 3 avec un remplissage uni">
              <a:extLst>
                <a:ext uri="{FF2B5EF4-FFF2-40B4-BE49-F238E27FC236}">
                  <a16:creationId xmlns:a16="http://schemas.microsoft.com/office/drawing/2014/main" id="{9AD05334-4059-B415-68E8-6C952435C8A7}"/>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089018" y="5250718"/>
              <a:ext cx="622322" cy="622322"/>
            </a:xfrm>
            <a:prstGeom prst="rect">
              <a:avLst/>
            </a:prstGeom>
          </p:spPr>
        </p:pic>
      </p:grpSp>
    </p:spTree>
    <p:extLst>
      <p:ext uri="{BB962C8B-B14F-4D97-AF65-F5344CB8AC3E}">
        <p14:creationId xmlns:p14="http://schemas.microsoft.com/office/powerpoint/2010/main" val="34247276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right)">
                                      <p:cBhvr>
                                        <p:cTn id="7" dur="500"/>
                                        <p:tgtEl>
                                          <p:spTgt spid="25"/>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right)">
                                      <p:cBhvr>
                                        <p:cTn id="1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58A78-B581-A17F-2F3D-CC01E67A324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2B04E880-5C2A-30DB-45BF-15326480B38D}"/>
              </a:ext>
            </a:extLst>
          </p:cNvPr>
          <p:cNvSpPr>
            <a:spLocks noGrp="1"/>
          </p:cNvSpPr>
          <p:nvPr>
            <p:ph type="title"/>
          </p:nvPr>
        </p:nvSpPr>
        <p:spPr/>
        <p:txBody>
          <a:bodyPr>
            <a:normAutofit fontScale="90000"/>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يتقدم للسبورة و يتقاسم معنا إنتاجه </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يقدم الأستاذ التغذية الراجعة المناسبة.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491C329C-85E7-FBDA-F036-F3A37EC92BA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A55692DA-EDB7-BD9F-EBA2-27423667D17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9B2C5B8B-6CC1-32AD-E27B-A585AE374AD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D668C"/>
                </a:solidFill>
                <a:effectLst/>
                <a:uLnTx/>
                <a:uFillTx/>
                <a:latin typeface="Microsoft Uighur" panose="02000000000000000000" pitchFamily="2" charset="-78"/>
                <a:ea typeface="+mn-ea"/>
                <a:cs typeface="Microsoft Uighur" panose="02000000000000000000" pitchFamily="2" charset="-78"/>
              </a:rPr>
              <a:t>تحدث</a:t>
            </a:r>
            <a:endParaRPr kumimoji="0" lang="ar-MA" sz="2400" b="1" i="0" u="none" strike="noStrike" kern="1200" cap="none" spc="0" normalizeH="0" baseline="0" noProof="0" dirty="0">
              <a:ln>
                <a:noFill/>
              </a:ln>
              <a:solidFill>
                <a:srgbClr val="5D668C"/>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99439E4D-AF5D-6D57-47E8-95EC14F8AB4B}"/>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معجم و أساليب</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FDBD07C7-043B-F6BC-1C51-602619CFCB4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69CB4"/>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4" name="Google Shape;1246;p5">
            <a:extLst>
              <a:ext uri="{FF2B5EF4-FFF2-40B4-BE49-F238E27FC236}">
                <a16:creationId xmlns:a16="http://schemas.microsoft.com/office/drawing/2014/main" id="{70D9098C-9A0E-46FD-1D80-8E5096906B3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5" name="Google Shape;1245;p5">
            <a:extLst>
              <a:ext uri="{FF2B5EF4-FFF2-40B4-BE49-F238E27FC236}">
                <a16:creationId xmlns:a16="http://schemas.microsoft.com/office/drawing/2014/main" id="{14EC6C59-395C-0230-07E0-76623CC9DD38}"/>
              </a:ext>
            </a:extLst>
          </p:cNvPr>
          <p:cNvPicPr preferRelativeResize="0"/>
          <p:nvPr/>
        </p:nvPicPr>
        <p:blipFill rotWithShape="1">
          <a:blip r:embed="rId3">
            <a:alphaModFix/>
          </a:blip>
          <a:srcRect/>
          <a:stretch/>
        </p:blipFill>
        <p:spPr>
          <a:xfrm>
            <a:off x="3900297" y="136738"/>
            <a:ext cx="278069" cy="278069"/>
          </a:xfrm>
          <a:prstGeom prst="rect">
            <a:avLst/>
          </a:prstGeom>
          <a:noFill/>
          <a:ln>
            <a:noFill/>
          </a:ln>
        </p:spPr>
      </p:pic>
      <p:pic>
        <p:nvPicPr>
          <p:cNvPr id="16" name="Google Shape;1244;p5">
            <a:extLst>
              <a:ext uri="{FF2B5EF4-FFF2-40B4-BE49-F238E27FC236}">
                <a16:creationId xmlns:a16="http://schemas.microsoft.com/office/drawing/2014/main" id="{D95B91A3-8BC6-05FA-F1B5-D54658BBB8FA}"/>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17" name="Image 16">
            <a:extLst>
              <a:ext uri="{FF2B5EF4-FFF2-40B4-BE49-F238E27FC236}">
                <a16:creationId xmlns:a16="http://schemas.microsoft.com/office/drawing/2014/main" id="{DEB95F6D-F59C-FAC8-8E1B-0CAC9507FF5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8" name="Espace réservé pour une image  7">
            <a:extLst>
              <a:ext uri="{FF2B5EF4-FFF2-40B4-BE49-F238E27FC236}">
                <a16:creationId xmlns:a16="http://schemas.microsoft.com/office/drawing/2014/main" id="{DAF07BF6-F85B-A5ED-5303-E195A4DEC010}"/>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6" name="Image 5">
            <a:extLst>
              <a:ext uri="{FF2B5EF4-FFF2-40B4-BE49-F238E27FC236}">
                <a16:creationId xmlns:a16="http://schemas.microsoft.com/office/drawing/2014/main" id="{7D53D519-F0B0-EF20-E47B-F421F5C25793}"/>
              </a:ext>
            </a:extLst>
          </p:cNvPr>
          <p:cNvPicPr>
            <a:picLocks noChangeAspect="1"/>
          </p:cNvPicPr>
          <p:nvPr/>
        </p:nvPicPr>
        <p:blipFill>
          <a:blip r:embed="rId7"/>
          <a:stretch>
            <a:fillRect/>
          </a:stretch>
        </p:blipFill>
        <p:spPr>
          <a:xfrm>
            <a:off x="394854" y="2192483"/>
            <a:ext cx="8355511" cy="3273136"/>
          </a:xfrm>
          <a:prstGeom prst="rect">
            <a:avLst/>
          </a:prstGeom>
        </p:spPr>
      </p:pic>
    </p:spTree>
    <p:extLst>
      <p:ext uri="{BB962C8B-B14F-4D97-AF65-F5344CB8AC3E}">
        <p14:creationId xmlns:p14="http://schemas.microsoft.com/office/powerpoint/2010/main" val="532073480"/>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244FB-4A87-5CD6-2729-97ABD4DAA02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E99F511-796C-F9DA-B77D-84C1E293D038}"/>
              </a:ext>
            </a:extLst>
          </p:cNvPr>
          <p:cNvSpPr>
            <a:spLocks noGrp="1"/>
          </p:cNvSpPr>
          <p:nvPr>
            <p:ph type="title"/>
          </p:nvPr>
        </p:nvSpPr>
        <p:spPr>
          <a:xfrm>
            <a:off x="637196" y="1741749"/>
            <a:ext cx="7886700" cy="720000"/>
          </a:xfrm>
        </p:spPr>
        <p:txBody>
          <a:bodyPr>
            <a:normAutofit/>
          </a:bodyPr>
          <a:lstStyle/>
          <a:p>
            <a:r>
              <a:rPr lang="ar-MA" sz="4000" dirty="0">
                <a:solidFill>
                  <a:srgbClr val="424D7B"/>
                </a:solidFill>
              </a:rPr>
              <a:t>اختتام الحصة </a:t>
            </a:r>
            <a:endParaRPr lang="fr-MA" sz="4000" dirty="0"/>
          </a:p>
        </p:txBody>
      </p:sp>
      <p:pic>
        <p:nvPicPr>
          <p:cNvPr id="2" name="Image 1" descr="Une image contenant noir, obscurité&#10;&#10;Le contenu généré par l’IA peut être incorrect.">
            <a:extLst>
              <a:ext uri="{FF2B5EF4-FFF2-40B4-BE49-F238E27FC236}">
                <a16:creationId xmlns:a16="http://schemas.microsoft.com/office/drawing/2014/main" id="{5AEF99B9-064A-D6D7-DFA3-516A036D665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80331" y="3371420"/>
            <a:ext cx="5436000" cy="1405870"/>
          </a:xfrm>
          <a:prstGeom prst="rect">
            <a:avLst/>
          </a:prstGeom>
        </p:spPr>
      </p:pic>
      <p:sp>
        <p:nvSpPr>
          <p:cNvPr id="3" name="Espace réservé du texte 5">
            <a:extLst>
              <a:ext uri="{FF2B5EF4-FFF2-40B4-BE49-F238E27FC236}">
                <a16:creationId xmlns:a16="http://schemas.microsoft.com/office/drawing/2014/main" id="{4F17E366-C802-B162-2B22-4E2ADAB801A7}"/>
              </a:ext>
            </a:extLst>
          </p:cNvPr>
          <p:cNvSpPr txBox="1">
            <a:spLocks/>
          </p:cNvSpPr>
          <p:nvPr/>
        </p:nvSpPr>
        <p:spPr>
          <a:xfrm>
            <a:off x="1855803" y="387181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r" defTabSz="914400" rtl="1" eaLnBrk="1" fontAlgn="auto" latinLnBrk="0" hangingPunct="1">
              <a:lnSpc>
                <a:spcPct val="100000"/>
              </a:lnSpc>
              <a:spcBef>
                <a:spcPts val="300"/>
              </a:spcBef>
              <a:spcAft>
                <a:spcPts val="0"/>
              </a:spcAft>
              <a:buClr>
                <a:srgbClr val="106585"/>
              </a:buClr>
              <a:buSzTx/>
              <a:buFont typeface="Arial" panose="020B0604020202020204" pitchFamily="34" charset="0"/>
              <a:buChar char="•"/>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ماذا تعلمتم اليوم ؟ </a:t>
            </a:r>
          </a:p>
        </p:txBody>
      </p:sp>
      <p:sp>
        <p:nvSpPr>
          <p:cNvPr id="20" name="ZoneTexte 19">
            <a:extLst>
              <a:ext uri="{FF2B5EF4-FFF2-40B4-BE49-F238E27FC236}">
                <a16:creationId xmlns:a16="http://schemas.microsoft.com/office/drawing/2014/main" id="{49F4200C-0805-8B75-CD63-B04C07D3D562}"/>
              </a:ext>
            </a:extLst>
          </p:cNvPr>
          <p:cNvSpPr txBox="1"/>
          <p:nvPr/>
        </p:nvSpPr>
        <p:spPr>
          <a:xfrm>
            <a:off x="4680374" y="3465497"/>
            <a:ext cx="1704313" cy="46166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04 - </a:t>
            </a: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 </a:t>
            </a:r>
            <a:endPar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21" name="Image 20">
            <a:extLst>
              <a:ext uri="{FF2B5EF4-FFF2-40B4-BE49-F238E27FC236}">
                <a16:creationId xmlns:a16="http://schemas.microsoft.com/office/drawing/2014/main" id="{8F1CCDEA-84DC-7A66-FF3A-4FE7AA7FD12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487824" y="3583516"/>
            <a:ext cx="424748" cy="540000"/>
          </a:xfrm>
          <a:prstGeom prst="rect">
            <a:avLst/>
          </a:prstGeom>
        </p:spPr>
      </p:pic>
      <p:sp>
        <p:nvSpPr>
          <p:cNvPr id="5" name="Ellipse 4">
            <a:extLst>
              <a:ext uri="{FF2B5EF4-FFF2-40B4-BE49-F238E27FC236}">
                <a16:creationId xmlns:a16="http://schemas.microsoft.com/office/drawing/2014/main" id="{C51A604E-EA26-07EE-BAC8-412163C273D7}"/>
              </a:ext>
            </a:extLst>
          </p:cNvPr>
          <p:cNvSpPr/>
          <p:nvPr/>
        </p:nvSpPr>
        <p:spPr>
          <a:xfrm>
            <a:off x="5532530" y="1894965"/>
            <a:ext cx="346976" cy="346976"/>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Tree>
    <p:extLst>
      <p:ext uri="{BB962C8B-B14F-4D97-AF65-F5344CB8AC3E}">
        <p14:creationId xmlns:p14="http://schemas.microsoft.com/office/powerpoint/2010/main" val="21504901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3"/>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0"/>
                                        </p:tgtEl>
                                        <p:attrNameLst>
                                          <p:attrName>style.visibility</p:attrName>
                                        </p:attrNameLst>
                                      </p:cBhvr>
                                      <p:to>
                                        <p:strVal val="visible"/>
                                      </p:to>
                                    </p:set>
                                    <p:animEffect transition="in" filter="wipe(up)">
                                      <p:cBhvr>
                                        <p:cTn id="9" dur="250"/>
                                        <p:tgtEl>
                                          <p:spTgt spid="20"/>
                                        </p:tgtEl>
                                      </p:cBhvr>
                                    </p:animEffect>
                                  </p:childTnLst>
                                </p:cTn>
                              </p:par>
                              <p:par>
                                <p:cTn id="10" presetID="10" presetClass="entr" presetSubtype="0" fill="hold" nodeType="withEffect">
                                  <p:stCondLst>
                                    <p:cond delay="12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ADBDD-B6E4-325F-2B3F-156016D14CE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29269B98-8BE4-6462-F9AC-206D22394AFF}"/>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srgbClr val="A5A5A5"/>
                </a:solidFill>
                <a:effectLst/>
                <a:uLnTx/>
                <a:uFillTx/>
                <a:latin typeface="Microsoft Uighur" panose="02000000000000000000" pitchFamily="2" charset="-78"/>
                <a:ea typeface="+mn-ea"/>
                <a:cs typeface="Microsoft Uighur" panose="02000000000000000000" pitchFamily="2" charset="-78"/>
                <a:sym typeface="Dosis Medium"/>
              </a:rPr>
              <a:t>ماذا تعلمتم اليوم؟</a:t>
            </a:r>
            <a:endParaRPr lang="fr-MA" sz="1800" dirty="0"/>
          </a:p>
        </p:txBody>
      </p:sp>
      <p:cxnSp>
        <p:nvCxnSpPr>
          <p:cNvPr id="4" name="Connecteur droit avec flèche 3">
            <a:extLst>
              <a:ext uri="{FF2B5EF4-FFF2-40B4-BE49-F238E27FC236}">
                <a16:creationId xmlns:a16="http://schemas.microsoft.com/office/drawing/2014/main" id="{65610A37-11E0-CD9E-0A2D-5B7B475F192C}"/>
              </a:ext>
            </a:extLst>
          </p:cNvPr>
          <p:cNvCxnSpPr>
            <a:cxnSpLocks/>
            <a:stCxn id="12" idx="5"/>
            <a:endCxn id="5" idx="0"/>
          </p:cNvCxnSpPr>
          <p:nvPr/>
        </p:nvCxnSpPr>
        <p:spPr>
          <a:xfrm>
            <a:off x="5240833" y="3221314"/>
            <a:ext cx="1593154" cy="792696"/>
          </a:xfrm>
          <a:prstGeom prst="straightConnector1">
            <a:avLst/>
          </a:prstGeom>
          <a:noFill/>
          <a:ln w="38100" cap="rnd" cmpd="sng" algn="ctr">
            <a:solidFill>
              <a:srgbClr val="106585"/>
            </a:solidFill>
            <a:prstDash val="solid"/>
            <a:miter lim="800000"/>
            <a:tailEnd type="stealth"/>
          </a:ln>
          <a:effectLst/>
        </p:spPr>
      </p:cxnSp>
      <p:sp>
        <p:nvSpPr>
          <p:cNvPr id="5" name="Rectangle : coins arrondis 4">
            <a:extLst>
              <a:ext uri="{FF2B5EF4-FFF2-40B4-BE49-F238E27FC236}">
                <a16:creationId xmlns:a16="http://schemas.microsoft.com/office/drawing/2014/main" id="{E9E0847B-B7D1-AEAC-E6A5-D1AFE33BF917}"/>
              </a:ext>
            </a:extLst>
          </p:cNvPr>
          <p:cNvSpPr/>
          <p:nvPr/>
        </p:nvSpPr>
        <p:spPr>
          <a:xfrm>
            <a:off x="5240496" y="4014010"/>
            <a:ext cx="3186982" cy="1829742"/>
          </a:xfrm>
          <a:prstGeom prst="roundRect">
            <a:avLst/>
          </a:prstGeom>
          <a:solidFill>
            <a:srgbClr val="ECF8F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تَدَرَّبْتُ عَلى ٱسْتِعْمالِ </a:t>
            </a:r>
            <a:r>
              <a:rPr lang="ar-MA" sz="2400" b="1" kern="0" dirty="0">
                <a:solidFill>
                  <a:srgbClr val="424D7C"/>
                </a:solidFill>
                <a:latin typeface="Microsoft Uighur" panose="02000000000000000000" pitchFamily="2" charset="-78"/>
                <a:ea typeface="Microsoft Himalaya" panose="01010100010101010101" pitchFamily="2" charset="0"/>
                <a:cs typeface="Microsoft Uighur" panose="02000000000000000000" pitchFamily="2" charset="-78"/>
              </a:rPr>
              <a:t>ٱسْتْراتيجِيَّةِ </a:t>
            </a:r>
            <a:r>
              <a:rPr lang="ar-MA" sz="2400" b="1" kern="0" dirty="0" err="1">
                <a:solidFill>
                  <a:srgbClr val="424D7C"/>
                </a:solidFill>
                <a:latin typeface="Microsoft Uighur" panose="02000000000000000000" pitchFamily="2" charset="-78"/>
                <a:ea typeface="Microsoft Himalaya" panose="01010100010101010101" pitchFamily="2" charset="0"/>
                <a:cs typeface="Microsoft Uighur" panose="02000000000000000000" pitchFamily="2" charset="-78"/>
              </a:rPr>
              <a:t>ٱلاِشْتِقاقِ</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 لِإِنْتاجِ مُفْرَداتٍ جَديدَةٍ.</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2400" b="1" kern="0" dirty="0">
                <a:solidFill>
                  <a:srgbClr val="424D7C"/>
                </a:solidFill>
                <a:latin typeface="Microsoft Uighur" panose="02000000000000000000" pitchFamily="2" charset="-78"/>
                <a:ea typeface="Microsoft Himalaya" panose="01010100010101010101" pitchFamily="2" charset="0"/>
                <a:cs typeface="Microsoft Uighur" panose="02000000000000000000" pitchFamily="2" charset="-78"/>
              </a:rPr>
              <a:t>تَدَرَّبْتُ عَلى ٱسْتِعْمالِ أُسْلوبِ ٱلشَّرْحِ وَ </a:t>
            </a:r>
            <a:r>
              <a:rPr lang="ar-MA" sz="2400" b="1" kern="0" dirty="0" err="1">
                <a:solidFill>
                  <a:srgbClr val="424D7C"/>
                </a:solidFill>
                <a:latin typeface="Microsoft Uighur" panose="02000000000000000000" pitchFamily="2" charset="-78"/>
                <a:ea typeface="Microsoft Himalaya" panose="01010100010101010101" pitchFamily="2" charset="0"/>
                <a:cs typeface="Microsoft Uighur" panose="02000000000000000000" pitchFamily="2" charset="-78"/>
              </a:rPr>
              <a:t>ٱلتَّفْسيرِ</a:t>
            </a:r>
            <a:r>
              <a:rPr lang="ar-MA" sz="2400" b="1" kern="0" dirty="0">
                <a:solidFill>
                  <a:srgbClr val="424D7C"/>
                </a:solidFill>
                <a:latin typeface="Microsoft Uighur" panose="02000000000000000000" pitchFamily="2" charset="-78"/>
                <a:ea typeface="Microsoft Himalaya" panose="01010100010101010101" pitchFamily="2" charset="0"/>
                <a:cs typeface="Microsoft Uighur" panose="02000000000000000000" pitchFamily="2" charset="-78"/>
              </a:rPr>
              <a:t> وَ صِيَغِهِ.</a:t>
            </a:r>
            <a:endPar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C11D153C-812F-375D-5D40-A4A3E886E4CC}"/>
              </a:ext>
            </a:extLst>
          </p:cNvPr>
          <p:cNvSpPr/>
          <p:nvPr/>
        </p:nvSpPr>
        <p:spPr>
          <a:xfrm>
            <a:off x="843877" y="4014010"/>
            <a:ext cx="3186982" cy="1584000"/>
          </a:xfrm>
          <a:prstGeom prst="roundRect">
            <a:avLst/>
          </a:prstGeom>
          <a:solidFill>
            <a:srgbClr val="ECF8F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تَدَرَّبْتُ عَلى أَخْذِ ٱلْكَلِمَةِ وَ ٱلتَّحَدُّثِ بِٱسْتِرْسالٍ.</a:t>
            </a:r>
          </a:p>
        </p:txBody>
      </p:sp>
      <p:cxnSp>
        <p:nvCxnSpPr>
          <p:cNvPr id="11" name="Connecteur droit avec flèche 10">
            <a:extLst>
              <a:ext uri="{FF2B5EF4-FFF2-40B4-BE49-F238E27FC236}">
                <a16:creationId xmlns:a16="http://schemas.microsoft.com/office/drawing/2014/main" id="{8C1CA9B3-85A3-DB63-B45C-F24D3A2A5C81}"/>
              </a:ext>
            </a:extLst>
          </p:cNvPr>
          <p:cNvCxnSpPr>
            <a:cxnSpLocks/>
            <a:stCxn id="12" idx="3"/>
            <a:endCxn id="10" idx="0"/>
          </p:cNvCxnSpPr>
          <p:nvPr/>
        </p:nvCxnSpPr>
        <p:spPr>
          <a:xfrm flipH="1">
            <a:off x="2437368" y="3221314"/>
            <a:ext cx="1579867" cy="792696"/>
          </a:xfrm>
          <a:prstGeom prst="straightConnector1">
            <a:avLst/>
          </a:prstGeom>
          <a:noFill/>
          <a:ln w="38100" cap="rnd" cmpd="sng" algn="ctr">
            <a:solidFill>
              <a:srgbClr val="106585"/>
            </a:solidFill>
            <a:prstDash val="solid"/>
            <a:miter lim="800000"/>
            <a:tailEnd type="stealth"/>
          </a:ln>
          <a:effectLst/>
        </p:spPr>
      </p:cxnSp>
      <p:sp>
        <p:nvSpPr>
          <p:cNvPr id="12" name="Ellipse 11">
            <a:extLst>
              <a:ext uri="{FF2B5EF4-FFF2-40B4-BE49-F238E27FC236}">
                <a16:creationId xmlns:a16="http://schemas.microsoft.com/office/drawing/2014/main" id="{957758D0-3534-14B8-2C10-6910D30A616D}"/>
              </a:ext>
            </a:extLst>
          </p:cNvPr>
          <p:cNvSpPr/>
          <p:nvPr/>
        </p:nvSpPr>
        <p:spPr>
          <a:xfrm>
            <a:off x="3763819" y="1744300"/>
            <a:ext cx="1730430" cy="1730430"/>
          </a:xfrm>
          <a:prstGeom prst="ellipse">
            <a:avLst/>
          </a:prstGeom>
          <a:solidFill>
            <a:schemeClr val="accent1">
              <a:lumMod val="20000"/>
              <a:lumOff val="80000"/>
            </a:schemeClr>
          </a:solidFill>
          <a:ln w="19050">
            <a:solidFill>
              <a:srgbClr val="424D7C"/>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في هَذِهِ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ٱلْحِصَّةِ</a:t>
            </a:r>
            <a:endPar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3" name="Espace réservé pour une image  2" descr="Une image contenant habits, illustration, clipart, Dessin animé&#10;&#10;Le contenu généré par l’IA peut être incorrect.">
            <a:extLst>
              <a:ext uri="{FF2B5EF4-FFF2-40B4-BE49-F238E27FC236}">
                <a16:creationId xmlns:a16="http://schemas.microsoft.com/office/drawing/2014/main" id="{61DBB6B1-2CBE-B2D8-CB4F-89F6882AC0A9}"/>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6" name="Rectangle : coins arrondis 5">
            <a:extLst>
              <a:ext uri="{FF2B5EF4-FFF2-40B4-BE49-F238E27FC236}">
                <a16:creationId xmlns:a16="http://schemas.microsoft.com/office/drawing/2014/main" id="{DFEED3BB-7DEE-9C4D-96E7-07FA81BDE7FE}"/>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2D739995-0285-1FF8-AD4E-A147CE89170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D668C"/>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D668C"/>
                </a:solidFill>
                <a:effectLst/>
                <a:uLnTx/>
                <a:uFillTx/>
                <a:latin typeface="Microsoft Uighur" panose="02000000000000000000" pitchFamily="2" charset="-78"/>
                <a:cs typeface="Microsoft Uighur" panose="02000000000000000000" pitchFamily="2" charset="-78"/>
              </a:rPr>
              <a:t> </a:t>
            </a:r>
            <a:r>
              <a:rPr lang="ar-MA" sz="2000" b="1" dirty="0">
                <a:solidFill>
                  <a:srgbClr val="5D668C"/>
                </a:solidFill>
                <a:latin typeface="Microsoft Uighur" panose="02000000000000000000" pitchFamily="2" charset="-78"/>
                <a:cs typeface="Microsoft Uighur" panose="02000000000000000000" pitchFamily="2" charset="-78"/>
              </a:rPr>
              <a:t>الحــصة</a:t>
            </a:r>
          </a:p>
        </p:txBody>
      </p:sp>
      <p:sp>
        <p:nvSpPr>
          <p:cNvPr id="16" name="Rectangle 15">
            <a:extLst>
              <a:ext uri="{FF2B5EF4-FFF2-40B4-BE49-F238E27FC236}">
                <a16:creationId xmlns:a16="http://schemas.microsoft.com/office/drawing/2014/main" id="{7869A904-7F49-020D-9371-5F039D0F371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969DB4"/>
                </a:solidFill>
                <a:latin typeface="Microsoft Uighur" panose="02000000000000000000" pitchFamily="2" charset="-78"/>
                <a:cs typeface="Microsoft Uighur" panose="02000000000000000000" pitchFamily="2" charset="-78"/>
              </a:rPr>
              <a:t>تحدث</a:t>
            </a:r>
            <a:endParaRPr lang="ar-MA" sz="2400" b="1" dirty="0">
              <a:solidFill>
                <a:srgbClr val="969DB4"/>
              </a:solidFill>
              <a:latin typeface="Microsoft Uighur" panose="02000000000000000000" pitchFamily="2" charset="-78"/>
              <a:cs typeface="Microsoft Uighur" panose="02000000000000000000" pitchFamily="2" charset="-78"/>
            </a:endParaRPr>
          </a:p>
        </p:txBody>
      </p:sp>
      <p:sp>
        <p:nvSpPr>
          <p:cNvPr id="17" name="Rectangle 16">
            <a:extLst>
              <a:ext uri="{FF2B5EF4-FFF2-40B4-BE49-F238E27FC236}">
                <a16:creationId xmlns:a16="http://schemas.microsoft.com/office/drawing/2014/main" id="{12EAA9B0-4BB0-8CAF-A8B4-2B3445BBE358}"/>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9299B1"/>
                </a:solidFill>
                <a:latin typeface="Microsoft Uighur" panose="02000000000000000000" pitchFamily="2" charset="-78"/>
                <a:cs typeface="Microsoft Uighur" panose="02000000000000000000" pitchFamily="2" charset="-78"/>
              </a:rPr>
              <a:t>معجم و أساليب</a:t>
            </a:r>
            <a:endParaRPr lang="ar-MA" sz="2400" b="1" dirty="0">
              <a:solidFill>
                <a:srgbClr val="9299B1"/>
              </a:solidFill>
              <a:latin typeface="Microsoft Uighur" panose="02000000000000000000" pitchFamily="2" charset="-78"/>
              <a:cs typeface="Microsoft Uighur" panose="02000000000000000000" pitchFamily="2" charset="-78"/>
            </a:endParaRPr>
          </a:p>
        </p:txBody>
      </p:sp>
      <p:sp>
        <p:nvSpPr>
          <p:cNvPr id="18" name="Rectangle 17">
            <a:extLst>
              <a:ext uri="{FF2B5EF4-FFF2-40B4-BE49-F238E27FC236}">
                <a16:creationId xmlns:a16="http://schemas.microsoft.com/office/drawing/2014/main" id="{E925558B-A11B-FF07-C4D7-2323A36EBAE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19" name="Google Shape;1246;p5">
            <a:extLst>
              <a:ext uri="{FF2B5EF4-FFF2-40B4-BE49-F238E27FC236}">
                <a16:creationId xmlns:a16="http://schemas.microsoft.com/office/drawing/2014/main" id="{8761469D-5896-1062-98D0-76FB15A70AD0}"/>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21" name="Google Shape;1245;p5">
            <a:extLst>
              <a:ext uri="{FF2B5EF4-FFF2-40B4-BE49-F238E27FC236}">
                <a16:creationId xmlns:a16="http://schemas.microsoft.com/office/drawing/2014/main" id="{73F6F7F9-6B1E-6DB9-8B80-1B8C8E0F15F5}"/>
              </a:ext>
            </a:extLst>
          </p:cNvPr>
          <p:cNvPicPr preferRelativeResize="0"/>
          <p:nvPr/>
        </p:nvPicPr>
        <p:blipFill rotWithShape="1">
          <a:blip r:embed="rId4">
            <a:alphaModFix/>
          </a:blip>
          <a:srcRect/>
          <a:stretch/>
        </p:blipFill>
        <p:spPr>
          <a:xfrm>
            <a:off x="3900297" y="136738"/>
            <a:ext cx="278069" cy="278069"/>
          </a:xfrm>
          <a:prstGeom prst="rect">
            <a:avLst/>
          </a:prstGeom>
          <a:noFill/>
          <a:ln>
            <a:noFill/>
          </a:ln>
        </p:spPr>
      </p:pic>
      <p:pic>
        <p:nvPicPr>
          <p:cNvPr id="22" name="Google Shape;1244;p5">
            <a:extLst>
              <a:ext uri="{FF2B5EF4-FFF2-40B4-BE49-F238E27FC236}">
                <a16:creationId xmlns:a16="http://schemas.microsoft.com/office/drawing/2014/main" id="{A10BAF70-E502-E117-79DE-B2099743B939}"/>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25" name="Image 24">
            <a:extLst>
              <a:ext uri="{FF2B5EF4-FFF2-40B4-BE49-F238E27FC236}">
                <a16:creationId xmlns:a16="http://schemas.microsoft.com/office/drawing/2014/main" id="{9362C60E-A316-E64D-2BD3-52F2E9DCC242}"/>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878907518"/>
      </p:ext>
    </p:extLst>
  </p:cSld>
  <p:clrMapOvr>
    <a:masterClrMapping/>
  </p:clrMapOvr>
  <p:transition spd="slow">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4AFFB-64FC-0394-75D3-DFE12EA35B4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6A9FE41-FCEC-58D2-E328-6DB62420CAC3}"/>
              </a:ext>
            </a:extLst>
          </p:cNvPr>
          <p:cNvSpPr>
            <a:spLocks noGrp="1"/>
          </p:cNvSpPr>
          <p:nvPr>
            <p:ph type="title"/>
          </p:nvPr>
        </p:nvSpPr>
        <p:spPr/>
        <p:txBody>
          <a:bodyPr>
            <a:normAutofit/>
          </a:bodyPr>
          <a:lstStyle/>
          <a:p>
            <a:r>
              <a:rPr lang="ar-MA" sz="1800" dirty="0"/>
              <a:t>إلى اللقاء في الحصة القادمة</a:t>
            </a:r>
            <a:endParaRPr lang="fr-MA" sz="1800" dirty="0"/>
          </a:p>
        </p:txBody>
      </p:sp>
      <p:pic>
        <p:nvPicPr>
          <p:cNvPr id="4" name="اختتام الحصة4">
            <a:hlinkClick r:id="" action="ppaction://media"/>
            <a:extLst>
              <a:ext uri="{FF2B5EF4-FFF2-40B4-BE49-F238E27FC236}">
                <a16:creationId xmlns:a16="http://schemas.microsoft.com/office/drawing/2014/main" id="{FA24FC49-9005-7F37-9C74-F3ED635E91D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76706" y="1925518"/>
            <a:ext cx="8190587" cy="4607205"/>
          </a:xfrm>
          <a:prstGeom prst="rect">
            <a:avLst/>
          </a:prstGeom>
        </p:spPr>
      </p:pic>
      <p:sp>
        <p:nvSpPr>
          <p:cNvPr id="5" name="Rectangle : coins arrondis 4">
            <a:extLst>
              <a:ext uri="{FF2B5EF4-FFF2-40B4-BE49-F238E27FC236}">
                <a16:creationId xmlns:a16="http://schemas.microsoft.com/office/drawing/2014/main" id="{DF48D421-660D-B6F8-0E90-BECA28854E41}"/>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0" name="Rectangle 9">
            <a:extLst>
              <a:ext uri="{FF2B5EF4-FFF2-40B4-BE49-F238E27FC236}">
                <a16:creationId xmlns:a16="http://schemas.microsoft.com/office/drawing/2014/main" id="{3ABB112B-3BE5-73E7-1F02-8F4129D45AE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D668C"/>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D668C"/>
                </a:solidFill>
                <a:effectLst/>
                <a:uLnTx/>
                <a:uFillTx/>
                <a:latin typeface="Microsoft Uighur" panose="02000000000000000000" pitchFamily="2" charset="-78"/>
                <a:cs typeface="Microsoft Uighur" panose="02000000000000000000" pitchFamily="2" charset="-78"/>
              </a:rPr>
              <a:t> </a:t>
            </a:r>
            <a:r>
              <a:rPr lang="ar-MA" sz="2000" b="1" dirty="0">
                <a:solidFill>
                  <a:srgbClr val="5D668C"/>
                </a:solidFill>
                <a:latin typeface="Microsoft Uighur" panose="02000000000000000000" pitchFamily="2" charset="-78"/>
                <a:cs typeface="Microsoft Uighur" panose="02000000000000000000" pitchFamily="2" charset="-78"/>
              </a:rPr>
              <a:t>الحــصة</a:t>
            </a:r>
          </a:p>
        </p:txBody>
      </p:sp>
      <p:sp>
        <p:nvSpPr>
          <p:cNvPr id="11" name="Rectangle 10">
            <a:extLst>
              <a:ext uri="{FF2B5EF4-FFF2-40B4-BE49-F238E27FC236}">
                <a16:creationId xmlns:a16="http://schemas.microsoft.com/office/drawing/2014/main" id="{1D20CCA8-0C16-3FF5-DC22-995214DAD03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969DB4"/>
                </a:solidFill>
                <a:latin typeface="Microsoft Uighur" panose="02000000000000000000" pitchFamily="2" charset="-78"/>
                <a:cs typeface="Microsoft Uighur" panose="02000000000000000000" pitchFamily="2" charset="-78"/>
              </a:rPr>
              <a:t>تحدث</a:t>
            </a:r>
            <a:endParaRPr lang="ar-MA" sz="2400" b="1" dirty="0">
              <a:solidFill>
                <a:srgbClr val="969DB4"/>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1BB203BD-240C-5396-0708-EDF610CD42A9}"/>
              </a:ext>
            </a:extLst>
          </p:cNvPr>
          <p:cNvSpPr>
            <a:spLocks/>
          </p:cNvSpPr>
          <p:nvPr/>
        </p:nvSpPr>
        <p:spPr>
          <a:xfrm>
            <a:off x="4358052"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9299B1"/>
                </a:solidFill>
                <a:latin typeface="Microsoft Uighur" panose="02000000000000000000" pitchFamily="2" charset="-78"/>
                <a:cs typeface="Microsoft Uighur" panose="02000000000000000000" pitchFamily="2" charset="-78"/>
              </a:rPr>
              <a:t>معجم و أساليب</a:t>
            </a:r>
            <a:endParaRPr lang="ar-MA" sz="2400" b="1" dirty="0">
              <a:solidFill>
                <a:srgbClr val="9299B1"/>
              </a:solidFill>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58DCF60C-7AD8-AD69-04A2-D21C7173C4E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969CB4"/>
                </a:solidFill>
                <a:latin typeface="Microsoft Uighur" panose="02000000000000000000" pitchFamily="2" charset="-78"/>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9E66A211-A0C3-9C5D-9A49-0EBE6C01A81F}"/>
              </a:ext>
            </a:extLst>
          </p:cNvPr>
          <p:cNvPicPr preferRelativeResize="0"/>
          <p:nvPr/>
        </p:nvPicPr>
        <p:blipFill rotWithShape="1">
          <a:blip r:embed="rId5">
            <a:alphaModFix amt="20000"/>
          </a:blip>
          <a:srcRect/>
          <a:stretch/>
        </p:blipFill>
        <p:spPr>
          <a:xfrm>
            <a:off x="2153545" y="146613"/>
            <a:ext cx="278069" cy="278069"/>
          </a:xfrm>
          <a:prstGeom prst="rect">
            <a:avLst/>
          </a:prstGeom>
          <a:noFill/>
          <a:ln>
            <a:noFill/>
          </a:ln>
        </p:spPr>
      </p:pic>
      <p:pic>
        <p:nvPicPr>
          <p:cNvPr id="16" name="Google Shape;1245;p5">
            <a:extLst>
              <a:ext uri="{FF2B5EF4-FFF2-40B4-BE49-F238E27FC236}">
                <a16:creationId xmlns:a16="http://schemas.microsoft.com/office/drawing/2014/main" id="{1AF9EF78-874A-77A8-62B7-4C195101B64D}"/>
              </a:ext>
            </a:extLst>
          </p:cNvPr>
          <p:cNvPicPr preferRelativeResize="0"/>
          <p:nvPr/>
        </p:nvPicPr>
        <p:blipFill rotWithShape="1">
          <a:blip r:embed="rId6">
            <a:alphaModFix/>
          </a:blip>
          <a:srcRect/>
          <a:stretch/>
        </p:blipFill>
        <p:spPr>
          <a:xfrm>
            <a:off x="3900297" y="136738"/>
            <a:ext cx="278069" cy="278069"/>
          </a:xfrm>
          <a:prstGeom prst="rect">
            <a:avLst/>
          </a:prstGeom>
          <a:noFill/>
          <a:ln>
            <a:noFill/>
          </a:ln>
        </p:spPr>
      </p:pic>
      <p:pic>
        <p:nvPicPr>
          <p:cNvPr id="17" name="Google Shape;1244;p5">
            <a:extLst>
              <a:ext uri="{FF2B5EF4-FFF2-40B4-BE49-F238E27FC236}">
                <a16:creationId xmlns:a16="http://schemas.microsoft.com/office/drawing/2014/main" id="{452B7701-8CFA-4667-7751-6C0D2281DF5C}"/>
              </a:ext>
            </a:extLst>
          </p:cNvPr>
          <p:cNvPicPr preferRelativeResize="0"/>
          <p:nvPr/>
        </p:nvPicPr>
        <p:blipFill rotWithShape="1">
          <a:blip r:embed="rId7">
            <a:alphaModFix amt="20000"/>
          </a:blip>
          <a:srcRect/>
          <a:stretch/>
        </p:blipFill>
        <p:spPr>
          <a:xfrm>
            <a:off x="5619515" y="136738"/>
            <a:ext cx="278069" cy="278069"/>
          </a:xfrm>
          <a:prstGeom prst="rect">
            <a:avLst/>
          </a:prstGeom>
          <a:noFill/>
          <a:ln>
            <a:noFill/>
          </a:ln>
        </p:spPr>
      </p:pic>
      <p:pic>
        <p:nvPicPr>
          <p:cNvPr id="18" name="Image 17">
            <a:extLst>
              <a:ext uri="{FF2B5EF4-FFF2-40B4-BE49-F238E27FC236}">
                <a16:creationId xmlns:a16="http://schemas.microsoft.com/office/drawing/2014/main" id="{F06CBD33-8C67-67F0-E212-6CE14F663244}"/>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9" name="Espace réservé pour une image  8" descr="Une image contenant clipart, dessin humoristique, habits, illustration&#10;&#10;Le contenu généré par l’IA peut être incorrect.">
            <a:extLst>
              <a:ext uri="{FF2B5EF4-FFF2-40B4-BE49-F238E27FC236}">
                <a16:creationId xmlns:a16="http://schemas.microsoft.com/office/drawing/2014/main" id="{C7D28F63-FA22-7FA2-5DCD-723D618CB642}"/>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13542303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D18A7-87A3-C4B5-055E-8D4FE551C859}"/>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B1D06CF6-EDC2-BE43-3F91-E4561D9DB8CC}"/>
              </a:ext>
            </a:extLst>
          </p:cNvPr>
          <p:cNvSpPr txBox="1"/>
          <p:nvPr/>
        </p:nvSpPr>
        <p:spPr>
          <a:xfrm>
            <a:off x="1787235" y="4383843"/>
            <a:ext cx="4822737" cy="1508105"/>
          </a:xfrm>
          <a:prstGeom prst="rect">
            <a:avLst/>
          </a:prstGeom>
          <a:noFill/>
        </p:spPr>
        <p:txBody>
          <a:bodyPr wrap="square" rtlCol="0">
            <a:spAutoFit/>
          </a:bodyPr>
          <a:lstStyle/>
          <a:p>
            <a:pPr marL="342900" marR="0" lvl="0" indent="-342900" algn="r" defTabSz="914400" rtl="1" eaLnBrk="1" fontAlgn="auto" latinLnBrk="0" hangingPunct="1">
              <a:lnSpc>
                <a:spcPct val="150000"/>
              </a:lnSpc>
              <a:spcBef>
                <a:spcPts val="0"/>
              </a:spcBef>
              <a:spcAft>
                <a:spcPts val="0"/>
              </a:spcAft>
              <a:buClrTx/>
              <a:buSzTx/>
              <a:buFont typeface="Arial" panose="020B0604020202020204" pitchFamily="34" charset="0"/>
              <a:buChar char="•"/>
              <a:tabLst>
                <a:tab pos="6902450" algn="l"/>
              </a:tabLst>
              <a:defRPr/>
            </a:pPr>
            <a:r>
              <a:rPr kumimoji="0" lang="ar-MA" sz="3200" b="1" i="0" u="none" strike="noStrike" kern="1200" cap="none" spc="0" normalizeH="0" baseline="0" noProof="0" dirty="0">
                <a:ln>
                  <a:noFill/>
                </a:ln>
                <a:solidFill>
                  <a:schemeClr val="bg1">
                    <a:lumMod val="75000"/>
                  </a:schemeClr>
                </a:solidFill>
                <a:effectLst/>
                <a:uLnTx/>
                <a:uFillTx/>
                <a:latin typeface="Microsoft Uighur" panose="02000000000000000000" pitchFamily="2" charset="-78"/>
                <a:ea typeface="+mn-ea"/>
                <a:cs typeface="Microsoft Uighur" panose="02000000000000000000" pitchFamily="2" charset="-78"/>
                <a:sym typeface="Arial"/>
              </a:rPr>
              <a:t>الطلاقة</a:t>
            </a:r>
            <a:r>
              <a:rPr kumimoji="0" lang="fr-MA" sz="3200" b="1" i="0" u="none" strike="noStrike" kern="1200" cap="none" spc="0" normalizeH="0" baseline="0" noProof="0" dirty="0">
                <a:ln>
                  <a:noFill/>
                </a:ln>
                <a:solidFill>
                  <a:schemeClr val="bg1">
                    <a:lumMod val="75000"/>
                  </a:schemeClr>
                </a:solidFill>
                <a:effectLst/>
                <a:uLnTx/>
                <a:uFillTx/>
                <a:latin typeface="Microsoft Uighur" panose="02000000000000000000" pitchFamily="2" charset="-78"/>
                <a:ea typeface="+mn-ea"/>
                <a:cs typeface="Microsoft Uighur" panose="02000000000000000000" pitchFamily="2" charset="-78"/>
                <a:sym typeface="Arial"/>
              </a:rPr>
              <a:t>(LF) </a:t>
            </a:r>
            <a:r>
              <a:rPr kumimoji="0" lang="ar-MA" sz="3200" b="1" i="0" u="none" strike="noStrike" kern="1200" cap="none" spc="0" normalizeH="0" baseline="0" noProof="0" dirty="0">
                <a:ln>
                  <a:noFill/>
                </a:ln>
                <a:solidFill>
                  <a:schemeClr val="bg1">
                    <a:lumMod val="75000"/>
                  </a:schemeClr>
                </a:solidFill>
                <a:effectLst/>
                <a:uLnTx/>
                <a:uFillTx/>
                <a:latin typeface="Microsoft Uighur" panose="02000000000000000000" pitchFamily="2" charset="-78"/>
                <a:ea typeface="+mn-ea"/>
                <a:cs typeface="Microsoft Uighur" panose="02000000000000000000" pitchFamily="2" charset="-78"/>
                <a:sym typeface="Arial"/>
              </a:rPr>
              <a:t>:       الأسبوع الرابع</a:t>
            </a:r>
          </a:p>
          <a:p>
            <a:pPr marL="342900" marR="0" lvl="0" indent="-342900" algn="r" defTabSz="914400" rtl="1" eaLnBrk="1" fontAlgn="auto" latinLnBrk="0" hangingPunct="1">
              <a:lnSpc>
                <a:spcPct val="150000"/>
              </a:lnSpc>
              <a:spcBef>
                <a:spcPts val="0"/>
              </a:spcBef>
              <a:spcAft>
                <a:spcPts val="0"/>
              </a:spcAft>
              <a:buClrTx/>
              <a:buSzTx/>
              <a:buFont typeface="Arial" panose="020B0604020202020204" pitchFamily="34" charset="0"/>
              <a:buChar char="•"/>
              <a:tabLst>
                <a:tab pos="6902450" algn="l"/>
              </a:tabLst>
              <a:defRPr/>
            </a:pP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التحدث</a:t>
            </a: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 (</a:t>
            </a:r>
            <a:r>
              <a:rPr kumimoji="0" lang="f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(PO</a:t>
            </a: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الأسبوع الخامس</a:t>
            </a:r>
          </a:p>
        </p:txBody>
      </p:sp>
      <p:sp>
        <p:nvSpPr>
          <p:cNvPr id="4" name="Titre 1">
            <a:extLst>
              <a:ext uri="{FF2B5EF4-FFF2-40B4-BE49-F238E27FC236}">
                <a16:creationId xmlns:a16="http://schemas.microsoft.com/office/drawing/2014/main" id="{8E82B488-F734-EF09-B512-EAE566305D23}"/>
              </a:ext>
            </a:extLst>
          </p:cNvPr>
          <p:cNvSpPr txBox="1">
            <a:spLocks/>
          </p:cNvSpPr>
          <p:nvPr/>
        </p:nvSpPr>
        <p:spPr>
          <a:xfrm>
            <a:off x="415636" y="3069000"/>
            <a:ext cx="8099714"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002060"/>
                </a:solidFill>
                <a:effectLst/>
                <a:uLnTx/>
                <a:uFillTx/>
                <a:latin typeface="Microsoft Uighur" panose="02000000000000000000" pitchFamily="2" charset="-78"/>
                <a:ea typeface="+mj-ea"/>
                <a:cs typeface="Microsoft Uighur" panose="02000000000000000000" pitchFamily="2" charset="-78"/>
                <a:sym typeface="Arial"/>
              </a:rPr>
              <a:t>تقويم الشق الشفهي من المراقبة المستمرة للمرحلة الرابعة</a:t>
            </a:r>
          </a:p>
        </p:txBody>
      </p:sp>
    </p:spTree>
    <p:extLst>
      <p:ext uri="{BB962C8B-B14F-4D97-AF65-F5344CB8AC3E}">
        <p14:creationId xmlns:p14="http://schemas.microsoft.com/office/powerpoint/2010/main" val="3774509463"/>
      </p:ext>
    </p:extLst>
  </p:cSld>
  <p:clrMapOvr>
    <a:masterClrMapping/>
  </p:clrMapOvr>
  <p:transition spd="slow">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D36C4-D42A-6F31-3503-8C6A330F6030}"/>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AC8D30AA-AD87-F9DE-0C7E-3AC051737035}"/>
              </a:ext>
            </a:extLst>
          </p:cNvPr>
          <p:cNvSpPr txBox="1"/>
          <p:nvPr/>
        </p:nvSpPr>
        <p:spPr>
          <a:xfrm>
            <a:off x="894495" y="3290523"/>
            <a:ext cx="7500483" cy="677943"/>
          </a:xfrm>
          <a:prstGeom prst="rect">
            <a:avLst/>
          </a:prstGeom>
        </p:spPr>
        <p:txBody>
          <a:bodyPr wrap="square" lIns="0" tIns="0" rIns="0" bIns="0" rtlCol="0" anchor="t">
            <a:spAutoFit/>
          </a:bodyPr>
          <a:lstStyle/>
          <a:p>
            <a:pPr marL="0" marR="0" lvl="0" indent="0" algn="ctr" defTabSz="457200" rtl="1" eaLnBrk="1" fontAlgn="auto" latinLnBrk="0" hangingPunct="1">
              <a:lnSpc>
                <a:spcPts val="5486"/>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تقويم التحدث </a:t>
            </a:r>
            <a:r>
              <a:rPr kumimoji="0" lang="fr-FR"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PO</a:t>
            </a:r>
            <a:endParaRPr kumimoji="0" lang="ar-MA"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748424111"/>
      </p:ext>
    </p:extLst>
  </p:cSld>
  <p:clrMapOvr>
    <a:masterClrMapping/>
  </p:clrMapOvr>
  <p:transition spd="slow">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87A48-27CF-8F54-ABA3-666C141A5D19}"/>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FE985E3-65AF-3CA0-76C6-AE502C83ADBD}"/>
              </a:ext>
            </a:extLst>
          </p:cNvPr>
          <p:cNvSpPr>
            <a:spLocks noGrp="1"/>
          </p:cNvSpPr>
          <p:nvPr>
            <p:ph type="title"/>
          </p:nvPr>
        </p:nvSpPr>
        <p:spPr>
          <a:xfrm>
            <a:off x="278911" y="697797"/>
            <a:ext cx="7886700" cy="720000"/>
          </a:xfrm>
        </p:spPr>
        <p:txBody>
          <a:bodyPr>
            <a:normAutofit/>
          </a:bodyPr>
          <a:lstStyle/>
          <a:p>
            <a:r>
              <a:rPr lang="ar-MA" sz="4400" dirty="0">
                <a:latin typeface="Microsoft Uighur" panose="02000000000000000000" pitchFamily="2" charset="-78"/>
                <a:cs typeface="Microsoft Uighur" panose="02000000000000000000" pitchFamily="2" charset="-78"/>
              </a:rPr>
              <a:t>دليل التمرير- مهارة الإنتاج الشفهي-</a:t>
            </a:r>
          </a:p>
        </p:txBody>
      </p:sp>
      <p:sp>
        <p:nvSpPr>
          <p:cNvPr id="2" name="ZoneTexte 1">
            <a:extLst>
              <a:ext uri="{FF2B5EF4-FFF2-40B4-BE49-F238E27FC236}">
                <a16:creationId xmlns:a16="http://schemas.microsoft.com/office/drawing/2014/main" id="{76B4D047-BF68-5994-9EE4-C5042D7A7518}"/>
              </a:ext>
            </a:extLst>
          </p:cNvPr>
          <p:cNvSpPr txBox="1"/>
          <p:nvPr/>
        </p:nvSpPr>
        <p:spPr>
          <a:xfrm>
            <a:off x="470586" y="1185917"/>
            <a:ext cx="8202828" cy="5570756"/>
          </a:xfrm>
          <a:prstGeom prst="rect">
            <a:avLst/>
          </a:prstGeom>
          <a:noFill/>
        </p:spPr>
        <p:txBody>
          <a:bodyPr wrap="square" rtlCol="0">
            <a:spAutoFit/>
          </a:bodyPr>
          <a:lstStyle/>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تقويم التحدث طيلة أيام الأسبوع الخامس.</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يمرر الأستاذ وضعيتي التحدث لعدد محدود من المتعلمين يوميا طيلة الأسبوع الخامس  من المرحلة الرابعة حتى تتم تغطية جميع متعلمي القسم.</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فصل جهاز الحاسوب عن المسلاط  استعدادا للتمرير الفردي للطلاقة و التحدث؛</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عرض وضعيات التحدث الواردة ضمن الشرائح؛ يجتاز كل متعلم الوضعيتين معا. </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4. يقرأ الأستاذ(ة)  الوضعية على المتعلم(ة). يتأكد من فهمه للتعليمة ثم  ينصت لجوابه  في حدود دقيقة، ويدون النتيجة على البطاقة  الخاصة بتفريغ النتائج، بناء على معايير التحكم الواردة في شريحة التنقيط الخاص بكل وضعية؛</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5. يمنح المتعلم(ة) 30 ثانية لترتيب أفكاره قبل البدء في التحدث؛</a:t>
            </a:r>
          </a:p>
          <a:p>
            <a:pPr marL="269875" marR="0" lvl="0" indent="-269875" algn="just" defTabSz="457200" rtl="1" eaLnBrk="1" fontAlgn="auto" latinLnBrk="0" hangingPunct="1">
              <a:lnSpc>
                <a:spcPct val="100000"/>
              </a:lnSpc>
              <a:spcBef>
                <a:spcPts val="0"/>
              </a:spcBef>
              <a:spcAft>
                <a:spcPts val="0"/>
              </a:spcAft>
              <a:buClrTx/>
              <a:buSzTx/>
              <a:buFont typeface="+mj-lt"/>
              <a:buAutoNum type="arabicPeriod" startAt="6"/>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تنقيط التحدث وفق سلم تنقيط على 10؛ ( كل وضعية على 5 نقاط)</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7. يتم تسجيل النتيجة الإجمالية لكل متعلم في شبكة التفريغ فور انتهاء التحدث وفق معايير التصحيح؛، </a:t>
            </a:r>
            <a:endParaRPr kumimoji="0" lang="fr-FR"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endParaRP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ملاحظة : إذا كان المتعلم(ة)  مسترسلا في الإنتاج لا بأس من تجاوز المدة المخصصة له بقليل.</a:t>
            </a:r>
          </a:p>
        </p:txBody>
      </p:sp>
    </p:spTree>
    <p:extLst>
      <p:ext uri="{BB962C8B-B14F-4D97-AF65-F5344CB8AC3E}">
        <p14:creationId xmlns:p14="http://schemas.microsoft.com/office/powerpoint/2010/main" val="2970029554"/>
      </p:ext>
    </p:extLst>
  </p:cSld>
  <p:clrMapOvr>
    <a:masterClrMapping/>
  </p:clrMapOvr>
  <p:transition spd="slow">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7A593-F3DC-B928-F973-24B73F16E603}"/>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75CCDF10-CA63-F8AD-750E-A85F9E5A1935}"/>
              </a:ext>
            </a:extLst>
          </p:cNvPr>
          <p:cNvSpPr/>
          <p:nvPr/>
        </p:nvSpPr>
        <p:spPr>
          <a:xfrm flipH="1" flipV="1">
            <a:off x="2076258" y="843755"/>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ir Strip Arabic" panose="02000500000000000000" pitchFamily="2" charset="-78"/>
              <a:ea typeface="+mn-ea"/>
              <a:cs typeface="Air Strip Arabic" panose="02000500000000000000" pitchFamily="2" charset="-78"/>
            </a:endParaRPr>
          </a:p>
        </p:txBody>
      </p:sp>
      <p:sp>
        <p:nvSpPr>
          <p:cNvPr id="3" name="TextBox 9">
            <a:extLst>
              <a:ext uri="{FF2B5EF4-FFF2-40B4-BE49-F238E27FC236}">
                <a16:creationId xmlns:a16="http://schemas.microsoft.com/office/drawing/2014/main" id="{3D1F37FE-F165-FE84-965B-FB406EE8CA20}"/>
              </a:ext>
            </a:extLst>
          </p:cNvPr>
          <p:cNvSpPr txBox="1"/>
          <p:nvPr/>
        </p:nvSpPr>
        <p:spPr>
          <a:xfrm>
            <a:off x="2272863" y="951159"/>
            <a:ext cx="4357183" cy="317395"/>
          </a:xfrm>
          <a:prstGeom prst="rect">
            <a:avLst/>
          </a:prstGeom>
        </p:spPr>
        <p:txBody>
          <a:bodyPr wrap="square" lIns="0" tIns="0" rIns="0" bIns="0" rtlCol="0" anchor="t">
            <a:spAutoFit/>
          </a:bodyPr>
          <a:lstStyle/>
          <a:p>
            <a:pPr marL="0" marR="0" lvl="0" indent="0" algn="ctr" defTabSz="457200" rtl="0" eaLnBrk="1" fontAlgn="auto" latinLnBrk="0" hangingPunct="1">
              <a:lnSpc>
                <a:spcPts val="2075"/>
              </a:lnSpc>
              <a:spcBef>
                <a:spcPts val="0"/>
              </a:spcBef>
              <a:spcAft>
                <a:spcPts val="0"/>
              </a:spcAft>
              <a:buClrTx/>
              <a:buSzTx/>
              <a:buFontTx/>
              <a:buNone/>
              <a:tabLst/>
              <a:defRPr/>
            </a:pPr>
            <a:r>
              <a:rPr kumimoji="0" lang="ar-MA"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معايير تقويم التحدث</a:t>
            </a:r>
          </a:p>
        </p:txBody>
      </p:sp>
      <p:graphicFrame>
        <p:nvGraphicFramePr>
          <p:cNvPr id="2" name="Tableau 1">
            <a:extLst>
              <a:ext uri="{FF2B5EF4-FFF2-40B4-BE49-F238E27FC236}">
                <a16:creationId xmlns:a16="http://schemas.microsoft.com/office/drawing/2014/main" id="{12475DC2-9864-33F1-C0E6-AF956DD61CDE}"/>
              </a:ext>
            </a:extLst>
          </p:cNvPr>
          <p:cNvGraphicFramePr>
            <a:graphicFrameLocks noGrp="1"/>
          </p:cNvGraphicFramePr>
          <p:nvPr>
            <p:extLst>
              <p:ext uri="{D42A27DB-BD31-4B8C-83A1-F6EECF244321}">
                <p14:modId xmlns:p14="http://schemas.microsoft.com/office/powerpoint/2010/main" val="3402253424"/>
              </p:ext>
            </p:extLst>
          </p:nvPr>
        </p:nvGraphicFramePr>
        <p:xfrm>
          <a:off x="740832" y="1898755"/>
          <a:ext cx="7791493" cy="4352461"/>
        </p:xfrm>
        <a:graphic>
          <a:graphicData uri="http://schemas.openxmlformats.org/drawingml/2006/table">
            <a:tbl>
              <a:tblPr rtl="1" firstRow="1" firstCol="1" bandRow="1">
                <a:tableStyleId>{5C22544A-7EE6-4342-B048-85BDC9FD1C3A}</a:tableStyleId>
              </a:tblPr>
              <a:tblGrid>
                <a:gridCol w="2242853">
                  <a:extLst>
                    <a:ext uri="{9D8B030D-6E8A-4147-A177-3AD203B41FA5}">
                      <a16:colId xmlns:a16="http://schemas.microsoft.com/office/drawing/2014/main" val="4209966833"/>
                    </a:ext>
                  </a:extLst>
                </a:gridCol>
                <a:gridCol w="1059316">
                  <a:extLst>
                    <a:ext uri="{9D8B030D-6E8A-4147-A177-3AD203B41FA5}">
                      <a16:colId xmlns:a16="http://schemas.microsoft.com/office/drawing/2014/main" val="3038388749"/>
                    </a:ext>
                  </a:extLst>
                </a:gridCol>
                <a:gridCol w="2098857">
                  <a:extLst>
                    <a:ext uri="{9D8B030D-6E8A-4147-A177-3AD203B41FA5}">
                      <a16:colId xmlns:a16="http://schemas.microsoft.com/office/drawing/2014/main" val="3991547100"/>
                    </a:ext>
                  </a:extLst>
                </a:gridCol>
                <a:gridCol w="2390467">
                  <a:extLst>
                    <a:ext uri="{9D8B030D-6E8A-4147-A177-3AD203B41FA5}">
                      <a16:colId xmlns:a16="http://schemas.microsoft.com/office/drawing/2014/main" val="3605873352"/>
                    </a:ext>
                  </a:extLst>
                </a:gridCol>
              </a:tblGrid>
              <a:tr h="298493">
                <a:tc>
                  <a:txBody>
                    <a:bodyPr/>
                    <a:lstStyle/>
                    <a:p>
                      <a:pPr algn="ctr" rtl="1">
                        <a:lnSpc>
                          <a:spcPct val="107000"/>
                        </a:lnSpc>
                        <a:spcAft>
                          <a:spcPts val="800"/>
                        </a:spcAft>
                        <a:buNone/>
                      </a:pPr>
                      <a:r>
                        <a:rPr lang="ar-MA" sz="1300" dirty="0">
                          <a:effectLst/>
                        </a:rPr>
                        <a:t>الكفاية</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tc>
                  <a:txBody>
                    <a:bodyPr/>
                    <a:lstStyle/>
                    <a:p>
                      <a:pPr algn="ctr" rtl="1">
                        <a:lnSpc>
                          <a:spcPct val="107000"/>
                        </a:lnSpc>
                        <a:spcAft>
                          <a:spcPts val="800"/>
                        </a:spcAft>
                        <a:buNone/>
                      </a:pPr>
                      <a:r>
                        <a:rPr lang="ar-MA" sz="1300">
                          <a:effectLst/>
                        </a:rPr>
                        <a:t>رقم الوضعية</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tc>
                  <a:txBody>
                    <a:bodyPr/>
                    <a:lstStyle/>
                    <a:p>
                      <a:pPr algn="ctr" rtl="1">
                        <a:lnSpc>
                          <a:spcPct val="107000"/>
                        </a:lnSpc>
                        <a:spcAft>
                          <a:spcPts val="800"/>
                        </a:spcAft>
                        <a:buNone/>
                      </a:pPr>
                      <a:r>
                        <a:rPr lang="ar-MA" sz="1300">
                          <a:effectLst/>
                        </a:rPr>
                        <a:t>المعايير</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ctr" rtl="1">
                        <a:lnSpc>
                          <a:spcPct val="107000"/>
                        </a:lnSpc>
                        <a:spcAft>
                          <a:spcPts val="800"/>
                        </a:spcAft>
                        <a:buNone/>
                      </a:pPr>
                      <a:r>
                        <a:rPr lang="ar-MA" sz="1300">
                          <a:effectLst/>
                        </a:rPr>
                        <a:t>التنقيط</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extLst>
                  <a:ext uri="{0D108BD9-81ED-4DB2-BD59-A6C34878D82A}">
                    <a16:rowId xmlns:a16="http://schemas.microsoft.com/office/drawing/2014/main" val="3153920019"/>
                  </a:ext>
                </a:extLst>
              </a:tr>
              <a:tr h="1495562">
                <a:tc>
                  <a:txBody>
                    <a:bodyPr/>
                    <a:lstStyle/>
                    <a:p>
                      <a:pPr algn="ctr" rtl="1">
                        <a:lnSpc>
                          <a:spcPct val="107000"/>
                        </a:lnSpc>
                        <a:spcAft>
                          <a:spcPts val="800"/>
                        </a:spcAft>
                        <a:buNone/>
                        <a:tabLst>
                          <a:tab pos="1993900" algn="r"/>
                        </a:tabLst>
                      </a:pPr>
                      <a:r>
                        <a:rPr lang="fr-FR" sz="1200" dirty="0">
                          <a:effectLst/>
                        </a:rPr>
                        <a:t>PO2</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ctr" rtl="1">
                        <a:lnSpc>
                          <a:spcPct val="107000"/>
                        </a:lnSpc>
                        <a:spcAft>
                          <a:spcPts val="800"/>
                        </a:spcAft>
                        <a:buNone/>
                        <a:tabLst>
                          <a:tab pos="1993900" algn="r"/>
                        </a:tabLst>
                      </a:pPr>
                      <a:r>
                        <a:rPr lang="ar-MA" sz="1100" dirty="0">
                          <a:effectLst/>
                          <a:latin typeface="Calibri" panose="020F0502020204030204" pitchFamily="34" charset="0"/>
                          <a:ea typeface="Calibri" panose="020F0502020204030204" pitchFamily="34" charset="0"/>
                          <a:cs typeface="Arial" panose="020B0604020202020204" pitchFamily="34" charset="0"/>
                        </a:rPr>
                        <a:t>2</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r" rtl="1">
                        <a:lnSpc>
                          <a:spcPct val="250000"/>
                        </a:lnSpc>
                        <a:spcAft>
                          <a:spcPts val="800"/>
                        </a:spcAft>
                        <a:buNone/>
                      </a:pPr>
                      <a:r>
                        <a:rPr lang="ar-MA" sz="1400" dirty="0">
                          <a:effectLst/>
                        </a:rPr>
                        <a:t>- قدم معلومات مناسبة حول الموضوع (ذكر موقعا – حدد ميزة – ذكر شعورا )  </a:t>
                      </a:r>
                    </a:p>
                    <a:p>
                      <a:pPr algn="r" rtl="1">
                        <a:lnSpc>
                          <a:spcPct val="250000"/>
                        </a:lnSpc>
                        <a:spcAft>
                          <a:spcPts val="800"/>
                        </a:spcAft>
                        <a:buNone/>
                      </a:pPr>
                      <a:r>
                        <a:rPr lang="ar-MA" sz="1400" dirty="0">
                          <a:effectLst/>
                        </a:rPr>
                        <a:t> - وظف جملا تامة</a:t>
                      </a:r>
                      <a:endParaRPr lang="fr-FR" sz="1400" dirty="0">
                        <a:effectLst/>
                      </a:endParaRPr>
                    </a:p>
                    <a:p>
                      <a:pPr algn="r" rtl="1">
                        <a:lnSpc>
                          <a:spcPct val="250000"/>
                        </a:lnSpc>
                        <a:spcAft>
                          <a:spcPts val="800"/>
                        </a:spcAft>
                        <a:buNone/>
                      </a:pPr>
                      <a:r>
                        <a:rPr lang="ar-MA" sz="1400" dirty="0">
                          <a:effectLst/>
                        </a:rPr>
                        <a:t>ارتكب أقل </a:t>
                      </a:r>
                      <a:r>
                        <a:rPr lang="ar-MA" sz="1400" b="1" dirty="0">
                          <a:effectLst/>
                        </a:rPr>
                        <a:t>4 أخطاء</a:t>
                      </a:r>
                      <a:endParaRPr lang="fr-FR" sz="1200" b="1" dirty="0">
                        <a:effectLst/>
                      </a:endParaRPr>
                    </a:p>
                  </a:txBody>
                  <a:tcPr marL="65896" marR="65896" marT="0" marB="0"/>
                </a:tc>
                <a:tc>
                  <a:txBody>
                    <a:bodyPr/>
                    <a:lstStyle/>
                    <a:p>
                      <a:pPr algn="r" rtl="1">
                        <a:lnSpc>
                          <a:spcPct val="250000"/>
                        </a:lnSpc>
                        <a:spcAft>
                          <a:spcPts val="800"/>
                        </a:spcAft>
                        <a:buNone/>
                      </a:pPr>
                      <a:r>
                        <a:rPr lang="fr-FR" sz="1400" dirty="0">
                          <a:effectLst/>
                          <a:latin typeface="Calibri" panose="020F0502020204030204" pitchFamily="34" charset="0"/>
                          <a:ea typeface="Calibri" panose="020F0502020204030204" pitchFamily="34" charset="0"/>
                          <a:cs typeface="Arial" panose="020B0604020202020204" pitchFamily="34" charset="0"/>
                        </a:rPr>
                        <a:t>6</a:t>
                      </a:r>
                      <a:r>
                        <a:rPr lang="ar-MA" sz="1400" dirty="0">
                          <a:effectLst/>
                          <a:latin typeface="Calibri" panose="020F0502020204030204" pitchFamily="34" charset="0"/>
                          <a:ea typeface="Calibri" panose="020F0502020204030204" pitchFamily="34" charset="0"/>
                          <a:cs typeface="Arial" panose="020B0604020202020204" pitchFamily="34" charset="0"/>
                        </a:rPr>
                        <a:t>ن (2ن عن كل معلومة سليمة في حدود 3معلومات)</a:t>
                      </a:r>
                    </a:p>
                    <a:p>
                      <a:pPr algn="r" rtl="1">
                        <a:lnSpc>
                          <a:spcPct val="250000"/>
                        </a:lnSpc>
                        <a:spcAft>
                          <a:spcPts val="800"/>
                        </a:spcAft>
                        <a:buNone/>
                      </a:pPr>
                      <a:endParaRPr lang="ar-MA" sz="1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250000"/>
                        </a:lnSpc>
                        <a:spcAft>
                          <a:spcPts val="800"/>
                        </a:spcAft>
                        <a:buNone/>
                      </a:pPr>
                      <a:r>
                        <a:rPr lang="ar-MA" sz="1400" dirty="0">
                          <a:effectLst/>
                          <a:latin typeface="Calibri" panose="020F0502020204030204" pitchFamily="34" charset="0"/>
                          <a:ea typeface="Calibri" panose="020F0502020204030204" pitchFamily="34" charset="0"/>
                          <a:cs typeface="Arial" panose="020B0604020202020204" pitchFamily="34" charset="0"/>
                        </a:rPr>
                        <a:t> 2ن</a:t>
                      </a:r>
                    </a:p>
                    <a:p>
                      <a:pPr algn="r" rtl="1">
                        <a:lnSpc>
                          <a:spcPct val="250000"/>
                        </a:lnSpc>
                        <a:spcAft>
                          <a:spcPts val="800"/>
                        </a:spcAft>
                        <a:buNone/>
                      </a:pPr>
                      <a:r>
                        <a:rPr lang="ar-MA" sz="1400" b="1" dirty="0">
                          <a:effectLst/>
                          <a:latin typeface="Calibri" panose="020F0502020204030204" pitchFamily="34" charset="0"/>
                          <a:ea typeface="Calibri" panose="020F0502020204030204" pitchFamily="34" charset="0"/>
                          <a:cs typeface="Arial" panose="020B0604020202020204" pitchFamily="34" charset="0"/>
                        </a:rPr>
                        <a:t>2 ن (1ن في حال ارتكب أكثر من 4 أخطاء) </a:t>
                      </a:r>
                      <a:endParaRPr lang="fr-FR" sz="1400" b="1"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extLst>
                  <a:ext uri="{0D108BD9-81ED-4DB2-BD59-A6C34878D82A}">
                    <a16:rowId xmlns:a16="http://schemas.microsoft.com/office/drawing/2014/main" val="2279131727"/>
                  </a:ext>
                </a:extLst>
              </a:tr>
              <a:tr h="432000">
                <a:tc gridSpan="3">
                  <a:txBody>
                    <a:bodyPr/>
                    <a:lstStyle/>
                    <a:p>
                      <a:pPr algn="ctr" rtl="1">
                        <a:lnSpc>
                          <a:spcPct val="107000"/>
                        </a:lnSpc>
                        <a:spcAft>
                          <a:spcPts val="800"/>
                        </a:spcAft>
                        <a:buNone/>
                        <a:tabLst>
                          <a:tab pos="1993900" algn="r"/>
                        </a:tabLst>
                      </a:pPr>
                      <a:r>
                        <a:rPr lang="ar-MA" sz="24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المجموع</a:t>
                      </a:r>
                      <a:endParaRPr lang="fr-FR" sz="24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solidFill>
                      <a:schemeClr val="accent4">
                        <a:lumMod val="40000"/>
                        <a:lumOff val="60000"/>
                      </a:schemeClr>
                    </a:solidFill>
                  </a:tcPr>
                </a:tc>
                <a:tc hMerge="1">
                  <a:txBody>
                    <a:bodyPr/>
                    <a:lstStyle/>
                    <a:p>
                      <a:pPr algn="ctr" rtl="1">
                        <a:lnSpc>
                          <a:spcPct val="107000"/>
                        </a:lnSpc>
                        <a:spcAft>
                          <a:spcPts val="800"/>
                        </a:spcAft>
                        <a:buNone/>
                        <a:tabLst>
                          <a:tab pos="1993900" algn="r"/>
                        </a:tabLst>
                      </a:pP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hMerge="1">
                  <a:txBody>
                    <a:bodyPr/>
                    <a:lstStyle/>
                    <a:p>
                      <a:pPr algn="r" rtl="1">
                        <a:lnSpc>
                          <a:spcPct val="250000"/>
                        </a:lnSpc>
                        <a:spcAft>
                          <a:spcPts val="800"/>
                        </a:spcAft>
                        <a:buNone/>
                      </a:pPr>
                      <a:endParaRPr lang="fr-FR" sz="1100" b="1" dirty="0">
                        <a:effectLst/>
                      </a:endParaRPr>
                    </a:p>
                  </a:txBody>
                  <a:tcPr marL="65896" marR="65896" marT="0" marB="0"/>
                </a:tc>
                <a:tc>
                  <a:txBody>
                    <a:bodyPr/>
                    <a:lstStyle/>
                    <a:p>
                      <a:pPr algn="ctr" rtl="1">
                        <a:lnSpc>
                          <a:spcPct val="250000"/>
                        </a:lnSpc>
                        <a:spcAft>
                          <a:spcPts val="800"/>
                        </a:spcAft>
                        <a:buNone/>
                      </a:pPr>
                      <a:r>
                        <a:rPr lang="fr-FR"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a:t>
                      </a:r>
                      <a:r>
                        <a:rPr lang="ar-MA"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10</a:t>
                      </a:r>
                      <a:endParaRPr lang="fr-FR"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solidFill>
                      <a:schemeClr val="accent4">
                        <a:lumMod val="40000"/>
                        <a:lumOff val="60000"/>
                      </a:schemeClr>
                    </a:solidFill>
                  </a:tcPr>
                </a:tc>
                <a:extLst>
                  <a:ext uri="{0D108BD9-81ED-4DB2-BD59-A6C34878D82A}">
                    <a16:rowId xmlns:a16="http://schemas.microsoft.com/office/drawing/2014/main" val="554891713"/>
                  </a:ext>
                </a:extLst>
              </a:tr>
            </a:tbl>
          </a:graphicData>
        </a:graphic>
      </p:graphicFrame>
    </p:spTree>
    <p:extLst>
      <p:ext uri="{BB962C8B-B14F-4D97-AF65-F5344CB8AC3E}">
        <p14:creationId xmlns:p14="http://schemas.microsoft.com/office/powerpoint/2010/main" val="3140030743"/>
      </p:ext>
    </p:extLst>
  </p:cSld>
  <p:clrMapOvr>
    <a:masterClrMapping/>
  </p:clrMapOvr>
  <p:transition spd="slow">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902ED-661F-DD68-153D-F83A9A57CEF7}"/>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6F5E44DE-4B1C-1EF2-1580-D22961EB51D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68BDB802-C208-5B7B-9D0E-7B72969249B0}"/>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 </a:t>
            </a:r>
            <a:endParaRPr lang="fr-MA" sz="2400" b="1" dirty="0">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31C40E6E-BE7C-B05E-D23A-22ED19528423}"/>
              </a:ext>
            </a:extLst>
          </p:cNvPr>
          <p:cNvSpPr>
            <a:spLocks/>
          </p:cNvSpPr>
          <p:nvPr/>
        </p:nvSpPr>
        <p:spPr>
          <a:xfrm>
            <a:off x="3647209" y="162206"/>
            <a:ext cx="1987655" cy="2430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تقويم التحدث</a:t>
            </a:r>
            <a:endPar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3" name="Titre 4">
            <a:extLst>
              <a:ext uri="{FF2B5EF4-FFF2-40B4-BE49-F238E27FC236}">
                <a16:creationId xmlns:a16="http://schemas.microsoft.com/office/drawing/2014/main" id="{D3920EBE-3D52-A21B-DFA9-5B3B2C9070FD}"/>
              </a:ext>
            </a:extLst>
          </p:cNvPr>
          <p:cNvSpPr txBox="1">
            <a:spLocks/>
          </p:cNvSpPr>
          <p:nvPr/>
        </p:nvSpPr>
        <p:spPr>
          <a:xfrm>
            <a:off x="319087" y="765923"/>
            <a:ext cx="7226023" cy="612000"/>
          </a:xfrm>
          <a:prstGeom prst="rect">
            <a:avLst/>
          </a:prstGeom>
        </p:spPr>
        <p:txBody>
          <a:bodyPr vert="horz" lIns="91440" tIns="45720" rIns="91440" bIns="45720" rtlCol="0" anchor="ctr">
            <a:normAutofit fontScale="975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MA" sz="2700" b="0" i="0" u="none" strike="noStrike" kern="1200" cap="none" spc="0" normalizeH="0" baseline="0" noProof="0" dirty="0">
              <a:ln>
                <a:noFill/>
              </a:ln>
              <a:solidFill>
                <a:prstClr val="black">
                  <a:lumMod val="65000"/>
                  <a:lumOff val="3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ZoneTexte 18">
            <a:extLst>
              <a:ext uri="{FF2B5EF4-FFF2-40B4-BE49-F238E27FC236}">
                <a16:creationId xmlns:a16="http://schemas.microsoft.com/office/drawing/2014/main" id="{15740D36-659A-9449-85CA-792E3EC47690}"/>
              </a:ext>
            </a:extLst>
          </p:cNvPr>
          <p:cNvSpPr txBox="1"/>
          <p:nvPr/>
        </p:nvSpPr>
        <p:spPr>
          <a:xfrm>
            <a:off x="279486" y="746125"/>
            <a:ext cx="7265624" cy="646331"/>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1F4E79"/>
                </a:solidFill>
                <a:effectLst/>
                <a:uLnTx/>
                <a:uFillTx/>
                <a:latin typeface="Calibri" panose="020F0502020204030204" pitchFamily="34" charset="0"/>
                <a:ea typeface="Calibri" panose="020F0502020204030204" pitchFamily="34" charset="0"/>
                <a:cs typeface="Calibri" panose="020F0502020204030204" pitchFamily="34" charset="0"/>
              </a:rPr>
              <a:t>ننتقل للوضعية الثانية؛ عليك أن تتحدث بجمل تامة – وتقدم على الأقل 3 معلومات حول الموضوع التالي:  </a:t>
            </a: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Image 8">
            <a:extLst>
              <a:ext uri="{FF2B5EF4-FFF2-40B4-BE49-F238E27FC236}">
                <a16:creationId xmlns:a16="http://schemas.microsoft.com/office/drawing/2014/main" id="{14FF8BD9-AFF3-803C-3C7C-18D44558AFC6}"/>
              </a:ext>
            </a:extLst>
          </p:cNvPr>
          <p:cNvPicPr>
            <a:picLocks noChangeAspect="1"/>
          </p:cNvPicPr>
          <p:nvPr/>
        </p:nvPicPr>
        <p:blipFill>
          <a:blip r:embed="rId3"/>
          <a:stretch>
            <a:fillRect/>
          </a:stretch>
        </p:blipFill>
        <p:spPr>
          <a:xfrm>
            <a:off x="517808" y="2157918"/>
            <a:ext cx="8108383" cy="4163929"/>
          </a:xfrm>
          <a:prstGeom prst="rect">
            <a:avLst/>
          </a:prstGeom>
        </p:spPr>
      </p:pic>
    </p:spTree>
    <p:extLst>
      <p:ext uri="{BB962C8B-B14F-4D97-AF65-F5344CB8AC3E}">
        <p14:creationId xmlns:p14="http://schemas.microsoft.com/office/powerpoint/2010/main" val="1407697846"/>
      </p:ext>
    </p:extLst>
  </p:cSld>
  <p:clrMapOvr>
    <a:masterClrMapping/>
  </p:clrMapOvr>
  <p:transition spd="slow">
    <p:fade/>
  </p:transition>
</p:sld>
</file>

<file path=ppt/theme/theme1.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6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4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3.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_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21236</TotalTime>
  <Words>2403</Words>
  <Application>Microsoft Office PowerPoint</Application>
  <PresentationFormat>Affichage à l'écran (4:3)</PresentationFormat>
  <Paragraphs>562</Paragraphs>
  <Slides>84</Slides>
  <Notes>0</Notes>
  <HiddenSlides>0</HiddenSlides>
  <MMClips>2</MMClips>
  <ScaleCrop>false</ScaleCrop>
  <HeadingPairs>
    <vt:vector size="6" baseType="variant">
      <vt:variant>
        <vt:lpstr>Polices utilisées</vt:lpstr>
      </vt:variant>
      <vt:variant>
        <vt:i4>12</vt:i4>
      </vt:variant>
      <vt:variant>
        <vt:lpstr>Thème</vt:lpstr>
      </vt:variant>
      <vt:variant>
        <vt:i4>15</vt:i4>
      </vt:variant>
      <vt:variant>
        <vt:lpstr>Titres des diapositives</vt:lpstr>
      </vt:variant>
      <vt:variant>
        <vt:i4>84</vt:i4>
      </vt:variant>
    </vt:vector>
  </HeadingPairs>
  <TitlesOfParts>
    <vt:vector size="111" baseType="lpstr">
      <vt:lpstr>Dosis Medium</vt:lpstr>
      <vt:lpstr>Calibri</vt:lpstr>
      <vt:lpstr>Noto Sans Symbols</vt:lpstr>
      <vt:lpstr>Dosis SemiBold</vt:lpstr>
      <vt:lpstr>Calibri Light</vt:lpstr>
      <vt:lpstr>Dosis</vt:lpstr>
      <vt:lpstr>Microsoft Uighur</vt:lpstr>
      <vt:lpstr>Dosis ExtraBold</vt:lpstr>
      <vt:lpstr>Arial</vt:lpstr>
      <vt:lpstr>Air Strip Arabic</vt:lpstr>
      <vt:lpstr>Wingdings</vt:lpstr>
      <vt:lpstr>Modern Love</vt:lpstr>
      <vt:lpstr>1_Thème Office</vt:lpstr>
      <vt:lpstr>01- نشاط اعتيادي</vt:lpstr>
      <vt:lpstr>04- قراءة/ كتابة</vt:lpstr>
      <vt:lpstr>2_05- اختتام الحصة</vt:lpstr>
      <vt:lpstr>3_Env-Enseignant</vt:lpstr>
      <vt:lpstr>1_Env-Enseignant</vt:lpstr>
      <vt:lpstr>3_05- اختتام الحصة</vt:lpstr>
      <vt:lpstr>4_05- اختتام الحصة</vt:lpstr>
      <vt:lpstr>02- معــــــــــجم</vt:lpstr>
      <vt:lpstr>6_Env-Enseignant</vt:lpstr>
      <vt:lpstr>4_Thème Office</vt:lpstr>
      <vt:lpstr>3_Thème Office</vt:lpstr>
      <vt:lpstr>2_Env-Enseignant</vt:lpstr>
      <vt:lpstr>1_01- نشاط اعتيادي</vt:lpstr>
      <vt:lpstr>1_02- معــــــــــجم</vt:lpstr>
      <vt:lpstr>Présentation PowerPoint</vt:lpstr>
      <vt:lpstr>Présentation PowerPoint</vt:lpstr>
      <vt:lpstr>تنظيم حصص الأسبوع الخامس</vt:lpstr>
      <vt:lpstr>هيكلة حصة اليوم</vt:lpstr>
      <vt:lpstr>Présentation PowerPoint</vt:lpstr>
      <vt:lpstr>عند نهاية الحصة</vt:lpstr>
      <vt:lpstr>  افتتاح الحصة</vt:lpstr>
      <vt:lpstr>مرحبا بكم ، سنبدأ  حصة اللغة العربية.</vt:lpstr>
      <vt:lpstr>قبل أن نبدأ حصة اليوم، سنتذكر التصرفات الإيجابية  التي تعلمناها. ما الذي يرمز له كل مشهد ؟</vt:lpstr>
      <vt:lpstr>ضعوا اللوحة والكراسة في القمطر</vt:lpstr>
      <vt:lpstr>ورشة القراءة:معجم و أساليب</vt:lpstr>
      <vt:lpstr>تعرفنا خلال الأسابيع الأربعة الماضية على مجموعة من الكلمات الجديدة.من يقرأ؟</vt:lpstr>
      <vt:lpstr>خذوا ألواحكم و اكتبوا الكلمة المناسبة للتعريف التالي:</vt:lpstr>
      <vt:lpstr>صححوا: قاسى</vt:lpstr>
      <vt:lpstr>تعريف آخر</vt:lpstr>
      <vt:lpstr>صححوا: رَقَّتْ لِحالِهِ</vt:lpstr>
      <vt:lpstr>تعريف آخر</vt:lpstr>
      <vt:lpstr>صححوا: مُخْتَبَرٌ</vt:lpstr>
      <vt:lpstr>تعريف آخر</vt:lpstr>
      <vt:lpstr>صححوا: تَصْنيعٌ</vt:lpstr>
      <vt:lpstr>تعريف آخر</vt:lpstr>
      <vt:lpstr>صححوا: مُذْهِلَةٌ</vt:lpstr>
      <vt:lpstr>تعريف آخر</vt:lpstr>
      <vt:lpstr>صححوا: اَلْأَنْتَرْنِتَ</vt:lpstr>
      <vt:lpstr>تعريف آخر</vt:lpstr>
      <vt:lpstr>صححوا: اِخْتِراعٌ</vt:lpstr>
      <vt:lpstr>تعريف آخر</vt:lpstr>
      <vt:lpstr>صححوا: عالَمٌ خَفِيٌّ</vt:lpstr>
      <vt:lpstr>ورشة القراءة:معجم و أساليب</vt:lpstr>
      <vt:lpstr>سنواصل تدربنا  في هذه الحصة على توظيف استراتيجية الاشتقاق و كذلك أسلوب الشرح و التفسير و صيغه.</vt:lpstr>
      <vt:lpstr>من يذكرنا بالخطوات التي نتبعها لاشتقاق كلمات جديدة؟</vt:lpstr>
      <vt:lpstr>أحسنتم. من يقرأ؟</vt:lpstr>
      <vt:lpstr>هيا نتذكر معا استراتيجية الاشتقاق. </vt:lpstr>
      <vt:lpstr>اَلآن سنطبق الخطوات لاشتقاق كلمات جديدة.</vt:lpstr>
      <vt:lpstr>ماذا علينا أن نفعل في الخطوة الأولى؟  من يقوم إلى السبورة لتحديد الجذر ؟  -يضغط الأستاذ على زر جهاز التحكم ليظهر الجذر.</vt:lpstr>
      <vt:lpstr>صحيح . جذر الكلمة "اِسْتَعْلَمَ" هوعَلِمَ</vt:lpstr>
      <vt:lpstr>الآن . من يحدد كلمات لها نفس الجذر</vt:lpstr>
      <vt:lpstr>أحسنتم. هذه كلمات لها نفس الجذر"عَلِمَ"</vt:lpstr>
      <vt:lpstr>الآن . هل الكلمات التي اشتققناها من كلمة "اِسْتَعْلَمَ" مرتبطة بنفس المعنى؟ -يوجه الأستاذ المتعلمين إلى العلاقة التي تربط بين الكلمات المشتقة و كلمة "اِسْتَعْلَمَ"</vt:lpstr>
      <vt:lpstr>على ألواحكم أتموا  خطاطة اشتقاق كلمة "اِسْتَوْقَفَ</vt:lpstr>
      <vt:lpstr>صححوا هذه بعض الكلمات التي يمكن اشتقاقها من كلمة "اِسْتَوْقَفَ"   هل هناك كلمات أخرى. -يناقش الأستاذ مع المتعلمين إجاباتهم و يقدم التغذية الراجعة المناسبة .</vt:lpstr>
      <vt:lpstr>كلمة أخرى: تَراحَمَ</vt:lpstr>
      <vt:lpstr>صححوا هذه بعض الكلمات التي يمكن اشتقاقها من كلمة "تَراحَمَ" هل هناك كلمات أخرى. -يناقش الأستاذ مع المتعلمين إجاباتهم و يقدم التغذية الراجعة المناسبة .</vt:lpstr>
      <vt:lpstr>كلمة أخرى: تَجاهُلٌ</vt:lpstr>
      <vt:lpstr>صححوا هذه بعض الكلمات التي يمكن اشتقاقها من كلمة "تَجاهُلٌ" هل هناك كلمات أخرى. -يناقش الأستاذ مع المتعلمين إجاباتهم و يقدم التغذية الراجعة المناسبة .</vt:lpstr>
      <vt:lpstr>الآن سنتذكر بعض أساليب الشرح و التفسير و صيغهما. من يذكرنا ببعضها؟</vt:lpstr>
      <vt:lpstr>أحسنتم. من يقرأ؟</vt:lpstr>
      <vt:lpstr>أحسنتم. من يقرأ؟</vt:lpstr>
      <vt:lpstr>خذوا ألواحكم</vt:lpstr>
      <vt:lpstr>أتموا العبارة التالية برابط الشرح و التفسير المناسب مما يلي:تعني – أي – مثل </vt:lpstr>
      <vt:lpstr>صححوا: تُسـاعِدُنـا وَسائِلُ ٱلتَّـواصُلِ مِثْلَ ٱلْبَريدِ ٱلْإِلِكْتْرونـيِّ عَلى مُراسَلَةِ أَصْدِقـائِنـا.</vt:lpstr>
      <vt:lpstr>جملة أخرى</vt:lpstr>
      <vt:lpstr>صححوا: يُوَفِّرُ ٱلْإِنْتَرْنِتُ خَدَمـاتٍ كَثـيرَةً، أَيْ أَنَّهُ يُسَهِّلُ عَلَيْنـا ٱلْبَحْثَ وَٱلتَّعَلُّمَ.</vt:lpstr>
      <vt:lpstr>جملة أخرى</vt:lpstr>
      <vt:lpstr>صححوا: نَحْمـي خُصُـوصِيَّتَنـا، أَيْ لا نَنْشُـرُ مَعْلومـاتِنـا ٱلشَّخْصِـيَّةَ.</vt:lpstr>
      <vt:lpstr>جملة أخرى</vt:lpstr>
      <vt:lpstr>صححوا: قَدْ يَقَعُ ٱلطِّفْلُ فـي مَخـاطِرَ كَبـيرَةٍ بِسَبَبِ نَشْرِ مَعْلـومـاتِهِ ٱلشَّخْصِـيَّةِ.</vt:lpstr>
      <vt:lpstr>الآن خذوا كراساتكم ص 114 و أجيبوا عن التمرين التالي:</vt:lpstr>
      <vt:lpstr>أوظف معجمي و أكتب نصا أتحدث فيه عن دور التكنولوجيا الرقمية في حياة الإنسان، مع تقديم أمثلة</vt:lpstr>
      <vt:lpstr>من يتقاسم معنا الفقرة التي أنتجها؟</vt:lpstr>
      <vt:lpstr>Présentation PowerPoint</vt:lpstr>
      <vt:lpstr>سنواصل تدربنا في هذه الحصة على أخذ الكلمة للتحدث عن وسائل النقل بين الأمس واليوم و كذلك عن مزايا و عيوب الأنترنت.</vt:lpstr>
      <vt:lpstr>من يذكرنا بخطوات استثمار معطيات خطاطة للتحدث عن موضوع وسائل النقل بين الأمس واليوم؟</vt:lpstr>
      <vt:lpstr>أحسنتم. من يقرأ؟</vt:lpstr>
      <vt:lpstr>من منكم يستطيع استثمار الخطاطة التالية للتحدث عن وسائل النقل بين الأمس و اليوم؟ -يقدم الأستاذ التغذية الراجعة المناسبة.</vt:lpstr>
      <vt:lpstr>خذوا كراساتكم على الصفحة رقم  114 و أجيبوا عن الوضعية الأولى</vt:lpstr>
      <vt:lpstr>أمامكم دقيقتان قبل التحدث عن الموضوع</vt:lpstr>
      <vt:lpstr>يمكنكم الاستعانة بالعناصر التالية:</vt:lpstr>
      <vt:lpstr>من يتقدم للسبورة و يتقاسم معنا إنتاجه  - يقدم الأستاذ التغذية الراجعة المناسبة.</vt:lpstr>
      <vt:lpstr>أحسنتم الآن من  يذكرنا بخطوات أخذ الكلمة للتحدث عن مزايا و عيوب شيء معين ( الأنترنت مثلا)؟</vt:lpstr>
      <vt:lpstr>أحسنتم. من يقرأ؟</vt:lpstr>
      <vt:lpstr>خذوا كراساتكم على الصفحة رقم  114 و أجيبوا عن الوضعية الثانية</vt:lpstr>
      <vt:lpstr>أمامكم دقيقتان قبل التحدث عن الموضوع</vt:lpstr>
      <vt:lpstr>يمكنكم الاستعانة بالعناصر التالية:</vt:lpstr>
      <vt:lpstr>من يتقدم للسبورة و يتقاسم معنا إنتاجه  - يقدم الأستاذ التغذية الراجعة المناسبة.</vt:lpstr>
      <vt:lpstr>اختتام الحصة </vt:lpstr>
      <vt:lpstr>ماذا تعلمتم اليوم؟</vt:lpstr>
      <vt:lpstr>إلى اللقاء في الحصة القادمة</vt:lpstr>
      <vt:lpstr>Présentation PowerPoint</vt:lpstr>
      <vt:lpstr>Présentation PowerPoint</vt:lpstr>
      <vt:lpstr>Présentation PowerPoint</vt:lpstr>
      <vt:lpstr>دليل التمرير- مهارة الإنتاج الشفهي-</vt:lpstr>
      <vt:lpstr>Présentation PowerPoint</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257</cp:revision>
  <dcterms:created xsi:type="dcterms:W3CDTF">2023-09-20T21:35:22Z</dcterms:created>
  <dcterms:modified xsi:type="dcterms:W3CDTF">2026-04-19T19:51:46Z</dcterms:modified>
</cp:coreProperties>
</file>