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6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7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8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1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2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3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24.xml" ContentType="application/vnd.openxmlformats-officedocument.theme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theme/theme25.xml" ContentType="application/vnd.openxmlformats-officedocument.theme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theme/theme26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theme/theme27.xml" ContentType="application/vnd.openxmlformats-officedocument.theme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8" r:id="rId2"/>
    <p:sldMasterId id="2147483703" r:id="rId3"/>
    <p:sldMasterId id="2147483725" r:id="rId4"/>
    <p:sldMasterId id="2147483737" r:id="rId5"/>
    <p:sldMasterId id="2147483764" r:id="rId6"/>
    <p:sldMasterId id="2147483788" r:id="rId7"/>
    <p:sldMasterId id="2147483806" r:id="rId8"/>
    <p:sldMasterId id="2147483829" r:id="rId9"/>
    <p:sldMasterId id="2147483844" r:id="rId10"/>
    <p:sldMasterId id="2147483861" r:id="rId11"/>
    <p:sldMasterId id="2147483865" r:id="rId12"/>
    <p:sldMasterId id="2147483888" r:id="rId13"/>
    <p:sldMasterId id="2147483911" r:id="rId14"/>
    <p:sldMasterId id="2147483927" r:id="rId15"/>
    <p:sldMasterId id="2147483942" r:id="rId16"/>
    <p:sldMasterId id="2147483957" r:id="rId17"/>
    <p:sldMasterId id="2147483976" r:id="rId18"/>
    <p:sldMasterId id="2147483993" r:id="rId19"/>
    <p:sldMasterId id="2147484005" r:id="rId20"/>
    <p:sldMasterId id="2147484028" r:id="rId21"/>
    <p:sldMasterId id="2147484046" r:id="rId22"/>
    <p:sldMasterId id="2147484050" r:id="rId23"/>
    <p:sldMasterId id="2147484054" r:id="rId24"/>
    <p:sldMasterId id="2147484077" r:id="rId25"/>
    <p:sldMasterId id="2147484092" r:id="rId26"/>
    <p:sldMasterId id="2147484118" r:id="rId27"/>
    <p:sldMasterId id="2147484139" r:id="rId28"/>
  </p:sldMasterIdLst>
  <p:notesMasterIdLst>
    <p:notesMasterId r:id="rId112"/>
  </p:notesMasterIdLst>
  <p:sldIdLst>
    <p:sldId id="2147482692" r:id="rId29"/>
    <p:sldId id="2147482611" r:id="rId30"/>
    <p:sldId id="2147482472" r:id="rId31"/>
    <p:sldId id="2147482484" r:id="rId32"/>
    <p:sldId id="2147482880" r:id="rId33"/>
    <p:sldId id="2147482634" r:id="rId34"/>
    <p:sldId id="2147482691" r:id="rId35"/>
    <p:sldId id="265" r:id="rId36"/>
    <p:sldId id="2147482763" r:id="rId37"/>
    <p:sldId id="262" r:id="rId38"/>
    <p:sldId id="2147482764" r:id="rId39"/>
    <p:sldId id="2147482566" r:id="rId40"/>
    <p:sldId id="2147482649" r:id="rId41"/>
    <p:sldId id="2147482730" r:id="rId42"/>
    <p:sldId id="2147482726" r:id="rId43"/>
    <p:sldId id="2147482727" r:id="rId44"/>
    <p:sldId id="2147482728" r:id="rId45"/>
    <p:sldId id="2147482729" r:id="rId46"/>
    <p:sldId id="2147482731" r:id="rId47"/>
    <p:sldId id="2147482791" r:id="rId48"/>
    <p:sldId id="266" r:id="rId49"/>
    <p:sldId id="2147482767" r:id="rId50"/>
    <p:sldId id="2147482887" r:id="rId51"/>
    <p:sldId id="2147482888" r:id="rId52"/>
    <p:sldId id="2147482889" r:id="rId53"/>
    <p:sldId id="2147482890" r:id="rId54"/>
    <p:sldId id="2147482891" r:id="rId55"/>
    <p:sldId id="2147482892" r:id="rId56"/>
    <p:sldId id="2147482893" r:id="rId57"/>
    <p:sldId id="2147482894" r:id="rId58"/>
    <p:sldId id="2147482895" r:id="rId59"/>
    <p:sldId id="2147482896" r:id="rId60"/>
    <p:sldId id="2147482897" r:id="rId61"/>
    <p:sldId id="2147482898" r:id="rId62"/>
    <p:sldId id="2147482899" r:id="rId63"/>
    <p:sldId id="2147482900" r:id="rId64"/>
    <p:sldId id="2147482901" r:id="rId65"/>
    <p:sldId id="2147482902" r:id="rId66"/>
    <p:sldId id="2147482903" r:id="rId67"/>
    <p:sldId id="2147482904" r:id="rId68"/>
    <p:sldId id="2147482905" r:id="rId69"/>
    <p:sldId id="2147482906" r:id="rId70"/>
    <p:sldId id="2147482907" r:id="rId71"/>
    <p:sldId id="2147482908" r:id="rId72"/>
    <p:sldId id="2147482909" r:id="rId73"/>
    <p:sldId id="2147482910" r:id="rId74"/>
    <p:sldId id="2147482911" r:id="rId75"/>
    <p:sldId id="2147482790" r:id="rId76"/>
    <p:sldId id="2147482694" r:id="rId77"/>
    <p:sldId id="2147482543" r:id="rId78"/>
    <p:sldId id="2147482542" r:id="rId79"/>
    <p:sldId id="2147482771" r:id="rId80"/>
    <p:sldId id="2147482781" r:id="rId81"/>
    <p:sldId id="2147482794" r:id="rId82"/>
    <p:sldId id="2147482736" r:id="rId83"/>
    <p:sldId id="2147482795" r:id="rId84"/>
    <p:sldId id="2147482796" r:id="rId85"/>
    <p:sldId id="2147482797" r:id="rId86"/>
    <p:sldId id="2147482798" r:id="rId87"/>
    <p:sldId id="2147482799" r:id="rId88"/>
    <p:sldId id="2147482800" r:id="rId89"/>
    <p:sldId id="2147482801" r:id="rId90"/>
    <p:sldId id="2147482776" r:id="rId91"/>
    <p:sldId id="2147482777" r:id="rId92"/>
    <p:sldId id="2147482804" r:id="rId93"/>
    <p:sldId id="2147482805" r:id="rId94"/>
    <p:sldId id="2147482806" r:id="rId95"/>
    <p:sldId id="2147482807" r:id="rId96"/>
    <p:sldId id="2147482881" r:id="rId97"/>
    <p:sldId id="2147482882" r:id="rId98"/>
    <p:sldId id="2147482883" r:id="rId99"/>
    <p:sldId id="2147482884" r:id="rId100"/>
    <p:sldId id="2147482885" r:id="rId101"/>
    <p:sldId id="2147482886" r:id="rId102"/>
    <p:sldId id="2147482638" r:id="rId103"/>
    <p:sldId id="2147482615" r:id="rId104"/>
    <p:sldId id="2147482637" r:id="rId105"/>
    <p:sldId id="2147482522" r:id="rId106"/>
    <p:sldId id="2147482847" r:id="rId107"/>
    <p:sldId id="2147482718" r:id="rId108"/>
    <p:sldId id="2147482864" r:id="rId109"/>
    <p:sldId id="2147482879" r:id="rId110"/>
    <p:sldId id="2147482739" r:id="rId111"/>
  </p:sldIdLst>
  <p:sldSz cx="9144000" cy="6858000" type="screen4x3"/>
  <p:notesSz cx="6858000" cy="9144000"/>
  <p:embeddedFontLst>
    <p:embeddedFont>
      <p:font typeface="Abadi" panose="020B0604020104020204" pitchFamily="34" charset="0"/>
      <p:regular r:id="rId113"/>
      <p:bold r:id="rId114"/>
      <p:italic r:id="rId115"/>
      <p:boldItalic r:id="rId116"/>
    </p:embeddedFont>
    <p:embeddedFont>
      <p:font typeface="Dosis" pitchFamily="2" charset="0"/>
      <p:regular r:id="rId117"/>
      <p:bold r:id="rId118"/>
    </p:embeddedFont>
    <p:embeddedFont>
      <p:font typeface="Dosis ExtraBold" pitchFamily="2" charset="0"/>
      <p:bold r:id="rId119"/>
    </p:embeddedFont>
    <p:embeddedFont>
      <p:font typeface="Dosis Medium" pitchFamily="2" charset="0"/>
      <p:regular r:id="rId120"/>
    </p:embeddedFont>
    <p:embeddedFont>
      <p:font typeface="Dosis SemiBold" pitchFamily="2" charset="0"/>
      <p:bold r:id="rId121"/>
    </p:embeddedFont>
    <p:embeddedFont>
      <p:font typeface="Microsoft Uighur" panose="02000000000000000000" pitchFamily="2" charset="-78"/>
      <p:regular r:id="rId122"/>
      <p:bold r:id="rId123"/>
    </p:embeddedFont>
    <p:embeddedFont>
      <p:font typeface="Modern Love" panose="04090805081005020601" pitchFamily="82" charset="0"/>
      <p:regular r:id="rId124"/>
    </p:embeddedFont>
    <p:embeddedFont>
      <p:font typeface="Noto Sans Symbols" panose="020B0604020202020204" charset="0"/>
      <p:regular r:id="rId125"/>
      <p:bold r:id="rId126"/>
    </p:embeddedFont>
    <p:embeddedFont>
      <p:font typeface="Sakkal Majalla" panose="02000000000000000000" pitchFamily="2" charset="-78"/>
      <p:regular r:id="rId127"/>
      <p:bold r:id="rId1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A1A7BC"/>
    <a:srgbClr val="9299B1"/>
    <a:srgbClr val="959BB4"/>
    <a:srgbClr val="565F88"/>
    <a:srgbClr val="F2F2F2"/>
    <a:srgbClr val="0097B2"/>
    <a:srgbClr val="FFFFFF"/>
    <a:srgbClr val="E6E6E6"/>
    <a:srgbClr val="4C5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5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63" Type="http://schemas.openxmlformats.org/officeDocument/2006/relationships/slide" Target="slides/slide35.xml"/><Relationship Id="rId68" Type="http://schemas.openxmlformats.org/officeDocument/2006/relationships/slide" Target="slides/slide40.xml"/><Relationship Id="rId84" Type="http://schemas.openxmlformats.org/officeDocument/2006/relationships/slide" Target="slides/slide56.xml"/><Relationship Id="rId89" Type="http://schemas.openxmlformats.org/officeDocument/2006/relationships/slide" Target="slides/slide61.xml"/><Relationship Id="rId112" Type="http://schemas.openxmlformats.org/officeDocument/2006/relationships/notesMaster" Target="notesMasters/notesMaster1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9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74" Type="http://schemas.openxmlformats.org/officeDocument/2006/relationships/slide" Target="slides/slide46.xml"/><Relationship Id="rId79" Type="http://schemas.openxmlformats.org/officeDocument/2006/relationships/slide" Target="slides/slide51.xml"/><Relationship Id="rId102" Type="http://schemas.openxmlformats.org/officeDocument/2006/relationships/slide" Target="slides/slide74.xml"/><Relationship Id="rId123" Type="http://schemas.openxmlformats.org/officeDocument/2006/relationships/font" Target="fonts/font11.fntdata"/><Relationship Id="rId128" Type="http://schemas.openxmlformats.org/officeDocument/2006/relationships/font" Target="fonts/font16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2.xml"/><Relationship Id="rId95" Type="http://schemas.openxmlformats.org/officeDocument/2006/relationships/slide" Target="slides/slide67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64" Type="http://schemas.openxmlformats.org/officeDocument/2006/relationships/slide" Target="slides/slide36.xml"/><Relationship Id="rId69" Type="http://schemas.openxmlformats.org/officeDocument/2006/relationships/slide" Target="slides/slide41.xml"/><Relationship Id="rId113" Type="http://schemas.openxmlformats.org/officeDocument/2006/relationships/font" Target="fonts/font1.fntdata"/><Relationship Id="rId118" Type="http://schemas.openxmlformats.org/officeDocument/2006/relationships/font" Target="fonts/font6.fntdata"/><Relationship Id="rId80" Type="http://schemas.openxmlformats.org/officeDocument/2006/relationships/slide" Target="slides/slide52.xml"/><Relationship Id="rId85" Type="http://schemas.openxmlformats.org/officeDocument/2006/relationships/slide" Target="slides/slide5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59" Type="http://schemas.openxmlformats.org/officeDocument/2006/relationships/slide" Target="slides/slide31.xml"/><Relationship Id="rId103" Type="http://schemas.openxmlformats.org/officeDocument/2006/relationships/slide" Target="slides/slide75.xml"/><Relationship Id="rId108" Type="http://schemas.openxmlformats.org/officeDocument/2006/relationships/slide" Target="slides/slide80.xml"/><Relationship Id="rId124" Type="http://schemas.openxmlformats.org/officeDocument/2006/relationships/font" Target="fonts/font12.fntdata"/><Relationship Id="rId129" Type="http://schemas.openxmlformats.org/officeDocument/2006/relationships/presProps" Target="presProps.xml"/><Relationship Id="rId54" Type="http://schemas.openxmlformats.org/officeDocument/2006/relationships/slide" Target="slides/slide26.xml"/><Relationship Id="rId70" Type="http://schemas.openxmlformats.org/officeDocument/2006/relationships/slide" Target="slides/slide42.xml"/><Relationship Id="rId75" Type="http://schemas.openxmlformats.org/officeDocument/2006/relationships/slide" Target="slides/slide47.xml"/><Relationship Id="rId91" Type="http://schemas.openxmlformats.org/officeDocument/2006/relationships/slide" Target="slides/slide63.xml"/><Relationship Id="rId96" Type="http://schemas.openxmlformats.org/officeDocument/2006/relationships/slide" Target="slides/slide6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21.xml"/><Relationship Id="rId114" Type="http://schemas.openxmlformats.org/officeDocument/2006/relationships/font" Target="fonts/font2.fntdata"/><Relationship Id="rId119" Type="http://schemas.openxmlformats.org/officeDocument/2006/relationships/font" Target="fonts/font7.fntdata"/><Relationship Id="rId44" Type="http://schemas.openxmlformats.org/officeDocument/2006/relationships/slide" Target="slides/slide16.xml"/><Relationship Id="rId60" Type="http://schemas.openxmlformats.org/officeDocument/2006/relationships/slide" Target="slides/slide32.xml"/><Relationship Id="rId65" Type="http://schemas.openxmlformats.org/officeDocument/2006/relationships/slide" Target="slides/slide37.xml"/><Relationship Id="rId81" Type="http://schemas.openxmlformats.org/officeDocument/2006/relationships/slide" Target="slides/slide53.xml"/><Relationship Id="rId86" Type="http://schemas.openxmlformats.org/officeDocument/2006/relationships/slide" Target="slides/slide58.xml"/><Relationship Id="rId130" Type="http://schemas.openxmlformats.org/officeDocument/2006/relationships/viewProps" Target="viewProps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1.xml"/><Relationship Id="rId109" Type="http://schemas.openxmlformats.org/officeDocument/2006/relationships/slide" Target="slides/slide81.xml"/><Relationship Id="rId34" Type="http://schemas.openxmlformats.org/officeDocument/2006/relationships/slide" Target="slides/slide6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76" Type="http://schemas.openxmlformats.org/officeDocument/2006/relationships/slide" Target="slides/slide48.xml"/><Relationship Id="rId97" Type="http://schemas.openxmlformats.org/officeDocument/2006/relationships/slide" Target="slides/slide69.xml"/><Relationship Id="rId104" Type="http://schemas.openxmlformats.org/officeDocument/2006/relationships/slide" Target="slides/slide76.xml"/><Relationship Id="rId120" Type="http://schemas.openxmlformats.org/officeDocument/2006/relationships/font" Target="fonts/font8.fntdata"/><Relationship Id="rId125" Type="http://schemas.openxmlformats.org/officeDocument/2006/relationships/font" Target="fonts/font1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3.xml"/><Relationship Id="rId92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66" Type="http://schemas.openxmlformats.org/officeDocument/2006/relationships/slide" Target="slides/slide38.xml"/><Relationship Id="rId87" Type="http://schemas.openxmlformats.org/officeDocument/2006/relationships/slide" Target="slides/slide59.xml"/><Relationship Id="rId110" Type="http://schemas.openxmlformats.org/officeDocument/2006/relationships/slide" Target="slides/slide82.xml"/><Relationship Id="rId115" Type="http://schemas.openxmlformats.org/officeDocument/2006/relationships/font" Target="fonts/font3.fntdata"/><Relationship Id="rId131" Type="http://schemas.openxmlformats.org/officeDocument/2006/relationships/theme" Target="theme/theme1.xml"/><Relationship Id="rId61" Type="http://schemas.openxmlformats.org/officeDocument/2006/relationships/slide" Target="slides/slide33.xml"/><Relationship Id="rId82" Type="http://schemas.openxmlformats.org/officeDocument/2006/relationships/slide" Target="slides/slide54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56" Type="http://schemas.openxmlformats.org/officeDocument/2006/relationships/slide" Target="slides/slide28.xml"/><Relationship Id="rId77" Type="http://schemas.openxmlformats.org/officeDocument/2006/relationships/slide" Target="slides/slide49.xml"/><Relationship Id="rId100" Type="http://schemas.openxmlformats.org/officeDocument/2006/relationships/slide" Target="slides/slide72.xml"/><Relationship Id="rId105" Type="http://schemas.openxmlformats.org/officeDocument/2006/relationships/slide" Target="slides/slide77.xml"/><Relationship Id="rId126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72" Type="http://schemas.openxmlformats.org/officeDocument/2006/relationships/slide" Target="slides/slide44.xml"/><Relationship Id="rId93" Type="http://schemas.openxmlformats.org/officeDocument/2006/relationships/slide" Target="slides/slide65.xml"/><Relationship Id="rId98" Type="http://schemas.openxmlformats.org/officeDocument/2006/relationships/slide" Target="slides/slide70.xml"/><Relationship Id="rId121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8.xml"/><Relationship Id="rId67" Type="http://schemas.openxmlformats.org/officeDocument/2006/relationships/slide" Target="slides/slide39.xml"/><Relationship Id="rId116" Type="http://schemas.openxmlformats.org/officeDocument/2006/relationships/font" Target="fonts/font4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62" Type="http://schemas.openxmlformats.org/officeDocument/2006/relationships/slide" Target="slides/slide34.xml"/><Relationship Id="rId83" Type="http://schemas.openxmlformats.org/officeDocument/2006/relationships/slide" Target="slides/slide55.xml"/><Relationship Id="rId88" Type="http://schemas.openxmlformats.org/officeDocument/2006/relationships/slide" Target="slides/slide60.xml"/><Relationship Id="rId111" Type="http://schemas.openxmlformats.org/officeDocument/2006/relationships/slide" Target="slides/slide83.xml"/><Relationship Id="rId132" Type="http://schemas.openxmlformats.org/officeDocument/2006/relationships/tableStyles" Target="tableStyles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8.xml"/><Relationship Id="rId57" Type="http://schemas.openxmlformats.org/officeDocument/2006/relationships/slide" Target="slides/slide29.xml"/><Relationship Id="rId106" Type="http://schemas.openxmlformats.org/officeDocument/2006/relationships/slide" Target="slides/slide78.xml"/><Relationship Id="rId127" Type="http://schemas.openxmlformats.org/officeDocument/2006/relationships/font" Target="fonts/font1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3.xml"/><Relationship Id="rId52" Type="http://schemas.openxmlformats.org/officeDocument/2006/relationships/slide" Target="slides/slide24.xml"/><Relationship Id="rId73" Type="http://schemas.openxmlformats.org/officeDocument/2006/relationships/slide" Target="slides/slide45.xml"/><Relationship Id="rId78" Type="http://schemas.openxmlformats.org/officeDocument/2006/relationships/slide" Target="slides/slide50.xml"/><Relationship Id="rId94" Type="http://schemas.openxmlformats.org/officeDocument/2006/relationships/slide" Target="slides/slide66.xml"/><Relationship Id="rId99" Type="http://schemas.openxmlformats.org/officeDocument/2006/relationships/slide" Target="slides/slide71.xml"/><Relationship Id="rId101" Type="http://schemas.openxmlformats.org/officeDocument/2006/relationships/slide" Target="slides/slide73.xml"/><Relationship Id="rId122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D3043BF8-26C0-D1B6-92FE-7C7B2D596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8CBD40D0-F3F8-725B-A7DE-7C095ED012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75663E0-3879-55D4-FED5-D8E8A6F0C6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548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E275F60-447B-6627-DCB0-F5914CC5F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29A6360-114D-9C7D-414C-AC225CB12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03066D8-B52E-F376-5167-3BFA6EA55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677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A82D1D5-E8D4-7782-4B85-9FB357D8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5723981-B5DF-5B94-F28A-60400D1C38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462E0DB-72CB-08C1-67E7-C9474522B0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383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93A7D84-08BC-8FB8-05D9-9A779710D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CD13BBB-EAC9-9ABF-D26C-3D2090E43D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583506E-AEA9-3F46-D19A-B44A188788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3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59E2EE6-4944-B597-1FB5-ECD499CEA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A9EB9F6-9732-23D5-3C16-3FD6FC5765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2731DFA-A689-B7B8-5AEC-1642D0508E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464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8FF10CA-0B97-EC43-FAA9-AAFB22BC0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0F6238-7D66-34F8-9BAF-060D52FC60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5AEE75B-A5F5-D799-AD2F-490F65ADB3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905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DA593AF-44BD-6168-28BB-C0B607267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E7616FC-6526-6800-BF9D-2EAE712F6E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F8B96FC-1602-89C9-AF07-8170DB5024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5749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DE30985-60C6-248D-DDB8-B56FA455F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42F702F-33AC-107D-F246-61C8BD3E62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7A2AAF7-9D76-798A-EDE1-8681ED34A4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961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28FD437-6193-3009-DEFF-EC43016F7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A33B5E6-DD8D-83C6-CE04-A059613020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726F7AA-2C57-3646-BCBE-811091BB65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0548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F4E1935-AE8D-A632-9376-52054B6CA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F512B01-9B27-2E61-878D-21F929B99C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C7B438C-1D4D-C4D4-834F-C755E31786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5077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D95B57E-0BF0-ABD8-DFC6-1C4826B9C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7FAD033-E822-27E8-A05F-8C1749D750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53662B1-6BB5-2E09-F239-5F7E742286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1928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9B8B6F8-A904-CD50-D9EB-11BB5AA80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152CC21-1BFF-0AF5-9D42-64444A7884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A7F3E3D-54F3-6FEA-0FF6-14E6189AB7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429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DBBA24B-4438-68A3-1C9F-091A25179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0304396-1743-6B6A-B452-A6218E0CB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A47BAA1-3484-BCFA-6DA0-86A09E7F0C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03357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CBB307D-F1A3-36C0-27D5-D31526BE7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25E77F7-6073-C7D3-47C7-DF7B849E12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7248DDD-20D7-02B9-B74D-9793784502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3453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9D3C401-B8C7-DA35-BC15-353D5B486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336B9A0-5D7F-0585-046A-DB74AE96BE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E85BB87-9A1A-31F8-BB7C-B38ED9F5B0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0956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C9C15C1-9676-8D1B-ACD8-EFC0E969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A3193FC-B4A5-119F-0B81-67F0DB943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2B9868C-6398-3F2F-A87C-4C4496C55A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5883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B76E59C-E7EA-B147-667C-63FF38816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3C749F5-7CB5-AA7D-357B-1BA091C353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3864A9F-9851-B978-8A04-14EA522A8C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987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895A633-D23B-5B83-191C-24AA339DA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785BEB8-B934-0EE5-C765-4BDE6C6A3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266BC47-11A8-66E8-9422-AA49F42ECE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78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2A672C0-4329-F902-D94A-A7BC6FEA3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7B82637-2CD0-1C52-4D4D-FE4D2AB08B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4140606-1760-BC32-E7E3-1A38E11EAE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0633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B2BAED-3A26-8C67-EBB9-FC1BBBF7A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1DEFCF0-67E3-7239-1181-B136275DFF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A6229C8-3430-E845-7B9A-17FD5FD5AF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5398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C4F2946-D78B-AAD1-EFDD-086A7F663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8BD38E5-3214-C2A8-B023-1E2D519C91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E9A2D66-9CD6-47DD-0B63-27AF859944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5481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B53A6B1-F13E-CDD5-E808-1ADBCB00D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46C1840-D21E-1F37-9BF8-1F146A18B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F45ACEC-2E81-F390-D80F-3520CB2F2E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6017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6A3E5AB-41EC-23AD-8616-0FA6BCEC8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1B346BB-C678-C297-335E-B81EB69BED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031A1B9-8243-F04E-4541-E4EE4ED146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54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D0EA941-B4DD-697E-A6B3-B2994F07A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42AAD06-B5D7-A6E5-10AB-17C7C4A1AE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E86F08A-0E3E-2DDB-1B82-9C1E09C706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2176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4D9F33-E8FC-C259-D183-9E3F71803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9A4F814-9EB0-E968-39B7-E435E1A74D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ACBDED5-8A80-BB40-5A42-FA443D2B26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7976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62A3047-C5E2-AC8F-C31B-D844987A5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292946D-58C3-EF37-9DE2-527CD55242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7EC1921-A5BE-D5A4-2DA0-69E2225F92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2109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BCE3CA2-512F-DAC9-EEAC-5FA0AEC01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8FDFC47-D7A4-5E46-FD39-F10B7273B4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07885C8-C8DD-CE09-A3ED-B10C23FB19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1109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268BB20-F754-99D4-3F17-5CCD8353D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CE432A6-93B6-1931-6886-8EC26DAD83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ABC5D16-E153-07CF-31F8-362A94A39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79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8.xml"/><Relationship Id="rId5" Type="http://schemas.microsoft.com/office/2007/relationships/hdphoto" Target="../media/hdphoto6.wdp"/><Relationship Id="rId4" Type="http://schemas.openxmlformats.org/officeDocument/2006/relationships/image" Target="../media/image30.png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9.png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5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5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5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5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9.png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3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8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06641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93446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3367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1302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591547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6990158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124183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8083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70823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16001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5027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709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00916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9694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21076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964928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2289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1091609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079464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87928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552068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78520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783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2623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21176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2966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459480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2335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70665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0818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46171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6360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59878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157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36570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43622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709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263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7184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711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9270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10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216448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3427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77421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7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7800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572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41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4825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10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520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18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932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62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559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1754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8989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565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4825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00932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53600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89220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24552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2760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267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5256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48174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96401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276130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9950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96682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7699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0094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4019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5259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0160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4377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2010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26276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5284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916921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7624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68917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67213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20642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09630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274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2198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8160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6108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72390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407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3842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7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0412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07640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0765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225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5463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206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3009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71122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80067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1444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23116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7618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84760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43968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19660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32155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350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26478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26740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70289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78880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192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6838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87140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9431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46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8439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521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5168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008776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09600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49407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5256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86783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95646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7856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3466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24254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010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3504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388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62153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2557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584205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3240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9839161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99370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86530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87145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45954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7871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56644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208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33580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2740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5877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99156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19092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55959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8345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4275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98138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6843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39744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27498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5255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71481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70574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04511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26501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5653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90346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1388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16415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12068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13341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00258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8277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341192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9239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24841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5395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03154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996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363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56882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784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162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12536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4719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63726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32595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4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79277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84667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85521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73852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8117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127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13539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933103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26946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42736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16409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9876001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157557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0196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747892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38694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217355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61829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7249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138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61429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1466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44534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9509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978708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209284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533076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65804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48541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43622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42561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51196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28671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40771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13820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09836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52189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34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14321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90784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0384231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75436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09962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473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38548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4339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2989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59240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70696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6234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91183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15638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09458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63018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57070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016574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34410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68463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400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5873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6084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39527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2170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108654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0785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685966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6553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4484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8659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671035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20756340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6230897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389101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6202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807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31206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2567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07035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963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3175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605662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850848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63875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308882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42353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973601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78228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83698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11134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83331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33493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43017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483135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13455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26702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695582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7786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68335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377425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446855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1787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761129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182848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8487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57748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10873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736954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5554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69842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75529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30637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89784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468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02548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60842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8356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484996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0478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5453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21570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39759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30571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31719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0342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30454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54657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05606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16310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705625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33431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875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3453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6167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05221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002739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7314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6016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47413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1865798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2194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93135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382336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65432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866924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165791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040888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923105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896461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965446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68876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587079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195854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785440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125093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457302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311959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386772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12771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96590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496551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261554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072453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6052105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43590921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70587901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6085124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472174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30082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045379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667493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994945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5065193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39850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452305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4671678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11964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020591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03886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375266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38142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120216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835084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298378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436072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115886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551451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641137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32592"/>
      </p:ext>
    </p:extLst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3823"/>
      </p:ext>
    </p:extLst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691130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117642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1325826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80745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897085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72130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694104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947731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471703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61400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820785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08950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100411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347566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986689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917218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308568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5751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673751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6192562"/>
      </p:ext>
    </p:extLst>
  </p:cSld>
  <p:clrMapOvr>
    <a:masterClrMapping/>
  </p:clrMapOvr>
  <p:transition spd="slow">
    <p:fade/>
  </p:transition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1003166"/>
      </p:ext>
    </p:extLst>
  </p:cSld>
  <p:clrMapOvr>
    <a:masterClrMapping/>
  </p:clrMapOvr>
  <p:transition spd="slow">
    <p:fade/>
  </p:transition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5436610"/>
      </p:ext>
    </p:extLst>
  </p:cSld>
  <p:clrMapOvr>
    <a:masterClrMapping/>
  </p:clrMapOvr>
  <p:transition spd="slow">
    <p:fade/>
  </p:transition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2951922"/>
      </p:ext>
    </p:extLst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866678"/>
      </p:ext>
    </p:extLst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2844603"/>
      </p:ext>
    </p:extLst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1135996"/>
      </p:ext>
    </p:extLst>
  </p:cSld>
  <p:clrMapOvr>
    <a:masterClrMapping/>
  </p:clrMapOvr>
  <p:transition spd="slow">
    <p:fade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1363768"/>
      </p:ext>
    </p:extLst>
  </p:cSld>
  <p:clrMapOvr>
    <a:masterClrMapping/>
  </p:clrMapOvr>
  <p:transition spd="slow">
    <p:fade/>
  </p:transition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770928"/>
      </p:ext>
    </p:extLst>
  </p:cSld>
  <p:clrMapOvr>
    <a:masterClrMapping/>
  </p:clrMapOvr>
  <p:transition spd="slow">
    <p:fade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5381044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0290389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988797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4270154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914548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0830205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5594212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1019817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6034215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3540633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672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04721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620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65042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image" Target="../media/image3.bin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16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17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46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17" Type="http://schemas.openxmlformats.org/officeDocument/2006/relationships/image" Target="../media/image26.jpeg"/><Relationship Id="rId2" Type="http://schemas.openxmlformats.org/officeDocument/2006/relationships/slideLayout" Target="../slideLayouts/slideLayout256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slideLayout" Target="../slideLayouts/slideLayout26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18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96.xml"/><Relationship Id="rId20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290.xml"/><Relationship Id="rId19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Relationship Id="rId22" Type="http://schemas.openxmlformats.org/officeDocument/2006/relationships/slideLayout" Target="../slideLayouts/slideLayout30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5" Type="http://schemas.openxmlformats.org/officeDocument/2006/relationships/image" Target="../media/image16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5" Type="http://schemas.openxmlformats.org/officeDocument/2006/relationships/image" Target="../media/image16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5.xml"/><Relationship Id="rId13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0.xml"/><Relationship Id="rId7" Type="http://schemas.openxmlformats.org/officeDocument/2006/relationships/slideLayout" Target="../slideLayouts/slideLayout354.xml"/><Relationship Id="rId12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4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48.xml"/><Relationship Id="rId6" Type="http://schemas.openxmlformats.org/officeDocument/2006/relationships/slideLayout" Target="../slideLayouts/slideLayout353.xml"/><Relationship Id="rId11" Type="http://schemas.openxmlformats.org/officeDocument/2006/relationships/slideLayout" Target="../slideLayouts/slideLayout358.xml"/><Relationship Id="rId5" Type="http://schemas.openxmlformats.org/officeDocument/2006/relationships/slideLayout" Target="../slideLayouts/slideLayout352.xml"/><Relationship Id="rId15" Type="http://schemas.openxmlformats.org/officeDocument/2006/relationships/theme" Target="../theme/theme25.xml"/><Relationship Id="rId10" Type="http://schemas.openxmlformats.org/officeDocument/2006/relationships/slideLayout" Target="../slideLayouts/slideLayout357.xml"/><Relationship Id="rId4" Type="http://schemas.openxmlformats.org/officeDocument/2006/relationships/slideLayout" Target="../slideLayouts/slideLayout351.xml"/><Relationship Id="rId9" Type="http://schemas.openxmlformats.org/officeDocument/2006/relationships/slideLayout" Target="../slideLayouts/slideLayout356.xml"/><Relationship Id="rId14" Type="http://schemas.openxmlformats.org/officeDocument/2006/relationships/slideLayout" Target="../slideLayouts/slideLayout361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9.xml"/><Relationship Id="rId13" Type="http://schemas.openxmlformats.org/officeDocument/2006/relationships/slideLayout" Target="../slideLayouts/slideLayout374.xml"/><Relationship Id="rId18" Type="http://schemas.openxmlformats.org/officeDocument/2006/relationships/slideLayout" Target="../slideLayouts/slideLayout379.xml"/><Relationship Id="rId26" Type="http://schemas.openxmlformats.org/officeDocument/2006/relationships/theme" Target="../theme/theme26.xml"/><Relationship Id="rId3" Type="http://schemas.openxmlformats.org/officeDocument/2006/relationships/slideLayout" Target="../slideLayouts/slideLayout364.xml"/><Relationship Id="rId21" Type="http://schemas.openxmlformats.org/officeDocument/2006/relationships/slideLayout" Target="../slideLayouts/slideLayout382.xml"/><Relationship Id="rId7" Type="http://schemas.openxmlformats.org/officeDocument/2006/relationships/slideLayout" Target="../slideLayouts/slideLayout368.xml"/><Relationship Id="rId12" Type="http://schemas.openxmlformats.org/officeDocument/2006/relationships/slideLayout" Target="../slideLayouts/slideLayout373.xml"/><Relationship Id="rId17" Type="http://schemas.openxmlformats.org/officeDocument/2006/relationships/slideLayout" Target="../slideLayouts/slideLayout378.xml"/><Relationship Id="rId25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63.xml"/><Relationship Id="rId16" Type="http://schemas.openxmlformats.org/officeDocument/2006/relationships/slideLayout" Target="../slideLayouts/slideLayout377.xml"/><Relationship Id="rId20" Type="http://schemas.openxmlformats.org/officeDocument/2006/relationships/slideLayout" Target="../slideLayouts/slideLayout381.xml"/><Relationship Id="rId1" Type="http://schemas.openxmlformats.org/officeDocument/2006/relationships/slideLayout" Target="../slideLayouts/slideLayout362.xml"/><Relationship Id="rId6" Type="http://schemas.openxmlformats.org/officeDocument/2006/relationships/slideLayout" Target="../slideLayouts/slideLayout367.xml"/><Relationship Id="rId11" Type="http://schemas.openxmlformats.org/officeDocument/2006/relationships/slideLayout" Target="../slideLayouts/slideLayout372.xml"/><Relationship Id="rId24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66.xml"/><Relationship Id="rId15" Type="http://schemas.openxmlformats.org/officeDocument/2006/relationships/slideLayout" Target="../slideLayouts/slideLayout376.xml"/><Relationship Id="rId23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71.xml"/><Relationship Id="rId19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65.xml"/><Relationship Id="rId9" Type="http://schemas.openxmlformats.org/officeDocument/2006/relationships/slideLayout" Target="../slideLayouts/slideLayout370.xml"/><Relationship Id="rId14" Type="http://schemas.openxmlformats.org/officeDocument/2006/relationships/slideLayout" Target="../slideLayouts/slideLayout375.xml"/><Relationship Id="rId22" Type="http://schemas.openxmlformats.org/officeDocument/2006/relationships/slideLayout" Target="../slideLayouts/slideLayout383.xml"/><Relationship Id="rId27" Type="http://schemas.openxmlformats.org/officeDocument/2006/relationships/image" Target="../media/image3.bin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4.xml"/><Relationship Id="rId13" Type="http://schemas.openxmlformats.org/officeDocument/2006/relationships/slideLayout" Target="../slideLayouts/slideLayout399.xml"/><Relationship Id="rId1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89.xml"/><Relationship Id="rId21" Type="http://schemas.openxmlformats.org/officeDocument/2006/relationships/theme" Target="../theme/theme27.xml"/><Relationship Id="rId7" Type="http://schemas.openxmlformats.org/officeDocument/2006/relationships/slideLayout" Target="../slideLayouts/slideLayout393.xml"/><Relationship Id="rId12" Type="http://schemas.openxmlformats.org/officeDocument/2006/relationships/slideLayout" Target="../slideLayouts/slideLayout398.xml"/><Relationship Id="rId17" Type="http://schemas.openxmlformats.org/officeDocument/2006/relationships/slideLayout" Target="../slideLayouts/slideLayout403.xml"/><Relationship Id="rId2" Type="http://schemas.openxmlformats.org/officeDocument/2006/relationships/slideLayout" Target="../slideLayouts/slideLayout388.xml"/><Relationship Id="rId16" Type="http://schemas.openxmlformats.org/officeDocument/2006/relationships/slideLayout" Target="../slideLayouts/slideLayout402.xml"/><Relationship Id="rId20" Type="http://schemas.openxmlformats.org/officeDocument/2006/relationships/slideLayout" Target="../slideLayouts/slideLayout406.xml"/><Relationship Id="rId1" Type="http://schemas.openxmlformats.org/officeDocument/2006/relationships/slideLayout" Target="../slideLayouts/slideLayout387.xml"/><Relationship Id="rId6" Type="http://schemas.openxmlformats.org/officeDocument/2006/relationships/slideLayout" Target="../slideLayouts/slideLayout392.xml"/><Relationship Id="rId11" Type="http://schemas.openxmlformats.org/officeDocument/2006/relationships/slideLayout" Target="../slideLayouts/slideLayout397.xml"/><Relationship Id="rId5" Type="http://schemas.openxmlformats.org/officeDocument/2006/relationships/slideLayout" Target="../slideLayouts/slideLayout391.xml"/><Relationship Id="rId1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396.xml"/><Relationship Id="rId19" Type="http://schemas.openxmlformats.org/officeDocument/2006/relationships/slideLayout" Target="../slideLayouts/slideLayout405.xml"/><Relationship Id="rId4" Type="http://schemas.openxmlformats.org/officeDocument/2006/relationships/slideLayout" Target="../slideLayouts/slideLayout390.xml"/><Relationship Id="rId9" Type="http://schemas.openxmlformats.org/officeDocument/2006/relationships/slideLayout" Target="../slideLayouts/slideLayout395.xml"/><Relationship Id="rId14" Type="http://schemas.openxmlformats.org/officeDocument/2006/relationships/slideLayout" Target="../slideLayouts/slideLayout400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4.xml"/><Relationship Id="rId13" Type="http://schemas.openxmlformats.org/officeDocument/2006/relationships/slideLayout" Target="../slideLayouts/slideLayout419.xml"/><Relationship Id="rId3" Type="http://schemas.openxmlformats.org/officeDocument/2006/relationships/slideLayout" Target="../slideLayouts/slideLayout409.xml"/><Relationship Id="rId7" Type="http://schemas.openxmlformats.org/officeDocument/2006/relationships/slideLayout" Target="../slideLayouts/slideLayout413.xml"/><Relationship Id="rId12" Type="http://schemas.openxmlformats.org/officeDocument/2006/relationships/slideLayout" Target="../slideLayouts/slideLayout418.xml"/><Relationship Id="rId2" Type="http://schemas.openxmlformats.org/officeDocument/2006/relationships/slideLayout" Target="../slideLayouts/slideLayout408.xml"/><Relationship Id="rId1" Type="http://schemas.openxmlformats.org/officeDocument/2006/relationships/slideLayout" Target="../slideLayouts/slideLayout407.xml"/><Relationship Id="rId6" Type="http://schemas.openxmlformats.org/officeDocument/2006/relationships/slideLayout" Target="../slideLayouts/slideLayout412.xml"/><Relationship Id="rId11" Type="http://schemas.openxmlformats.org/officeDocument/2006/relationships/slideLayout" Target="../slideLayouts/slideLayout417.xml"/><Relationship Id="rId5" Type="http://schemas.openxmlformats.org/officeDocument/2006/relationships/slideLayout" Target="../slideLayouts/slideLayout411.xml"/><Relationship Id="rId15" Type="http://schemas.openxmlformats.org/officeDocument/2006/relationships/theme" Target="../theme/theme28.xml"/><Relationship Id="rId10" Type="http://schemas.openxmlformats.org/officeDocument/2006/relationships/slideLayout" Target="../slideLayouts/slideLayout416.xml"/><Relationship Id="rId4" Type="http://schemas.openxmlformats.org/officeDocument/2006/relationships/slideLayout" Target="../slideLayouts/slideLayout410.xml"/><Relationship Id="rId9" Type="http://schemas.openxmlformats.org/officeDocument/2006/relationships/slideLayout" Target="../slideLayouts/slideLayout415.xml"/><Relationship Id="rId14" Type="http://schemas.openxmlformats.org/officeDocument/2006/relationships/slideLayout" Target="../slideLayouts/slideLayout4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98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46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7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2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90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9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3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062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3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95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6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05404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885" r:id="rId19"/>
    <p:sldLayoutId id="2147483886" r:id="rId20"/>
    <p:sldLayoutId id="214748388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41134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277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9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52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97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498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4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5" r:id="rId20"/>
    <p:sldLayoutId id="2147484026" r:id="rId21"/>
    <p:sldLayoutId id="214748402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98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3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65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78550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  <p:sldLayoutId id="2147484071" r:id="rId16"/>
    <p:sldLayoutId id="2147484072" r:id="rId17"/>
    <p:sldLayoutId id="2147484073" r:id="rId18"/>
    <p:sldLayoutId id="2147484074" r:id="rId19"/>
    <p:sldLayoutId id="2147484075" r:id="rId20"/>
    <p:sldLayoutId id="2147484076" r:id="rId21"/>
    <p:sldLayoutId id="214748415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387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  <p:sldLayoutId id="2147484090" r:id="rId13"/>
    <p:sldLayoutId id="214748409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1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  <p:sldLayoutId id="2147484106" r:id="rId14"/>
    <p:sldLayoutId id="2147484107" r:id="rId15"/>
    <p:sldLayoutId id="2147484108" r:id="rId16"/>
    <p:sldLayoutId id="2147484109" r:id="rId17"/>
    <p:sldLayoutId id="2147484110" r:id="rId18"/>
    <p:sldLayoutId id="2147484111" r:id="rId19"/>
    <p:sldLayoutId id="2147484112" r:id="rId20"/>
    <p:sldLayoutId id="2147484113" r:id="rId21"/>
    <p:sldLayoutId id="2147484114" r:id="rId22"/>
    <p:sldLayoutId id="2147484115" r:id="rId23"/>
    <p:sldLayoutId id="2147484116" r:id="rId24"/>
    <p:sldLayoutId id="2147484117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245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  <p:sldLayoutId id="2147484130" r:id="rId12"/>
    <p:sldLayoutId id="2147484131" r:id="rId13"/>
    <p:sldLayoutId id="2147484132" r:id="rId14"/>
    <p:sldLayoutId id="2147484133" r:id="rId15"/>
    <p:sldLayoutId id="2147484134" r:id="rId16"/>
    <p:sldLayoutId id="2147484135" r:id="rId17"/>
    <p:sldLayoutId id="2147484136" r:id="rId18"/>
    <p:sldLayoutId id="2147484137" r:id="rId19"/>
    <p:sldLayoutId id="214748413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429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2.xml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4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gif"/><Relationship Id="rId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2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3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11" Type="http://schemas.openxmlformats.org/officeDocument/2006/relationships/image" Target="../media/image60.png"/><Relationship Id="rId5" Type="http://schemas.openxmlformats.org/officeDocument/2006/relationships/image" Target="../media/image47.png"/><Relationship Id="rId10" Type="http://schemas.openxmlformats.org/officeDocument/2006/relationships/image" Target="../media/image59.png"/><Relationship Id="rId4" Type="http://schemas.openxmlformats.org/officeDocument/2006/relationships/image" Target="../media/image4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9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0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72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3.png"/><Relationship Id="rId5" Type="http://schemas.openxmlformats.org/officeDocument/2006/relationships/image" Target="../media/image33.png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3.png"/><Relationship Id="rId7" Type="http://schemas.openxmlformats.org/officeDocument/2006/relationships/image" Target="../media/image8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7.png"/><Relationship Id="rId7" Type="http://schemas.openxmlformats.org/officeDocument/2006/relationships/image" Target="../media/image8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4.png"/><Relationship Id="rId5" Type="http://schemas.openxmlformats.org/officeDocument/2006/relationships/image" Target="../media/image87.png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5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8.png"/><Relationship Id="rId4" Type="http://schemas.openxmlformats.org/officeDocument/2006/relationships/image" Target="../media/image37.gi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8403150-277A-E3AB-F000-174DACB8A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8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الرابع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المعجم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43" y="662105"/>
            <a:ext cx="7888908" cy="512718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C9CB8BF-26B3-68C8-FAC6-166231D6C60B}"/>
              </a:ext>
            </a:extLst>
          </p:cNvPr>
          <p:cNvSpPr txBox="1"/>
          <p:nvPr/>
        </p:nvSpPr>
        <p:spPr>
          <a:xfrm>
            <a:off x="4372822" y="2273041"/>
            <a:ext cx="178675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تَحَدي الفهم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</a:t>
            </a: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المرحلة الرابعة.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476735" y="405106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329104" y="3160287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نصوص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PIRLS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0163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1773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71BC8CB-068B-1167-56F8-7C5A386BBF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1CCC0D-EDFB-80F4-57C0-93E7DEDB0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7AE1ED-A384-EFEC-84E5-32FC688657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5B331C-4234-9F7F-7F1B-1CE5E88553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60C2E7-32A6-3651-532C-E1C7BF7D219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0C5CC7-9E17-6105-843D-FA3FCAABFD9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20D17B-6F59-AE7F-D69B-0A2437029FC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64F971-A5D6-AFF8-3BDC-F2E5A5CDA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98B12-B0F5-E67A-E004-771B41987A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0F845B-4C19-5E55-76C7-BF8FA3B989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3CC9AB-D9D9-C87E-055E-7BB85399A5B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48242-3E79-E46F-9366-C806B181248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2087D4-A541-61F6-B8C4-DCEC1C6D803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C9D881-6A39-ED55-47DE-98EA5C165F55}"/>
              </a:ext>
            </a:extLst>
          </p:cNvPr>
          <p:cNvGrpSpPr/>
          <p:nvPr/>
        </p:nvGrpSpPr>
        <p:grpSpPr>
          <a:xfrm>
            <a:off x="1100215" y="1563518"/>
            <a:ext cx="6769967" cy="830350"/>
            <a:chOff x="790785" y="1932691"/>
            <a:chExt cx="7021644" cy="883451"/>
          </a:xfrm>
        </p:grpSpPr>
        <p:sp>
          <p:nvSpPr>
            <p:cNvPr id="10" name="Google Shape;1333;p8">
              <a:extLst>
                <a:ext uri="{FF2B5EF4-FFF2-40B4-BE49-F238E27FC236}">
                  <a16:creationId xmlns:a16="http://schemas.microsoft.com/office/drawing/2014/main" id="{B7333B3F-3146-EDCE-753E-0B7FAF0378A6}"/>
                </a:ext>
              </a:extLst>
            </p:cNvPr>
            <p:cNvSpPr txBox="1"/>
            <p:nvPr/>
          </p:nvSpPr>
          <p:spPr>
            <a:xfrm>
              <a:off x="790785" y="2096098"/>
              <a:ext cx="6768301" cy="55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ct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kern="0" dirty="0" err="1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CF39CFF-3995-941E-3A52-2C04774B5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A32137C-1525-A31F-1D5D-4C622D57917B}"/>
              </a:ext>
            </a:extLst>
          </p:cNvPr>
          <p:cNvGrpSpPr/>
          <p:nvPr/>
        </p:nvGrpSpPr>
        <p:grpSpPr>
          <a:xfrm>
            <a:off x="329592" y="2446967"/>
            <a:ext cx="8164068" cy="845903"/>
            <a:chOff x="258007" y="2618879"/>
            <a:chExt cx="8467571" cy="900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0E6F7F2-CD89-5CBA-2247-1BBDF24C6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ysClr val="window" lastClr="FFFFFF">
                  <a:lumMod val="65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18" name="Google Shape;1333;p8">
              <a:extLst>
                <a:ext uri="{FF2B5EF4-FFF2-40B4-BE49-F238E27FC236}">
                  <a16:creationId xmlns:a16="http://schemas.microsoft.com/office/drawing/2014/main" id="{DD2310AF-9716-F9D9-38BB-0EDF5160E790}"/>
                </a:ext>
              </a:extLst>
            </p:cNvPr>
            <p:cNvSpPr txBox="1"/>
            <p:nvPr/>
          </p:nvSpPr>
          <p:spPr>
            <a:xfrm>
              <a:off x="258007" y="2866212"/>
              <a:ext cx="7567572" cy="556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CFF600-8AAF-1F08-0A09-6F42E52CF637}"/>
              </a:ext>
            </a:extLst>
          </p:cNvPr>
          <p:cNvGrpSpPr/>
          <p:nvPr/>
        </p:nvGrpSpPr>
        <p:grpSpPr>
          <a:xfrm>
            <a:off x="231620" y="3429000"/>
            <a:ext cx="8382412" cy="992062"/>
            <a:chOff x="231620" y="3429000"/>
            <a:chExt cx="8382412" cy="992062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A9C53F5-4EDA-B65B-44AE-CFB651A8F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970" y="3429000"/>
              <a:ext cx="992062" cy="992062"/>
            </a:xfrm>
            <a:prstGeom prst="ellipse">
              <a:avLst/>
            </a:prstGeom>
            <a:ln w="12700" cap="rnd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1" name="Google Shape;1333;p8">
              <a:extLst>
                <a:ext uri="{FF2B5EF4-FFF2-40B4-BE49-F238E27FC236}">
                  <a16:creationId xmlns:a16="http://schemas.microsoft.com/office/drawing/2014/main" id="{14700493-6F51-B6BF-431E-FC3ECCB80B7F}"/>
                </a:ext>
              </a:extLst>
            </p:cNvPr>
            <p:cNvSpPr txBox="1"/>
            <p:nvPr/>
          </p:nvSpPr>
          <p:spPr>
            <a:xfrm>
              <a:off x="231620" y="3595458"/>
              <a:ext cx="729632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أَلْتَزِمُ بِقَواعِدِ ميثاقِ ٱلْقِسْمِ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E188D53-D98B-2769-776A-44C6D0BF1A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7811" y="4421062"/>
            <a:ext cx="1932373" cy="1932373"/>
          </a:xfrm>
          <a:prstGeom prst="ellipse">
            <a:avLst/>
          </a:prstGeom>
          <a:ln w="190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8" name="Google Shape;1333;p8">
            <a:extLst>
              <a:ext uri="{FF2B5EF4-FFF2-40B4-BE49-F238E27FC236}">
                <a16:creationId xmlns:a16="http://schemas.microsoft.com/office/drawing/2014/main" id="{33BF3771-E15D-3CC7-568C-F23D2FE49BB6}"/>
              </a:ext>
            </a:extLst>
          </p:cNvPr>
          <p:cNvSpPr txBox="1"/>
          <p:nvPr/>
        </p:nvSpPr>
        <p:spPr>
          <a:xfrm>
            <a:off x="1100215" y="4602438"/>
            <a:ext cx="425199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4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عِنْدَما  أُناقِشُ زَميلي أَوْ زَميلَتي أَحْتَرِمُ رَأْيَهُ وَ أَنْتَقِدُهُ  بِأَدَبٍ.</a:t>
            </a:r>
          </a:p>
        </p:txBody>
      </p:sp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350B4A-6BE3-54C4-CE00-6F5C64E648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67202F-73F5-04C1-5950-E77BD3BACA0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57DB68-0C0C-4F36-53CA-69C1F24EEBE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9231F4-4772-F5F5-AE38-7D66CA8D75B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8E989-80A8-37FF-C34A-3B692FC7667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B8F8A8-C2A1-2435-C398-7255849C4E0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9A8BCE-54B7-B32B-702E-135415242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08C085-D011-79B2-FDD3-22BA70357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9FC4E9-E629-DA0F-FFC0-285A58E37E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9DDF32E-E3C1-4584-839F-C14FC8DE6F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8D7CB-1D60-BAB1-52D0-6394E14E4B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990283-3D49-73A1-2CDC-576AA133B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72B902-4FB1-1F86-3BCB-235E71EB26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6228" y="2292908"/>
            <a:ext cx="2626458" cy="37967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050606-9C8F-C88B-EA3E-6D12D2B335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4162" y="2140824"/>
            <a:ext cx="2920855" cy="41008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6E655C-0F5B-012D-C08F-A69FC5BBE6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9846" y="1767328"/>
            <a:ext cx="2869611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376622-DF6E-66F6-6C8B-8D047EF7F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2062" y="2145790"/>
            <a:ext cx="287149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D89DD9-ED34-4274-0B0F-CA762739D7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63517" y="1642683"/>
            <a:ext cx="2815912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D94B74-7F3D-4DCD-CFB9-494BC4BC83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2570" y="1703302"/>
            <a:ext cx="285960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1590" y="778993"/>
            <a:ext cx="678606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نص : "لُغْزُ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ٱلْحَجَرِ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ٱلَّذي يَتَحَرَّكُ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وَحْدَهُ".درسنا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1" name="Google Shape;1342;p12">
            <a:extLst>
              <a:ext uri="{FF2B5EF4-FFF2-40B4-BE49-F238E27FC236}">
                <a16:creationId xmlns:a16="http://schemas.microsoft.com/office/drawing/2014/main" id="{646F42EE-D3F4-BABA-FCAD-751999B621E1}"/>
              </a:ext>
            </a:extLst>
          </p:cNvPr>
          <p:cNvSpPr txBox="1">
            <a:spLocks/>
          </p:cNvSpPr>
          <p:nvPr/>
        </p:nvSpPr>
        <p:spPr>
          <a:xfrm>
            <a:off x="1754682" y="1680250"/>
            <a:ext cx="526247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لُغْزُ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ٱلْحَجَرِ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ٱلَّذي يَتَحَرَّكُ وَحْدَهُ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005ABCE-F642-B22A-A58C-B08E9C2A7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2E27C0-8765-28A9-A266-B90BA87E4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B3DC07-D32D-F0A3-94C2-96EA22F970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16FF8E-B575-67E1-29E4-9E3DF4136A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2EB5AA-0728-38BD-A203-55D4A2B73C2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205D57-D38C-FBA5-E2EC-8BBE4783119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71ED42-0B80-1E24-3EEB-C520EFE9B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719" y="2461061"/>
            <a:ext cx="3733779" cy="2416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C48AC3-F68D-BA21-DA84-FE992089F6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9099" y="3825115"/>
            <a:ext cx="4498181" cy="2583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037F8F-002D-ACE2-B822-353BBC1D5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5EFD03-218A-D812-A980-9C330E0B2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66E174-2A72-7F88-0456-CB6E3128A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A4F56C-33A0-F2A5-65B7-1FD6EAEE455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B9AE0-3B65-4FD2-5B09-7D987B731C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6812BF-FDE1-DA1C-CD02-732E1B8425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B21507-8E08-C92D-7F3D-1D13385B67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360" y="1455420"/>
            <a:ext cx="8291279" cy="50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F7F094-AE94-A805-8927-5F338BC56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B8D6D6-2CAB-E452-EDA9-13FD32E77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A5C130-6D69-2192-0BFB-C95E8AA7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E84C88-5642-FD68-48D2-62ACA8DCE9B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A8BB55-8C10-28AA-111B-47BF6DA468F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29A407-B480-DC16-35FC-DD69AEA9369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670676-180F-C137-868B-5BEE33F943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380" y="1383779"/>
            <a:ext cx="7178555" cy="518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874839-6226-95F3-2A80-1EDFCE51A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210E1E-6B30-EECA-4AE4-E4F568A3A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5FF61B-694E-9F27-DE31-DE1CF945B4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4977DA-482B-B7B2-CB6D-4EF18CFC0B1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98F663-DDA2-8BD5-828E-8D646BEE38F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5BAF2F-A948-43A4-30ED-6B3A57E816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ACDD35-0626-192A-4FE4-E4407E0BDF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1819094"/>
            <a:ext cx="7598035" cy="459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9AF61-4008-597B-D9EF-6063010D4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52FD8C-9A4C-1A31-8B6A-0A74E2E76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B4101B-546E-D60C-7F01-826CDD50D5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7741064-4AE1-78BD-3779-F756972C47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0F2D9D-1DE8-BFC6-1D91-B8C503BA3E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0BC388-5C8B-B0B9-8F80-6EA93459D2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CB738D-55C8-3749-803A-20F68A44F8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" y="1890776"/>
            <a:ext cx="835342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8BACB6-AC99-6B95-F347-D803EDF09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8D1E69-EF9B-9CF7-1549-ADDF87F72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608AA7-EC6E-12AC-7CDE-EE2DF4607D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BC4C2F-E17B-2C19-AE3E-4EF9254F11C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D55847-B4A5-9200-0665-47C1BE8DD4B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6E8DED-AD96-3683-1047-493DA58AC95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D3231A-CF9F-ED91-DA02-228EA157A2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1329314"/>
            <a:ext cx="7141320" cy="518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232A72-5CBE-AF83-9FDE-376CC4AA1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C99C78-0FD1-5FDB-ABF2-B672B6A353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FB4484-AE06-E4C5-0807-3FE6F1E2E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D7C698-0E0F-0DE6-7567-27D773C8B4A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6AAAB3-2741-61CD-317E-E542DD268DF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EAB725-0DC6-B756-129D-0C2A03F584B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78849-23DD-60EE-E4E7-AFF4B3D142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7" y="1368000"/>
            <a:ext cx="7236835" cy="525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E13811FD-486E-4712-4B2A-6639FA1DC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3AC30595-2139-4430-F5BB-0743FCB0D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15E838B-2AEB-26C9-C8E0-04A37D7800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1CE974-FBCF-70BF-9BC7-1F4BFEE1C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D75FD6-4C63-9AA5-5E8B-2A708FA227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7F37EE-BCD8-49EC-5E00-F5708B60EB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F0C1F7A-D5BF-38B1-CA2C-70B24FA33DA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73835B-26CE-2F51-AA7E-25CAAC872F4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B213F5-53D9-8938-D7B5-61DBFEABE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4F22BF-C4BC-333B-8106-2A0572309D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9" y="2001714"/>
            <a:ext cx="831532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2466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التالي:لِماذا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ظَنَّ بَعْضُ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ٱلزُّوّارِ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أَنَّ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ٱلْحِجارَةَ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مَسْحورَةٌ؟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7E50E4-0D1E-5E6D-E451-179542CC0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847569-691C-FEC2-E09F-3725A53E83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51DB57-3CA7-A4BD-655B-CCDEEA46A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6F4C7D-0D72-498C-2F4A-2C2469B749B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8FEDAD-8671-14E0-B687-A63833DF73D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D326A6-621F-0AE9-2874-211D0C779DA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D7A3353D-8449-A1F1-D956-0B41A4882801}"/>
              </a:ext>
            </a:extLst>
          </p:cNvPr>
          <p:cNvSpPr txBox="1"/>
          <p:nvPr/>
        </p:nvSpPr>
        <p:spPr>
          <a:xfrm>
            <a:off x="1112347" y="1727457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ظَنَّ بَعْضُ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ٱلزُّوّارِ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أَنَّ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ٱلْحِجارَةَ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مَسْحورَةٌ؟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EFCC72E-5BDB-D9C2-B7E7-C99BFF4F86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26BFCB0-897C-8C47-0DDC-3745958F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5A05FC5-2EEA-C05F-4C00-90510D5BCD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60B2B50-AFFE-6F00-DF3D-45181639CBC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1A9A2D-3681-EB90-CC71-43D104ED9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4D80AF-063D-E999-A2C1-74CC5FCFD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6900FB-2729-2405-ABFD-EA308AD75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28B940-25D9-5B6F-7B8F-83C3710F197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96250B-5D7A-BFAC-D07C-A9EBE87781B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EE85FA-1125-18B8-E696-6911EEC4AD9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7A0158-38FA-70FC-C2E9-F310821C7276}"/>
              </a:ext>
            </a:extLst>
          </p:cNvPr>
          <p:cNvSpPr txBox="1"/>
          <p:nvPr/>
        </p:nvSpPr>
        <p:spPr>
          <a:xfrm>
            <a:off x="1112347" y="1727457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ظَنَّ بَعْضُ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ٱلزُّوّارِ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أَنَّ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ٱلْحِجارَةَ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مَسْحورَةٌ؟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02C601-BB3A-C637-60C4-66E25367F7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3039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3F0359B-6F76-3769-E1D8-06F96A980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EAA50D8-B470-4D87-74DA-0F5558D5BF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67B65DC-4335-F816-FB72-EBA089A05E6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97F20C-ED15-2C5F-C5D8-E904B38D74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FC9E13-1A3D-EA3E-B70A-B9C8EA9B8E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A16F85-9DCE-C31F-5433-64836F594B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3F1C319-A554-1690-0FFC-5F06B427EFD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035671-4D8C-F251-2636-C10BECDC1A7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2DAB47-AF10-7326-DE02-57C93BD802A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9F29141-F868-6B57-19F3-AE7BE37D0D5C}"/>
              </a:ext>
            </a:extLst>
          </p:cNvPr>
          <p:cNvSpPr txBox="1"/>
          <p:nvPr/>
        </p:nvSpPr>
        <p:spPr>
          <a:xfrm>
            <a:off x="1112347" y="1727457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ظَنَّ بَعْضُ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ٱلزُّوّارِ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أَنَّ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ٱلْحِجارَةَ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مَسْحورَةٌ؟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F2356227-597E-65BD-90D4-2BCAE8858EA3}"/>
              </a:ext>
            </a:extLst>
          </p:cNvPr>
          <p:cNvSpPr txBox="1"/>
          <p:nvPr/>
        </p:nvSpPr>
        <p:spPr>
          <a:xfrm>
            <a:off x="1368656" y="3667991"/>
            <a:ext cx="68346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لِأَنَّها تَتَحَرَّكُ دونَ أَنْ يَلْمَسَها أَحَدٌ.</a:t>
            </a:r>
          </a:p>
        </p:txBody>
      </p:sp>
    </p:spTree>
    <p:extLst>
      <p:ext uri="{BB962C8B-B14F-4D97-AF65-F5344CB8AC3E}">
        <p14:creationId xmlns:p14="http://schemas.microsoft.com/office/powerpoint/2010/main" val="267821500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B722D6F-E1F5-B379-E26A-8EFC4B40B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67BEF32-B3A5-50BD-AD93-A2D1C02928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التالي:ماذا حَدَثَ عِنْدَما تَبِعَ ٱلنّاسُ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ٱلْخُطوطَ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ٱلْمَرْسومَةَ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عَلى ٱلْأَرْضِ؟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F51F9F1-69E4-4D88-819D-358766424E4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7027C3-663F-9D52-0233-452CA875F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85CA667-E0C4-6237-8703-F612E44B67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484AAC-C6B8-0B8C-7860-357AFBC250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9FC3FC-57F4-D3D7-5527-A17C6DE90C1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BB465B-A389-9D0B-4A54-C1AAAC3ABC2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4E756E-8C2C-228E-6A6F-56B421CAA7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8B7E5A0-C7DA-84D7-DC57-21E23F049B8D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حَدَثَ عِنْدَما تَبِعَ ٱلنّاسُ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ٱلْخُطوطَ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ٱلْمَرْسومَةَ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عَلى ٱلْأَرْضِ؟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3DD49E-97AE-1B1C-C7AC-3FA9BFAB70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8915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5CA8F9F-D020-0C31-D465-D49A6861E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560273A-2266-0A8F-42A9-2523CD117B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BF7DF78-389D-6954-8C51-EC032E2FFEA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53DFCD-0527-1405-E07A-BDBB8FA6D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D1C378-EB4B-FE04-1A69-2FCD342CD9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8D2DF8-002C-F71A-7529-E08F109513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306D2B1-D5E4-8EA1-DBB9-173037131A7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E8D0BE-FB66-74B3-1103-5D5D2A4E668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4F09AE-5260-36F8-64DD-8A7359153A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6FB412-8397-9E3E-6799-015E06FC56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D4C50EB9-7825-8C7D-9629-82CAB158966E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حَدَثَ عِنْدَما تَبِعَ ٱلنّاسُ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ٱلْخُطوطَ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ٱلْمَرْسومَةَ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عَلى ٱلْأَرْضِ؟</a:t>
            </a:r>
          </a:p>
        </p:txBody>
      </p:sp>
    </p:spTree>
    <p:extLst>
      <p:ext uri="{BB962C8B-B14F-4D97-AF65-F5344CB8AC3E}">
        <p14:creationId xmlns:p14="http://schemas.microsoft.com/office/powerpoint/2010/main" val="413644830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528600D-5D82-3240-302E-15BDB78AD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0CF569F-EB27-24B2-256A-765DAA4A35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DA783DB-1550-F8DF-B475-F80E1DEB955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87731D-45D5-CA4D-0C77-483769C4E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77132F-CBB1-8C2F-553D-6A483EC868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D47A85-8830-EBEF-4AC2-41DE45AA4B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519875-BEA1-A50E-1A0D-D38E40AC9A2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0F3985-714F-6B6D-9382-EC34F2F18EF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CCB8A6-02E0-2433-DF38-4F9C9428881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2E6B69D0-8CE9-B8AA-F05E-5FAE5338C525}"/>
              </a:ext>
            </a:extLst>
          </p:cNvPr>
          <p:cNvSpPr txBox="1"/>
          <p:nvPr/>
        </p:nvSpPr>
        <p:spPr>
          <a:xfrm>
            <a:off x="1368656" y="3667991"/>
            <a:ext cx="6834678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وَجَدوا في نِهايَتِها صُخوراً ضَخْمَةً تَزِنُ مِئاتِ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ٱلْكيلوغْراماتِ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3CD2AD1A-9D65-10A4-2C66-6F691145C773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حَدَثَ عِنْدَما تَبِعَ ٱلنّاسُ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ٱلْخُطوطَ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ٱلْمَرْسومَةَ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عَلى ٱلْأَرْضِ؟</a:t>
            </a:r>
          </a:p>
        </p:txBody>
      </p:sp>
    </p:spTree>
    <p:extLst>
      <p:ext uri="{BB962C8B-B14F-4D97-AF65-F5344CB8AC3E}">
        <p14:creationId xmlns:p14="http://schemas.microsoft.com/office/powerpoint/2010/main" val="188952015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093D216-832A-07C5-25C0-D0DCDCB7F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7C3B67F-B415-F9A5-6064-9063B04401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التالي:حَسَبَ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تَفْسيرِ ٱلْعالِمِ "جورْج سْتانْلي"، ما ٱلَّذي يَدْفَعُ ٱلصُّخورَ فَوْقَ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ٱلطّينِ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462E04D-3A86-F47D-7659-8730244E37B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EACA3A3-3034-F03F-A18A-262C03548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8A442B-2200-4FAA-F042-2634ECA20A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206E940-6409-9116-90BD-C86966A66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CCAEE6-4522-A73B-E485-FC94BF81A71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D48697-EFDA-A0FF-1B6B-1F23051FE1B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B25EAD-0912-72A3-916F-DDF7FF4E02E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41EF0A6-CF3F-4061-364A-387A42C1EBCA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تَفْسيرِ ٱلْعالِمِ "جورْج سْتانْلي"، ما ٱلَّذي يَدْفَعُ ٱلصُّخورَ فَوْقَ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ٱلطّينِ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A0DDECA-06C4-FC11-0C10-F2DA400099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7232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5D9F115-31E1-A627-C0D6-AF4AD6FB8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34F9D82-5EBD-6821-E6EF-15AD193EC8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2C0C251-0706-FA1D-52B9-AD2D5FCF65B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1BA02-015C-ABFD-07C7-89040AD1C6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33F86C2-71B9-95DE-6BA6-611D40B47B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A23764A-D6B1-451C-1B4E-EF406CD8D9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A6E3B65-675B-3BCD-4123-1D60B651180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8F112E-924E-F8CE-84D3-71BBBD66C02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700B06-4625-5535-243D-268751DC092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92A5FD-641B-C8A2-2A64-CC7708DA92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868D46D0-2C04-2812-F2FD-A4492B6C6D94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تَفْسيرِ ٱلْعالِمِ "جورْج سْتانْلي"، ما ٱلَّذي يَدْفَعُ ٱلصُّخورَ فَوْقَ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ٱلطّينِ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30113360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322D538-446B-CB01-CDA8-5D28766F5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DBC2A0F-9014-1C4D-6FA2-85773DFE5F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08EAB5C-9507-D260-6B75-C1EFB8607B8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1F66EF-4A84-32A5-FF55-0B736E402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D264E0-4028-22DF-1E10-ABC7117E0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C0ABE1C-5F3E-1FC0-F915-DCAA4A8B70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922EEAC-A051-CBFE-9647-0D97FC56D86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2F6367-ABAD-DA45-AB94-F3C6F1C6DB2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B9712B-D905-98B5-AB40-CE270682977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A947BCCF-7398-E221-597A-5ED90877BE68}"/>
              </a:ext>
            </a:extLst>
          </p:cNvPr>
          <p:cNvSpPr txBox="1"/>
          <p:nvPr/>
        </p:nvSpPr>
        <p:spPr>
          <a:xfrm>
            <a:off x="1368656" y="3667991"/>
            <a:ext cx="6834678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تَدْفَعُها ٱلرِّياحُ حينَ تُصْبِحُ ٱلْأَرْضُ مَلْساءَ بَعْدَ ٱلْمَطَرِ.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70D031D4-0FC6-9020-5BBB-91D5251AAF50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تَفْسيرِ ٱلْعالِمِ "جورْج سْتانْلي"، ما ٱلَّذي يَدْفَعُ ٱلصُّخورَ فَوْقَ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ٱلطّينِ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6606541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852D9A9-CF8E-4BB6-50FD-D03E13EBC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F0F6B4-7E49-F37C-AD7D-437D679A9C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التالي:ما ٱلسَّبَبُ في أَنَّ ٱلْأَرْضَ تُصْبِحُ زَلِقَةً جِدّاً مِثْلَ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ٱلزُّجاجِ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ٱلْمُبَلَّلِ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6F974C3-2051-D30D-78DD-01FFD0D2E2D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137759-2482-DA46-6C16-6C5384940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822C27-8F36-4C0D-4A80-4C1BA38997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E2B3C24-6C34-6633-1C9E-E2BD87026E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0406D06-14DB-7EC9-3E40-26C5FFB6FD8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FC193E-E466-DA3B-3D9B-F6DC73BDC96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0BE04C-CAB3-96B6-1CEA-1A4C72F8B7C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D765229F-5460-6448-D0B1-41053D1028CA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ٱلسَّبَبُ في أَنَّ ٱلْأَرْضَ تُصْبِحُ زَلِقَةً جِدّاً مِثْلَ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ٱلزُّجاجِ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ٱلْمُبَلَّلِ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3806B3-01CC-8BB7-A1EC-1B8BE1A2E6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2281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DED7090-7DC3-1E94-9474-E867A7654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567174E-8EBE-2434-1A4A-9A6D5CA306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645FD14-5198-C2A1-97A9-7A4F57FCD6E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591E8A-754D-D7E8-1D97-87C72B07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510E50-C969-D559-53FA-62080EC392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27FE87-FB73-7687-4B83-0759B1464D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BBA30EC-2FF8-557C-4F20-D5E5B6047D8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7D5473-9A2F-7AE1-F00F-71DB9875B5E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57A4AD-99C7-2227-9241-8BF9E73FC0F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1A1044-878A-F8BD-D874-A32CCE6070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74BE73C1-B9FD-E0CF-7DFF-8FB12DD49CB5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ٱلسَّبَبُ في أَنَّ ٱلْأَرْضَ تُصْبِحُ زَلِقَةً جِدّاً مِثْلَ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ٱلزُّجاجِ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ٱلْمُبَلَّلِ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1687224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C12ACF2-2973-28BD-90CA-D286FF958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D081DA8-FA47-AD7F-350A-A5837F60BE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7983037-0FDC-0692-1C24-24AF14E9922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AE0881-FB3F-C739-0B89-92BFF164BF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F55097-63B1-7ABA-2EF0-8393335750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836E63-AE9F-53F6-39D6-1A3F605F4B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AAE2E4C-3AFB-280B-E426-B9CA1EAB14F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DC68D9-0D34-A875-9D09-4212B8C80BC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F1C2E4-F48A-D266-F980-DABB2DC7384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4D00B658-73F6-1E4C-3914-33970005EB39}"/>
              </a:ext>
            </a:extLst>
          </p:cNvPr>
          <p:cNvSpPr txBox="1"/>
          <p:nvPr/>
        </p:nvSpPr>
        <p:spPr>
          <a:xfrm>
            <a:off x="1368656" y="3667991"/>
            <a:ext cx="6834678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بِسَبَبِ ذَوَبانِ طَبَقَةِ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مَعَ شُروقِ ٱلشَّمْسِ.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201213D6-1A1D-3A1B-AB42-294D32D4FD7C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ٱلسَّبَبُ في أَنَّ ٱلْأَرْضَ تُصْبِحُ زَلِقَةً جِدّاً مِثْلَ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ٱلزُّجاجِ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ٱلْمُبَلَّلِ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7332886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9ED57B-D8A7-ED7A-053D-88BD702F7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A4D639A-3059-D594-B880-ECB0D2802C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التالي:لِماذا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تَمْنَعُ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ٱلسُّلُطاتُ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دُخولَ ٱلسَّيّاراتِ إِلى مِنْطَقَةِ "ريس تْراك بْلايا"؟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ECCF9C1-0430-4925-D722-114A34DA54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24E878-41E8-4D7A-9A8A-0C660D82B8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CAB726-90B6-BA12-7CA8-2E82BB6DAE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73DB20-E95A-3105-3E96-34C3D03607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E739F8-AFB5-A66B-233C-89576928379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0AD0D8-6E0A-F4B0-5E0A-4DD50D65504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7B1720-9C87-9D3F-9310-EA3CB70BAC4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BC3F942E-32B7-3CB0-96AF-20668D09A4F6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تَمْنَعُ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ٱلسُّلُطاتُ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دُخولَ ٱلسَّيّاراتِ إِلى مِنْطَقَةِ "ريس تْراك بْلايا"؟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BCF49E6-2C36-C883-F9A2-E13C72B390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3025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DEF0E32-A00B-A26E-BFF9-7B5F1112E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5679190-2371-5D02-2ECC-545936279B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91DC99B-D9B2-ECC5-737D-29A05FD1D80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A96ADE-6AAB-07FD-4501-B4E116F92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4030599-BD1A-6CB6-C9DF-F27861C35B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B84F65-A703-5971-035E-117685778A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9F9203-735F-5180-161B-D008D30BFC0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168D98-9C96-1671-32D1-2094D280680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10BF12-7C16-B548-DEDB-316B0796517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79F438-48A8-E301-FB00-3CBAC4E6ED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87F702A7-30F2-3131-3724-4BC2615E986A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تَمْنَعُ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ٱلسُّلُطاتُ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دُخولَ ٱلسَّيّاراتِ إِلى مِنْطَقَةِ "ريس تْراك بْلايا"؟</a:t>
            </a:r>
          </a:p>
        </p:txBody>
      </p:sp>
    </p:spTree>
    <p:extLst>
      <p:ext uri="{BB962C8B-B14F-4D97-AF65-F5344CB8AC3E}">
        <p14:creationId xmlns:p14="http://schemas.microsoft.com/office/powerpoint/2010/main" val="140951007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62A903A-8B8B-4860-CB0B-0268E6DC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BF3F4E6-5C66-402F-036F-3D455557D5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1BB7AC6-239D-EAA1-22CC-DCF5D802101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7AE816-854E-A667-6D14-AE1B7E677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32CCC0-45F3-0B11-0B32-CFCBFFBFB3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BD62C1-67B5-460B-0290-B2190F81CC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2D8A7FE-04AD-3823-0361-9F3E3E8C1D1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45AB1F-1851-C997-CB7C-DE4FE78558E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921005-8DFA-673C-1A28-1424766DA91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C0CC5CBF-DDDA-F7E2-F753-A98B7CE05C4B}"/>
              </a:ext>
            </a:extLst>
          </p:cNvPr>
          <p:cNvSpPr txBox="1"/>
          <p:nvPr/>
        </p:nvSpPr>
        <p:spPr>
          <a:xfrm>
            <a:off x="1368656" y="3667991"/>
            <a:ext cx="6834678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حَتّى لا تَمْحوَ آثارَ ٱلصُّخورِ ٱلَّتي تَزْحَفُ كُلَّ بِضْعِ سَنَواتٍ.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D26F569-326D-1C96-1BD0-93BA52EA363C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تَمْنَعُ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ٱلسُّلُطاتُ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دُخولَ ٱلسَّيّاراتِ إِلى مِنْطَقَةِ "ريس تْراك بْلايا"؟</a:t>
            </a:r>
          </a:p>
        </p:txBody>
      </p:sp>
    </p:spTree>
    <p:extLst>
      <p:ext uri="{BB962C8B-B14F-4D97-AF65-F5344CB8AC3E}">
        <p14:creationId xmlns:p14="http://schemas.microsoft.com/office/powerpoint/2010/main" val="31824212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9F4FB18-67D3-5586-7EDC-30A7692FA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8D9F79D-8E15-97F9-0627-B3772C7261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التالي:ما هِيَ ٱلْعَناصِرُ ٱلثَّلاثَةُ ٱلَّتي إِذا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ٱجْتَمَعَتْ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جَعَلَتِ ٱلصُّخورَ تَتَحَرَّكُ؟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7F3D9D9-2AF0-BE4E-1A14-A1F1DB440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EBE082-C0D2-F364-DE1B-57B13CEFF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9EDAEE4-EC3B-B1F5-8418-946CE829A7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1FDB7A-7C3E-083D-8F09-37D4780696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BB10C6-4067-3E1F-C32E-8B04397B3F6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7E803E-0ACE-6301-3E1F-2393B3BDBE0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D05A4B-1400-983B-1777-24EC7650053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21406323-A610-E9DB-398A-18BD19A93036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ٱلْعَناصِرُ ٱلثَّلاثَةُ ٱلَّتي إِذا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ٱجْتَمَعَتْ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جَعَلَتِ ٱلصُّخورَ تَتَحَرَّكُ؟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720E177-02D0-FAD2-F798-F3F83E9CD0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3436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6BE4094-4FC2-15BB-568C-AB2DEF5E8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FF257A0-7715-0E6B-715A-E2A22F251A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CC8C630-D7B1-39B4-521B-FDC1AB86874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D52938-A0A3-D0F9-C61A-72BA1A194B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2A61C1-9D58-0C6B-5B13-9AAD17DD78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0BE5CB9-C1E0-E033-DDBD-1B641EEF12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7C55753-B743-74D5-98E9-66DD358223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FA56EF-7C38-0FA1-6C27-FFBEDD3292C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934D34-7152-7488-3385-5CF3CD3916A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0164D0-63AB-AE4C-F36D-DBA96E0045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75DFA8F7-5649-9B35-0FC0-1FDA6E951CA1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ٱلْعَناصِرُ ٱلثَّلاثَةُ ٱلَّتي إِذا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ٱجْتَمَعَتْ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جَعَلَتِ ٱلصُّخورَ تَتَحَرَّكُ؟</a:t>
            </a:r>
          </a:p>
        </p:txBody>
      </p:sp>
    </p:spTree>
    <p:extLst>
      <p:ext uri="{BB962C8B-B14F-4D97-AF65-F5344CB8AC3E}">
        <p14:creationId xmlns:p14="http://schemas.microsoft.com/office/powerpoint/2010/main" val="152028193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29A91A3-CFFD-4535-2E02-4240CF86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4F85B5A-E60E-D6A0-DC68-63993F3D53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0C3D2EF-124F-A3AC-2FE9-C8838106B67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144C54-0026-AC54-5DE2-42C3F76B6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02566B-6FD7-2891-F596-9B65982650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F9C9BE-828B-D870-01EF-C0BE1BF79C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153480-1104-935E-49BC-25AA09246D1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C6966C-AA85-0F11-6145-26D92EC9676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04BFA3-4869-B3FA-CF42-30F77CAC38E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FE9F2E2C-0B12-BA3B-86C8-FA76C34B152A}"/>
              </a:ext>
            </a:extLst>
          </p:cNvPr>
          <p:cNvSpPr txBox="1"/>
          <p:nvPr/>
        </p:nvSpPr>
        <p:spPr>
          <a:xfrm>
            <a:off x="1368656" y="3667991"/>
            <a:ext cx="68346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اَلْماءُ،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وَٱلْجَليدُ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وَٱلرِّيحُ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CCAD615B-6E11-F0B2-C92D-39FFAAC5BB9A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ٱلْعَناصِرُ ٱلثَّلاثَةُ ٱلَّتي إِذا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ٱجْتَمَعَتْ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جَعَلَتِ ٱلصُّخورَ تَتَحَرَّكُ؟</a:t>
            </a:r>
          </a:p>
        </p:txBody>
      </p:sp>
    </p:spTree>
    <p:extLst>
      <p:ext uri="{BB962C8B-B14F-4D97-AF65-F5344CB8AC3E}">
        <p14:creationId xmlns:p14="http://schemas.microsoft.com/office/powerpoint/2010/main" val="333790810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5571D46-7150-E5D3-8CDB-0424C4F73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7286096-A6A3-3DB9-C222-C9AB67E396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التالي:لِماذا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ٱسْتَغْرَقَ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ٱلْباحِثـونَ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زَمَنـاً طَويـلاً لِحَلِّ هَذا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ٱللُّغْزِ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204CD46-9FF6-9E5C-7B00-3116BAA1362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B3A5797-098A-F231-40F8-FBFAC7387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0ECB5F-2913-53F5-3517-FC2FD63C9F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6C7606-F691-2ADA-757D-49CF3D21CB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0BE54F-5EDF-3DC9-454A-3EAAE38C19F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71F2A9-4F47-9BAF-D631-846FA668589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979EED-982A-05EE-2783-D7C25B8C023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D83BDF75-3647-3759-F7BC-5FAC1616DDB2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ٱسْتَغْرَقَ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ٱلْباحِثـونَ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زَمَنـاً طَويـلاً لِحَلِّ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ٱللُّغْزِ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3E4084A-F1E8-5B3E-D37E-82D18FBF83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3723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94240DF-3FCE-7515-030F-3944A3060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99C902E-F0CA-4167-5D28-577B21EE78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74C7325-DC03-839A-BA71-4E28312444F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133C17-037F-D28C-0C48-BB278D41A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C20EF5-0C66-C495-F4AC-7DAA379FBB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F68334-CDE8-7256-2CBD-827FCD5671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3F271BF-CE94-E2B0-4E99-10EFB339264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BE0869-EF2C-3C13-5F4F-994F4F132D8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FF28AF-8C52-6274-E850-1D3BE50218B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78EBCF-B0FB-454D-855C-A0E1AFAAB7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27F9D93F-4749-5980-525A-10C3530DC5CF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ٱسْتَغْرَقَ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ٱلْباحِثـونَ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زَمَنـاً طَويـلاً لِحَلِّ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ٱللُّغْزِ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49210645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51A12C2-C338-AB38-55C6-F4C22B71C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E27F85B-4B8A-AF64-BDE1-6BA9881709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8F325EF-32E3-D092-3083-7EDA7B7F676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8001F0-FAFC-91AC-7EE7-BC00725EC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40FB444-31D8-2D11-EB5E-9286A0ACB6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6A30C1-FE77-BEED-9CB8-3A620FBE16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94E62F6-19B9-31AD-9D52-8A3AB9690F6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CA49EA-C717-0103-40EB-C74B2DE2F81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31D30F-F288-8EA6-894B-3E44657331F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3392C81D-07E6-FD3C-6F54-6B0FF14BD58D}"/>
              </a:ext>
            </a:extLst>
          </p:cNvPr>
          <p:cNvSpPr txBox="1"/>
          <p:nvPr/>
        </p:nvSpPr>
        <p:spPr>
          <a:xfrm>
            <a:off x="1167752" y="3216725"/>
            <a:ext cx="7164243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لِأَنَّ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ٱلْحِجارَةَ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تَتَحَرَّكُ بِبُطْءٍ شَديدٍ لا يُرى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بِٱلْعَيْنِ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ٱلْمُجَرَّدَةِ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، كَما أَنَّها تَسْكُنُ في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ٱلنَّهَارِ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عِنْدَما يُراقِبُها ٱلنّاسُ.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44AA9BF1-5F30-3754-68B5-CB4B40FDBD75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ٱسْتَغْرَقَ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ٱلْباحِثـونَ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زَمَنـاً طَويـلاً لِحَلِّ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ٱللُّغْزِ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55275370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9224F8A-30DB-1A9B-9999-91D93EF8F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5FA86B-E71D-B9D3-A44B-13B1F4E7BF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التالي:كَيْفَ ساهَمَ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ٱلتَّقَدُّمُ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ٱلتِّقَنِيُّ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حَلِّ هَذا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ٱللُّغْزِ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B5D8569-0705-4A9E-0653-4A9380656BE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57BC7E-6927-7FDE-ACDF-E8949B02C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47F931-B8ED-0B80-7EC7-A1EE223438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A1A46C-9447-7BD1-CD6C-F688DD9DDF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680BC95-F976-78DA-48D9-7A8EFBA65E4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12D3E0-916D-544A-42EC-9C04DE36DFE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FA244E-E08C-FD1F-6FF9-69FD124DFD6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2CE0B92-8117-C789-32E0-43ED2450121B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ساهَمَ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ٱلتَّقَدُّمُ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ٱلتِّقَنِيُّ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حَلِّ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ٱللُّغْزِ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EEFB74F-ACEB-8346-3476-F4BFCEF7DE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91602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5AEC2BD-68EE-F089-14CA-59E365875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7762950-6BC7-E810-C05D-C1C654EB85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A56CEFA-40E0-CB28-FB0E-DD8406A888F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8B8E22-A00F-3074-BC0F-3D697D4D15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874C602-C9CC-55BC-7761-BAD2F7B90D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6E94C5-E638-1102-7E04-DBA2C7914E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1D75B0D-67D1-E8EF-7010-F9922045854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2B1972-7D4A-9B25-18D0-438533731A5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7A1637-5579-159B-DBD0-3D3E5993311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06D11-ECA4-4B6A-6087-2DD8AA9527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28096310-133F-348F-F54D-D9D9A10FFF6A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ساهَمَ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ٱلتَّقَدُّمُ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ٱلتِّقَنِيُّ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حَلِّ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ٱللُّغْزِ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68615782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F307108-4E36-33E3-865D-185A0D5A4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2DF7338-0D70-B552-151B-D1006FE7EE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3E755C7-B1C9-C97E-6073-1A4D230887B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4416DC-840B-1E5F-7E04-8C2303ED7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122050-A64A-B7DE-DE3C-17C86E8F0A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A778B5-B171-304B-D36B-182BEA12A0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7F704F3-A5B4-0757-656E-F3CAB487277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D544E9-B44F-FB2A-1285-9D9DA134CC6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F3993F-DDFA-FEB4-BE8E-3DBC3EED7EA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A392459B-C92F-DCE2-3DA4-CBCE11A52BF0}"/>
              </a:ext>
            </a:extLst>
          </p:cNvPr>
          <p:cNvSpPr txBox="1"/>
          <p:nvPr/>
        </p:nvSpPr>
        <p:spPr>
          <a:xfrm>
            <a:off x="904009" y="3175161"/>
            <a:ext cx="7666977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بِفَضْلِ ٱسْتِخْدامِ كاميـراتٍ دَقيـقَةٍ وَأَجْهِزَةِ تَتَبُّعٍ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بِٱلْأَقْمـارِ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ٱلصِّنـاعِيَّةِ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، تَمَكَّنَ ٱلْعُلَمـاءُ مِنْ رَصْدِ حَرَكَةِ ٱلصُّخـورِ ٱلَّتي كانَتْ تَحْدُثُ في خَفاءٍ.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D58D57BA-FDC0-DC29-2A8E-DFC93FCAE628}"/>
              </a:ext>
            </a:extLst>
          </p:cNvPr>
          <p:cNvSpPr txBox="1"/>
          <p:nvPr/>
        </p:nvSpPr>
        <p:spPr>
          <a:xfrm>
            <a:off x="196421" y="2021689"/>
            <a:ext cx="852054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ساهَمَ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ٱلتَّقَدُّمُ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ٱلتِّقَنِيُّ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حَلِّ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ٱللُّغْزِ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0478781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FAC0623-6AF8-73A0-E2BB-94575AD0E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B4DAA8E-D5CC-9B56-24DF-656A54363C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التالي:بَعْدَ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قِراءَتِكَ لِلنَّصِّ، ما هِيَ ٱلصِّفَةُ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ٱلْأَهَمُّ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لِكَيْ يُصْبِحَ ٱلْإِنْسانُ عالِمـاً ناجِحـاً؟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08A04CC-0CB0-017F-BD51-75BA1CB7B4F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BC6669-69B5-876C-1838-D14FA64D35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25C13E-0E95-C78D-AD4C-4A1A58C334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CFC151-8E3C-9AE5-42CD-8ECC5EE832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D803751-0ACC-4357-B779-38492F3E8D0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300317-80EE-F837-72BC-FE1DCBFC140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D03F48-E125-D6F2-B844-08E3717C460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C3F51EE6-2149-A214-B8C4-A92E34175A7E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بَعْدَ قِراءَتِكَ لِلنَّصِّ، ما هِيَ ٱلصِّفَةُ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ٱلْأَهَمُّ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لِكَيْ يُصْبِحَ ٱلْإِنْسانُ عالِمـاً ناجِحـاً؟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B2AFF78-6CC7-C6F9-2117-1134B4A632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2489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03965E7-2C90-59FE-C702-5C2CE687E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D6BA885-5C5C-F59A-78C2-5D1BDBC4FE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كيف تمكنت من إيجاد الجواب؟    ماهي الاستراتيجية التي استعملت؟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E3882D9-5F86-BB76-466F-96DD391AF3A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A09202-6DC3-7467-70C6-E75D90D55B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6CE93C-FE95-7279-E5BB-84A5AE63C5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CCB592-3F9E-C212-2CE9-1DDEBE0963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9171AFC-A508-03F5-F290-3E935A4A5F9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FE0E2B-37B5-5312-0A9F-36C3C23928C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95BAF1-F80B-396B-67A1-D0C1A09E8AA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9DC15D-CAA3-8067-0CF5-E9A565B8F0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347" y="3429000"/>
            <a:ext cx="6753165" cy="2914105"/>
          </a:xfrm>
          <a:prstGeom prst="rect">
            <a:avLst/>
          </a:prstGeo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777E531C-DA84-AA4F-C46E-48EDE18BC6BA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بَعْدَ قِراءَتِكَ لِلنَّصِّ، ما هِيَ ٱلصِّفَةُ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ٱلْأَهَمُّ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لِكَيْ يُصْبِحَ ٱلْإِنْسانُ عالِمـاً ناجِحـاً؟</a:t>
            </a:r>
          </a:p>
        </p:txBody>
      </p:sp>
    </p:spTree>
    <p:extLst>
      <p:ext uri="{BB962C8B-B14F-4D97-AF65-F5344CB8AC3E}">
        <p14:creationId xmlns:p14="http://schemas.microsoft.com/office/powerpoint/2010/main" val="93468198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6BE1DFA-9090-8609-6057-7542C7700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664EE37-1FC6-F1BE-9D75-3D61E374E3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78993"/>
            <a:ext cx="75794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478F183-B91C-FF54-6C7F-A74741EE9B8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902817-1BE4-AC43-6D20-4BB3A2EB05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FAA2FA-77D3-77A3-668E-3D86DE4B7C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ADB3C8E-9E79-C86D-4737-D932B98178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599A324-72BD-78F9-7184-786CA8E76C9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A84804-FC1A-DAF6-8A9C-29DD6163C16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39B289-B599-3F18-F763-DDB221EA98D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D5BE45B5-89CD-AB43-5A47-FA0C1F29AA98}"/>
              </a:ext>
            </a:extLst>
          </p:cNvPr>
          <p:cNvSpPr txBox="1"/>
          <p:nvPr/>
        </p:nvSpPr>
        <p:spPr>
          <a:xfrm>
            <a:off x="893618" y="3493724"/>
            <a:ext cx="7666977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اَلصَّبْرُ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وَٱلْمُلاحَظَةُ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ٱلدَّقيـقَةُ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، لِأَنَّ ٱلطَّبيعَةَ لا تَبوحُ بِأَسْرارِها إِلاّ لِمَنْ لَدَيْهِ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ٱلْقُدْرَةُ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عَلى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ٱلْإِصْغـاءِ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لَها طَويـلاً.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467B1DAC-5C8D-E698-5F7A-835822A3BCA8}"/>
              </a:ext>
            </a:extLst>
          </p:cNvPr>
          <p:cNvSpPr txBox="1"/>
          <p:nvPr/>
        </p:nvSpPr>
        <p:spPr>
          <a:xfrm>
            <a:off x="196421" y="2021689"/>
            <a:ext cx="852054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بَعْدَ قِراءَتِكَ لِلنَّصِّ، ما هِيَ ٱلصِّفَةُ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ٱلْأَهَمُّ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لِكَيْ يُصْبِحَ ٱلْإِنْسانُ عالِمـاً ناجِحـاً؟</a:t>
            </a:r>
          </a:p>
        </p:txBody>
      </p:sp>
    </p:spTree>
    <p:extLst>
      <p:ext uri="{BB962C8B-B14F-4D97-AF65-F5344CB8AC3E}">
        <p14:creationId xmlns:p14="http://schemas.microsoft.com/office/powerpoint/2010/main" val="89011298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5CE1831-DF24-E657-126A-3ACABC51D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318376F-7A0F-CE0B-FC22-88EC0A8011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يستطيع تقديم ملخص عن النص؟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C3FC797-8D51-1278-3489-2962CFDDB3B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E424B7-A1D6-5307-BAED-DE45B8FCC6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850F90-B4EF-4766-4046-F6E8367934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DB3514-F74D-F35E-748E-23061E874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A3BAE3-BD53-20D8-D6F5-33BF75F99EA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5EA7AA-55E9-5DCC-33CF-CC2ED8E776D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65B233-E052-DCF6-8FAC-93F79054E4D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615BC8-2B53-E161-8342-0678C6ED83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654" y="1894374"/>
            <a:ext cx="8052692" cy="41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3514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322E-BF69-90D9-A337-07EE5092D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DC967A0-5EEB-10BF-1BB4-856422B1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مراجعة و توليف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26115FA-5F32-96C0-8E33-3B5AE18D7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B565172-4113-DEE3-94FE-E26B3A053157}"/>
              </a:ext>
            </a:extLst>
          </p:cNvPr>
          <p:cNvSpPr txBox="1"/>
          <p:nvPr/>
        </p:nvSpPr>
        <p:spPr>
          <a:xfrm>
            <a:off x="5175157" y="1777877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مراجعة و توليف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5B2AA66-6DCA-E247-73E4-B09726067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EBBD440-5FF6-90D0-275B-3C0FE278B1C4}"/>
              </a:ext>
            </a:extLst>
          </p:cNvPr>
          <p:cNvSpPr txBox="1">
            <a:spLocks/>
          </p:cNvSpPr>
          <p:nvPr/>
        </p:nvSpPr>
        <p:spPr>
          <a:xfrm>
            <a:off x="2457082" y="33769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شكل و فهم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المعجم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القراءة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البنيات اللغوية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B9D8DAD-12AD-5F99-73C5-DCDC84FCA522}"/>
              </a:ext>
            </a:extLst>
          </p:cNvPr>
          <p:cNvSpPr/>
          <p:nvPr/>
        </p:nvSpPr>
        <p:spPr>
          <a:xfrm>
            <a:off x="5306208" y="1052777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309CE913-6A67-D29E-8E40-71E21507C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8482B63B-680E-1764-A7A8-834FDDBB12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61534" y="1572077"/>
            <a:ext cx="720854" cy="7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31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DB08-641C-B052-5761-53554F30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6DC32C-5118-E117-0D7E-ECCCEFD8BF44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112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84B214-2D66-1EC3-F05C-7CEB5520B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6DB1AE-43A6-3891-651A-0A762CC4DB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2A6359-CB2C-456B-6A06-DE2BAD7E03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4E9824-2EED-DB10-4FBB-96709A50060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976C1B-815B-3898-FCBA-EB453E7A211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77223E-A311-0FBA-0174-91A39F24154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EAC04A53-B9E0-4F16-39A9-6A31BC519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A3B2B5-C95B-FD1E-06E8-14F4BE27C3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256" y="1506396"/>
            <a:ext cx="3421796" cy="524856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6D2EAC-DCEE-C6E3-F9B9-79B508C302BB}"/>
              </a:ext>
            </a:extLst>
          </p:cNvPr>
          <p:cNvSpPr/>
          <p:nvPr/>
        </p:nvSpPr>
        <p:spPr>
          <a:xfrm>
            <a:off x="3367080" y="2192482"/>
            <a:ext cx="2801824" cy="1766455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108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284D8-C0AB-1C8B-1870-C760F9096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C15B737-7293-4EE8-1E8D-4B231AD30F01}"/>
              </a:ext>
            </a:extLst>
          </p:cNvPr>
          <p:cNvSpPr txBox="1"/>
          <p:nvPr/>
        </p:nvSpPr>
        <p:spPr>
          <a:xfrm>
            <a:off x="297804" y="647018"/>
            <a:ext cx="7261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التالي قراءة هامسة مع احترام قواعد الوقف والوصل. 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لمراقبة قراءاتكم.</a:t>
            </a:r>
          </a:p>
        </p:txBody>
      </p:sp>
      <p:pic>
        <p:nvPicPr>
          <p:cNvPr id="13" name="Espace réservé pour une image  12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7A17EC-6F46-CD59-A152-D15B87E5DC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1625" y="66516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262B5C-3DA9-CBF9-C631-96D17D3A72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D3DEDC-9435-1301-E305-103103BFF0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7869B3-2FB3-9507-F559-0D723C6A14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E30F78-F6F2-BA3E-4F0A-8E354D80236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4C002E-B20B-0888-909A-A067CBD68F2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17E0CD-1A39-F2EA-BCE2-D951D2CEB34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93ED68E-F1F8-8D91-EA18-9DF49C5239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88" y="1696932"/>
            <a:ext cx="7740897" cy="481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6674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9A514-7672-0081-FAC5-3A8D120C2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D904E67-EF10-77F4-55D4-3F8FF471BC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66C231-1453-3DAE-4F10-216E2DA0D58E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الأسئلة الواردة بالصفحتين 112 و 113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FAEB58-BD6B-A0E5-26ED-5EE003290C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9FDDCE-0FCE-5E78-657B-30E46C12DF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A2935A-BAEB-17B8-ECC9-65E227ADE9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14EA84C-ECB3-8A7B-0682-812125E4A44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860E71-060B-9480-F6DE-C31D522BE4C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C15A6A-19B3-FB39-46BE-FA40FD81A41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E6FFEC-F506-36DD-D873-B4B45C42E5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558" y="1601040"/>
            <a:ext cx="6683299" cy="510196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FDCBF7-A5AA-7005-EAEA-CF7FB91A06B3}"/>
              </a:ext>
            </a:extLst>
          </p:cNvPr>
          <p:cNvSpPr/>
          <p:nvPr/>
        </p:nvSpPr>
        <p:spPr>
          <a:xfrm>
            <a:off x="4695069" y="4338690"/>
            <a:ext cx="2828038" cy="1672025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A0559A8-CAD6-4247-E6C9-916AE07BEEB0}"/>
              </a:ext>
            </a:extLst>
          </p:cNvPr>
          <p:cNvSpPr/>
          <p:nvPr/>
        </p:nvSpPr>
        <p:spPr>
          <a:xfrm>
            <a:off x="1316921" y="2166398"/>
            <a:ext cx="2820129" cy="3971246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444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17C3A-B1C9-AE05-CC7E-5AC37542E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70B8902-ABFD-D84F-D05B-960FACA1858E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الأول:أكمل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خريطة كلمة "ابتكر"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E4884E-FD36-9FFF-32F2-0FD5C01191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DD3D90-907D-558E-FA73-F73B7341F7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71F1D3-D06D-96AE-09D8-C1C61FBB9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73E274-7AE0-FD63-F0E7-085C67E6EF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9A5E8C6-90C5-48D3-C682-59587F947EA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F0A159-3834-AB7D-D64F-E0B898A8E55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E7B4B5-047C-C966-C195-99F528DAFC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6544B5-6582-AE17-CDD3-45A3EF4B79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9779" y="1468108"/>
            <a:ext cx="3596952" cy="7087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B3CFAA-E2B1-50E8-AC65-13BF5AC88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636" y="2526582"/>
            <a:ext cx="8408613" cy="32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7854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17F57-236B-826C-619E-6F026F067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EEF25A-8013-E689-300D-9DEC955100F5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FF45BF-1AA9-28A5-EE53-E81345045A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D3B082-19F8-000A-C813-744A9CF126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253612-C5CB-ADB6-0521-EA226DA03B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F8CAB-4FBD-9C4C-1E10-278A766C6B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63026A-6652-D731-D8F4-AF9C960034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D0A81-B997-B1D1-64C0-FEA36EE9F0F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C61F84-5B06-E4DB-AA37-9FA569A26E7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22B76C8-C53F-2E1A-7370-20356CEAE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9779" y="1468108"/>
            <a:ext cx="3596952" cy="70872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0042AB-B5A6-48DA-DDD6-71BB8C4C54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636" y="2526582"/>
            <a:ext cx="8408613" cy="323878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30E04F-648B-ED56-239B-A0772DC87E1D}"/>
              </a:ext>
            </a:extLst>
          </p:cNvPr>
          <p:cNvSpPr txBox="1"/>
          <p:nvPr/>
        </p:nvSpPr>
        <p:spPr>
          <a:xfrm>
            <a:off x="3688051" y="2623105"/>
            <a:ext cx="11954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A3B6771-38FB-8B50-6F81-F72C22A73AD3}"/>
              </a:ext>
            </a:extLst>
          </p:cNvPr>
          <p:cNvSpPr txBox="1"/>
          <p:nvPr/>
        </p:nvSpPr>
        <p:spPr>
          <a:xfrm>
            <a:off x="6141380" y="3761251"/>
            <a:ext cx="11954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إِخْتَرَعَ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2B4A7C9-62A4-D46E-1E74-D45911BC4758}"/>
              </a:ext>
            </a:extLst>
          </p:cNvPr>
          <p:cNvSpPr txBox="1"/>
          <p:nvPr/>
        </p:nvSpPr>
        <p:spPr>
          <a:xfrm>
            <a:off x="1532863" y="5005171"/>
            <a:ext cx="59855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اِبْتَكَرَ ٱلْعُلَماءُ آلاتٍ عَظيمَةً سَهَّلَتْ حَياتَنا.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09787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7D823-0797-880A-4A8E-F4D3FBD32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426366-C662-F7F9-B301-5578BCC12358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رقم1 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أستعمل أسلوب التفسير المناسب: أي – يعني – لكي – بسبب...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9A0F2E-05FD-74B0-6893-2AE514F306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D33719-9ED0-E045-D030-9D2E405A96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39C958-7CC4-AB7B-56C5-8B3E8AB29C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5EDEC5-9CEC-53DF-1F07-C27645599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E3ABAA-FB2C-8758-6DC0-DBDC2EA1BA9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9AE488-86B1-76D0-3C23-73947E89E36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100251-1420-443A-50EB-5B39150BDE1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475389-2588-DCAB-562C-30C55EAF39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636" y="2076111"/>
            <a:ext cx="8351006" cy="62759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EEF915-F9EB-45A4-C1CB-DFF2D158F3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636" y="3429000"/>
            <a:ext cx="8250382" cy="84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2514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3483A-35D4-42DA-D4D0-1E01D0B5D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9E0025-93F5-7D59-51FF-45400645A1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EF44B6-B5EB-3A3D-E9A7-33876F1D6F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86D42B-667A-7069-D6EF-3B257E4CE8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3CC18F-54E4-3818-6B4E-0394CECFE3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0C6BC79-3F2A-6B3F-D479-6326C75303E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318141-65F0-A64E-56FD-EF7B90E232C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30FE5C-42F8-52BB-9480-359E56C9471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5548EE6-CE0E-00CF-DD3A-05EFCADAA32C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3F388C-0667-2E8F-9B64-CC2FE05F78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636" y="2076111"/>
            <a:ext cx="8351006" cy="6275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931CDA-E395-CEF6-6FE6-A4EA6493CE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636" y="3429000"/>
            <a:ext cx="8250382" cy="8416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CC0D1DE-1EDA-1967-D2DB-6765AA184128}"/>
              </a:ext>
            </a:extLst>
          </p:cNvPr>
          <p:cNvSpPr txBox="1"/>
          <p:nvPr/>
        </p:nvSpPr>
        <p:spPr>
          <a:xfrm>
            <a:off x="4402497" y="3429000"/>
            <a:ext cx="82886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لِكَيْ</a:t>
            </a:r>
            <a:endParaRPr lang="ar-MA" sz="4400" b="1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70655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4B633-3E8B-28B5-B2AC-D32D257E0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F41281C-75FB-9629-9661-C9BD0957F68D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2:ماهي أنواع الحواسيب المذكورة في النص؟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988BEA-9B66-99E4-0A4B-7D2783917D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4AF5D5-EDED-5505-96D1-395D8F0167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FDABE3-4DD5-A0C5-47C7-F0EC6A8115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78EC0C-5379-D5CE-27E6-6954A894C4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370075-6284-E4DB-4C93-2749D98487A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DF2B30-044C-4EC0-5EB9-1F56361B564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7B4A1C-9CDA-CB45-7430-BE58F6C31A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18E53A-DD8E-2CA3-1F29-9AAF23F56F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5968" y="1448807"/>
            <a:ext cx="5616427" cy="6917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569F64-CC35-6904-5F01-56F89999CF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99" y="2140527"/>
            <a:ext cx="7141576" cy="443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8735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FE54B-6D00-EE81-7617-D4FA8A5E7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C468CC-4A08-F854-423A-5075A3CED4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21D212-ED3F-A7BA-5D00-AE51353BF1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D5E457-191B-9A28-CB55-E61CE90FE4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D7F3871-7B09-DCCA-E6BA-35201530D6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894215B-219B-145D-A869-34AD3663318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2704FA-6D93-E9C7-37C0-E1A92872570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35CCD0-1B12-E21F-A84A-65267446CC8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47B3E1-21D3-FF2E-B4A2-0FD94E9166B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EA035B-D6A1-15CE-1FF9-956AD00AF3D9}"/>
              </a:ext>
            </a:extLst>
          </p:cNvPr>
          <p:cNvSpPr txBox="1"/>
          <p:nvPr/>
        </p:nvSpPr>
        <p:spPr>
          <a:xfrm>
            <a:off x="511753" y="2800036"/>
            <a:ext cx="812049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أَنْواعُ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ٱلْحَواسِبِ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ٱلْمَذْكورَةِ:</a:t>
            </a:r>
          </a:p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4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آلَةٌ حاسِبَةُ مـيكَانيكِـيَّةٌ.</a:t>
            </a:r>
          </a:p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4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آلَةٌ حاسِبَةٌ إِلِكْتْرونِيَّةٌ.</a:t>
            </a:r>
          </a:p>
          <a:p>
            <a:pPr lvl="0" algn="r" defTabSz="685783" rtl="1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786FF5-654F-6D27-65B6-72372920A6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5968" y="1448807"/>
            <a:ext cx="5616427" cy="69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19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0C4EF-5DCA-3175-3CA7-8F9D139EC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616078-1100-63C6-E8CA-9BF475CF69B1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3:لماذا تتنوع استخدامات الآلات الحاسبة؟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84FD9D-3C27-AC65-F8D9-BD0CF0334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60896F-6D5F-6793-E038-1D4C2A253E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603F7E-94EA-4559-C70F-0FE271A1FE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652643-1E85-A138-3F13-FE5A94192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AF094BF-D5CE-5735-6510-1C30599FBD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EB2B8B-62D4-7E94-604B-D65F7FE04E8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F3081D-9F05-AA5F-C30C-FABE4A49B76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35F8FA-E755-3249-88C4-4740A5EAF9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0993" y="1397202"/>
            <a:ext cx="5357324" cy="6553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B7A1CE-0E01-1896-3B63-144E0ECFF6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99" y="2140527"/>
            <a:ext cx="7141576" cy="443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6704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AC1C6-3A30-59A8-CADB-9F8BEA8D9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CD17F6-9441-25BC-AB60-3FA1F04443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47CC4-B61D-5EB6-7F86-E5C10D29AB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B25C60-BC90-B387-8558-7EDAB3A9B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BF6FF3-5CEA-6E26-B9BD-E4C6A5FA95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39A15E-EC95-B7B6-9C5E-A96B15A2E4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E6B8FB-9149-F3DA-56AE-46E24788DD6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2A26A9-8809-7304-EEC4-9E52F1622B7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B6E5E2-DE7F-3188-75A7-76C2AB3ED1E7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9E2820-EAA7-57EA-E6D2-7BB4BAD1D6CE}"/>
              </a:ext>
            </a:extLst>
          </p:cNvPr>
          <p:cNvSpPr txBox="1"/>
          <p:nvPr/>
        </p:nvSpPr>
        <p:spPr>
          <a:xfrm>
            <a:off x="968690" y="3231573"/>
            <a:ext cx="714192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تَتَنَوَّعُ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ٱسْتِعْمـالاتُ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ٱلْحَاسِبَةِ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لِتَلْبِيَةِ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ٱحْتِياجاتٍ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مُخْتَلِفَةٍ تَتَراوَحُ بَيْنَ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ٱلْبَسـاطَةِ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وَٱلتَّعْقيدِ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F2D462-E768-D1F5-0BAB-FD964107E4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0993" y="1397202"/>
            <a:ext cx="5357324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361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C250-532E-4F55-9C4B-17126CED9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E7FB05-D064-E739-1EA2-D65520E1491E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4:أحدد الفكرة العامة للنص.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006F48-4D42-A687-A033-F95F768A56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C9955E-591B-AFB6-D988-72B242D61F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F08836-C9F7-AFB5-4C06-8899731F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9233D9-413F-E774-E9E2-B41A87B3F8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FDA96FE-A2DF-2193-F749-CB2332E2797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71E24E-B1DE-0210-9A81-D648EAF4582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8B1C3C-7540-41F4-34C5-B5F3FF341E7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87A1D6D-DED7-DCB8-E95B-C22905E1F1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4707" y="1521655"/>
            <a:ext cx="3703641" cy="6629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E06C4EE-1670-2E8D-0787-B54865C629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99" y="2140527"/>
            <a:ext cx="7141576" cy="443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681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71784-8A7A-38F2-4983-7BB9CF883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5EE40B-D3EE-9369-D5FE-DBE0F5FDC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8B5DDF-11C7-CB24-04B8-2FE1B736BD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9341FE-1B70-3DF8-EBD4-15C71DDBB5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14F967-BF3C-021E-1FC9-7F992DF88C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CF600E6-2794-7989-0BE3-03F9E67732D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F25B4C-C5CA-D972-81D8-65363464DD5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D32248-A40A-2523-849E-455F7BC1F52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75EEB5B-7ED5-E297-D48A-08B31C3709F6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84A892-B958-DC38-6F91-AF96EA311586}"/>
              </a:ext>
            </a:extLst>
          </p:cNvPr>
          <p:cNvSpPr txBox="1"/>
          <p:nvPr/>
        </p:nvSpPr>
        <p:spPr>
          <a:xfrm>
            <a:off x="1394835" y="3226799"/>
            <a:ext cx="606338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تَطَوُّرُ ٱلْآلَةِ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ٱلْحـاسِبَةِ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ٱلزَّمَنِ، وَتَعَدُّدُ مَجالاتِ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ٱسْتِعْمـالِها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حَياةِ ٱلْإِنْسانِ.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D58E51-7B07-4AD8-E749-01CD6847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4707" y="1521655"/>
            <a:ext cx="3703641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23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B322-61DC-D682-2D5A-0022AE12E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F6B755-B9EB-845E-A667-7B36522E43C2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النموذج ثم أضبط الجزء المضغوط من النص بالشكل التام.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2F6B64-7477-F02C-5BA6-AD22ACF47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F273FB-3D11-4094-6586-96BF7CC70B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9DB744-9090-FB4B-0255-3B476265B2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B635FA-998A-C10F-FA14-7459D8D7F1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8126F8-88BE-EBFE-FAE8-687F457975E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4F599C-096F-5C05-55F5-EB2F0FD230C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A46C5C-6EB7-95AE-0DE8-7C546F28A6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77619A-3F8E-D321-4429-FD2863328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452" y="1928552"/>
            <a:ext cx="8116003" cy="7011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7B5CC7-7648-125E-88A8-CA8B3025E6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451" y="3073645"/>
            <a:ext cx="8116004" cy="115470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E852C3-D8F8-6356-3258-8FCEBF4E83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451" y="4672340"/>
            <a:ext cx="8340051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0742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63D6F-DBDC-77B0-3063-50218D2E1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57FAACE-4848-AF79-BD65-989BB36C4E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3B738B-088E-6002-799B-0490EC7E25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08AA98-5DFA-C650-B269-6047A4AB33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F19A0F-6988-7FC1-4CC3-9C85DF87812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4B83FF-FE15-8589-7330-78A2ADBA4E7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971686-8DB9-E2BA-49BD-45E9EF29767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F377DE2-B520-1AB9-0CBD-4605B603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10" name="Espace réservé pour une image  9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22197D7B-FFBC-0DC8-7E21-EFEF2804DE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F74AF0-54AA-00E8-C1E6-1748F23C44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452" y="1928552"/>
            <a:ext cx="8116003" cy="7011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FC5A4C-9989-29D1-7EC2-627C9D21DF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451" y="3073645"/>
            <a:ext cx="8116004" cy="11547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EAAEBB-877B-76C0-CA58-148F576639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451" y="4672340"/>
            <a:ext cx="8340051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0888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BCBED-F033-6A31-4A2F-2A9691C2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F084B8E-96ED-52DF-637E-A78A64697525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 رقم 2: أستخرج من النص جملة ورد فيها المفعول به ضميرا.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18857-B911-D3BF-FC15-22D011290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921AC9-2F9B-252D-9C17-70156CE3F1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0151C8-97A5-2BD4-47F5-D69768FB46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87BA12-3732-BBBC-20D1-FB513AC706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B30644-8DD1-3B50-77A8-16930FD04B7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18C855-B49D-03C8-E2A6-3B12B486BEB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2CD3EE-6BBC-49BA-74E0-1C000B47395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8276C6-A70A-AD37-3C35-704F20CF61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233" y="1458686"/>
            <a:ext cx="7064352" cy="6629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FF753F-3BF9-BCCE-2EAD-966EC99FB0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99" y="2140527"/>
            <a:ext cx="7141576" cy="443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6803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D8CC9-319C-844A-640D-924EE0D1B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E7F33D-22C1-5252-94E7-12BA446785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39232A-0A4A-11E0-131F-942AB3C10E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31EC2E-9C65-E368-09B3-9200A5CCEB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4D394E-F0D8-194A-CF42-246F1D7FD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98DA38-76B3-CDD7-07F6-056BE1B0858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A22CE2-148F-0768-0275-8D6896BFF87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144547-D33B-E428-62C1-8D3FE3B2F70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AFEAC2-AAAC-59C8-2EF3-7FDAFEF2876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هذه بعض الجمل المتضمنة لمفعول به ضمير 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B4B47D-A22B-63A6-2211-383283ED7662}"/>
              </a:ext>
            </a:extLst>
          </p:cNvPr>
          <p:cNvSpPr txBox="1"/>
          <p:nvPr/>
        </p:nvSpPr>
        <p:spPr>
          <a:xfrm>
            <a:off x="1514212" y="3123729"/>
            <a:ext cx="5543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تُساعِدُ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 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ٱلْحِسابِ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بِسُرْعَةٍ وَدِقَّةٍ.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5DFE16-9008-856C-2111-48DA9247DF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233" y="1458686"/>
            <a:ext cx="7064352" cy="66299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537651-8FB6-840D-8273-27918922A23B}"/>
              </a:ext>
            </a:extLst>
          </p:cNvPr>
          <p:cNvSpPr txBox="1"/>
          <p:nvPr/>
        </p:nvSpPr>
        <p:spPr>
          <a:xfrm>
            <a:off x="891695" y="4351597"/>
            <a:ext cx="67881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أَوَّلَ آلَةٍ حاسِبَةٍ ميكانيكِيَّةٍ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ٱبْتَكَرَ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شابٌّ فَرَنْسِيٌّ.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6644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4B190-FF54-0ED0-1B83-E9D7938F1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6F6832-AD50-B77A-5920-2B349F6DF7EA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 رقم 3: أحول الجملة "ابتكر باسكال حاسبة" إلى جملة يكون فيها المفعول به ضميرا.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34FB70-F8F5-AD8C-3A85-A253F9310D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D81403-D8C4-9C73-AE22-2C9CBC3143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3DDDA7-F026-206F-0048-D9FA33E272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9F2E49-7CB7-C4AE-E562-026904475F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EE0597-7251-4BD7-318E-0F73F1A0EC8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1BF5E0-311B-7D67-1339-4F36C52458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DE51C3-5CE3-3204-C74E-C3BDF9BFA3B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F2D861-9A8A-1E9F-5636-E159E72865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64" y="2107982"/>
            <a:ext cx="8167254" cy="7508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C0715F-C92D-9EB9-DA8D-CADE927D803F}"/>
              </a:ext>
            </a:extLst>
          </p:cNvPr>
          <p:cNvSpPr txBox="1"/>
          <p:nvPr/>
        </p:nvSpPr>
        <p:spPr>
          <a:xfrm>
            <a:off x="1810845" y="2963028"/>
            <a:ext cx="5543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اِبْتَكَر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باسكالُ حاسِبَةً.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714962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53377-CA1B-E665-8E44-B1F15732C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DCEE8-D969-D414-4F03-2D69921EB6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7096D5-20BE-8B67-7051-5AEA5E2DD3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641DED-A89E-1CC1-C57A-03C32E7B5B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2B695F-0E0C-E3DE-A6D5-3ECCC36BB9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1A2B0CA-C1FE-E2A7-9A15-5B73E2FD275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085D7C-BE8F-0CF2-82A5-3E3723AA81D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931DE5-0199-11D5-6EAB-04C32F6B088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CF743B-443B-5A54-64D0-C2EA31EB6522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5EB01F-97BA-28AD-DAB3-2C3BAA2E13AD}"/>
              </a:ext>
            </a:extLst>
          </p:cNvPr>
          <p:cNvSpPr txBox="1"/>
          <p:nvPr/>
        </p:nvSpPr>
        <p:spPr>
          <a:xfrm>
            <a:off x="1860993" y="4353791"/>
            <a:ext cx="5543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اِبْتَكَر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 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باسكالُ.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E6B035-6FD7-7C23-61CB-D6E3A7C244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64" y="2107982"/>
            <a:ext cx="8167254" cy="7508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B807659-B23A-9ADD-F592-446AFD502DB5}"/>
              </a:ext>
            </a:extLst>
          </p:cNvPr>
          <p:cNvSpPr txBox="1"/>
          <p:nvPr/>
        </p:nvSpPr>
        <p:spPr>
          <a:xfrm>
            <a:off x="1810845" y="2963028"/>
            <a:ext cx="5543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اِبْتَكَر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باسْكالُ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حاسِبَةً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20050931-F0B8-2840-7A57-8A0A5283E374}"/>
              </a:ext>
            </a:extLst>
          </p:cNvPr>
          <p:cNvSpPr/>
          <p:nvPr/>
        </p:nvSpPr>
        <p:spPr>
          <a:xfrm>
            <a:off x="4389120" y="3962400"/>
            <a:ext cx="396240" cy="2438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8342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63641-53C9-3764-1EEC-21088F3DD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4ED4B33-A4A4-F052-1E9E-95C201F57ECE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 رقم 4: أملأ الفراغ بالناسخ الفعلي المناسب (كان – أصبح – ليس)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483C90-B808-2BD5-BBCB-84924A3195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B49485-83EF-DA41-296E-869D1DC2C0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867209-29E8-A122-E783-3E52AFBE42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BEBD71-AFA0-C50C-8908-ED175342D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B32C1B-A704-BCFD-A25E-61B61BDBCB6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001674-D5A9-BBA4-BE45-017A7C4BA3E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8892B9-6096-127D-4608-0229A96335B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E5E25E-E00A-7C2E-C3DB-1433A5A6E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808" y="1928552"/>
            <a:ext cx="7635902" cy="7087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BA237A-AA23-2696-2CDA-9D0693DC5A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807" y="3172034"/>
            <a:ext cx="8356441" cy="209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59388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CB4EF-591F-7985-F9F2-BD4DFD50D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A09112-16B7-F6F2-7E76-F8DEA66646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EB8B7E-3D96-4922-37CD-0B901600D3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5B08608-34EF-678C-CF1D-68F2701028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F50097-7BFF-01D4-CD5B-E374AD63BD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2F7475-59D1-9CC4-55C0-76804102F75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E99BDA-050B-7622-0598-A4A10547BAF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E970D8-4BF9-6DE9-2188-6E1A7190B21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1A926B-CB4C-E20A-B750-B1FF1513BEB7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8F728E-5E4A-D83A-54C7-C371F6F7D6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808" y="1928552"/>
            <a:ext cx="7635902" cy="7087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AA27E8-1B22-C214-003D-AC8E4E420A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807" y="3172034"/>
            <a:ext cx="8356441" cy="20973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DBA697-7F1E-AE68-47FF-7BDDA3BF9979}"/>
              </a:ext>
            </a:extLst>
          </p:cNvPr>
          <p:cNvSpPr txBox="1"/>
          <p:nvPr/>
        </p:nvSpPr>
        <p:spPr>
          <a:xfrm>
            <a:off x="6261618" y="3172034"/>
            <a:ext cx="15110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7DED07-397E-F055-01F7-09C08DB8DD99}"/>
              </a:ext>
            </a:extLst>
          </p:cNvPr>
          <p:cNvSpPr txBox="1"/>
          <p:nvPr/>
        </p:nvSpPr>
        <p:spPr>
          <a:xfrm>
            <a:off x="6261618" y="3836006"/>
            <a:ext cx="15110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4E175A-EE99-7CB0-9B86-77D50DB7FCC3}"/>
              </a:ext>
            </a:extLst>
          </p:cNvPr>
          <p:cNvSpPr txBox="1"/>
          <p:nvPr/>
        </p:nvSpPr>
        <p:spPr>
          <a:xfrm>
            <a:off x="6302522" y="4552714"/>
            <a:ext cx="15110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</a:t>
            </a:r>
          </a:p>
        </p:txBody>
      </p:sp>
    </p:spTree>
    <p:extLst>
      <p:ext uri="{BB962C8B-B14F-4D97-AF65-F5344CB8AC3E}">
        <p14:creationId xmlns:p14="http://schemas.microsoft.com/office/powerpoint/2010/main" val="255353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CBC4A-96CC-0D8A-6EFC-3DDBD0AF7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533A238-90E1-1954-1DE2-AB5BA7BC14EB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 رقم 5: أستخرج من النص فعلا صحيحا وفعلا معتلا و أركب كلا منهما في جملة 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AFA6E6-F6D2-6514-28A2-4A54DEE815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3DCE0F8-C7B4-ADCE-BB46-E6AA17BACF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1A6E8B-4290-97E5-C986-BA97C90313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3160FD7-6F21-B921-18E9-0F995E472F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4BF6EE2-9BF4-3D7E-2FB7-F78A18C90A2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ED7B2C-9930-4782-DF78-84732C821B1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DE2F65-8589-F99D-9321-3254C3DF588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5774D1-55CB-D800-5EB9-21D9804D6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026" y="1969656"/>
            <a:ext cx="8302337" cy="74963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BDA87-CEA4-26EB-5F44-5CDEB579AC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9759" y="3332449"/>
            <a:ext cx="2104490" cy="161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31719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20E51-B17C-A354-1D15-D575E0C1E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0C7BF9-A835-BDEB-33E4-E2B53ADD4E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7E7347-1326-989A-E73E-30FB5C0035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E4C312-1A27-FBD9-731E-60263115E4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12A5BB-0A5C-ADF7-E6F1-6CA047FC4C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4DE014F-3748-1E45-BA68-978E77DB717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A969C3-BE55-B3ED-5619-2BE636C57A1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8BD1F5-3264-68F0-2907-6127D5F1841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4B0C4A7-1703-CDBC-C39A-AE03E6A6F026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12BC25-4AF2-F4CA-8ABD-5C65CFA470B9}"/>
              </a:ext>
            </a:extLst>
          </p:cNvPr>
          <p:cNvSpPr txBox="1"/>
          <p:nvPr/>
        </p:nvSpPr>
        <p:spPr>
          <a:xfrm>
            <a:off x="5569527" y="3332449"/>
            <a:ext cx="10338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جْمَع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3629396-30CA-0035-5EDB-FDF8490F0F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026" y="1969656"/>
            <a:ext cx="8302337" cy="74963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16E068-F634-B46E-4A51-CE6419DA7A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9759" y="3332449"/>
            <a:ext cx="2104490" cy="161253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9862F2-451E-C2B4-7797-DBD600625841}"/>
              </a:ext>
            </a:extLst>
          </p:cNvPr>
          <p:cNvSpPr txBox="1"/>
          <p:nvPr/>
        </p:nvSpPr>
        <p:spPr>
          <a:xfrm>
            <a:off x="215843" y="3329930"/>
            <a:ext cx="51334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يَجْمَعُ ٱلْفَلّاحُ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ٱلْمَحْصولَ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ٱلْمَخْزَنِ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1528CF-4A58-2E6A-A4FF-0107F2D4C886}"/>
              </a:ext>
            </a:extLst>
          </p:cNvPr>
          <p:cNvSpPr txBox="1"/>
          <p:nvPr/>
        </p:nvSpPr>
        <p:spPr>
          <a:xfrm>
            <a:off x="5858351" y="4196387"/>
            <a:ext cx="10338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99D24E-78D0-7D07-BC97-FAAB23977F86}"/>
              </a:ext>
            </a:extLst>
          </p:cNvPr>
          <p:cNvSpPr txBox="1"/>
          <p:nvPr/>
        </p:nvSpPr>
        <p:spPr>
          <a:xfrm>
            <a:off x="215843" y="4175539"/>
            <a:ext cx="56061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يَقومُ ٱلْأُستاذُ بِتَبْسيطِ ٱلدُّروسِ لِمُتَعَلِّميهِ.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34910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F179A-7424-3554-EEC8-C4DFA7E87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AC01645-B039-EE29-1300-F25DFAA64E90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 رقم 6: أضيف حروف زيادة للفعلين التاليين و أركبهما في جملتين.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40E47B-0795-B4A5-2686-DDBD001171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220492-9C0E-FC35-E033-366BEDB9D0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E5357-5B51-B50D-0AAD-B9BB8F3BEB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842C02-2C1A-0EDF-6973-735882B83A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FB33B5D-B574-3A62-9623-813DC627784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FFCA5F-FBE6-5EC1-BC39-AA97E16C25B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813735-0641-2F86-00F3-2E3DA2A6896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466FF9-A389-0999-09E5-21871B1515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135" y="1928552"/>
            <a:ext cx="7719729" cy="7696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7C5B48-644E-9640-F213-17F9D951CF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0493" y="3375403"/>
            <a:ext cx="1183756" cy="156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45427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0771B-A194-7CBA-F657-1F499A89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9A8225-1084-E6C1-223C-2A571C9263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E3CC12-908A-8448-805B-298D23315B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314C4A-EBCE-6408-A5A6-BFB36332FD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AD24EB-71ED-940C-D411-AE11865A48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540A8DE-0088-CFC5-9917-BE6BD8EA456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0FD317-8C79-4AA4-D3A9-3A8C691B998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1F4990-B7E8-03AC-E33E-176134B2295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9813D0-83F4-61ED-495F-630DA9D04830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F6B525-70CE-E87A-5527-8BE09D509B48}"/>
              </a:ext>
            </a:extLst>
          </p:cNvPr>
          <p:cNvSpPr txBox="1"/>
          <p:nvPr/>
        </p:nvSpPr>
        <p:spPr>
          <a:xfrm>
            <a:off x="6889173" y="3390321"/>
            <a:ext cx="751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أَعَدَّ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B871DD-AAFE-24F8-C91B-A0FD467416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135" y="1928552"/>
            <a:ext cx="7719729" cy="7696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AE9BFD-DE89-7112-F554-1A41C4C3BE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0493" y="3375403"/>
            <a:ext cx="1183756" cy="15687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407931-0ED1-774F-1742-0551B9797DF6}"/>
              </a:ext>
            </a:extLst>
          </p:cNvPr>
          <p:cNvSpPr txBox="1"/>
          <p:nvPr/>
        </p:nvSpPr>
        <p:spPr>
          <a:xfrm>
            <a:off x="1418584" y="3375403"/>
            <a:ext cx="42868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أَعَدَّتِ ٱلْأُمُّ طَعاماً لَذيذاً.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88A6D8-8DD5-BB63-3B6F-BE79A8312654}"/>
              </a:ext>
            </a:extLst>
          </p:cNvPr>
          <p:cNvSpPr txBox="1"/>
          <p:nvPr/>
        </p:nvSpPr>
        <p:spPr>
          <a:xfrm>
            <a:off x="6120245" y="4348684"/>
            <a:ext cx="13946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اِسْتَخْدَمَ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05701D-C744-8987-4013-E9AD1495E47C}"/>
              </a:ext>
            </a:extLst>
          </p:cNvPr>
          <p:cNvSpPr txBox="1"/>
          <p:nvPr/>
        </p:nvSpPr>
        <p:spPr>
          <a:xfrm>
            <a:off x="945574" y="4348683"/>
            <a:ext cx="47990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اِسْتَخْدَمَ ٱلتِّلْميذُ ٱلْحاسوبَ لِلْبَحْثِ.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4013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اَلتَّراكيبُ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BAC1F-A7FC-0E51-7E7B-C6B5A59C7A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25A25E-9407-FCCE-4C04-7C426CFB81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38D81A-C7E8-62E1-A5D4-145D841DAB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9163CC-CF8E-1FE6-C90F-638AB1749D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E9C42F-6DCB-FC36-F8F8-A81B87B09A7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D8521E-4BA7-FC6D-C355-ABAB92C86A8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498764" y="3069000"/>
            <a:ext cx="8016586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الرابعة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12614" y="2008777"/>
            <a:ext cx="85308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تَـبْـدَأُ رِحْـلَـةُ ٱلْـمُـسْـتَـقْـبَـلِ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ٱلْـمُـشْرِقِ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مِـنْ قَـلْبِ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ٱلْـمَـعـاملِ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ٱلَّـتي تَـسْـتَـخْـدِمُ نَتائِجَ ٱلْـعِـلْـمِ لِـبـناءِ روبـوتـاتٍ ذَكِـيَّـةٍ جِـدّاً تُـسـاعِدُ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ٱلْـبَـشَـرَ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ٱلْأَعْـمـالِ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ٱلـصَّـعْـبَـةِ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هَـذِهِ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ٱلْآلاتُ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تَـحْـتـاجُ إِلى تَـنْـظـيمٍ دَقـيقٍ لِـتَـعْـمَـلَ بِـٱسْـتِـمْـرارٍ بَـعـيداً عَـنْ أَيِّ ضَرَرٍ. إِنَّ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ٱلـتَّـطَـوُّرَ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ٱلـصِّـنـاعـيَّ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ٱلْـفَـريدَ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يَـجْـعَـلُ صِـنـاعَةَ ٱلـسَّـيّـاراتِ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وَٱلْـهَـواتِـفِ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أَسْـرَعَ مِـمّـا نَـتَـخَـيَّـلُ فـي عُقـولـنـا. فَلْـنَـدْرُسْ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بِـٱجْـتِـهـادٍ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مُسْتَمِرٍّ لِـنَـكـونَ طَرَفاً فـاعِـلاً في هَـذا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ٱلـتَّـطَـوُّرِ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ٱلَّـذي يَـبْـني حَـيـاةً مَلـيـئَةً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بِـٱلـرَّفـاهِـيَّةِ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وَٱلـنَّـجـاحِ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لِـجَـمـيـعِ أَطْـفـالِ ٱلْـعـالَمِ ٱلْـيَـومَ وَغَـداً.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6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6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12520</TotalTime>
  <Words>2546</Words>
  <Application>Microsoft Office PowerPoint</Application>
  <PresentationFormat>Affichage à l'écran (4:3)</PresentationFormat>
  <Paragraphs>453</Paragraphs>
  <Slides>83</Slides>
  <Notes>39</Notes>
  <HiddenSlides>0</HiddenSlides>
  <MMClips>2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28</vt:i4>
      </vt:variant>
      <vt:variant>
        <vt:lpstr>Titres des diapositives</vt:lpstr>
      </vt:variant>
      <vt:variant>
        <vt:i4>83</vt:i4>
      </vt:variant>
    </vt:vector>
  </HeadingPairs>
  <TitlesOfParts>
    <vt:vector size="125" baseType="lpstr">
      <vt:lpstr>Dosis</vt:lpstr>
      <vt:lpstr>Calibri Light</vt:lpstr>
      <vt:lpstr>Microsoft Uighur</vt:lpstr>
      <vt:lpstr>Dosis Medium</vt:lpstr>
      <vt:lpstr>Noto Sans Symbols</vt:lpstr>
      <vt:lpstr>Modern Love</vt:lpstr>
      <vt:lpstr>Dosis SemiBold</vt:lpstr>
      <vt:lpstr>Arial</vt:lpstr>
      <vt:lpstr>Wingdings</vt:lpstr>
      <vt:lpstr>Air Strip Arabic</vt:lpstr>
      <vt:lpstr>Dosis ExtraBold</vt:lpstr>
      <vt:lpstr>Sakkal Majalla</vt:lpstr>
      <vt:lpstr>Calibri</vt:lpstr>
      <vt:lpstr>Abadi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02- معــــــــــجم</vt:lpstr>
      <vt:lpstr>اختتام الحصة</vt:lpstr>
      <vt:lpstr>3_Env-Enseignant</vt:lpstr>
      <vt:lpstr>2_Env-Enseignant</vt:lpstr>
      <vt:lpstr>5_Env-Apprenant_Tmplt</vt:lpstr>
      <vt:lpstr>3_01- نشاط اعتيادي</vt:lpstr>
      <vt:lpstr>1_اختتام الحصة</vt:lpstr>
      <vt:lpstr>4_Env-Enseignant</vt:lpstr>
      <vt:lpstr>5_Env-Enseignant</vt:lpstr>
      <vt:lpstr>6_Env-Enseignant</vt:lpstr>
      <vt:lpstr>1_03- استماع وتحدث</vt:lpstr>
      <vt:lpstr>7_Env-Enseignant</vt:lpstr>
      <vt:lpstr>Thème Office</vt:lpstr>
      <vt:lpstr>4_01- نشاط اعتيادي</vt:lpstr>
      <vt:lpstr>03- استماع وتحدث</vt:lpstr>
      <vt:lpstr>6_Env-Apprenant_Tmplt</vt:lpstr>
      <vt:lpstr>2_Env-Apprenant_Tmplt</vt:lpstr>
      <vt:lpstr>5_01- نشاط اعتيادي</vt:lpstr>
      <vt:lpstr>8_Env-Enseignant</vt:lpstr>
      <vt:lpstr>6_01- نشاط اعتيادي</vt:lpstr>
      <vt:lpstr>1_Thème Office</vt:lpstr>
      <vt:lpstr>3_Thème Office</vt:lpstr>
      <vt:lpstr>Présentation PowerPoint</vt:lpstr>
      <vt:lpstr>Présentation PowerPoint</vt:lpstr>
      <vt:lpstr>تنظيم حصص الأسبوع التربوي الرابع</vt:lpstr>
      <vt:lpstr>Présentation PowerPoint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نص : "لُغْزُ ٱلْحَجَرِ ٱلَّذي يَتَحَرَّكُ وَحْدَهُ".درسنا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التالي:لِماذا ظَنَّ بَعْضُ ٱلزُّوّارِ أَنَّ ٱلْحِجارَةَ مَسْحورَةٌ؟</vt:lpstr>
      <vt:lpstr>من يتقاسم معنا إجابته؟ كيف تمكنت من إيجاد الجواب؟    ماهي الاستراتيجية التي استعملت؟</vt:lpstr>
      <vt:lpstr>انتبهوا للتصحيح.</vt:lpstr>
      <vt:lpstr>على ألواحكم؛ أجيبوا عن السؤال التالي:ماذا حَدَثَ عِنْدَما تَبِعَ ٱلنّاسُ ٱلْخُطوطَ ٱلْمَرْسومَةَ عَلى ٱلْأَرْضِ؟</vt:lpstr>
      <vt:lpstr>من يتقاسم معنا إجابته؟ كيف تمكنت من إيجاد الجواب؟    ماهي الاستراتيجية التي استعملت؟</vt:lpstr>
      <vt:lpstr>انتبهوا للتصحيح.</vt:lpstr>
      <vt:lpstr>على ألواحكم؛ أجيبوا عن السؤال التالي:حَسَبَ تَفْسيرِ ٱلْعالِمِ "جورْج سْتانْلي"، ما ٱلَّذي يَدْفَعُ ٱلصُّخورَ فَوْقَ ٱلطّينِ؟</vt:lpstr>
      <vt:lpstr>من يتقاسم معنا إجابته؟ كيف تمكنت من إيجاد الجواب؟    ماهي الاستراتيجية التي استعملت؟</vt:lpstr>
      <vt:lpstr>انتبهوا للتصحيح.</vt:lpstr>
      <vt:lpstr>على ألواحكم؛ أجيبوا عن السؤال التالي:ما ٱلسَّبَبُ في أَنَّ ٱلْأَرْضَ تُصْبِحُ زَلِقَةً جِدّاً مِثْلَ ٱلزُّجاجِ ٱلْمُبَلَّلِ؟</vt:lpstr>
      <vt:lpstr>من يتقاسم معنا إجابته؟ كيف تمكنت من إيجاد الجواب؟    ماهي الاستراتيجية التي استعملت؟</vt:lpstr>
      <vt:lpstr>انتبهوا للتصحيح.</vt:lpstr>
      <vt:lpstr>على ألواحكم؛ أجيبوا عن السؤال التالي:لِماذا تَمْنَعُ ٱلسُّلُطاتُ دُخولَ ٱلسَّيّاراتِ إِلى مِنْطَقَةِ "ريس تْراك بْلايا"؟</vt:lpstr>
      <vt:lpstr>من يتقاسم معنا إجابته؟ كيف تمكنت من إيجاد الجواب؟    ماهي الاستراتيجية التي استعملت؟</vt:lpstr>
      <vt:lpstr>انتبهوا للتصحيح.</vt:lpstr>
      <vt:lpstr>على ألواحكم؛ أجيبوا عن السؤال التالي:ما هِيَ ٱلْعَناصِرُ ٱلثَّلاثَةُ ٱلَّتي إِذا ٱجْتَمَعَتْ جَعَلَتِ ٱلصُّخورَ تَتَحَرَّكُ؟</vt:lpstr>
      <vt:lpstr>من يتقاسم معنا إجابته؟ كيف تمكنت من إيجاد الجواب؟    ماهي الاستراتيجية التي استعملت؟</vt:lpstr>
      <vt:lpstr>انتبهوا للتصحيح.</vt:lpstr>
      <vt:lpstr>على ألواحكم؛ أجيبوا عن السؤال التالي:لِماذا ٱسْتَغْرَقَ ٱلْباحِثـونَ زَمَنـاً طَويـلاً لِحَلِّ هَذا ٱللُّغْزِ؟</vt:lpstr>
      <vt:lpstr>من يتقاسم معنا إجابته؟ كيف تمكنت من إيجاد الجواب؟    ماهي الاستراتيجية التي استعملت؟</vt:lpstr>
      <vt:lpstr>انتبهوا للتصحيح.</vt:lpstr>
      <vt:lpstr>على ألواحكم؛ أجيبوا عن السؤال التالي:كَيْفَ ساهَمَ ٱلتَّقَدُّمُ ٱلتِّقَنِيُّ في حَلِّ هَذا ٱللُّغْزِ؟</vt:lpstr>
      <vt:lpstr>من يتقاسم معنا إجابته؟ كيف تمكنت من إيجاد الجواب؟    ماهي الاستراتيجية التي استعملت؟</vt:lpstr>
      <vt:lpstr>انتبهوا للتصحيح.</vt:lpstr>
      <vt:lpstr>على ألواحكم؛ أجيبوا عن السؤال التالي:بَعْدَ قِراءَتِكَ لِلنَّصِّ، ما هِيَ ٱلصِّفَةُ ٱلْأَهَمُّ لِكَيْ يُصْبِحَ ٱلْإِنْسانُ عالِمـاً ناجِحـاً؟</vt:lpstr>
      <vt:lpstr>من يتقاسم معنا إجابته؟ كيف تمكنت من إيجاد الجواب؟    ماهي الاستراتيجية التي استعملت؟</vt:lpstr>
      <vt:lpstr>انتبهوا للتصحيح.</vt:lpstr>
      <vt:lpstr>من يستطيع تقديم ملخص عن النص؟</vt:lpstr>
      <vt:lpstr> مراجعة و توليف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انتبهوا للتصحيح  -ينقل الأستاذ الجمل على السبورة الجانبية ويعمل على نمذجة شكلها.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340</cp:revision>
  <dcterms:created xsi:type="dcterms:W3CDTF">2023-09-20T21:35:22Z</dcterms:created>
  <dcterms:modified xsi:type="dcterms:W3CDTF">2026-04-12T14:29:23Z</dcterms:modified>
</cp:coreProperties>
</file>