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8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9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0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1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2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3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4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15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6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17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18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19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20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21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theme/theme22.xml" ContentType="application/vnd.openxmlformats-officedocument.theme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theme/theme23.xml" ContentType="application/vnd.openxmlformats-officedocument.theme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theme/theme24.xml" ContentType="application/vnd.openxmlformats-officedocument.theme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25.xml" ContentType="application/vnd.openxmlformats-officedocument.theme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theme/theme26.xml" ContentType="application/vnd.openxmlformats-officedocument.theme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theme/theme27.xml" ContentType="application/vnd.openxmlformats-officedocument.theme+xml"/>
  <Override PartName="/ppt/theme/theme2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6" r:id="rId2"/>
    <p:sldMasterId id="2147483701" r:id="rId3"/>
    <p:sldMasterId id="2147483723" r:id="rId4"/>
    <p:sldMasterId id="2147483735" r:id="rId5"/>
    <p:sldMasterId id="2147483739" r:id="rId6"/>
    <p:sldMasterId id="2147483763" r:id="rId7"/>
    <p:sldMasterId id="2147483791" r:id="rId8"/>
    <p:sldMasterId id="2147483814" r:id="rId9"/>
    <p:sldMasterId id="2147483829" r:id="rId10"/>
    <p:sldMasterId id="2147483846" r:id="rId11"/>
    <p:sldMasterId id="2147483863" r:id="rId12"/>
    <p:sldMasterId id="2147483886" r:id="rId13"/>
    <p:sldMasterId id="2147483909" r:id="rId14"/>
    <p:sldMasterId id="2147483925" r:id="rId15"/>
    <p:sldMasterId id="2147483940" r:id="rId16"/>
    <p:sldMasterId id="2147483959" r:id="rId17"/>
    <p:sldMasterId id="2147483976" r:id="rId18"/>
    <p:sldMasterId id="2147484000" r:id="rId19"/>
    <p:sldMasterId id="2147484023" r:id="rId20"/>
    <p:sldMasterId id="2147484049" r:id="rId21"/>
    <p:sldMasterId id="2147484061" r:id="rId22"/>
    <p:sldMasterId id="2147484065" r:id="rId23"/>
    <p:sldMasterId id="2147484088" r:id="rId24"/>
    <p:sldMasterId id="2147484103" r:id="rId25"/>
    <p:sldMasterId id="2147484129" r:id="rId26"/>
    <p:sldMasterId id="2147484150" r:id="rId27"/>
  </p:sldMasterIdLst>
  <p:notesMasterIdLst>
    <p:notesMasterId r:id="rId93"/>
  </p:notesMasterIdLst>
  <p:sldIdLst>
    <p:sldId id="2147482692" r:id="rId28"/>
    <p:sldId id="2147482483" r:id="rId29"/>
    <p:sldId id="2147482471" r:id="rId30"/>
    <p:sldId id="2147482696" r:id="rId31"/>
    <p:sldId id="2147482881" r:id="rId32"/>
    <p:sldId id="2147482488" r:id="rId33"/>
    <p:sldId id="2147482691" r:id="rId34"/>
    <p:sldId id="265" r:id="rId35"/>
    <p:sldId id="2147482730" r:id="rId36"/>
    <p:sldId id="262" r:id="rId37"/>
    <p:sldId id="2147482759" r:id="rId38"/>
    <p:sldId id="2147482566" r:id="rId39"/>
    <p:sldId id="2147482584" r:id="rId40"/>
    <p:sldId id="2147482898" r:id="rId41"/>
    <p:sldId id="266" r:id="rId42"/>
    <p:sldId id="2147482542" r:id="rId43"/>
    <p:sldId id="2147482899" r:id="rId44"/>
    <p:sldId id="2147482813" r:id="rId45"/>
    <p:sldId id="2147482814" r:id="rId46"/>
    <p:sldId id="2147482815" r:id="rId47"/>
    <p:sldId id="2147482900" r:id="rId48"/>
    <p:sldId id="267" r:id="rId49"/>
    <p:sldId id="2147482694" r:id="rId50"/>
    <p:sldId id="2147482591" r:id="rId51"/>
    <p:sldId id="2147482785" r:id="rId52"/>
    <p:sldId id="2147482786" r:id="rId53"/>
    <p:sldId id="2147482612" r:id="rId54"/>
    <p:sldId id="2147482764" r:id="rId55"/>
    <p:sldId id="2147482592" r:id="rId56"/>
    <p:sldId id="2147482787" r:id="rId57"/>
    <p:sldId id="2147482788" r:id="rId58"/>
    <p:sldId id="2147482789" r:id="rId59"/>
    <p:sldId id="2147482790" r:id="rId60"/>
    <p:sldId id="2147482882" r:id="rId61"/>
    <p:sldId id="2147482883" r:id="rId62"/>
    <p:sldId id="2147482884" r:id="rId63"/>
    <p:sldId id="2147482885" r:id="rId64"/>
    <p:sldId id="2147482886" r:id="rId65"/>
    <p:sldId id="2147482887" r:id="rId66"/>
    <p:sldId id="2147482888" r:id="rId67"/>
    <p:sldId id="2147482739" r:id="rId68"/>
    <p:sldId id="2147482740" r:id="rId69"/>
    <p:sldId id="2147482749" r:id="rId70"/>
    <p:sldId id="2147482792" r:id="rId71"/>
    <p:sldId id="2147482777" r:id="rId72"/>
    <p:sldId id="2147482889" r:id="rId73"/>
    <p:sldId id="2147482751" r:id="rId74"/>
    <p:sldId id="2147482489" r:id="rId75"/>
    <p:sldId id="2147482621" r:id="rId76"/>
    <p:sldId id="2147482622" r:id="rId77"/>
    <p:sldId id="2147482623" r:id="rId78"/>
    <p:sldId id="2147482760" r:id="rId79"/>
    <p:sldId id="2147482625" r:id="rId80"/>
    <p:sldId id="2147482731" r:id="rId81"/>
    <p:sldId id="2147482643" r:id="rId82"/>
    <p:sldId id="2147482615" r:id="rId83"/>
    <p:sldId id="2147482642" r:id="rId84"/>
    <p:sldId id="2147482438" r:id="rId85"/>
    <p:sldId id="2147482563" r:id="rId86"/>
    <p:sldId id="2147482522" r:id="rId87"/>
    <p:sldId id="2147482847" r:id="rId88"/>
    <p:sldId id="2147482718" r:id="rId89"/>
    <p:sldId id="2147482864" r:id="rId90"/>
    <p:sldId id="2147482879" r:id="rId91"/>
    <p:sldId id="2147482880" r:id="rId9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99B1"/>
    <a:srgbClr val="565F88"/>
    <a:srgbClr val="F6F6F6"/>
    <a:srgbClr val="E6E6E6"/>
    <a:srgbClr val="F2F2F2"/>
    <a:srgbClr val="0097B2"/>
    <a:srgbClr val="FFFFFF"/>
    <a:srgbClr val="4C5155"/>
    <a:srgbClr val="D6E9EA"/>
    <a:srgbClr val="7FB9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3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2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5.xml"/><Relationship Id="rId47" Type="http://schemas.openxmlformats.org/officeDocument/2006/relationships/slide" Target="slides/slide20.xml"/><Relationship Id="rId63" Type="http://schemas.openxmlformats.org/officeDocument/2006/relationships/slide" Target="slides/slide36.xml"/><Relationship Id="rId68" Type="http://schemas.openxmlformats.org/officeDocument/2006/relationships/slide" Target="slides/slide41.xml"/><Relationship Id="rId84" Type="http://schemas.openxmlformats.org/officeDocument/2006/relationships/slide" Target="slides/slide57.xml"/><Relationship Id="rId89" Type="http://schemas.openxmlformats.org/officeDocument/2006/relationships/slide" Target="slides/slide62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5.xml"/><Relationship Id="rId37" Type="http://schemas.openxmlformats.org/officeDocument/2006/relationships/slide" Target="slides/slide10.xml"/><Relationship Id="rId53" Type="http://schemas.openxmlformats.org/officeDocument/2006/relationships/slide" Target="slides/slide26.xml"/><Relationship Id="rId58" Type="http://schemas.openxmlformats.org/officeDocument/2006/relationships/slide" Target="slides/slide31.xml"/><Relationship Id="rId74" Type="http://schemas.openxmlformats.org/officeDocument/2006/relationships/slide" Target="slides/slide47.xml"/><Relationship Id="rId79" Type="http://schemas.openxmlformats.org/officeDocument/2006/relationships/slide" Target="slides/slide52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3.xml"/><Relationship Id="rId95" Type="http://schemas.openxmlformats.org/officeDocument/2006/relationships/viewProps" Target="viewProps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6.xml"/><Relationship Id="rId48" Type="http://schemas.openxmlformats.org/officeDocument/2006/relationships/slide" Target="slides/slide21.xml"/><Relationship Id="rId64" Type="http://schemas.openxmlformats.org/officeDocument/2006/relationships/slide" Target="slides/slide37.xml"/><Relationship Id="rId69" Type="http://schemas.openxmlformats.org/officeDocument/2006/relationships/slide" Target="slides/slide42.xml"/><Relationship Id="rId80" Type="http://schemas.openxmlformats.org/officeDocument/2006/relationships/slide" Target="slides/slide53.xml"/><Relationship Id="rId85" Type="http://schemas.openxmlformats.org/officeDocument/2006/relationships/slide" Target="slides/slide5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6.xml"/><Relationship Id="rId38" Type="http://schemas.openxmlformats.org/officeDocument/2006/relationships/slide" Target="slides/slide11.xml"/><Relationship Id="rId46" Type="http://schemas.openxmlformats.org/officeDocument/2006/relationships/slide" Target="slides/slide19.xml"/><Relationship Id="rId59" Type="http://schemas.openxmlformats.org/officeDocument/2006/relationships/slide" Target="slides/slide32.xml"/><Relationship Id="rId67" Type="http://schemas.openxmlformats.org/officeDocument/2006/relationships/slide" Target="slides/slide40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4.xml"/><Relationship Id="rId54" Type="http://schemas.openxmlformats.org/officeDocument/2006/relationships/slide" Target="slides/slide27.xml"/><Relationship Id="rId62" Type="http://schemas.openxmlformats.org/officeDocument/2006/relationships/slide" Target="slides/slide35.xml"/><Relationship Id="rId70" Type="http://schemas.openxmlformats.org/officeDocument/2006/relationships/slide" Target="slides/slide43.xml"/><Relationship Id="rId75" Type="http://schemas.openxmlformats.org/officeDocument/2006/relationships/slide" Target="slides/slide48.xml"/><Relationship Id="rId83" Type="http://schemas.openxmlformats.org/officeDocument/2006/relationships/slide" Target="slides/slide56.xml"/><Relationship Id="rId88" Type="http://schemas.openxmlformats.org/officeDocument/2006/relationships/slide" Target="slides/slide61.xml"/><Relationship Id="rId91" Type="http://schemas.openxmlformats.org/officeDocument/2006/relationships/slide" Target="slides/slide64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1.xml"/><Relationship Id="rId36" Type="http://schemas.openxmlformats.org/officeDocument/2006/relationships/slide" Target="slides/slide9.xml"/><Relationship Id="rId49" Type="http://schemas.openxmlformats.org/officeDocument/2006/relationships/slide" Target="slides/slide22.xml"/><Relationship Id="rId57" Type="http://schemas.openxmlformats.org/officeDocument/2006/relationships/slide" Target="slides/slide3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4.xml"/><Relationship Id="rId44" Type="http://schemas.openxmlformats.org/officeDocument/2006/relationships/slide" Target="slides/slide17.xml"/><Relationship Id="rId52" Type="http://schemas.openxmlformats.org/officeDocument/2006/relationships/slide" Target="slides/slide25.xml"/><Relationship Id="rId60" Type="http://schemas.openxmlformats.org/officeDocument/2006/relationships/slide" Target="slides/slide33.xml"/><Relationship Id="rId65" Type="http://schemas.openxmlformats.org/officeDocument/2006/relationships/slide" Target="slides/slide38.xml"/><Relationship Id="rId73" Type="http://schemas.openxmlformats.org/officeDocument/2006/relationships/slide" Target="slides/slide46.xml"/><Relationship Id="rId78" Type="http://schemas.openxmlformats.org/officeDocument/2006/relationships/slide" Target="slides/slide51.xml"/><Relationship Id="rId81" Type="http://schemas.openxmlformats.org/officeDocument/2006/relationships/slide" Target="slides/slide54.xml"/><Relationship Id="rId86" Type="http://schemas.openxmlformats.org/officeDocument/2006/relationships/slide" Target="slides/slide59.xml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2.xml"/><Relationship Id="rId34" Type="http://schemas.openxmlformats.org/officeDocument/2006/relationships/slide" Target="slides/slide7.xml"/><Relationship Id="rId50" Type="http://schemas.openxmlformats.org/officeDocument/2006/relationships/slide" Target="slides/slide23.xml"/><Relationship Id="rId55" Type="http://schemas.openxmlformats.org/officeDocument/2006/relationships/slide" Target="slides/slide28.xml"/><Relationship Id="rId76" Type="http://schemas.openxmlformats.org/officeDocument/2006/relationships/slide" Target="slides/slide49.xml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4.xml"/><Relationship Id="rId92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3.xml"/><Relationship Id="rId45" Type="http://schemas.openxmlformats.org/officeDocument/2006/relationships/slide" Target="slides/slide18.xml"/><Relationship Id="rId66" Type="http://schemas.openxmlformats.org/officeDocument/2006/relationships/slide" Target="slides/slide39.xml"/><Relationship Id="rId87" Type="http://schemas.openxmlformats.org/officeDocument/2006/relationships/slide" Target="slides/slide60.xml"/><Relationship Id="rId61" Type="http://schemas.openxmlformats.org/officeDocument/2006/relationships/slide" Target="slides/slide34.xml"/><Relationship Id="rId82" Type="http://schemas.openxmlformats.org/officeDocument/2006/relationships/slide" Target="slides/slide55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3.xml"/><Relationship Id="rId35" Type="http://schemas.openxmlformats.org/officeDocument/2006/relationships/slide" Target="slides/slide8.xml"/><Relationship Id="rId56" Type="http://schemas.openxmlformats.org/officeDocument/2006/relationships/slide" Target="slides/slide29.xml"/><Relationship Id="rId77" Type="http://schemas.openxmlformats.org/officeDocument/2006/relationships/slide" Target="slides/slide5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4.xml"/><Relationship Id="rId72" Type="http://schemas.openxmlformats.org/officeDocument/2006/relationships/slide" Target="slides/slide45.xml"/><Relationship Id="rId9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F8FA7E5-D60C-7281-9051-FF4B098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53639B1-15E9-EC29-864A-38929F2A78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1D3274C-4880-448D-CF4A-508BDC9D97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7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902641CB-3743-6690-6463-DBCAA24C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5C32709C-3F80-84C5-79C8-77513ECD5B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1F00870E-1A71-1119-325D-59D44F14C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115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ADB448A-5BD7-A7E6-AC78-3CD12812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F37772A-92C9-A7E1-7FC9-08A9B8F97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F54DB-9CD8-5677-A762-B2EB98AA3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566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B17A9E9-6DBE-C86F-DE12-E5E9FF50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3130F46-4F5E-3DAF-403B-342BF2679D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232C3C-3199-55C9-E060-6AAC6DE1D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63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9E70F0E-A204-55D2-4E57-7B98FD36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589EC71-42A7-193D-0435-54D34BE2D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40F6AC3-C5C4-0D98-4E70-1BF4EB4163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06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7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5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5.png"/><Relationship Id="rId5" Type="http://schemas.microsoft.com/office/2007/relationships/hdphoto" Target="../media/hdphoto4.wdp"/><Relationship Id="rId4" Type="http://schemas.openxmlformats.org/officeDocument/2006/relationships/image" Target="../media/image23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7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7.xml"/><Relationship Id="rId5" Type="http://schemas.microsoft.com/office/2007/relationships/hdphoto" Target="../media/hdphoto6.wdp"/><Relationship Id="rId4" Type="http://schemas.openxmlformats.org/officeDocument/2006/relationships/image" Target="../media/image32.png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9.png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9.png"/></Relationships>
</file>

<file path=ppt/slideLayouts/_rels/slideLayout3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0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1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2.xml"/><Relationship Id="rId4" Type="http://schemas.microsoft.com/office/2007/relationships/hdphoto" Target="../media/hdphoto7.wdp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9.png"/></Relationships>
</file>

<file path=ppt/slideLayouts/_rels/slideLayout3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4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4.xml"/></Relationships>
</file>

<file path=ppt/slideLayouts/_rels/slideLayout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4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3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9.png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5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4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4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4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4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4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7.xml"/></Relationships>
</file>

<file path=ppt/slideLayouts/_rels/slideLayout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7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58802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752360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407835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643188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47497510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621960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403830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71698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12675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2596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68586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84559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3929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0219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94116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59280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19553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4754097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5438138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38828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30914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53512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904792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473292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1142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8087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739737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16990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31917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60915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1862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41591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42141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070874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20343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07175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535541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49917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432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476771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41205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086065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07896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32998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3560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00922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29964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63242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92103-F24A-0ABD-27CA-A2A57D744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465D3E-B380-11EB-FB14-727B349E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2B47F5-2E9F-0F0E-8977-0DCB3BD8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9CF220-5DA3-0940-8CA0-F3CB3026F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50ADC1-AE02-006E-2069-00F523E7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69533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02E53-15B9-5A29-F73F-85E567B6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371047-B2D4-567A-9459-E54216857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D777D4-49B7-F01C-2D0B-C13E249C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4C4E12-7D78-DA95-1EFF-135C54EF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BF31E-B71A-0FB2-F07D-270B0B19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021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7B786-FA66-F6DF-698C-6692890B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7FF0D8-314F-73AA-EB42-F1379C1D7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7DDAF1-C0B4-9629-9DEA-08788CFCE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56552E-3DFA-6679-5D0B-CF83B8BD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F8BC5-22FB-04D3-D424-A98B5BE7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D0BE28-8AE4-B60F-AEC1-D87E2E36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4538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F82F7-0891-BA8D-5AA2-8478D068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151886-B4DE-3999-F470-B39D4C0A6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92EF62-69C9-27C8-D71C-E77D9A926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7AAFED-2E8C-2231-2C31-F6AC49DBA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C7E9AC-59ED-47ED-16C9-2CF36D8AED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D002F2-CF20-B617-033B-734AD6E1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2FE996-DDC3-C4CD-881B-C7AD1160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F6AC7C-8FB8-3952-ABC6-993BABAE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5509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31C7D-6AF4-E551-D296-8587977C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E576A9-1DB7-7F92-5F90-43A4704B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58FA9B-E170-D5C7-18BE-8CC982FB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B77567-A5B2-FB8A-0178-6925B108F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6316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E3A6D0-59AC-7402-4B3B-BA9C9642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1492E6-C7C3-386D-DF3B-4EE94993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E14AD4-F478-998D-297C-C5B965A5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052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5810B-D5C6-16D1-BB06-8B706D39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E68226-8F6A-0766-1F21-7231DCDF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0E2E71-7771-0F20-ECA2-211D5FE6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625C20-A2CE-1687-6B13-7F0BF7F5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FB8832-9C44-50AE-7AB6-2CED0667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01FB32-9EFA-378E-2191-D8ACD69B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9262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24BD2-CD64-8A5E-E385-D154DE6D3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CC310C-F70D-0040-C4AC-DED5ECF12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6FC1CE-B1A6-4372-004E-72F0E2463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EC09B0-22CF-376C-C299-54F5FD98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F04E90-10B0-65F2-374D-4512EF7C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830BAB-FF64-1741-2BE6-A7DABC43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10613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335EB-0DEB-28DD-2616-CAAF1056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C02AAD-0983-B67E-C851-8F4505E65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081E7-5F85-5C78-A9E3-3EBBD5D67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9DA11C-E775-012E-04CD-45BA8B82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DA31F-C8FB-6B04-6664-38381CF4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229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53707F-DCA5-7952-F4A6-5F9561DF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CBA637-1FCA-C91E-FFE9-447F464FD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0DC3F1-11BD-E18B-BAD3-B39DC277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7D2AB7-6B21-B1D2-99E6-0DD54F85F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8E4EB6-F313-1C82-70C4-DCF79796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509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0395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3217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203253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68455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45266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0662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7770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92101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393254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17899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27379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13412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71260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68300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53682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87177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87751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85886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52397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13243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61991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04768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723418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82566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628216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07106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8344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2081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95323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723347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375080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22363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0706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33279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628685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5016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50364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31531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24687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74809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7626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25569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07370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09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93295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13329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566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42514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50276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2661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68831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39853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9855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5889028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5796979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5971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2953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35353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66845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82882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61351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2666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25190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22722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205647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68034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99662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50031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8533794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167332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3530516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357153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3143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22460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2299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1480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9266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2658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769493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3489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30391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98085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1909801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2095831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3614009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307692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3919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91837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61604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92527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5727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76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8722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66442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88681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999935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179877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99096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77856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45929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54692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83927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48112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39246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85083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268712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21652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0037876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020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37545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33769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539798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26768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54142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31990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38645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15829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671861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61717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74211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13822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10075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08656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75071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333800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60924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89277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17734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28439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48720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00503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646828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844990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06861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58289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92950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76427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507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40670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698368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274401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3080065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977929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5079959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0513964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678002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460165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845442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3378404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600161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231279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0778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69157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62048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772282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13985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8213883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1683717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1406840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192708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137983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66494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82505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9407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101657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5849525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39879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607295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48785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45795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01044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8957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95776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05089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37688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905728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456387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49912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3521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611235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144680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6818915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88109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32955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82397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242982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864359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79683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15365218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40772897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694067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848663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711428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995156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87764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527442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5708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959818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897267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244277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8281172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4920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4394516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005988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997443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669523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991133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520010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2220602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03699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718608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934900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64568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896057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4843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902237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31249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459580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3848228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193269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9517340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4275221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898982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237568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927608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5868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966494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786224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66353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00998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429459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8163323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599649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8296736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3678219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730593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00559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2789007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791411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8663177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279672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40835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715869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306934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884669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618400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220156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559191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60636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720978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4311833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1974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727675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8875667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2414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30858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7419632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7549281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0994567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241977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59602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0400784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307039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7605315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0084330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539799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6051424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92104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235539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6551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725343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6409077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46923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3637520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094755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8069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71949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2683736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28430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408686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9505683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641431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82295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8396220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3176108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5546203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8798727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2992547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6803573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833346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5201470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129286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426345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8488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1166218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383660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26353633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3337609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9145954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6583579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3921913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122271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319970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9927249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504788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1469710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4244285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5009426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5613920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140845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0764828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704906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7993832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429892"/>
      </p:ext>
    </p:extLst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1844390"/>
      </p:ext>
    </p:extLst>
  </p:cSld>
  <p:clrMapOvr>
    <a:masterClrMapping/>
  </p:clrMapOvr>
  <p:transition spd="slow">
    <p:fade/>
  </p:transition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718215"/>
      </p:ext>
    </p:extLst>
  </p:cSld>
  <p:clrMapOvr>
    <a:masterClrMapping/>
  </p:clrMapOvr>
  <p:transition spd="slow">
    <p:fade/>
  </p:transition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5297631"/>
      </p:ext>
    </p:extLst>
  </p:cSld>
  <p:clrMapOvr>
    <a:masterClrMapping/>
  </p:clrMapOvr>
  <p:transition spd="slow">
    <p:fade/>
  </p:transition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1760211"/>
      </p:ext>
    </p:extLst>
  </p:cSld>
  <p:clrMapOvr>
    <a:masterClrMapping/>
  </p:clrMapOvr>
  <p:transition spd="slow">
    <p:fade/>
  </p:transition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935332"/>
      </p:ext>
    </p:extLst>
  </p:cSld>
  <p:clrMapOvr>
    <a:masterClrMapping/>
  </p:clrMapOvr>
  <p:transition spd="slow">
    <p:fade/>
  </p:transition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645380"/>
      </p:ext>
    </p:extLst>
  </p:cSld>
  <p:clrMapOvr>
    <a:masterClrMapping/>
  </p:clrMapOvr>
  <p:transition spd="slow">
    <p:fade/>
  </p:transition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572326"/>
      </p:ext>
    </p:extLst>
  </p:cSld>
  <p:clrMapOvr>
    <a:masterClrMapping/>
  </p:clrMapOvr>
  <p:transition spd="slow">
    <p:fade/>
  </p:transition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6465049"/>
      </p:ext>
    </p:extLst>
  </p:cSld>
  <p:clrMapOvr>
    <a:masterClrMapping/>
  </p:clrMapOvr>
  <p:transition spd="slow">
    <p:fade/>
  </p:transition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1331000"/>
      </p:ext>
    </p:extLst>
  </p:cSld>
  <p:clrMapOvr>
    <a:masterClrMapping/>
  </p:clrMapOvr>
  <p:transition spd="slow">
    <p:fade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143945"/>
      </p:ext>
    </p:extLst>
  </p:cSld>
  <p:clrMapOvr>
    <a:masterClrMapping/>
  </p:clrMapOvr>
  <p:transition spd="slow">
    <p:fade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557811"/>
      </p:ext>
    </p:extLst>
  </p:cSld>
  <p:clrMapOvr>
    <a:masterClrMapping/>
  </p:clrMapOvr>
  <p:transition spd="slow">
    <p:fade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090782"/>
      </p:ext>
    </p:extLst>
  </p:cSld>
  <p:clrMapOvr>
    <a:masterClrMapping/>
  </p:clrMapOvr>
  <p:transition spd="slow">
    <p:fade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6237583"/>
      </p:ext>
    </p:extLst>
  </p:cSld>
  <p:clrMapOvr>
    <a:masterClrMapping/>
  </p:clrMapOvr>
  <p:transition spd="slow">
    <p:fade/>
  </p:transition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0980015"/>
      </p:ext>
    </p:extLst>
  </p:cSld>
  <p:clrMapOvr>
    <a:masterClrMapping/>
  </p:clrMapOvr>
  <p:transition spd="slow">
    <p:fade/>
  </p:transition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703213"/>
      </p:ext>
    </p:extLst>
  </p:cSld>
  <p:clrMapOvr>
    <a:masterClrMapping/>
  </p:clrMapOvr>
  <p:transition spd="slow">
    <p:fade/>
  </p:transition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777070"/>
      </p:ext>
    </p:extLst>
  </p:cSld>
  <p:clrMapOvr>
    <a:masterClrMapping/>
  </p:clrMapOvr>
  <p:transition spd="slow">
    <p:fade/>
  </p:transition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052748"/>
      </p:ext>
    </p:extLst>
  </p:cSld>
  <p:clrMapOvr>
    <a:masterClrMapping/>
  </p:clrMapOvr>
  <p:transition spd="slow">
    <p:fade/>
  </p:transition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7919722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8767852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337518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603102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024596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502551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4586363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3385112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940049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22100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2967831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5402246"/>
      </p:ext>
    </p:extLst>
  </p:cSld>
  <p:clrMapOvr>
    <a:masterClrMapping/>
  </p:clrMapOvr>
  <p:transition spd="slow">
    <p:fade/>
  </p:transition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2061940"/>
      </p:ext>
    </p:extLst>
  </p:cSld>
  <p:clrMapOvr>
    <a:masterClrMapping/>
  </p:clrMapOvr>
  <p:transition spd="slow">
    <p:fade/>
  </p:transition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2240273"/>
      </p:ext>
    </p:extLst>
  </p:cSld>
  <p:clrMapOvr>
    <a:masterClrMapping/>
  </p:clrMapOvr>
  <p:transition spd="slow">
    <p:fade/>
  </p:transition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0501293"/>
      </p:ext>
    </p:extLst>
  </p:cSld>
  <p:clrMapOvr>
    <a:masterClrMapping/>
  </p:clrMapOvr>
  <p:transition spd="slow">
    <p:fade/>
  </p:transition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4215143"/>
      </p:ext>
    </p:extLst>
  </p:cSld>
  <p:clrMapOvr>
    <a:masterClrMapping/>
  </p:clrMapOvr>
  <p:transition spd="slow">
    <p:fade/>
  </p:transition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2621665"/>
      </p:ext>
    </p:extLst>
  </p:cSld>
  <p:clrMapOvr>
    <a:masterClrMapping/>
  </p:clrMapOvr>
  <p:transition spd="slow">
    <p:fade/>
  </p:transition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972749"/>
      </p:ext>
    </p:extLst>
  </p:cSld>
  <p:clrMapOvr>
    <a:masterClrMapping/>
  </p:clrMapOvr>
  <p:transition spd="slow">
    <p:fade/>
  </p:transition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243606"/>
      </p:ext>
    </p:extLst>
  </p:cSld>
  <p:clrMapOvr>
    <a:masterClrMapping/>
  </p:clrMapOvr>
  <p:transition spd="slow">
    <p:fade/>
  </p:transition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5957115"/>
      </p:ext>
    </p:extLst>
  </p:cSld>
  <p:clrMapOvr>
    <a:masterClrMapping/>
  </p:clrMapOvr>
  <p:transition spd="slow">
    <p:fade/>
  </p:transition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2269583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6611990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530949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8318738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4937273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845977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5605449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312211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9176006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8514277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2708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56595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95009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384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slideLayout" Target="../slideLayouts/slideLayout10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38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slideLayout" Target="../slideLayouts/slideLayout17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97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2" Type="http://schemas.openxmlformats.org/officeDocument/2006/relationships/slideLayout" Target="../slideLayouts/slideLayout21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slideLayout" Target="../slideLayouts/slideLayout237.xml"/><Relationship Id="rId18" Type="http://schemas.openxmlformats.org/officeDocument/2006/relationships/slideLayout" Target="../slideLayouts/slideLayout242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17" Type="http://schemas.openxmlformats.org/officeDocument/2006/relationships/slideLayout" Target="../slideLayouts/slideLayout241.xml"/><Relationship Id="rId2" Type="http://schemas.openxmlformats.org/officeDocument/2006/relationships/slideLayout" Target="../slideLayouts/slideLayout226.xml"/><Relationship Id="rId16" Type="http://schemas.openxmlformats.org/officeDocument/2006/relationships/slideLayout" Target="../slideLayouts/slideLayout240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29.xml"/><Relationship Id="rId15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34.xml"/><Relationship Id="rId19" Type="http://schemas.openxmlformats.org/officeDocument/2006/relationships/theme" Target="../theme/theme16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slideLayout" Target="../slideLayouts/slideLayout23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17" Type="http://schemas.openxmlformats.org/officeDocument/2006/relationships/image" Target="../media/image28.jpeg"/><Relationship Id="rId2" Type="http://schemas.openxmlformats.org/officeDocument/2006/relationships/slideLayout" Target="../slideLayouts/slideLayout244.xml"/><Relationship Id="rId16" Type="http://schemas.openxmlformats.org/officeDocument/2006/relationships/theme" Target="../theme/theme17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59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262.xml"/><Relationship Id="rId10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5.xml"/><Relationship Id="rId13" Type="http://schemas.openxmlformats.org/officeDocument/2006/relationships/slideLayout" Target="../slideLayouts/slideLayout280.xml"/><Relationship Id="rId18" Type="http://schemas.openxmlformats.org/officeDocument/2006/relationships/slideLayout" Target="../slideLayouts/slideLayout285.xml"/><Relationship Id="rId3" Type="http://schemas.openxmlformats.org/officeDocument/2006/relationships/slideLayout" Target="../slideLayouts/slideLayout270.xml"/><Relationship Id="rId21" Type="http://schemas.openxmlformats.org/officeDocument/2006/relationships/slideLayout" Target="../slideLayouts/slideLayout288.xml"/><Relationship Id="rId7" Type="http://schemas.openxmlformats.org/officeDocument/2006/relationships/slideLayout" Target="../slideLayouts/slideLayout274.xml"/><Relationship Id="rId12" Type="http://schemas.openxmlformats.org/officeDocument/2006/relationships/slideLayout" Target="../slideLayouts/slideLayout279.xml"/><Relationship Id="rId17" Type="http://schemas.openxmlformats.org/officeDocument/2006/relationships/slideLayout" Target="../slideLayouts/slideLayout284.xml"/><Relationship Id="rId2" Type="http://schemas.openxmlformats.org/officeDocument/2006/relationships/slideLayout" Target="../slideLayouts/slideLayout269.xml"/><Relationship Id="rId16" Type="http://schemas.openxmlformats.org/officeDocument/2006/relationships/slideLayout" Target="../slideLayouts/slideLayout283.xml"/><Relationship Id="rId20" Type="http://schemas.openxmlformats.org/officeDocument/2006/relationships/slideLayout" Target="../slideLayouts/slideLayout287.xml"/><Relationship Id="rId1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73.xml"/><Relationship Id="rId11" Type="http://schemas.openxmlformats.org/officeDocument/2006/relationships/slideLayout" Target="../slideLayouts/slideLayout27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72.xml"/><Relationship Id="rId15" Type="http://schemas.openxmlformats.org/officeDocument/2006/relationships/slideLayout" Target="../slideLayouts/slideLayout282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77.xml"/><Relationship Id="rId19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6.xml"/><Relationship Id="rId14" Type="http://schemas.openxmlformats.org/officeDocument/2006/relationships/slideLayout" Target="../slideLayouts/slideLayout281.xml"/><Relationship Id="rId22" Type="http://schemas.openxmlformats.org/officeDocument/2006/relationships/slideLayout" Target="../slideLayouts/slideLayout28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7.xml"/><Relationship Id="rId13" Type="http://schemas.openxmlformats.org/officeDocument/2006/relationships/slideLayout" Target="../slideLayouts/slideLayout302.xml"/><Relationship Id="rId18" Type="http://schemas.openxmlformats.org/officeDocument/2006/relationships/slideLayout" Target="../slideLayouts/slideLayout307.xml"/><Relationship Id="rId26" Type="http://schemas.openxmlformats.org/officeDocument/2006/relationships/theme" Target="../theme/theme20.xml"/><Relationship Id="rId3" Type="http://schemas.openxmlformats.org/officeDocument/2006/relationships/slideLayout" Target="../slideLayouts/slideLayout292.xml"/><Relationship Id="rId21" Type="http://schemas.openxmlformats.org/officeDocument/2006/relationships/slideLayout" Target="../slideLayouts/slideLayout310.xml"/><Relationship Id="rId7" Type="http://schemas.openxmlformats.org/officeDocument/2006/relationships/slideLayout" Target="../slideLayouts/slideLayout296.xml"/><Relationship Id="rId12" Type="http://schemas.openxmlformats.org/officeDocument/2006/relationships/slideLayout" Target="../slideLayouts/slideLayout301.xml"/><Relationship Id="rId17" Type="http://schemas.openxmlformats.org/officeDocument/2006/relationships/slideLayout" Target="../slideLayouts/slideLayout306.xml"/><Relationship Id="rId25" Type="http://schemas.openxmlformats.org/officeDocument/2006/relationships/slideLayout" Target="../slideLayouts/slideLayout314.xml"/><Relationship Id="rId2" Type="http://schemas.openxmlformats.org/officeDocument/2006/relationships/slideLayout" Target="../slideLayouts/slideLayout291.xml"/><Relationship Id="rId16" Type="http://schemas.openxmlformats.org/officeDocument/2006/relationships/slideLayout" Target="../slideLayouts/slideLayout305.xml"/><Relationship Id="rId20" Type="http://schemas.openxmlformats.org/officeDocument/2006/relationships/slideLayout" Target="../slideLayouts/slideLayout309.xml"/><Relationship Id="rId1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5.xml"/><Relationship Id="rId11" Type="http://schemas.openxmlformats.org/officeDocument/2006/relationships/slideLayout" Target="../slideLayouts/slideLayout300.xml"/><Relationship Id="rId24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294.xml"/><Relationship Id="rId15" Type="http://schemas.openxmlformats.org/officeDocument/2006/relationships/slideLayout" Target="../slideLayouts/slideLayout304.xml"/><Relationship Id="rId23" Type="http://schemas.openxmlformats.org/officeDocument/2006/relationships/slideLayout" Target="../slideLayouts/slideLayout312.xml"/><Relationship Id="rId10" Type="http://schemas.openxmlformats.org/officeDocument/2006/relationships/slideLayout" Target="../slideLayouts/slideLayout299.xml"/><Relationship Id="rId19" Type="http://schemas.openxmlformats.org/officeDocument/2006/relationships/slideLayout" Target="../slideLayouts/slideLayout308.xml"/><Relationship Id="rId4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8.xml"/><Relationship Id="rId14" Type="http://schemas.openxmlformats.org/officeDocument/2006/relationships/slideLayout" Target="../slideLayouts/slideLayout303.xml"/><Relationship Id="rId22" Type="http://schemas.openxmlformats.org/officeDocument/2006/relationships/slideLayout" Target="../slideLayouts/slideLayout311.xml"/><Relationship Id="rId27" Type="http://schemas.openxmlformats.org/officeDocument/2006/relationships/image" Target="../media/image3.bin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8.xml"/><Relationship Id="rId2" Type="http://schemas.openxmlformats.org/officeDocument/2006/relationships/slideLayout" Target="../slideLayouts/slideLayout327.xml"/><Relationship Id="rId1" Type="http://schemas.openxmlformats.org/officeDocument/2006/relationships/slideLayout" Target="../slideLayouts/slideLayout326.xml"/><Relationship Id="rId5" Type="http://schemas.openxmlformats.org/officeDocument/2006/relationships/image" Target="../media/image34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6.xml"/><Relationship Id="rId13" Type="http://schemas.openxmlformats.org/officeDocument/2006/relationships/slideLayout" Target="../slideLayouts/slideLayout341.xml"/><Relationship Id="rId18" Type="http://schemas.openxmlformats.org/officeDocument/2006/relationships/slideLayout" Target="../slideLayouts/slideLayout346.xml"/><Relationship Id="rId3" Type="http://schemas.openxmlformats.org/officeDocument/2006/relationships/slideLayout" Target="../slideLayouts/slideLayout331.xml"/><Relationship Id="rId21" Type="http://schemas.openxmlformats.org/officeDocument/2006/relationships/slideLayout" Target="../slideLayouts/slideLayout349.xml"/><Relationship Id="rId7" Type="http://schemas.openxmlformats.org/officeDocument/2006/relationships/slideLayout" Target="../slideLayouts/slideLayout335.xml"/><Relationship Id="rId12" Type="http://schemas.openxmlformats.org/officeDocument/2006/relationships/slideLayout" Target="../slideLayouts/slideLayout340.xml"/><Relationship Id="rId17" Type="http://schemas.openxmlformats.org/officeDocument/2006/relationships/slideLayout" Target="../slideLayouts/slideLayout345.xml"/><Relationship Id="rId2" Type="http://schemas.openxmlformats.org/officeDocument/2006/relationships/slideLayout" Target="../slideLayouts/slideLayout330.xml"/><Relationship Id="rId16" Type="http://schemas.openxmlformats.org/officeDocument/2006/relationships/slideLayout" Target="../slideLayouts/slideLayout344.xml"/><Relationship Id="rId20" Type="http://schemas.openxmlformats.org/officeDocument/2006/relationships/slideLayout" Target="../slideLayouts/slideLayout348.xml"/><Relationship Id="rId1" Type="http://schemas.openxmlformats.org/officeDocument/2006/relationships/slideLayout" Target="../slideLayouts/slideLayout329.xml"/><Relationship Id="rId6" Type="http://schemas.openxmlformats.org/officeDocument/2006/relationships/slideLayout" Target="../slideLayouts/slideLayout334.xml"/><Relationship Id="rId11" Type="http://schemas.openxmlformats.org/officeDocument/2006/relationships/slideLayout" Target="../slideLayouts/slideLayout339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333.xml"/><Relationship Id="rId15" Type="http://schemas.openxmlformats.org/officeDocument/2006/relationships/slideLayout" Target="../slideLayouts/slideLayout343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338.xml"/><Relationship Id="rId19" Type="http://schemas.openxmlformats.org/officeDocument/2006/relationships/slideLayout" Target="../slideLayouts/slideLayout347.xml"/><Relationship Id="rId4" Type="http://schemas.openxmlformats.org/officeDocument/2006/relationships/slideLayout" Target="../slideLayouts/slideLayout332.xml"/><Relationship Id="rId9" Type="http://schemas.openxmlformats.org/officeDocument/2006/relationships/slideLayout" Target="../slideLayouts/slideLayout337.xml"/><Relationship Id="rId14" Type="http://schemas.openxmlformats.org/officeDocument/2006/relationships/slideLayout" Target="../slideLayouts/slideLayout342.xml"/><Relationship Id="rId22" Type="http://schemas.openxmlformats.org/officeDocument/2006/relationships/slideLayout" Target="../slideLayouts/slideLayout350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8.xml"/><Relationship Id="rId13" Type="http://schemas.openxmlformats.org/officeDocument/2006/relationships/slideLayout" Target="../slideLayouts/slideLayout363.xml"/><Relationship Id="rId3" Type="http://schemas.openxmlformats.org/officeDocument/2006/relationships/slideLayout" Target="../slideLayouts/slideLayout353.xml"/><Relationship Id="rId7" Type="http://schemas.openxmlformats.org/officeDocument/2006/relationships/slideLayout" Target="../slideLayouts/slideLayout357.xml"/><Relationship Id="rId12" Type="http://schemas.openxmlformats.org/officeDocument/2006/relationships/slideLayout" Target="../slideLayouts/slideLayout362.xml"/><Relationship Id="rId2" Type="http://schemas.openxmlformats.org/officeDocument/2006/relationships/slideLayout" Target="../slideLayouts/slideLayout35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351.xml"/><Relationship Id="rId6" Type="http://schemas.openxmlformats.org/officeDocument/2006/relationships/slideLayout" Target="../slideLayouts/slideLayout356.xml"/><Relationship Id="rId11" Type="http://schemas.openxmlformats.org/officeDocument/2006/relationships/slideLayout" Target="../slideLayouts/slideLayout361.xml"/><Relationship Id="rId5" Type="http://schemas.openxmlformats.org/officeDocument/2006/relationships/slideLayout" Target="../slideLayouts/slideLayout355.xml"/><Relationship Id="rId15" Type="http://schemas.openxmlformats.org/officeDocument/2006/relationships/theme" Target="../theme/theme24.xml"/><Relationship Id="rId10" Type="http://schemas.openxmlformats.org/officeDocument/2006/relationships/slideLayout" Target="../slideLayouts/slideLayout360.xml"/><Relationship Id="rId4" Type="http://schemas.openxmlformats.org/officeDocument/2006/relationships/slideLayout" Target="../slideLayouts/slideLayout354.xml"/><Relationship Id="rId9" Type="http://schemas.openxmlformats.org/officeDocument/2006/relationships/slideLayout" Target="../slideLayouts/slideLayout359.xml"/><Relationship Id="rId14" Type="http://schemas.openxmlformats.org/officeDocument/2006/relationships/slideLayout" Target="../slideLayouts/slideLayout364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2.xml"/><Relationship Id="rId13" Type="http://schemas.openxmlformats.org/officeDocument/2006/relationships/slideLayout" Target="../slideLayouts/slideLayout377.xml"/><Relationship Id="rId18" Type="http://schemas.openxmlformats.org/officeDocument/2006/relationships/slideLayout" Target="../slideLayouts/slideLayout382.xml"/><Relationship Id="rId26" Type="http://schemas.openxmlformats.org/officeDocument/2006/relationships/theme" Target="../theme/theme25.xml"/><Relationship Id="rId3" Type="http://schemas.openxmlformats.org/officeDocument/2006/relationships/slideLayout" Target="../slideLayouts/slideLayout367.xml"/><Relationship Id="rId21" Type="http://schemas.openxmlformats.org/officeDocument/2006/relationships/slideLayout" Target="../slideLayouts/slideLayout385.xml"/><Relationship Id="rId7" Type="http://schemas.openxmlformats.org/officeDocument/2006/relationships/slideLayout" Target="../slideLayouts/slideLayout371.xml"/><Relationship Id="rId12" Type="http://schemas.openxmlformats.org/officeDocument/2006/relationships/slideLayout" Target="../slideLayouts/slideLayout376.xml"/><Relationship Id="rId17" Type="http://schemas.openxmlformats.org/officeDocument/2006/relationships/slideLayout" Target="../slideLayouts/slideLayout381.xml"/><Relationship Id="rId25" Type="http://schemas.openxmlformats.org/officeDocument/2006/relationships/slideLayout" Target="../slideLayouts/slideLayout389.xml"/><Relationship Id="rId2" Type="http://schemas.openxmlformats.org/officeDocument/2006/relationships/slideLayout" Target="../slideLayouts/slideLayout366.xml"/><Relationship Id="rId16" Type="http://schemas.openxmlformats.org/officeDocument/2006/relationships/slideLayout" Target="../slideLayouts/slideLayout380.xml"/><Relationship Id="rId20" Type="http://schemas.openxmlformats.org/officeDocument/2006/relationships/slideLayout" Target="../slideLayouts/slideLayout384.xml"/><Relationship Id="rId1" Type="http://schemas.openxmlformats.org/officeDocument/2006/relationships/slideLayout" Target="../slideLayouts/slideLayout365.xml"/><Relationship Id="rId6" Type="http://schemas.openxmlformats.org/officeDocument/2006/relationships/slideLayout" Target="../slideLayouts/slideLayout370.xml"/><Relationship Id="rId11" Type="http://schemas.openxmlformats.org/officeDocument/2006/relationships/slideLayout" Target="../slideLayouts/slideLayout375.xml"/><Relationship Id="rId24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69.xml"/><Relationship Id="rId15" Type="http://schemas.openxmlformats.org/officeDocument/2006/relationships/slideLayout" Target="../slideLayouts/slideLayout379.xml"/><Relationship Id="rId23" Type="http://schemas.openxmlformats.org/officeDocument/2006/relationships/slideLayout" Target="../slideLayouts/slideLayout387.xml"/><Relationship Id="rId10" Type="http://schemas.openxmlformats.org/officeDocument/2006/relationships/slideLayout" Target="../slideLayouts/slideLayout374.xml"/><Relationship Id="rId19" Type="http://schemas.openxmlformats.org/officeDocument/2006/relationships/slideLayout" Target="../slideLayouts/slideLayout383.xml"/><Relationship Id="rId4" Type="http://schemas.openxmlformats.org/officeDocument/2006/relationships/slideLayout" Target="../slideLayouts/slideLayout368.xml"/><Relationship Id="rId9" Type="http://schemas.openxmlformats.org/officeDocument/2006/relationships/slideLayout" Target="../slideLayouts/slideLayout373.xml"/><Relationship Id="rId14" Type="http://schemas.openxmlformats.org/officeDocument/2006/relationships/slideLayout" Target="../slideLayouts/slideLayout378.xml"/><Relationship Id="rId22" Type="http://schemas.openxmlformats.org/officeDocument/2006/relationships/slideLayout" Target="../slideLayouts/slideLayout386.xml"/><Relationship Id="rId27" Type="http://schemas.openxmlformats.org/officeDocument/2006/relationships/image" Target="../media/image3.bin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7.xml"/><Relationship Id="rId13" Type="http://schemas.openxmlformats.org/officeDocument/2006/relationships/slideLayout" Target="../slideLayouts/slideLayout402.xml"/><Relationship Id="rId18" Type="http://schemas.openxmlformats.org/officeDocument/2006/relationships/slideLayout" Target="../slideLayouts/slideLayout407.xml"/><Relationship Id="rId3" Type="http://schemas.openxmlformats.org/officeDocument/2006/relationships/slideLayout" Target="../slideLayouts/slideLayout392.xml"/><Relationship Id="rId21" Type="http://schemas.openxmlformats.org/officeDocument/2006/relationships/theme" Target="../theme/theme26.xml"/><Relationship Id="rId7" Type="http://schemas.openxmlformats.org/officeDocument/2006/relationships/slideLayout" Target="../slideLayouts/slideLayout396.xml"/><Relationship Id="rId12" Type="http://schemas.openxmlformats.org/officeDocument/2006/relationships/slideLayout" Target="../slideLayouts/slideLayout401.xml"/><Relationship Id="rId17" Type="http://schemas.openxmlformats.org/officeDocument/2006/relationships/slideLayout" Target="../slideLayouts/slideLayout406.xml"/><Relationship Id="rId2" Type="http://schemas.openxmlformats.org/officeDocument/2006/relationships/slideLayout" Target="../slideLayouts/slideLayout391.xml"/><Relationship Id="rId16" Type="http://schemas.openxmlformats.org/officeDocument/2006/relationships/slideLayout" Target="../slideLayouts/slideLayout405.xml"/><Relationship Id="rId20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390.xml"/><Relationship Id="rId6" Type="http://schemas.openxmlformats.org/officeDocument/2006/relationships/slideLayout" Target="../slideLayouts/slideLayout395.xml"/><Relationship Id="rId11" Type="http://schemas.openxmlformats.org/officeDocument/2006/relationships/slideLayout" Target="../slideLayouts/slideLayout400.xml"/><Relationship Id="rId5" Type="http://schemas.openxmlformats.org/officeDocument/2006/relationships/slideLayout" Target="../slideLayouts/slideLayout394.xml"/><Relationship Id="rId15" Type="http://schemas.openxmlformats.org/officeDocument/2006/relationships/slideLayout" Target="../slideLayouts/slideLayout404.xml"/><Relationship Id="rId10" Type="http://schemas.openxmlformats.org/officeDocument/2006/relationships/slideLayout" Target="../slideLayouts/slideLayout399.xml"/><Relationship Id="rId19" Type="http://schemas.openxmlformats.org/officeDocument/2006/relationships/slideLayout" Target="../slideLayouts/slideLayout408.xml"/><Relationship Id="rId4" Type="http://schemas.openxmlformats.org/officeDocument/2006/relationships/slideLayout" Target="../slideLayouts/slideLayout393.xml"/><Relationship Id="rId9" Type="http://schemas.openxmlformats.org/officeDocument/2006/relationships/slideLayout" Target="../slideLayouts/slideLayout398.xml"/><Relationship Id="rId14" Type="http://schemas.openxmlformats.org/officeDocument/2006/relationships/slideLayout" Target="../slideLayouts/slideLayout403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7.xml"/><Relationship Id="rId13" Type="http://schemas.openxmlformats.org/officeDocument/2006/relationships/slideLayout" Target="../slideLayouts/slideLayout422.xml"/><Relationship Id="rId3" Type="http://schemas.openxmlformats.org/officeDocument/2006/relationships/slideLayout" Target="../slideLayouts/slideLayout412.xml"/><Relationship Id="rId7" Type="http://schemas.openxmlformats.org/officeDocument/2006/relationships/slideLayout" Target="../slideLayouts/slideLayout416.xml"/><Relationship Id="rId12" Type="http://schemas.openxmlformats.org/officeDocument/2006/relationships/slideLayout" Target="../slideLayouts/slideLayout421.xml"/><Relationship Id="rId2" Type="http://schemas.openxmlformats.org/officeDocument/2006/relationships/slideLayout" Target="../slideLayouts/slideLayout411.xml"/><Relationship Id="rId1" Type="http://schemas.openxmlformats.org/officeDocument/2006/relationships/slideLayout" Target="../slideLayouts/slideLayout410.xml"/><Relationship Id="rId6" Type="http://schemas.openxmlformats.org/officeDocument/2006/relationships/slideLayout" Target="../slideLayouts/slideLayout415.xml"/><Relationship Id="rId11" Type="http://schemas.openxmlformats.org/officeDocument/2006/relationships/slideLayout" Target="../slideLayouts/slideLayout420.xml"/><Relationship Id="rId5" Type="http://schemas.openxmlformats.org/officeDocument/2006/relationships/slideLayout" Target="../slideLayouts/slideLayout414.xml"/><Relationship Id="rId15" Type="http://schemas.openxmlformats.org/officeDocument/2006/relationships/theme" Target="../theme/theme27.xml"/><Relationship Id="rId10" Type="http://schemas.openxmlformats.org/officeDocument/2006/relationships/slideLayout" Target="../slideLayouts/slideLayout419.xml"/><Relationship Id="rId4" Type="http://schemas.openxmlformats.org/officeDocument/2006/relationships/slideLayout" Target="../slideLayouts/slideLayout413.xml"/><Relationship Id="rId9" Type="http://schemas.openxmlformats.org/officeDocument/2006/relationships/slideLayout" Target="../slideLayouts/slideLayout418.xml"/><Relationship Id="rId14" Type="http://schemas.openxmlformats.org/officeDocument/2006/relationships/slideLayout" Target="../slideLayouts/slideLayout4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68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71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48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27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76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29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4/12/2026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3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605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99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034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41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19380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8979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70170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9505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7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  <p:sldLayoutId id="2147483953" r:id="rId13"/>
    <p:sldLayoutId id="2147483954" r:id="rId14"/>
    <p:sldLayoutId id="2147483955" r:id="rId15"/>
    <p:sldLayoutId id="2147483956" r:id="rId16"/>
    <p:sldLayoutId id="2147483957" r:id="rId17"/>
    <p:sldLayoutId id="214748395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96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3" r:id="rId14"/>
    <p:sldLayoutId id="214748397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3341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14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  <p:sldLayoutId id="2147484012" r:id="rId12"/>
    <p:sldLayoutId id="2147484013" r:id="rId13"/>
    <p:sldLayoutId id="2147484014" r:id="rId14"/>
    <p:sldLayoutId id="2147484015" r:id="rId15"/>
    <p:sldLayoutId id="2147484016" r:id="rId16"/>
    <p:sldLayoutId id="2147484017" r:id="rId17"/>
    <p:sldLayoutId id="2147484018" r:id="rId18"/>
    <p:sldLayoutId id="2147484019" r:id="rId19"/>
    <p:sldLayoutId id="2147484020" r:id="rId20"/>
    <p:sldLayoutId id="2147484021" r:id="rId21"/>
    <p:sldLayoutId id="21474840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893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  <p:sldLayoutId id="2147484037" r:id="rId14"/>
    <p:sldLayoutId id="2147484038" r:id="rId15"/>
    <p:sldLayoutId id="2147484039" r:id="rId16"/>
    <p:sldLayoutId id="2147484040" r:id="rId17"/>
    <p:sldLayoutId id="2147484041" r:id="rId18"/>
    <p:sldLayoutId id="2147484042" r:id="rId19"/>
    <p:sldLayoutId id="2147484043" r:id="rId20"/>
    <p:sldLayoutId id="2147484044" r:id="rId21"/>
    <p:sldLayoutId id="2147484045" r:id="rId22"/>
    <p:sldLayoutId id="2147484046" r:id="rId23"/>
    <p:sldLayoutId id="2147484047" r:id="rId24"/>
    <p:sldLayoutId id="2147484048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94041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7826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  <p:sldLayoutId id="2147484063" r:id="rId2"/>
    <p:sldLayoutId id="2147484064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2984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  <p:sldLayoutId id="2147484077" r:id="rId12"/>
    <p:sldLayoutId id="2147484078" r:id="rId13"/>
    <p:sldLayoutId id="2147484079" r:id="rId14"/>
    <p:sldLayoutId id="2147484080" r:id="rId15"/>
    <p:sldLayoutId id="2147484081" r:id="rId16"/>
    <p:sldLayoutId id="2147484082" r:id="rId17"/>
    <p:sldLayoutId id="2147484083" r:id="rId18"/>
    <p:sldLayoutId id="2147484084" r:id="rId19"/>
    <p:sldLayoutId id="2147484085" r:id="rId20"/>
    <p:sldLayoutId id="2147484086" r:id="rId21"/>
    <p:sldLayoutId id="21474840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26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  <p:sldLayoutId id="2147484095" r:id="rId7"/>
    <p:sldLayoutId id="2147484096" r:id="rId8"/>
    <p:sldLayoutId id="2147484097" r:id="rId9"/>
    <p:sldLayoutId id="2147484098" r:id="rId10"/>
    <p:sldLayoutId id="2147484099" r:id="rId11"/>
    <p:sldLayoutId id="2147484100" r:id="rId12"/>
    <p:sldLayoutId id="2147484101" r:id="rId13"/>
    <p:sldLayoutId id="214748410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669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  <p:sldLayoutId id="2147484115" r:id="rId12"/>
    <p:sldLayoutId id="2147484116" r:id="rId13"/>
    <p:sldLayoutId id="2147484117" r:id="rId14"/>
    <p:sldLayoutId id="2147484118" r:id="rId15"/>
    <p:sldLayoutId id="2147484119" r:id="rId16"/>
    <p:sldLayoutId id="2147484120" r:id="rId17"/>
    <p:sldLayoutId id="2147484121" r:id="rId18"/>
    <p:sldLayoutId id="2147484122" r:id="rId19"/>
    <p:sldLayoutId id="2147484123" r:id="rId20"/>
    <p:sldLayoutId id="2147484124" r:id="rId21"/>
    <p:sldLayoutId id="2147484125" r:id="rId22"/>
    <p:sldLayoutId id="2147484126" r:id="rId23"/>
    <p:sldLayoutId id="2147484127" r:id="rId24"/>
    <p:sldLayoutId id="2147484128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2392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  <p:sldLayoutId id="2147484141" r:id="rId12"/>
    <p:sldLayoutId id="2147484142" r:id="rId13"/>
    <p:sldLayoutId id="2147484143" r:id="rId14"/>
    <p:sldLayoutId id="2147484144" r:id="rId15"/>
    <p:sldLayoutId id="2147484145" r:id="rId16"/>
    <p:sldLayoutId id="2147484146" r:id="rId17"/>
    <p:sldLayoutId id="2147484147" r:id="rId18"/>
    <p:sldLayoutId id="2147484148" r:id="rId19"/>
    <p:sldLayoutId id="214748414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262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1" r:id="rId1"/>
    <p:sldLayoutId id="2147484152" r:id="rId2"/>
    <p:sldLayoutId id="2147484153" r:id="rId3"/>
    <p:sldLayoutId id="2147484154" r:id="rId4"/>
    <p:sldLayoutId id="2147484155" r:id="rId5"/>
    <p:sldLayoutId id="2147484156" r:id="rId6"/>
    <p:sldLayoutId id="2147484157" r:id="rId7"/>
    <p:sldLayoutId id="2147484158" r:id="rId8"/>
    <p:sldLayoutId id="2147484159" r:id="rId9"/>
    <p:sldLayoutId id="2147484160" r:id="rId10"/>
    <p:sldLayoutId id="2147484161" r:id="rId11"/>
    <p:sldLayoutId id="2147484162" r:id="rId12"/>
    <p:sldLayoutId id="2147484163" r:id="rId13"/>
    <p:sldLayoutId id="214748416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6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2.png"/><Relationship Id="rId5" Type="http://schemas.openxmlformats.org/officeDocument/2006/relationships/image" Target="../media/image49.png"/><Relationship Id="rId4" Type="http://schemas.openxmlformats.org/officeDocument/2006/relationships/image" Target="../media/image5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9.png"/><Relationship Id="rId7" Type="http://schemas.openxmlformats.org/officeDocument/2006/relationships/image" Target="../media/image5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8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177.xml"/><Relationship Id="rId7" Type="http://schemas.openxmlformats.org/officeDocument/2006/relationships/image" Target="../media/image6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2.gif"/><Relationship Id="rId11" Type="http://schemas.openxmlformats.org/officeDocument/2006/relationships/image" Target="../media/image54.png"/><Relationship Id="rId5" Type="http://schemas.openxmlformats.org/officeDocument/2006/relationships/image" Target="../media/image59.png"/><Relationship Id="rId10" Type="http://schemas.openxmlformats.org/officeDocument/2006/relationships/image" Target="../media/image53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53.png"/><Relationship Id="rId11" Type="http://schemas.openxmlformats.org/officeDocument/2006/relationships/image" Target="../media/image66.png"/><Relationship Id="rId5" Type="http://schemas.openxmlformats.org/officeDocument/2006/relationships/image" Target="../media/image52.png"/><Relationship Id="rId10" Type="http://schemas.openxmlformats.org/officeDocument/2006/relationships/image" Target="../media/image65.png"/><Relationship Id="rId4" Type="http://schemas.openxmlformats.org/officeDocument/2006/relationships/image" Target="../media/image49.png"/><Relationship Id="rId9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52.png"/><Relationship Id="rId5" Type="http://schemas.openxmlformats.org/officeDocument/2006/relationships/image" Target="../media/image49.png"/><Relationship Id="rId4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2.png"/><Relationship Id="rId5" Type="http://schemas.openxmlformats.org/officeDocument/2006/relationships/image" Target="../media/image49.png"/><Relationship Id="rId4" Type="http://schemas.openxmlformats.org/officeDocument/2006/relationships/image" Target="../media/image70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6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2.png"/><Relationship Id="rId5" Type="http://schemas.openxmlformats.org/officeDocument/2006/relationships/image" Target="../media/image49.png"/><Relationship Id="rId4" Type="http://schemas.openxmlformats.org/officeDocument/2006/relationships/image" Target="../media/image7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2.png"/><Relationship Id="rId5" Type="http://schemas.openxmlformats.org/officeDocument/2006/relationships/image" Target="../media/image49.png"/><Relationship Id="rId4" Type="http://schemas.openxmlformats.org/officeDocument/2006/relationships/image" Target="../media/image70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6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2.png"/><Relationship Id="rId5" Type="http://schemas.openxmlformats.org/officeDocument/2006/relationships/image" Target="../media/image49.png"/><Relationship Id="rId4" Type="http://schemas.openxmlformats.org/officeDocument/2006/relationships/image" Target="../media/image71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2.png"/><Relationship Id="rId5" Type="http://schemas.openxmlformats.org/officeDocument/2006/relationships/image" Target="../media/image49.png"/><Relationship Id="rId4" Type="http://schemas.openxmlformats.org/officeDocument/2006/relationships/image" Target="../media/image70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58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3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0.xml"/><Relationship Id="rId6" Type="http://schemas.openxmlformats.org/officeDocument/2006/relationships/image" Target="../media/image72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2.png"/><Relationship Id="rId7" Type="http://schemas.openxmlformats.org/officeDocument/2006/relationships/image" Target="../media/image7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2.png"/><Relationship Id="rId7" Type="http://schemas.openxmlformats.org/officeDocument/2006/relationships/image" Target="../media/image7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2.png"/><Relationship Id="rId7" Type="http://schemas.openxmlformats.org/officeDocument/2006/relationships/image" Target="../media/image7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2.png"/><Relationship Id="rId7" Type="http://schemas.openxmlformats.org/officeDocument/2006/relationships/image" Target="../media/image7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2.png"/><Relationship Id="rId7" Type="http://schemas.openxmlformats.org/officeDocument/2006/relationships/image" Target="../media/image7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2.png"/><Relationship Id="rId7" Type="http://schemas.openxmlformats.org/officeDocument/2006/relationships/image" Target="../media/image7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52.png"/><Relationship Id="rId7" Type="http://schemas.openxmlformats.org/officeDocument/2006/relationships/image" Target="../media/image7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52.png"/><Relationship Id="rId7" Type="http://schemas.openxmlformats.org/officeDocument/2006/relationships/image" Target="../media/image7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8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8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3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52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11" Type="http://schemas.openxmlformats.org/officeDocument/2006/relationships/image" Target="../media/image88.png"/><Relationship Id="rId5" Type="http://schemas.openxmlformats.org/officeDocument/2006/relationships/image" Target="../media/image54.png"/><Relationship Id="rId10" Type="http://schemas.openxmlformats.org/officeDocument/2006/relationships/image" Target="../media/image87.png"/><Relationship Id="rId4" Type="http://schemas.openxmlformats.org/officeDocument/2006/relationships/image" Target="../media/image53.png"/><Relationship Id="rId9" Type="http://schemas.openxmlformats.org/officeDocument/2006/relationships/image" Target="../media/image8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9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0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9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0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4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3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4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309.xml"/><Relationship Id="rId7" Type="http://schemas.openxmlformats.org/officeDocument/2006/relationships/image" Target="../media/image4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96.png"/><Relationship Id="rId5" Type="http://schemas.openxmlformats.org/officeDocument/2006/relationships/image" Target="../media/image42.gif"/><Relationship Id="rId10" Type="http://schemas.openxmlformats.org/officeDocument/2006/relationships/image" Target="../media/image54.png"/><Relationship Id="rId4" Type="http://schemas.openxmlformats.org/officeDocument/2006/relationships/image" Target="../media/image95.png"/><Relationship Id="rId9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7.png"/><Relationship Id="rId4" Type="http://schemas.openxmlformats.org/officeDocument/2006/relationships/image" Target="../media/image42.gi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9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CFC0EE3-6EF4-F6C6-FFFB-244F0B7F5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4692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</a:t>
            </a:r>
            <a:r>
              <a:rPr lang="ar-MA"/>
              <a:t>التربوي الرابع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 الحصة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: استثمار النص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 : إنتاج كتابي - الحصة 5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9C28026-37D3-2332-E12F-9E847F01CC6D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FDBC0BD-CBE0-A2FA-29DB-F1B5DAF92E61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964A3B08-12C3-53A5-6072-7573930EC330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75757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sym typeface="Arial"/>
                </a:rPr>
                <a:t>اليوم</a:t>
              </a:r>
              <a:r>
                <a:rPr kumimoji="0" lang="f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cs typeface="Arial" panose="020B0604020202020204" pitchFamily="34" charset="0"/>
                  <a:sym typeface="Arial"/>
                </a:rPr>
                <a:t> 6 - </a:t>
              </a: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699CF16B-B07C-BCC6-34CD-E400AF358BA4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Révision</a:t>
            </a:r>
          </a:p>
          <a:p>
            <a:pPr algn="r" defTabSz="914400" rtl="1">
              <a:defRPr/>
            </a:pPr>
            <a:r>
              <a:rPr lang="fr-MA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A62CE099-C354-F027-B6DF-67286F4A67C9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شكل و </a:t>
            </a:r>
            <a:r>
              <a:rPr lang="ar-MA" sz="140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فهم (40)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الخامس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661157" y="4561042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إنتاج كتابي – ح5-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4964" y="3279307"/>
            <a:ext cx="217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قراءة–ح4-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lvl="0" indent="0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</a:rPr>
              <a:t>اًلنَّصُّ الشِّعْرِيُّ: </a:t>
            </a: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صَيّادُ ٱلْوَقْتِ.(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cs typeface="Microsoft Uighur" panose="02000000000000000000" pitchFamily="2" charset="-78"/>
              </a:rPr>
              <a:t>الحصة الرابعة)</a:t>
            </a:r>
          </a:p>
          <a:p>
            <a:pPr marL="537600" lvl="0" indent="-342900">
              <a:buClr>
                <a:srgbClr val="424D7B"/>
              </a:buClr>
              <a:buSzPct val="83000"/>
              <a:buFont typeface="Arial" panose="020B0604020202020204" pitchFamily="34" charset="0"/>
              <a:buChar char="•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نص تفسيري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212-F607-40B9-5F99-D6F89B00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83D84ED-F1A3-3759-DD3F-CB6C64EDAB72}"/>
              </a:ext>
            </a:extLst>
          </p:cNvPr>
          <p:cNvSpPr txBox="1"/>
          <p:nvPr/>
        </p:nvSpPr>
        <p:spPr>
          <a:xfrm>
            <a:off x="577615" y="2759786"/>
            <a:ext cx="7564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الوضعية التقويمية للطلاقة توجد في نهاية الحصة.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 من </a:t>
            </a:r>
            <a:r>
              <a:rPr kumimoji="0" lang="ar-MA" sz="36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المرحلة الرابعة.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تمرر الوضعية التقويمية لعدد محدود من المتعلمين كل يوم على أساس تغطية مجموع القسم نهاية الأسبوع.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التحدث خلال الأسبوع الخامس 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0D755F-C00C-4BAC-C7EC-8E25AEB90530}"/>
              </a:ext>
            </a:extLst>
          </p:cNvPr>
          <p:cNvSpPr txBox="1"/>
          <p:nvPr/>
        </p:nvSpPr>
        <p:spPr>
          <a:xfrm>
            <a:off x="6487886" y="1845386"/>
            <a:ext cx="165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توجيه</a:t>
            </a:r>
          </a:p>
        </p:txBody>
      </p:sp>
    </p:spTree>
    <p:extLst>
      <p:ext uri="{BB962C8B-B14F-4D97-AF65-F5344CB8AC3E}">
        <p14:creationId xmlns:p14="http://schemas.microsoft.com/office/powerpoint/2010/main" val="14847771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270164" y="2908660"/>
            <a:ext cx="8049886" cy="890781"/>
            <a:chOff x="-22341" y="2851205"/>
            <a:chExt cx="8049886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845" y="2851205"/>
              <a:ext cx="78867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-22341" y="3109935"/>
              <a:ext cx="651730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الإجابة عن أسئلة استثمار النص الشعري "صَيّادُ ٱلْوَقْتِ."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628650" y="4022136"/>
            <a:ext cx="7691400" cy="890781"/>
            <a:chOff x="964160" y="2851205"/>
            <a:chExt cx="7063385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4160" y="2851205"/>
              <a:ext cx="7063385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964161" y="3134373"/>
              <a:ext cx="53021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 الإنتاج الكتابي:كتابة نص تفسيري.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67472" y="32621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7F8838-6A6F-03BE-A2CE-8FC76F6A9D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2A3C49-9637-7852-3C38-70B44443B3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91850D-618A-7942-1098-5839F9860BB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D10CD-E58E-144D-6FA3-625F2B7C157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2AC504A-60D7-3167-4CAA-B4330FC1B8E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738E70-FA90-1377-97EE-741E5BC97B3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4DE970-8DB9-E14C-17A2-41889EDD3EA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C8AB7F-7802-650C-2C38-8EF0DB066CA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3771"/>
            <a:ext cx="6840000" cy="612000"/>
          </a:xfrm>
        </p:spPr>
        <p:txBody>
          <a:bodyPr>
            <a:no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667730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77D740-D4F0-795D-F1A4-2EDD7CF89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F0C91C-8964-AB38-6160-0E339F13AE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B2FCE9-2038-3B3C-42BE-536D79A7FB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1CA280-98F2-DB73-1B96-53E5305124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B48949-1425-7B75-61F0-23803C67017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A81513-2650-B2FA-CE48-C9463A854CF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1D715B-CEE0-6B6F-BF61-22BCE00117A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C65EE6-2341-C57A-188E-2BEA6A4FDE0E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FE5E5A7-46FD-FF98-DF1D-78DF81B06CA2}"/>
              </a:ext>
            </a:extLst>
          </p:cNvPr>
          <p:cNvGrpSpPr/>
          <p:nvPr/>
        </p:nvGrpSpPr>
        <p:grpSpPr>
          <a:xfrm>
            <a:off x="1100215" y="1563518"/>
            <a:ext cx="6769967" cy="830350"/>
            <a:chOff x="790785" y="1932691"/>
            <a:chExt cx="7021644" cy="883451"/>
          </a:xfrm>
        </p:grpSpPr>
        <p:sp>
          <p:nvSpPr>
            <p:cNvPr id="12" name="Google Shape;1333;p8">
              <a:extLst>
                <a:ext uri="{FF2B5EF4-FFF2-40B4-BE49-F238E27FC236}">
                  <a16:creationId xmlns:a16="http://schemas.microsoft.com/office/drawing/2014/main" id="{27DBBC04-D093-E11C-882E-C3134D8D3D95}"/>
                </a:ext>
              </a:extLst>
            </p:cNvPr>
            <p:cNvSpPr txBox="1"/>
            <p:nvPr/>
          </p:nvSpPr>
          <p:spPr>
            <a:xfrm>
              <a:off x="790785" y="2096098"/>
              <a:ext cx="6768301" cy="556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algn="ctr" defTabSz="914400" rtl="1">
                <a:defRPr/>
              </a:pP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أَتَّبِعُ قَواعِدَ ٱسْتِعْمالِ </a:t>
              </a:r>
              <a:r>
                <a:rPr lang="ar-MA" kern="0" dirty="0" err="1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ٱلْأَلْواحِ</a:t>
              </a: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ٱلَّتي يُوَجِّهُني أُسْتاذي إِلَيْها.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7DB910E-B456-A46B-7FE7-B34E0DAA3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8978" y="1932691"/>
              <a:ext cx="883451" cy="88345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C6446E9-7652-5481-9FD7-579E8A0152C0}"/>
              </a:ext>
            </a:extLst>
          </p:cNvPr>
          <p:cNvGrpSpPr/>
          <p:nvPr/>
        </p:nvGrpSpPr>
        <p:grpSpPr>
          <a:xfrm>
            <a:off x="329592" y="2446967"/>
            <a:ext cx="8164068" cy="845903"/>
            <a:chOff x="258007" y="2618879"/>
            <a:chExt cx="8467571" cy="900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69E5D55-25DB-939B-9B55-57CD9608F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5578" y="2618879"/>
              <a:ext cx="900000" cy="900000"/>
            </a:xfrm>
            <a:prstGeom prst="ellipse">
              <a:avLst/>
            </a:prstGeom>
            <a:ln w="28575" cap="rnd">
              <a:solidFill>
                <a:sysClr val="window" lastClr="FFFFFF">
                  <a:lumMod val="65000"/>
                </a:sys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18" name="Google Shape;1333;p8">
              <a:extLst>
                <a:ext uri="{FF2B5EF4-FFF2-40B4-BE49-F238E27FC236}">
                  <a16:creationId xmlns:a16="http://schemas.microsoft.com/office/drawing/2014/main" id="{AEB62E62-AD8E-03EA-01C3-D48866EACB59}"/>
                </a:ext>
              </a:extLst>
            </p:cNvPr>
            <p:cNvSpPr txBox="1"/>
            <p:nvPr/>
          </p:nvSpPr>
          <p:spPr>
            <a:xfrm>
              <a:off x="258007" y="2866212"/>
              <a:ext cx="7567572" cy="5566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algn="r" defTabSz="914400" rtl="1">
                <a:defRPr/>
              </a:pP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قَبْلَ أَنْ أُجيبُ عَنِ ٱلسُّؤالِ أُحَدِّدُ ٱلْمَطْلوبَ بِدِقَّةٍ وَ أُوَظِّفُ ٱلاِسْتْراتيجِيَّةَ ٱلْمَناسِبَةَ.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2E552C7-8AE9-4405-72B3-D9DEC8D9DFFB}"/>
              </a:ext>
            </a:extLst>
          </p:cNvPr>
          <p:cNvGrpSpPr/>
          <p:nvPr/>
        </p:nvGrpSpPr>
        <p:grpSpPr>
          <a:xfrm>
            <a:off x="231620" y="3429000"/>
            <a:ext cx="8382412" cy="992062"/>
            <a:chOff x="231620" y="3429000"/>
            <a:chExt cx="8382412" cy="992062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76E7623-C9DE-4FF7-B15A-502816A18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1970" y="3429000"/>
              <a:ext cx="992062" cy="992062"/>
            </a:xfrm>
            <a:prstGeom prst="ellipse">
              <a:avLst/>
            </a:prstGeom>
            <a:ln w="12700" cap="rnd">
              <a:solidFill>
                <a:sysClr val="window" lastClr="FFFFFF">
                  <a:lumMod val="50000"/>
                </a:sysClr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28" name="Google Shape;1333;p8">
              <a:extLst>
                <a:ext uri="{FF2B5EF4-FFF2-40B4-BE49-F238E27FC236}">
                  <a16:creationId xmlns:a16="http://schemas.microsoft.com/office/drawing/2014/main" id="{1A2A5061-A76E-031A-2329-AC8FB3B58CB6}"/>
                </a:ext>
              </a:extLst>
            </p:cNvPr>
            <p:cNvSpPr txBox="1"/>
            <p:nvPr/>
          </p:nvSpPr>
          <p:spPr>
            <a:xfrm>
              <a:off x="231620" y="3595458"/>
              <a:ext cx="7296328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algn="r" defTabSz="914400" rtl="1">
                <a:defRPr/>
              </a:pPr>
              <a:r>
                <a:rPr lang="ar-MA" kern="0" dirty="0">
                  <a:solidFill>
                    <a:prstClr val="white">
                      <a:lumMod val="65000"/>
                    </a:prst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أَلْتَزِمُ بِقَواعِدِ ميثاقِ ٱلْقِسْمِ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1349B793-3FC1-9E5B-B5B6-E3D197AFCE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57811" y="4421062"/>
            <a:ext cx="1932373" cy="1932373"/>
          </a:xfrm>
          <a:prstGeom prst="ellipse">
            <a:avLst/>
          </a:prstGeom>
          <a:ln w="190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0" name="Google Shape;1333;p8">
            <a:extLst>
              <a:ext uri="{FF2B5EF4-FFF2-40B4-BE49-F238E27FC236}">
                <a16:creationId xmlns:a16="http://schemas.microsoft.com/office/drawing/2014/main" id="{ABC468BD-2C8D-6652-4F50-C860EC09FDAE}"/>
              </a:ext>
            </a:extLst>
          </p:cNvPr>
          <p:cNvSpPr txBox="1"/>
          <p:nvPr/>
        </p:nvSpPr>
        <p:spPr>
          <a:xfrm>
            <a:off x="1100215" y="4602438"/>
            <a:ext cx="425199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defRPr/>
            </a:pPr>
            <a:r>
              <a:rPr lang="ar-MA" sz="44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عِنْدَما  أُناقِشُ زَميلي أَوْ زَميلَتي أَحْتَرِمُ رَأْيَهُ وَ أَنْتَقِدُهُ  بِأَدَبٍ.</a:t>
            </a:r>
          </a:p>
        </p:txBody>
      </p:sp>
    </p:spTree>
    <p:extLst>
      <p:ext uri="{BB962C8B-B14F-4D97-AF65-F5344CB8AC3E}">
        <p14:creationId xmlns:p14="http://schemas.microsoft.com/office/powerpoint/2010/main" val="43125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C36CF5F-FBCB-A364-3EE1-402D65D786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7D64F2-7700-BF32-7A9A-CF8098C7212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AA2CAB-E915-47E9-845B-F977FAD4745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ABB5E2-2EA3-CAA7-28B8-3CAADBB55C0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6206103-4685-9605-AEAC-AAAED0349D1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D75B14-C837-40FA-A3B1-16756E787A7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54AACF-0EA9-8B89-A5D1-75E27AD6EB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B4589F-462A-D87B-2D60-99373350257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17E71C-9BB2-C8AE-A4D1-EC434D48C0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708C9A-6BCE-63BE-322D-8574C9E11D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A8A390-C88D-90FC-79FE-B8CB2D4539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9B6E17-5250-9FB8-0C20-0435F5D3E1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724224B-77B6-930C-CAA1-D68CDD3C451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74918A-5B97-B84A-46BC-E19671D5EFD2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C50785-9A45-A42B-0DC9-164557015CEC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858074-11E0-5CF0-DC89-3BB5CE8B75F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1F5660-A669-8348-9245-5E0525EB7C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6228" y="2292908"/>
            <a:ext cx="2626458" cy="37967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2AF817-7816-FEFB-8CDC-4B0BBCE874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4162" y="2140824"/>
            <a:ext cx="2920855" cy="41008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06A206-4F84-BCE6-B065-5B2E45A3E9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69846" y="1767328"/>
            <a:ext cx="2869611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89132B1-5B0A-488B-06CE-40502034EAB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2062" y="2145790"/>
            <a:ext cx="2871498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838A8E-56F5-73B1-83AB-7349046241B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63517" y="1642683"/>
            <a:ext cx="2815912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E36E7D-A7A7-54D0-F8EF-A435B8A1571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2570" y="1703302"/>
            <a:ext cx="2859608" cy="420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BE32BE-ECDF-31EC-839D-7B5755D498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ECF378-C629-CF9A-9A20-0BD0C0C6C5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F1C1D8-AA00-C9A2-2CEB-30CD36529D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334987-E56F-DC5A-CD01-0ACA000D4D9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FC0B8CA-5CA9-0651-FC1C-2D10266D5FB3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D9A574-DBA0-D634-75CA-0B77D0672AE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94C487-6AB4-1CEE-A462-555A00413EF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9A1C27-89FB-508A-2620-9D843D87559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0670C19-76F5-4E30-2DDD-619CB0C6E36A}"/>
              </a:ext>
            </a:extLst>
          </p:cNvPr>
          <p:cNvSpPr txBox="1"/>
          <p:nvPr/>
        </p:nvSpPr>
        <p:spPr>
          <a:xfrm>
            <a:off x="398069" y="1919823"/>
            <a:ext cx="80698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سَبَبُ تَكَـوُّنِ قِشْرَةٍ جَلـيدِيَّةٍ رَقـيقَةٍ حَوْلَ ٱلصُّخـورِ؟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431E4-7AE3-3A0A-1FE8-A59694B12BDE}"/>
              </a:ext>
            </a:extLst>
          </p:cNvPr>
          <p:cNvGrpSpPr/>
          <p:nvPr/>
        </p:nvGrpSpPr>
        <p:grpSpPr>
          <a:xfrm>
            <a:off x="2243271" y="4617740"/>
            <a:ext cx="4913870" cy="779458"/>
            <a:chOff x="2725020" y="2740490"/>
            <a:chExt cx="4913870" cy="7794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191A72-C645-AC95-F2A8-4A8D2AB70099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رَشُّ ٱلْمـاءِ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ٱلْبـارِدِ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فَوْقَ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ٱلصَّحْرءِ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0C57C10-D65C-916A-7711-D64E109CF71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2F329F6-9D94-1461-D5A7-6EFEED6A41A6}"/>
              </a:ext>
            </a:extLst>
          </p:cNvPr>
          <p:cNvGrpSpPr/>
          <p:nvPr/>
        </p:nvGrpSpPr>
        <p:grpSpPr>
          <a:xfrm>
            <a:off x="2243271" y="3745378"/>
            <a:ext cx="4913870" cy="779458"/>
            <a:chOff x="2725020" y="2740490"/>
            <a:chExt cx="4913870" cy="7794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44086D-7401-6E39-6DEA-9115D5B62DAB}"/>
                </a:ext>
              </a:extLst>
            </p:cNvPr>
            <p:cNvSpPr/>
            <p:nvPr/>
          </p:nvSpPr>
          <p:spPr>
            <a:xfrm>
              <a:off x="2725020" y="2753032"/>
              <a:ext cx="44820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اِنْخِفـاضُ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ٱلْحَرارَةِ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لَيْلاً وَتَجَمُّعُ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ٱلرُّطـوبَةِ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FB8189-2A60-FF3A-454A-2DA0EEC0F0C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0FD6C8A-7046-12D4-C15D-E1CB7C467B92}"/>
              </a:ext>
            </a:extLst>
          </p:cNvPr>
          <p:cNvGrpSpPr/>
          <p:nvPr/>
        </p:nvGrpSpPr>
        <p:grpSpPr>
          <a:xfrm>
            <a:off x="2243271" y="2873016"/>
            <a:ext cx="4903535" cy="779458"/>
            <a:chOff x="3212292" y="2740490"/>
            <a:chExt cx="4426598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9D05892-9007-6393-A1B7-1AAF8D75CF9D}"/>
                </a:ext>
              </a:extLst>
            </p:cNvPr>
            <p:cNvSpPr/>
            <p:nvPr/>
          </p:nvSpPr>
          <p:spPr>
            <a:xfrm>
              <a:off x="3212292" y="2753032"/>
              <a:ext cx="39947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سُقـوطُ ثُلـوجٍ كَثـيفَةٍ مِنَ ٱلسَّمـاءِ.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07BB402-DF58-C317-4EE9-7570B88EC90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4EDE53-16C3-2CC7-805F-684B281806A9}"/>
              </a:ext>
            </a:extLst>
          </p:cNvPr>
          <p:cNvGrpSpPr/>
          <p:nvPr/>
        </p:nvGrpSpPr>
        <p:grpSpPr>
          <a:xfrm>
            <a:off x="2243271" y="5515186"/>
            <a:ext cx="4913870" cy="779458"/>
            <a:chOff x="2725020" y="2740490"/>
            <a:chExt cx="4913870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8EAC7F5-B4B4-276C-987E-ECC1E841E185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هُبـوبُ عـاصِفَةٍ رَمْلِيَّةٍ قَـوِيَّةٍ.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A48745F-E8ED-8151-2F66-76DE5B7151A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63592E1-482E-BDBA-3BAB-BFEE1BC40C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ECE14F-D240-5659-3C0D-8EE3CAD032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75E322-D2F0-C1DB-EF11-7E53F035B7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28E927B-0ED9-FFAD-222E-50065BECAE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A4F1D03-8FEF-7E72-87FB-6507588A828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15DAE1-9912-271D-ED2B-B3B4EE872DB4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964EC2-44E8-DC6E-383D-22E0700ACF5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8FC6B2-70CF-6735-B9DA-288D33D7B69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47977213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30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49A61B-6E16-B8ED-25F4-78E09EE496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" y="1329314"/>
            <a:ext cx="7141320" cy="51857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068BD7-9815-2165-DB5E-D7EA875354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1D6166-D225-E727-1A64-9F3487AA46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93959D-1796-095C-F46E-24106BCCA1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EAA16E-8A47-A231-1438-DB2BD72337D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C828909-467D-180F-627D-4636A7D1124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E13BD1-8D5B-9825-12EF-D7BCF4D0AB5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2811EC-7C0B-B493-4733-61E4C6F4253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9DFA58-4561-A5C0-7653-9E07F99C8EA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55ABABA2-1226-CEC6-7C16-CF6A4CE8352B}"/>
              </a:ext>
            </a:extLst>
          </p:cNvPr>
          <p:cNvSpPr txBox="1"/>
          <p:nvPr/>
        </p:nvSpPr>
        <p:spPr>
          <a:xfrm>
            <a:off x="398069" y="1919823"/>
            <a:ext cx="80698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سَبَبُ تَكَـوُّنِ قِشْرَةٍ جَلـيدِيَّةٍ رَقـيقَةٍ حَوْلَ ٱلصُّخـورِ؟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1186FE-7608-B42F-BED7-511D9401D34F}"/>
              </a:ext>
            </a:extLst>
          </p:cNvPr>
          <p:cNvGrpSpPr/>
          <p:nvPr/>
        </p:nvGrpSpPr>
        <p:grpSpPr>
          <a:xfrm>
            <a:off x="2243271" y="4617740"/>
            <a:ext cx="4913870" cy="779458"/>
            <a:chOff x="2725020" y="2740490"/>
            <a:chExt cx="4913870" cy="7794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D825BF0-7ED1-332F-A003-97273C61DA8D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رَشُّ ٱلْمـاءِ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ٱلْبـارِدِ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فَوْقَ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ٱلصَّحْرءِ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28E74ACD-B4AE-BAF2-27B1-3E1D5FDA695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58F9D0-7212-6447-2CD8-C0EB7CB107D3}"/>
              </a:ext>
            </a:extLst>
          </p:cNvPr>
          <p:cNvGrpSpPr/>
          <p:nvPr/>
        </p:nvGrpSpPr>
        <p:grpSpPr>
          <a:xfrm>
            <a:off x="2243271" y="3745378"/>
            <a:ext cx="4913870" cy="779458"/>
            <a:chOff x="2725020" y="2740490"/>
            <a:chExt cx="4913870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5A2DB0A-91E8-8EA1-34D9-170B5705087D}"/>
                </a:ext>
              </a:extLst>
            </p:cNvPr>
            <p:cNvSpPr/>
            <p:nvPr/>
          </p:nvSpPr>
          <p:spPr>
            <a:xfrm>
              <a:off x="2725020" y="2753032"/>
              <a:ext cx="44820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اِنْخِفـاضُ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ٱلْحَرارَةِ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لَيْلاً وَتَجَمُّعُ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ٱلرُّطـوبَةِ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4D73E49-05DA-BC0C-8219-C99EB2E3A77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0757400-0DB5-379A-0D5B-CB0E62D6C4CA}"/>
              </a:ext>
            </a:extLst>
          </p:cNvPr>
          <p:cNvGrpSpPr/>
          <p:nvPr/>
        </p:nvGrpSpPr>
        <p:grpSpPr>
          <a:xfrm>
            <a:off x="2243271" y="2873016"/>
            <a:ext cx="4903535" cy="779458"/>
            <a:chOff x="3212292" y="2740490"/>
            <a:chExt cx="4426598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D429988-4FD9-6C09-63A9-29AF673043AA}"/>
                </a:ext>
              </a:extLst>
            </p:cNvPr>
            <p:cNvSpPr/>
            <p:nvPr/>
          </p:nvSpPr>
          <p:spPr>
            <a:xfrm>
              <a:off x="3212292" y="2753032"/>
              <a:ext cx="39947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سُقـوطُ ثُلـوجٍ كَثـيفَةٍ مِنَ ٱلسَّمـاءِ.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A890DBE-C3CA-046A-4DDF-74A1EA1AE01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1E2B777-3624-B8A0-61B8-4A221AA091CA}"/>
              </a:ext>
            </a:extLst>
          </p:cNvPr>
          <p:cNvGrpSpPr/>
          <p:nvPr/>
        </p:nvGrpSpPr>
        <p:grpSpPr>
          <a:xfrm>
            <a:off x="2243271" y="5515186"/>
            <a:ext cx="4913870" cy="779458"/>
            <a:chOff x="2725020" y="2740490"/>
            <a:chExt cx="4913870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CF77B68-748F-7B50-DD04-F9DC0A7373C3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هُبـوبُ عـاصِفَةٍ رَمْلِيَّةٍ قَـوِيَّةٍ.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5CF40F84-36DC-3CAC-395E-875F820A263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C9DE6FA8-4048-F39E-824A-C9E52DF054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D4DC98D-571E-6796-717F-4A355E1851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89E97B-C972-B369-4C33-748FC06493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5C767DB-B74A-7673-C6EF-8B7BA89A13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279FB6F-ECAF-3719-B2B0-2050ECF76BD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226A96-457A-34C7-EB72-BEE3AE5E8BE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99670F-1D05-F820-55D4-AFC8384C31E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742CDCE-A540-E4D6-116D-0726F1558967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3034D7F-6480-D3C4-92DC-2967CD3E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0DE5DA7D-940F-D4D9-3C0B-A6CEB366F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E12816-AE7B-0B25-14D1-15FDEA08FD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raphique 1" descr="Coche avec un remplissage uni">
            <a:extLst>
              <a:ext uri="{FF2B5EF4-FFF2-40B4-BE49-F238E27FC236}">
                <a16:creationId xmlns:a16="http://schemas.microsoft.com/office/drawing/2014/main" id="{EAE31CD4-B101-0EF5-47CC-F0A7A59D5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1357" y="3757920"/>
            <a:ext cx="498436" cy="498436"/>
          </a:xfrm>
          <a:prstGeom prst="rect">
            <a:avLst/>
          </a:prstGeom>
        </p:spPr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D076630F-C1E4-5BDA-75BC-3D258AF0F137}"/>
              </a:ext>
            </a:extLst>
          </p:cNvPr>
          <p:cNvSpPr txBox="1"/>
          <p:nvPr/>
        </p:nvSpPr>
        <p:spPr>
          <a:xfrm>
            <a:off x="398069" y="1919823"/>
            <a:ext cx="80698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سَبَبُ تَكَـوُّنِ قِشْرَةٍ جَلـيدِيَّةٍ رَقـيقَةٍ حَوْلَ ٱلصُّخـورِ؟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12F0BB-6290-0C77-5C3D-AA5690BDE6F3}"/>
              </a:ext>
            </a:extLst>
          </p:cNvPr>
          <p:cNvGrpSpPr/>
          <p:nvPr/>
        </p:nvGrpSpPr>
        <p:grpSpPr>
          <a:xfrm>
            <a:off x="2243271" y="4617740"/>
            <a:ext cx="4913870" cy="779458"/>
            <a:chOff x="2725020" y="2740490"/>
            <a:chExt cx="4913870" cy="7794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9FEBFDE-68A5-6384-67D4-EF026BA8B79A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رَشُّ ٱلْمـاءِ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ٱلْبـارِدِ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فَوْقَ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ٱلصَّحْرءِ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76C58FEB-80FB-8CDF-88DD-9CB9DC65443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9D408269-641C-2819-5242-97D7A12AE933}"/>
              </a:ext>
            </a:extLst>
          </p:cNvPr>
          <p:cNvGrpSpPr/>
          <p:nvPr/>
        </p:nvGrpSpPr>
        <p:grpSpPr>
          <a:xfrm>
            <a:off x="2243271" y="3745378"/>
            <a:ext cx="4913870" cy="779458"/>
            <a:chOff x="2725020" y="2740490"/>
            <a:chExt cx="4913870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3CA29EE-1744-D9BF-A5E3-72D890ED3A78}"/>
                </a:ext>
              </a:extLst>
            </p:cNvPr>
            <p:cNvSpPr/>
            <p:nvPr/>
          </p:nvSpPr>
          <p:spPr>
            <a:xfrm>
              <a:off x="2725020" y="2753032"/>
              <a:ext cx="4482025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اِنْخِفـاضُ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ٱلْحَرارَةِ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لَيْلاً وَتَجَمُّعُ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ٱلرُّطـوبَةِ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C54C0BC-034A-AD85-DBAC-F5414C23CA9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9F6AF70-98C1-F10E-FA69-304BDDFA8205}"/>
              </a:ext>
            </a:extLst>
          </p:cNvPr>
          <p:cNvGrpSpPr/>
          <p:nvPr/>
        </p:nvGrpSpPr>
        <p:grpSpPr>
          <a:xfrm>
            <a:off x="2243271" y="2873016"/>
            <a:ext cx="4903535" cy="779458"/>
            <a:chOff x="3212292" y="2740490"/>
            <a:chExt cx="4426598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A824F45-7C90-76D6-D0A4-4DDA3C7461E3}"/>
                </a:ext>
              </a:extLst>
            </p:cNvPr>
            <p:cNvSpPr/>
            <p:nvPr/>
          </p:nvSpPr>
          <p:spPr>
            <a:xfrm>
              <a:off x="3212292" y="2753032"/>
              <a:ext cx="399475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سُقـوطُ ثُلـوجٍ كَثـيفَةٍ مِنَ ٱلسَّمـاءِ.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91B1FEC3-FEDD-4003-8808-52D4F32B72C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B797DE9-19F6-C720-7A1F-975E0F9FDA48}"/>
              </a:ext>
            </a:extLst>
          </p:cNvPr>
          <p:cNvGrpSpPr/>
          <p:nvPr/>
        </p:nvGrpSpPr>
        <p:grpSpPr>
          <a:xfrm>
            <a:off x="2243271" y="5515186"/>
            <a:ext cx="4913870" cy="779458"/>
            <a:chOff x="2725020" y="2740490"/>
            <a:chExt cx="4913870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693C26A-E797-E4C0-4A4F-20620E3EBF6A}"/>
                </a:ext>
              </a:extLst>
            </p:cNvPr>
            <p:cNvSpPr/>
            <p:nvPr/>
          </p:nvSpPr>
          <p:spPr>
            <a:xfrm>
              <a:off x="2725020" y="2753032"/>
              <a:ext cx="448202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هُبـوبُ عـاصِفَةٍ رَمْلِيَّةٍ قَـوِيَّةٍ.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9A461DBA-A616-1F48-6B00-5FA1B6F9547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429FC24A-331B-64AA-720E-D07D7EB439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FF42FB8-F87B-5B82-2062-0934358F2A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D34CCEE-CD0B-E297-BA22-6976A0E2390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6A0EED2-712B-7E07-1F0F-DB19C2B47E6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420452C-32CF-5121-8E6A-9B5BEFC45B9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E60DC19-6CFF-BFC6-C777-3688643D7BA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69F319E-E7BE-596B-4B27-63DB71A8C6F1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792BCFA-9852-459B-3CFE-70967E9D8B6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8221828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330EF080-4DBD-0062-B5FB-F3124D62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18CC577-973A-5C82-CACD-C0F1BC614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A7D6C88-C193-B4EC-4B10-4CD81A41A89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26" name="Google Shape;1508;p66">
            <a:extLst>
              <a:ext uri="{FF2B5EF4-FFF2-40B4-BE49-F238E27FC236}">
                <a16:creationId xmlns:a16="http://schemas.microsoft.com/office/drawing/2014/main" id="{198F9E37-2274-E821-AD5A-23DF342CE8D9}"/>
              </a:ext>
            </a:extLst>
          </p:cNvPr>
          <p:cNvSpPr txBox="1"/>
          <p:nvPr/>
        </p:nvSpPr>
        <p:spPr>
          <a:xfrm>
            <a:off x="619319" y="1808487"/>
            <a:ext cx="772416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نَتـيجَةُ هُبـوبِ رِيـاحٍ خَفـيفَةٍ بَعْدَ شُروقِ ٱلشَّمْسِ؟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B524B29-2A35-B90E-0E4D-B9D33FDCC67F}"/>
              </a:ext>
            </a:extLst>
          </p:cNvPr>
          <p:cNvGrpSpPr/>
          <p:nvPr/>
        </p:nvGrpSpPr>
        <p:grpSpPr>
          <a:xfrm>
            <a:off x="1491057" y="4654974"/>
            <a:ext cx="6172222" cy="779458"/>
            <a:chOff x="1466668" y="2740490"/>
            <a:chExt cx="6172222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F31D703-2890-0985-7AEF-3DEAD1328C8B}"/>
                </a:ext>
              </a:extLst>
            </p:cNvPr>
            <p:cNvSpPr/>
            <p:nvPr/>
          </p:nvSpPr>
          <p:spPr>
            <a:xfrm>
              <a:off x="1466668" y="2753032"/>
              <a:ext cx="574037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تَطـايُرُ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ٱلْقِشْرَةِ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ٱلْجَلـيدِيَّةِ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بَعيداً فـي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ٱلْهَـواءِ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418CBA-6AC3-7EBC-D18A-659DF7ED3C0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ECF4726-99B9-0302-8990-FF097B9CBC2A}"/>
              </a:ext>
            </a:extLst>
          </p:cNvPr>
          <p:cNvGrpSpPr/>
          <p:nvPr/>
        </p:nvGrpSpPr>
        <p:grpSpPr>
          <a:xfrm>
            <a:off x="1491057" y="3782612"/>
            <a:ext cx="6172222" cy="779458"/>
            <a:chOff x="1466668" y="2740490"/>
            <a:chExt cx="6172222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3C8416-C84B-F881-FD29-CC8AF2C26736}"/>
                </a:ext>
              </a:extLst>
            </p:cNvPr>
            <p:cNvSpPr/>
            <p:nvPr/>
          </p:nvSpPr>
          <p:spPr>
            <a:xfrm>
              <a:off x="1466668" y="2753032"/>
              <a:ext cx="57403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جَفـافُ ٱلأَرْضِ فَوْراً وَتَـوَقُّفُ ٱلْحَرَكَةِ.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D3B7579-B92D-86B4-C187-20443E26B7B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00AC066-69F1-A0B7-9624-098A44345F4A}"/>
              </a:ext>
            </a:extLst>
          </p:cNvPr>
          <p:cNvGrpSpPr/>
          <p:nvPr/>
        </p:nvGrpSpPr>
        <p:grpSpPr>
          <a:xfrm>
            <a:off x="1491057" y="2910250"/>
            <a:ext cx="6161885" cy="779458"/>
            <a:chOff x="2076333" y="2740490"/>
            <a:chExt cx="5562557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E96D1A-8FF1-ACE4-E5AC-354A407D0BF0}"/>
                </a:ext>
              </a:extLst>
            </p:cNvPr>
            <p:cNvSpPr/>
            <p:nvPr/>
          </p:nvSpPr>
          <p:spPr>
            <a:xfrm>
              <a:off x="2076333" y="2753032"/>
              <a:ext cx="513071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دَفْعُ ٱلصُّخـورِ لِتَنْزَلِقَ بِبُطْءٍ فَوْقَ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ٱلسَّطْحِ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ٱلرَّطْبِ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C802CC9-9069-37E8-72DE-D9C64D5359A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E559D82-9D33-F4E6-7CF4-88C5F4C6CAF6}"/>
              </a:ext>
            </a:extLst>
          </p:cNvPr>
          <p:cNvGrpSpPr/>
          <p:nvPr/>
        </p:nvGrpSpPr>
        <p:grpSpPr>
          <a:xfrm>
            <a:off x="1491057" y="5552420"/>
            <a:ext cx="6172222" cy="779458"/>
            <a:chOff x="1466668" y="2740490"/>
            <a:chExt cx="6172222" cy="7794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5265CF0-387B-7467-FE3C-2C2D51EB23BC}"/>
                </a:ext>
              </a:extLst>
            </p:cNvPr>
            <p:cNvSpPr/>
            <p:nvPr/>
          </p:nvSpPr>
          <p:spPr>
            <a:xfrm>
              <a:off x="1466668" y="2753032"/>
              <a:ext cx="574038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اِنْقِسـامُ ٱلصُّخـورِ إِلى قِطَعٍ صَغيرةٍ جِدّاً.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88996E9-FFCA-9E49-375E-B648D2898B8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58779B8-9E92-F50E-0387-23A9D7E251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4048E0-B1AF-1E78-3BB3-3CD446CD99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24B7EE-3292-301D-42DE-2822159ECF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385A9B-0AAA-3005-7114-35678E7DB1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33E5444-292B-2665-ECD8-3984B30B453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AC62C1-89AD-7747-30EA-F42E9709C33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73FF4D-6A2A-6AB3-4D92-C63E383D42C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667C9F-5128-0E17-FD72-E06534D3638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2849284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CCB7878-9477-C91C-CB5C-C4EC40DF2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44016D2-950A-3166-3E9B-C7FB19177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20 ثانية.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9F4224C-7789-B515-CD32-7E0C314F135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E20A08-4CCB-3E5F-4FCD-B9F8D10B6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" y="1329314"/>
            <a:ext cx="7141320" cy="51857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79EF18-F846-9F2C-6A8B-BD5DBEC97B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7014C3-AC31-4674-C544-5E8C58E590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5433804-AB94-D0FE-B4F0-93E65531DC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EE292D-4B6F-291E-35DC-387DD34518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8D56FBD-D8CD-52EC-E6C3-DDF06549F8B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5270AF-F0C2-83C4-D972-C200CA4B1576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BE589C-DFE6-5B10-F541-3EB01B49A97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6102DA-8E2C-854B-9CFF-9E4C0F480986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90031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9B33F56-36F5-B62A-318E-32AA5B9B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D1A6984-B926-D1EA-F521-E7FEA2FF5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049711-D509-EA88-7DE9-D5754A79F23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646D4449-C751-3886-7CD0-8820EBEE7C7D}"/>
              </a:ext>
            </a:extLst>
          </p:cNvPr>
          <p:cNvSpPr txBox="1"/>
          <p:nvPr/>
        </p:nvSpPr>
        <p:spPr>
          <a:xfrm>
            <a:off x="619319" y="1808487"/>
            <a:ext cx="772416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نَتـيجَةُ هُبـوبِ رِيـاحٍ خَفـيفَةٍ بَعْدَ شُروقِ ٱلشَّمْسِ؟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3B99F53-6A73-3960-0F1F-EF4B9E568CA4}"/>
              </a:ext>
            </a:extLst>
          </p:cNvPr>
          <p:cNvGrpSpPr/>
          <p:nvPr/>
        </p:nvGrpSpPr>
        <p:grpSpPr>
          <a:xfrm>
            <a:off x="1491057" y="4654974"/>
            <a:ext cx="6172222" cy="779458"/>
            <a:chOff x="1466668" y="2740490"/>
            <a:chExt cx="6172222" cy="77945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33E4025-4F24-769F-0818-5C1477E72384}"/>
                </a:ext>
              </a:extLst>
            </p:cNvPr>
            <p:cNvSpPr/>
            <p:nvPr/>
          </p:nvSpPr>
          <p:spPr>
            <a:xfrm>
              <a:off x="1466668" y="2753032"/>
              <a:ext cx="574037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تَطـايُرُ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ٱلْقِشْرَةِ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ٱلْجَلـيدِيَّةِ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بَعيداً فـي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ٱلْهَـواءِ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BDEA53C-0BCB-0166-62DC-78C423EBF34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6D0BBA6F-BE7C-C497-97EB-1A9F088F7DCD}"/>
              </a:ext>
            </a:extLst>
          </p:cNvPr>
          <p:cNvGrpSpPr/>
          <p:nvPr/>
        </p:nvGrpSpPr>
        <p:grpSpPr>
          <a:xfrm>
            <a:off x="1491057" y="3782612"/>
            <a:ext cx="6172222" cy="779458"/>
            <a:chOff x="1466668" y="2740490"/>
            <a:chExt cx="6172222" cy="7794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4B719AE-66F8-AC14-756F-BD2868D0FF5A}"/>
                </a:ext>
              </a:extLst>
            </p:cNvPr>
            <p:cNvSpPr/>
            <p:nvPr/>
          </p:nvSpPr>
          <p:spPr>
            <a:xfrm>
              <a:off x="1466668" y="2753032"/>
              <a:ext cx="57403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جَفـافُ ٱلأَرْضِ فَوْراً وَتَـوَقُّفُ ٱلْحَرَكَةِ.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8A22EA29-14B8-AB3B-7C71-A7B7FEEA179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4DCD64E-1EF3-D6B1-8F70-A487B80DE963}"/>
              </a:ext>
            </a:extLst>
          </p:cNvPr>
          <p:cNvGrpSpPr/>
          <p:nvPr/>
        </p:nvGrpSpPr>
        <p:grpSpPr>
          <a:xfrm>
            <a:off x="1491057" y="2910250"/>
            <a:ext cx="6161885" cy="779458"/>
            <a:chOff x="2076333" y="2740490"/>
            <a:chExt cx="5562557" cy="77945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F112983-29C1-54D3-7A4B-9B8A4FBE783A}"/>
                </a:ext>
              </a:extLst>
            </p:cNvPr>
            <p:cNvSpPr/>
            <p:nvPr/>
          </p:nvSpPr>
          <p:spPr>
            <a:xfrm>
              <a:off x="2076333" y="2753032"/>
              <a:ext cx="513071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دَفْعُ ٱلصُّخـورِ لِتَنْزَلِقَ بِبُطْءٍ فَوْقَ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ٱلسَّطْحِ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ٱلرَّطْبِ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318BD82-A57F-53C1-A221-8631ED979C4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9E93FA9-3F83-6663-0B26-8DF6CC493B1D}"/>
              </a:ext>
            </a:extLst>
          </p:cNvPr>
          <p:cNvGrpSpPr/>
          <p:nvPr/>
        </p:nvGrpSpPr>
        <p:grpSpPr>
          <a:xfrm>
            <a:off x="1491057" y="5552420"/>
            <a:ext cx="6172222" cy="779458"/>
            <a:chOff x="1466668" y="2740490"/>
            <a:chExt cx="6172222" cy="7794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E2CA24C-293F-8A42-63BD-9132F0AE2FA7}"/>
                </a:ext>
              </a:extLst>
            </p:cNvPr>
            <p:cNvSpPr/>
            <p:nvPr/>
          </p:nvSpPr>
          <p:spPr>
            <a:xfrm>
              <a:off x="1466668" y="2753032"/>
              <a:ext cx="574038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اِنْقِسـامُ ٱلصُّخـورِ إِلى قِطَعٍ صَغيرةٍ جِدّاً.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DDDFDA9D-13AC-80C5-89C5-6872A581BAE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99181D84-1450-A70A-F189-00D2D4C36C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61CB04E-E066-22DB-067C-294B314EB2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E0E62E7-B201-97B7-53CD-3E3352BCDA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8CFDFC7-F6BA-A186-BBBE-51EDC2088E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C4ADEFB9-AF67-6587-F716-EA239419A3D5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6DBA4B-CAC4-7DE2-9D75-84B3E894FCA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78A480C-F8D8-5407-B138-1A8FF9422CC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02A9415-6496-852E-F27B-DF99B8E44C9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8145663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CBB3F57-365D-ACB6-B243-8F70A79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8304C38-13DE-3685-5639-D44125F08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 . لماذا اخترتم هذا الجواب؟ كيف توصلتم للجواب؟ ما اسم استراتيجية الفهم المستخدمة؟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BE5F8CE-FF0E-8E67-4681-A953A654CC4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46E98F8C-FE17-1C86-7112-2F07C2E5C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45051" y="2951814"/>
            <a:ext cx="498436" cy="498436"/>
          </a:xfrm>
          <a:prstGeom prst="rect">
            <a:avLst/>
          </a:prstGeom>
        </p:spPr>
      </p:pic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61571684-66B3-A194-ACB3-EC09E5FB1754}"/>
              </a:ext>
            </a:extLst>
          </p:cNvPr>
          <p:cNvSpPr txBox="1"/>
          <p:nvPr/>
        </p:nvSpPr>
        <p:spPr>
          <a:xfrm>
            <a:off x="619319" y="1808487"/>
            <a:ext cx="772416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مـا نَتـيجَةُ هُبـوبِ رِيـاحٍ خَفـيفَةٍ بَعْدَ شُروقِ ٱلشَّمْسِ؟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E44923B-BE53-50FF-73C6-F813F42E471B}"/>
              </a:ext>
            </a:extLst>
          </p:cNvPr>
          <p:cNvGrpSpPr/>
          <p:nvPr/>
        </p:nvGrpSpPr>
        <p:grpSpPr>
          <a:xfrm>
            <a:off x="1491057" y="4654974"/>
            <a:ext cx="6172222" cy="779458"/>
            <a:chOff x="1466668" y="2740490"/>
            <a:chExt cx="6172222" cy="7794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F74DBB5-D6E7-FF16-31C5-688CD9E34A72}"/>
                </a:ext>
              </a:extLst>
            </p:cNvPr>
            <p:cNvSpPr/>
            <p:nvPr/>
          </p:nvSpPr>
          <p:spPr>
            <a:xfrm>
              <a:off x="1466668" y="2753032"/>
              <a:ext cx="574037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تَطـايُرُ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ٱلْقِشْرَةِ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ٱلْجَلـيدِيَّةِ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بَعيداً فـي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ٱلْهَـواءِ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F6D5D5CE-48AA-7001-D3D4-328D8FF8532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A11A2046-21EC-89E2-8936-8A7C0A3FD0F5}"/>
              </a:ext>
            </a:extLst>
          </p:cNvPr>
          <p:cNvGrpSpPr/>
          <p:nvPr/>
        </p:nvGrpSpPr>
        <p:grpSpPr>
          <a:xfrm>
            <a:off x="1491057" y="3782612"/>
            <a:ext cx="6172222" cy="779458"/>
            <a:chOff x="1466668" y="2740490"/>
            <a:chExt cx="6172222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F4AA84B-D272-44D8-8020-743BD84811BD}"/>
                </a:ext>
              </a:extLst>
            </p:cNvPr>
            <p:cNvSpPr/>
            <p:nvPr/>
          </p:nvSpPr>
          <p:spPr>
            <a:xfrm>
              <a:off x="1466668" y="2753032"/>
              <a:ext cx="5740377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جَفـافُ ٱلأَرْضِ فَوْراً وَتَـوَقُّفُ ٱلْحَرَكَةِ.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62EA6EE-985A-4DD2-A152-E0956BC36CD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131A362-1A03-45C8-78BF-4635226FF9F6}"/>
              </a:ext>
            </a:extLst>
          </p:cNvPr>
          <p:cNvGrpSpPr/>
          <p:nvPr/>
        </p:nvGrpSpPr>
        <p:grpSpPr>
          <a:xfrm>
            <a:off x="1491057" y="2910250"/>
            <a:ext cx="6161885" cy="779458"/>
            <a:chOff x="2076333" y="2740490"/>
            <a:chExt cx="5562557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28E7760-22B9-8668-81BC-8E6DF41547FC}"/>
                </a:ext>
              </a:extLst>
            </p:cNvPr>
            <p:cNvSpPr/>
            <p:nvPr/>
          </p:nvSpPr>
          <p:spPr>
            <a:xfrm>
              <a:off x="2076333" y="2753032"/>
              <a:ext cx="513071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دَفْعُ ٱلصُّخـورِ لِتَنْزَلِقَ بِبُطْءٍ فَوْقَ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ٱلسَّطْحِ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ٱلرَّطْبِ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EA062B97-42F5-B2DD-5F85-5374B47A957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8A79CEA-DC28-83A4-953B-00207BF50B86}"/>
              </a:ext>
            </a:extLst>
          </p:cNvPr>
          <p:cNvGrpSpPr/>
          <p:nvPr/>
        </p:nvGrpSpPr>
        <p:grpSpPr>
          <a:xfrm>
            <a:off x="1491057" y="5552420"/>
            <a:ext cx="6172222" cy="779458"/>
            <a:chOff x="1466668" y="2740490"/>
            <a:chExt cx="6172222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48E92BB6-E9C4-48D7-8193-547955C24332}"/>
                </a:ext>
              </a:extLst>
            </p:cNvPr>
            <p:cNvSpPr/>
            <p:nvPr/>
          </p:nvSpPr>
          <p:spPr>
            <a:xfrm>
              <a:off x="1466668" y="2753032"/>
              <a:ext cx="574038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اِنْقِسـامُ ٱلصُّخـورِ إِلى قِطَعٍ صَغيرةٍ جِدّاً.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45785FB1-6D40-CE60-DDE4-3FA93601C1E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1CE91764-1646-1697-7237-EC3D6DF364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7DB8305-0C15-24A8-1454-29328DB9ED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60C9D7C-FB72-817A-61DF-3B1D42B037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17CE066-2628-EA0B-2224-0F6F8BBC84A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11ED7C9-3FD8-D31E-CB7A-28A2B891DDBE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9C8ED0-E5A5-0BE7-B2BE-54F64D12883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ED0E806-611C-40FB-A537-EFF873CCB2E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AD50D56-33C7-0702-8396-08AFE7A6B0D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96095611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A5E072-63F9-B740-F212-FA23D233AF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" y="1329314"/>
            <a:ext cx="7141320" cy="51857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D3A63B-2975-A8DE-81C2-CC12D4E75A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95DCCD3-8F08-FEB2-7DFF-9D428119CB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B7EB77-DB01-96CB-3B0E-B024080F869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A01FF2-2DEB-C0F7-5AE4-C0C382D273D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6048A9F-371B-2012-23A1-55C6F286B0F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FE71B8-8A5F-7DD1-3C7B-81B27828B81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F32863-EA96-71CD-1DD9-50254363AE5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2B411-FB47-E7DE-330C-0B8CA63A1CF3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FE18B-C0E4-A110-C8F4-119CDFB25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1DA653F-912C-8F96-DD5E-7259DFFB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 – ح4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1681E7-9EB2-27AD-3CC1-E5BD5E166D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4E194F9A-ADF7-D43D-8426-85785B8ED2E2}"/>
              </a:ext>
            </a:extLst>
          </p:cNvPr>
          <p:cNvSpPr txBox="1"/>
          <p:nvPr/>
        </p:nvSpPr>
        <p:spPr>
          <a:xfrm>
            <a:off x="5561480" y="1777877"/>
            <a:ext cx="1609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– ح4-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2B213D1-AC5E-865B-1FF5-D1CFC89470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86D1A49-ECD8-683B-7487-16A291DF8EF5}"/>
              </a:ext>
            </a:extLst>
          </p:cNvPr>
          <p:cNvSpPr txBox="1">
            <a:spLocks/>
          </p:cNvSpPr>
          <p:nvPr/>
        </p:nvSpPr>
        <p:spPr>
          <a:xfrm>
            <a:off x="2074087" y="3429000"/>
            <a:ext cx="518882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قَصيدَةٌ صَيّادُ ٱلْوَقْتِ.(الحصة الرابعة)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استثمار النص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3EF4207-6B5D-3A90-AAA7-0DDC046780C0}"/>
              </a:ext>
            </a:extLst>
          </p:cNvPr>
          <p:cNvSpPr/>
          <p:nvPr/>
        </p:nvSpPr>
        <p:spPr>
          <a:xfrm>
            <a:off x="5119171" y="1037823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F376983E-5CF2-51CB-45B2-DD2FE98E2E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29688" y="1627206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68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5204B-DED5-D938-22F1-03072A890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422F852-F7E0-FD55-4C14-C1FA8F5EB1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97533D-DA97-AD87-9E91-D4DC53CF47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8AB297-BBB4-6212-2E0D-A9880E4CD6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DD4A8CF-FA1E-F11D-C58E-7FFD01991D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A46D7B4-E183-D189-81AC-8400CD1F47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D091DC-31AD-4951-E36E-129B029A655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0F6BB3-5833-1AC4-AC37-BB805C9A6A3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4BCB172-F65B-ED1E-DDE5-5D2F3242923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3343D40-E839-6FAB-8A1E-85694D55FF4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4016E2-59A3-742A-37EB-AF84B25AEA3D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الآن، سنبدأ حصة القراءة بتذكر ما جاء في قصيدة "صَيّادُ ٱلْوَقْتِ".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7C5CE4-A6DF-CA77-650F-97EB77C2BC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B0EC8F8-AF1D-8538-9D18-4981682C12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934" y="1584000"/>
            <a:ext cx="3346527" cy="513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3917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9FF81-660C-84B4-7AE1-5DFF8505E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762C1D7-7452-FCDA-4FED-28B8E66F30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B7F668D-1262-EBB7-9C21-1288FC668D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EAFB6E-AE1D-462B-E2ED-CC19535502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1FE6D28-9051-6908-6576-A5E218454E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C4CA894-6E33-7BE1-5241-32234E1E3E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82F3DB-3A91-E131-2ADE-F988CE04C3A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5E82587-2DEA-2BB6-EC32-991F3EF00A0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13DD235-5C67-ADC8-7F22-C57EAC36B1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17E289-1B95-7427-0BC8-40ABD7054C5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9AF79FC-D729-0A8B-E7E3-96DA1E3B7ED9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يُخاطِبُ ٱلشاعِرُ في هَذِهِ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ٱلْقَصيدَةِ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3573F8-408B-49CC-D340-565A16D65D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1422470-FC83-10B9-A56E-11EBC93FDB16}"/>
              </a:ext>
            </a:extLst>
          </p:cNvPr>
          <p:cNvSpPr txBox="1"/>
          <p:nvPr/>
        </p:nvSpPr>
        <p:spPr>
          <a:xfrm>
            <a:off x="1498155" y="5250225"/>
            <a:ext cx="61326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يُخاطِبُ ٱلشاعِرُ في هَذِهِ </a:t>
            </a: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ٱلْقَصيدَةِ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D88949-F116-2553-F908-4971B23E07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3615" y="1380979"/>
            <a:ext cx="3810777" cy="380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9913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A1F01-9AC3-DD72-2A14-11D22D94E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CC0B291-4C77-3D1C-A452-55FEE4B57D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574095C-0D8A-476A-CC6A-FD99542E1D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699CB9C-33A2-6487-EED5-D2318BA261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B0C9385-52F8-873C-8378-9732AE16F4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303CA15-951B-248E-43EF-131CB7C34E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D152F0-4291-3830-D509-EAB06A2E302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60F3325-4BDC-1AF9-01CF-2DA9168074F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F27B6B9-01D8-2252-B582-7C56197E580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93C28DD-C19C-DD68-9DAD-E775E605EC5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1E1AF3-CE68-B23F-62F4-F5A7D071E65E}"/>
              </a:ext>
            </a:extLst>
          </p:cNvPr>
          <p:cNvSpPr txBox="1"/>
          <p:nvPr/>
        </p:nvSpPr>
        <p:spPr>
          <a:xfrm>
            <a:off x="319751" y="684000"/>
            <a:ext cx="72533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هُوَ ٱلشُّعورُ ٱلَّذي يَنْتابُكَ عِنْدَما تَقْرَأُ أَنَّ ٱلشّاعِرَ لَمْ تَعُدْ لَهُ رَغْبَةٌ في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ٱلأَكْلِ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وَٱلْكَلامِ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بِسَبَبِ ٱلْهاتِفِ؟  بِماذا تَنْصَحُهُ؟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008299-FEDB-824D-D4EE-E7A22D2B9D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EE9CD30-2839-411A-96D5-563EFBFA07E1}"/>
              </a:ext>
            </a:extLst>
          </p:cNvPr>
          <p:cNvSpPr txBox="1"/>
          <p:nvPr/>
        </p:nvSpPr>
        <p:spPr>
          <a:xfrm>
            <a:off x="81256" y="5343003"/>
            <a:ext cx="883383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1">
              <a:defRPr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هُوَ ٱلشُّعورُ ٱلَّذي يَنْتابُكَ عِنْدَما تَقْرَأُ أَنَّ ٱلشّاعِرَ لَمْ تَعُدْ لَهُ رَغْبَةٌ في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ٱلأَكْلِ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وَٱلْكَلامِ</a:t>
            </a: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بِسَبَبِ ٱلْهاتِفِ؟  بِماذا تَنْصَحُهُ؟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431792-67BE-E178-05C3-3A3F2A71C8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3615" y="1380979"/>
            <a:ext cx="3810777" cy="380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51430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على كراساتكم ، سأعيد قراءة القصيدة.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7F1BB44-66DB-274A-F779-3A46407E85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3D12577-6165-15DA-91AA-2D5ED52257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EC1A01D-3D04-2E65-03D0-7D2D3026E0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DCC4A0-E611-29A4-D7A1-AD78B8D8E7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0627461-AEA7-6D2F-2870-1058D64669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5A7CCC-ACA0-60E2-8768-A25A16C2E86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CEBFB1-D492-F783-6866-5735A8306A6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19A118C-2BB6-FBDD-F368-3F8A5B831D0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4826E3-F0B6-5069-8F1A-9B80A43D01A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F16C7C-B760-DC55-8397-9D9E9FF53F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934" y="1584000"/>
            <a:ext cx="3346527" cy="5133109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DC138647-7DF9-A542-F4D6-1E8346F2257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2250C-623D-5996-B0A9-DB00A933E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E7D1B47-FCAB-044D-6F4B-E66B7C0D72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46EE2E5-3AED-E333-46E5-BEFB072D51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D04F70-8DF6-D1B6-F42C-3AD5B7B4FB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3A94D10-A981-A2EF-54F2-DE337C8A58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26B9E6C-D5E8-829E-C10F-77120B2726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29DF9D1-7CE4-A2BF-32FA-6A53EFB2DEE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948301-92D6-2C82-C37E-5C27E482932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26BB10D-E30F-1552-9165-3429CFC3EED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D0AA970-DD0B-012C-56AB-BD43718A059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F095DA-0EE7-7377-BC07-4B5E7604DC93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كراساتكم على الصفحة رقم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107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 أجيبوا عن الأسئلة 5-6-7-8: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D1F485-E9AA-0FB7-C897-E493C50331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470577-5ABB-28A1-3C7D-44AFC4EE08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882" y="1646345"/>
            <a:ext cx="3326579" cy="510251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3D3A9EB-0B59-4EB9-7427-611ABD5B9539}"/>
              </a:ext>
            </a:extLst>
          </p:cNvPr>
          <p:cNvSpPr/>
          <p:nvPr/>
        </p:nvSpPr>
        <p:spPr>
          <a:xfrm>
            <a:off x="3293918" y="4977245"/>
            <a:ext cx="2900611" cy="1298749"/>
          </a:xfrm>
          <a:prstGeom prst="roundRect">
            <a:avLst>
              <a:gd name="adj" fmla="val 4987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60763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5591D-44DE-D3E0-FE0F-CAE9F1C62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17902C4-1C3E-D378-4815-49D032900F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9091BD-19EC-2120-2430-C6B553346E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10B75F-F1EA-0AD4-62F1-8D02420534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2CCD925-1511-70F4-0928-C9EF598A88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D54362B-1B2B-2B5E-B0B5-4268DA9800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6FAFEB-1B6E-94D2-4CE8-671E841A5E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6C4B34-9FC8-22D9-58BF-C511A0E4EF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DCA74A-3E9B-C982-1A2C-B111BE8EE2B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EC42384-F8D3-60CF-36BE-A5DB4554EF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4EBA43-808A-3707-8FEC-92BF539F14F6}"/>
              </a:ext>
            </a:extLst>
          </p:cNvPr>
          <p:cNvSpPr txBox="1"/>
          <p:nvPr/>
        </p:nvSpPr>
        <p:spPr>
          <a:xfrm>
            <a:off x="398068" y="820882"/>
            <a:ext cx="70711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أضع علامة (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 أمام الجواب الصحيح. استخدم الشاعر أسلوب الاستفهام في نهاية القصيدة: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147EE8-C85B-3C56-7F9C-0AA732FD20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E77E0F-3EA0-BCDA-1931-289BCED7B7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8" y="1853193"/>
            <a:ext cx="8394037" cy="5378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F87CCD-14DC-9C0B-FB27-E5831B72DE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443" y="3268055"/>
            <a:ext cx="7959113" cy="111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95413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251A4-EA61-8ED0-9D34-08C516489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2D7186F-84E1-DB04-2D52-0E868E814C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FC4538B-5431-34BB-E706-16FE42885F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0E55ACB-681A-75DF-CE68-3300BC455A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88F2D3C-6AD1-D93E-A7F4-5E99959B8D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1C836B5-96D2-3B11-3FCB-9B98244F76F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EF4D40-3DCA-0B04-2084-07CFA9C9999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42C446E-4B95-075C-AE8A-315CED9DA0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096680-3DF0-D774-EE78-F6F6A90F158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17AA41-643A-9917-0431-788F340E2C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3A845DE-2F45-4B3E-C4FD-20FDBCC19ABD}"/>
              </a:ext>
            </a:extLst>
          </p:cNvPr>
          <p:cNvSpPr txBox="1"/>
          <p:nvPr/>
        </p:nvSpPr>
        <p:spPr>
          <a:xfrm>
            <a:off x="694944" y="789709"/>
            <a:ext cx="6774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         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3F6C57-9191-5BB4-A159-15F37CDFD9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A01CAED-8F50-100F-B111-1F7BB879D2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8" y="1853193"/>
            <a:ext cx="8394037" cy="5378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F2202B-E4D4-8F34-50CE-D7BA76134A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443" y="3268055"/>
            <a:ext cx="7959113" cy="111288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AC54A9-279E-0BE8-7A12-6216C704E36F}"/>
              </a:ext>
            </a:extLst>
          </p:cNvPr>
          <p:cNvSpPr txBox="1"/>
          <p:nvPr/>
        </p:nvSpPr>
        <p:spPr>
          <a:xfrm>
            <a:off x="439633" y="3588803"/>
            <a:ext cx="63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lang="ar-MA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309739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0289D-02AC-7FBF-EFF3-837533998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7585B13-6642-CB80-C4F0-7D0F728DEF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0C3829-5332-1655-F616-9C4F0AA337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8F1D2A5-6CD4-53CE-8BD9-DA3CA32039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3474C8-9F0A-538F-DFD1-3B4D016DE1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CA5C607-0F73-DDD7-294D-D1F3AEE576E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F80DCE2-F465-3E45-8D88-7FADE9258BE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FEE9873-AFB8-73E6-CB70-49F6B65B1BB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8322D40-CDC1-2003-2CC1-FAC4EEEF9E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C1775F7-A263-E7B6-0418-1343918AAF3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CA470AA-E14D-C965-5067-34C56A990A7A}"/>
              </a:ext>
            </a:extLst>
          </p:cNvPr>
          <p:cNvSpPr txBox="1"/>
          <p:nvPr/>
        </p:nvSpPr>
        <p:spPr>
          <a:xfrm>
            <a:off x="694944" y="665017"/>
            <a:ext cx="6774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الأسطر التي تؤكد ذلك؟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-لا يظهر الأستاذ الإجابة إلا من بعد الاطلاع على إجابات المتعلمين.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48AA4A-62D0-C33C-8021-47D5E49A31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14A5ED5-0B76-CE1B-7650-888850EBEB92}"/>
              </a:ext>
            </a:extLst>
          </p:cNvPr>
          <p:cNvGrpSpPr/>
          <p:nvPr/>
        </p:nvGrpSpPr>
        <p:grpSpPr>
          <a:xfrm>
            <a:off x="2566554" y="1296484"/>
            <a:ext cx="4010891" cy="5242359"/>
            <a:chOff x="2940626" y="1369111"/>
            <a:chExt cx="4010891" cy="524235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3F3B862-3CFD-3D59-1B03-B9CB4F77D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6" name="Titre 17">
              <a:extLst>
                <a:ext uri="{FF2B5EF4-FFF2-40B4-BE49-F238E27FC236}">
                  <a16:creationId xmlns:a16="http://schemas.microsoft.com/office/drawing/2014/main" id="{75621615-CDE0-EC44-C811-8D6E411DE80F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4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lang="fr-FR" sz="2400" dirty="0">
                <a:solidFill>
                  <a:srgbClr val="C00000"/>
                </a:solidFill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79896B4-6C70-1257-3F86-E1F77E08CAE9}"/>
              </a:ext>
            </a:extLst>
          </p:cNvPr>
          <p:cNvSpPr/>
          <p:nvPr/>
        </p:nvSpPr>
        <p:spPr>
          <a:xfrm>
            <a:off x="2566554" y="5933209"/>
            <a:ext cx="3997206" cy="259774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0785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2C246-5891-8226-D98A-2A025417C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B48A60A-920D-33F1-E6D1-44D28856BB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C94188C-581E-E33F-36BC-00CA29D17B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C5110BC-4B08-A4B0-AFCE-D5A4F0FAE1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7182500-0CE9-C91A-85E2-B7EFCE0132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AEF411E-6CD4-DCFA-2357-22A6B896F9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E7214A-BCDF-FCB8-0CFD-C9976495447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6B0470-E169-4392-A05B-68B6F799A90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B71441C-BF02-2867-C80D-9C9D01582B6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FD2527-82A5-89EC-3BD5-E6B31D84E70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2E6C95-E9BA-1FEA-9D92-3FF3221E1EE6}"/>
              </a:ext>
            </a:extLst>
          </p:cNvPr>
          <p:cNvSpPr txBox="1"/>
          <p:nvPr/>
        </p:nvSpPr>
        <p:spPr>
          <a:xfrm>
            <a:off x="694944" y="820882"/>
            <a:ext cx="6774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نظرك لماذا اختار الشاعر "صياد الوقت" عنوانا للقصيدة؟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17ABA5-5D1C-26E6-03AE-AB6A7FA018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473C0D3-F0DD-0A86-CAAD-69D183679742}"/>
              </a:ext>
            </a:extLst>
          </p:cNvPr>
          <p:cNvGrpSpPr/>
          <p:nvPr/>
        </p:nvGrpSpPr>
        <p:grpSpPr>
          <a:xfrm>
            <a:off x="593932" y="1735611"/>
            <a:ext cx="8108985" cy="830997"/>
            <a:chOff x="593932" y="1735611"/>
            <a:chExt cx="8108985" cy="8309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6D7D6B-3165-DEB7-C844-5F0FBE4C0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52705" y="1853193"/>
              <a:ext cx="7750212" cy="6172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4F76543-CE8F-CBCD-1AD4-C70A7306938F}"/>
                </a:ext>
              </a:extLst>
            </p:cNvPr>
            <p:cNvSpPr txBox="1"/>
            <p:nvPr/>
          </p:nvSpPr>
          <p:spPr>
            <a:xfrm>
              <a:off x="593932" y="1735611"/>
              <a:ext cx="47570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؟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8B5C5007-F1D0-A213-94E3-18DCA1478D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3751" y="2491248"/>
            <a:ext cx="3810777" cy="380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46224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D02F5-87AE-8EBE-3DC8-386F55A6D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C2C864E-DDB7-D182-2B3B-A833B1C271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1ECB689-8520-FAC1-4F80-FA66F5F546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B68805-9E59-E2BE-AAA7-B910324E56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7D7938-A494-40FE-CF35-5564120450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884BDAB-A5CC-3ADB-BBE1-9FB8452B3F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8E8A41-9A3D-8E6F-68E3-0C2BB8335C3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CE72DF-DE64-345D-7573-F2A98A77818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607BE54-6FBF-8F22-0E7F-D50DC4CD771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35CB7A3-21EB-C457-BAD8-E1955B61C4E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1FEAFB-6101-BE63-3C78-5EF7E5C0A2FA}"/>
              </a:ext>
            </a:extLst>
          </p:cNvPr>
          <p:cNvSpPr txBox="1"/>
          <p:nvPr/>
        </p:nvSpPr>
        <p:spPr>
          <a:xfrm>
            <a:off x="694944" y="685799"/>
            <a:ext cx="6774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-لا يعرض الأستاذ الإجابة النموذجية إلا من بعد مناقشة إجابات المتعلمين .</a:t>
            </a: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    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6EE32ED-416C-E5E6-3067-3F1B584C9A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78EEC20-52B3-92F0-983D-B53DF86EA73C}"/>
              </a:ext>
            </a:extLst>
          </p:cNvPr>
          <p:cNvGrpSpPr/>
          <p:nvPr/>
        </p:nvGrpSpPr>
        <p:grpSpPr>
          <a:xfrm>
            <a:off x="593932" y="1735611"/>
            <a:ext cx="8108985" cy="830997"/>
            <a:chOff x="593932" y="1735611"/>
            <a:chExt cx="8108985" cy="8309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F9910A7-5DE2-6EA3-3F1A-7FB720183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52705" y="1853193"/>
              <a:ext cx="7750212" cy="6172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63A09AD-982C-0375-B1F5-8F57D8E942BE}"/>
                </a:ext>
              </a:extLst>
            </p:cNvPr>
            <p:cNvSpPr txBox="1"/>
            <p:nvPr/>
          </p:nvSpPr>
          <p:spPr>
            <a:xfrm>
              <a:off x="593932" y="1735611"/>
              <a:ext cx="47570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؟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8EC96DDD-BB7A-09DD-ABD0-5C3002AF21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083" y="2266356"/>
            <a:ext cx="3810777" cy="380193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9BD6275-DF19-7EB0-2349-9DC60A7DDEC1}"/>
              </a:ext>
            </a:extLst>
          </p:cNvPr>
          <p:cNvSpPr txBox="1"/>
          <p:nvPr/>
        </p:nvSpPr>
        <p:spPr>
          <a:xfrm>
            <a:off x="4968831" y="2864041"/>
            <a:ext cx="328270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اِخْتارَ ٱلشّاعِرُ عُنْوانَ "صَيّادُ ٱلْوَقْتِ" لِأَنَّهُ يُشَبِّهُ ٱلْهاتِفَ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ٱلذَّكِيَّ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بِٱلصَّيّادِ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ٱلْماهِرِ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فَٱلْعُنْوانُ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يُنَبِّهُنا إِلى أَنَّ ٱلْهاتِفَ، رَغْمَ فَوائِدِهِ، قَدْ يَكونُ "لَئيماً" يَسْرِقُ أَجْمَلَ لَحَظاتِ حَياتِنا إِذا لَمْ نَحْذَرْ مِنْهُ.</a:t>
            </a:r>
          </a:p>
        </p:txBody>
      </p:sp>
    </p:spTree>
    <p:extLst>
      <p:ext uri="{BB962C8B-B14F-4D97-AF65-F5344CB8AC3E}">
        <p14:creationId xmlns:p14="http://schemas.microsoft.com/office/powerpoint/2010/main" val="4528643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C405B-3989-B942-8F97-F400A9CE6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A58C264-634D-32E4-C76E-7131989279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BDC82C-76C2-6D99-79E4-3CBAFEA99E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D6FE1AD-2E92-2CF5-BAF7-891555532E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56FE10D-2986-14E0-0FFC-C38A5B3341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A660DD0-5FEA-39E7-3F6E-27F68A8462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2B4355-5D8A-9568-82E6-47133527CD0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E62FD11-A03F-73B2-EE06-5B3A96F6039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317343-AA3B-1EE1-391C-8B288A244A3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1075666-2731-3EB0-906C-B295F14D820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70746D4-252E-7B43-3418-9973590D852A}"/>
              </a:ext>
            </a:extLst>
          </p:cNvPr>
          <p:cNvSpPr txBox="1"/>
          <p:nvPr/>
        </p:nvSpPr>
        <p:spPr>
          <a:xfrm>
            <a:off x="694944" y="665017"/>
            <a:ext cx="6774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الأسطر التي تؤكد ذلك؟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-لا يعرض الأستاذ الإجابة النموذجية إلا من بعد مناقشة إجابات المتعلمين . 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0C3159E-D231-8122-1AB7-9C3790A78A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A22ED4E-2CCC-5CF9-D926-1E12DEE0F504}"/>
              </a:ext>
            </a:extLst>
          </p:cNvPr>
          <p:cNvGrpSpPr/>
          <p:nvPr/>
        </p:nvGrpSpPr>
        <p:grpSpPr>
          <a:xfrm>
            <a:off x="2566554" y="1296484"/>
            <a:ext cx="4010891" cy="5242359"/>
            <a:chOff x="2940626" y="1369111"/>
            <a:chExt cx="4010891" cy="524235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4B9F5A4-FE35-41BF-34B2-A1AAC67E3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6" name="Titre 17">
              <a:extLst>
                <a:ext uri="{FF2B5EF4-FFF2-40B4-BE49-F238E27FC236}">
                  <a16:creationId xmlns:a16="http://schemas.microsoft.com/office/drawing/2014/main" id="{9FF1BC09-EF83-B37D-8643-D6FA4C6EC81A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CF84426-17EA-A305-9B78-82FFB5CF1F9D}"/>
              </a:ext>
            </a:extLst>
          </p:cNvPr>
          <p:cNvSpPr/>
          <p:nvPr/>
        </p:nvSpPr>
        <p:spPr>
          <a:xfrm>
            <a:off x="2566554" y="4197927"/>
            <a:ext cx="4011134" cy="477982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4772554-3198-FEBD-7097-FFF011588969}"/>
              </a:ext>
            </a:extLst>
          </p:cNvPr>
          <p:cNvSpPr/>
          <p:nvPr/>
        </p:nvSpPr>
        <p:spPr>
          <a:xfrm>
            <a:off x="2517581" y="6141027"/>
            <a:ext cx="4011134" cy="238991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C989886-097B-ACAD-67DD-31EA15A4248B}"/>
              </a:ext>
            </a:extLst>
          </p:cNvPr>
          <p:cNvSpPr/>
          <p:nvPr/>
        </p:nvSpPr>
        <p:spPr>
          <a:xfrm>
            <a:off x="2566432" y="2188489"/>
            <a:ext cx="4011134" cy="238991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32815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EEC28-851C-FB65-9FB4-BAD61A173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221BDAC-6C8E-52D5-A8C7-FF203967C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A6DF84-71D2-666E-E67B-49B63F656F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D7093D5-A1A3-A290-3819-CFED7666B7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8D02B43-A8AA-696B-78F3-E13F10251F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E25D637-5CA8-1A2E-91F2-B4DD8A33EC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ADCBD51-1156-5EDB-4DD2-53BED0247F0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F2A97F5-22AF-A596-DAF0-9011CE34DA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8084348-D842-B96A-C9DB-401DDF5DB5C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03F84D-3E84-E824-2A26-4A3C66B30E7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9C7958-4AE4-503F-0A8B-4418436A9122}"/>
              </a:ext>
            </a:extLst>
          </p:cNvPr>
          <p:cNvSpPr txBox="1"/>
          <p:nvPr/>
        </p:nvSpPr>
        <p:spPr>
          <a:xfrm>
            <a:off x="694944" y="820882"/>
            <a:ext cx="6774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رأيك، هل الشاعر سعيد أم حزين بوجود الهاتف الذكي في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حياته؟لماذا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8C493F-DDFF-FB7A-5E5D-1C6C3DC463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AAB51E-2180-CA5E-1407-865FE153D8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3751" y="2491248"/>
            <a:ext cx="3810777" cy="380193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6651D7-3204-9E6E-2FEE-B3672C7C95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8" y="1884741"/>
            <a:ext cx="8383779" cy="60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14407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55AC7-E448-6035-4C97-201C04B8F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3D71C28-6BDE-7C9E-C099-CDED6D280D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049C81-4C02-05CF-CDC7-FDFEFEE22F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5C0245E-3B91-E05D-BB55-4A746872DC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3B80F9-8950-E5C1-E333-A9F07304B6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50D8BDC-BA84-4D93-7EB6-A4E32C0B78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B40E5B5-21F6-32A5-3301-A516E68F68E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BE9D5A3-2EFA-8A5A-D915-1060D422B3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A9D94F3-7E58-9095-1ED0-9405CD8D34E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5CB950-0508-B632-C4C9-49BA9D2F606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954411F-AAA8-EDC7-0ED1-28DF707BFB23}"/>
              </a:ext>
            </a:extLst>
          </p:cNvPr>
          <p:cNvSpPr txBox="1"/>
          <p:nvPr/>
        </p:nvSpPr>
        <p:spPr>
          <a:xfrm>
            <a:off x="694944" y="623453"/>
            <a:ext cx="6774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    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-لا يعرض الأستاذ الإجابة النموذجية إلا من بعد مناقشة إجابات المتعلمين .             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0803D6-4CA4-75BC-ACB1-1ABD847603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5226CA-2373-73FC-43CB-B1442FE803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631" y="2266356"/>
            <a:ext cx="3810777" cy="380193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B206B3-BF15-8448-955D-6D433DD6D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8" y="1884741"/>
            <a:ext cx="8383779" cy="60721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0F64E8F-E337-FFEA-B7CF-5E116B0D4A0A}"/>
              </a:ext>
            </a:extLst>
          </p:cNvPr>
          <p:cNvSpPr txBox="1"/>
          <p:nvPr/>
        </p:nvSpPr>
        <p:spPr>
          <a:xfrm>
            <a:off x="4704794" y="2596326"/>
            <a:ext cx="381077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رَأْيي، ٱلشّاعِرُ لَيْسَ سَعيداً تَماماً وَلا حَزيناً تَماماً، بَلْ هُوَ مُحْتارٌ وَلَدَيْهِ مَشاعِرُ مُخْتَلِطَةٌ تِجاهَ هاتِفِهِ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ٱلذَّكِيِّ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 لِذَلِكَ، خَتَمَ قَصيدَتَهُ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بِٱلْقَوْلِ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إِنَّ ٱلْهاتِفَ جَمَعَ بَيْنَ "اَلنِّعْمَةِ"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وَ"اَلْمَضَرَّةِ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"، فَهُوَ في نَظَرِهِ "اَلْعَدُوُّ دائِماً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وَٱلصّاحِبُ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ٱلْوَفِيُّ" في آنٍ واحِدٍ.</a:t>
            </a:r>
          </a:p>
        </p:txBody>
      </p:sp>
    </p:spTree>
    <p:extLst>
      <p:ext uri="{BB962C8B-B14F-4D97-AF65-F5344CB8AC3E}">
        <p14:creationId xmlns:p14="http://schemas.microsoft.com/office/powerpoint/2010/main" val="36117191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3D454-7793-139B-970C-DC9906A7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E1469AF0-8616-75AE-A063-71C77C0857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3E39E63-980C-1D85-A93A-2EE6EF3E32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B70D5D9-08AA-6BAE-EE43-F72C1F9A54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D2FF115-51B9-D4A0-EFAC-F43860AB09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5885602-E423-8C80-D9CE-D9913FB08F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D5A3975-BD12-C477-F097-3642D73A9A4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425AE2-AC48-7B01-1CAD-52EEE84ABA7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DD728B-85A5-2F4F-FB35-2A486867B3A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887E5DF-245E-77DB-AF71-3594912C2A7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69F214F-442B-97FE-BAB3-CC1C2E1D6AB7}"/>
              </a:ext>
            </a:extLst>
          </p:cNvPr>
          <p:cNvSpPr txBox="1"/>
          <p:nvPr/>
        </p:nvSpPr>
        <p:spPr>
          <a:xfrm>
            <a:off x="694944" y="665017"/>
            <a:ext cx="6774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الأسطر التي تؤكد ذلك؟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-لا يعرض الأستاذ الإجابة النموذجية إلا من بعد مناقشة إجابات المتعلمين . 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A1C5B7-8C23-FFC8-43EA-6778BDCD3C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813FAC1-B26A-E68D-25A2-8727B2A3A51D}"/>
              </a:ext>
            </a:extLst>
          </p:cNvPr>
          <p:cNvGrpSpPr/>
          <p:nvPr/>
        </p:nvGrpSpPr>
        <p:grpSpPr>
          <a:xfrm>
            <a:off x="2566554" y="1296484"/>
            <a:ext cx="4010891" cy="5242359"/>
            <a:chOff x="2940626" y="1369111"/>
            <a:chExt cx="4010891" cy="524235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846303C-ABB3-FBA0-8ED2-253434A38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6" name="Titre 17">
              <a:extLst>
                <a:ext uri="{FF2B5EF4-FFF2-40B4-BE49-F238E27FC236}">
                  <a16:creationId xmlns:a16="http://schemas.microsoft.com/office/drawing/2014/main" id="{ABE2A76C-F83A-ECB8-8254-CBBE8F36F433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B45F120-F503-29EA-EBCF-20D2C8A38CEB}"/>
              </a:ext>
            </a:extLst>
          </p:cNvPr>
          <p:cNvSpPr/>
          <p:nvPr/>
        </p:nvSpPr>
        <p:spPr>
          <a:xfrm>
            <a:off x="2566554" y="5777345"/>
            <a:ext cx="3997206" cy="612000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266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98BDE-AA80-12F7-CB74-423B09B9D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80A6DF1-F48E-9F29-B44D-B90669DCB7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18012C-87AE-2A31-10E7-BF6EBEE87A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7EB2A15-1D46-AF71-81ED-B0E0955674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8E15241-1809-7F6A-220E-71E84CFC02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905A8AF-FE4B-B0C5-5B5A-7141A564EB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332B5A-C8B2-197F-89E0-02B57236817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6648C8E-3CE6-1D32-64C8-39BDE6D51D5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4807B3-94C3-0AC7-7F17-515DB77CDF4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C22827B-8635-6776-5DB9-CAD46E26729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E14F51-C109-7C95-1BB9-DA4EC1A83FDC}"/>
              </a:ext>
            </a:extLst>
          </p:cNvPr>
          <p:cNvSpPr txBox="1"/>
          <p:nvPr/>
        </p:nvSpPr>
        <p:spPr>
          <a:xfrm>
            <a:off x="694944" y="820882"/>
            <a:ext cx="6774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شعورك تجاه الهاتف الذكي بعد قراءة هذه القصيدة؟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47264D-5220-5063-98FE-7427FE0A7F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E647261-FE5C-0EE1-E227-11362B46E3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3751" y="2491248"/>
            <a:ext cx="3810777" cy="380193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2D756-7403-2926-BA2F-D8BE260A50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56" y="1922764"/>
            <a:ext cx="7704488" cy="64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30772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430C0-5ACF-A37F-A429-DFF6E8452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4F83132F-6C0A-A273-CF12-0CBD8FE1B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C1BBD6A-FDFA-25B6-0849-D8520F3EE9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E2E0AA6-6091-0F49-5C45-FE9C361B7E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4179013-83E9-02C8-583B-80E881E2F9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717F2A5-F5B3-C53F-C40B-456F09BAB9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DB0D78C-9CF5-F749-88E5-646AB39C7FC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C29B5B4-58E1-B571-6988-90DAC94767C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E63747-B2D7-9A15-2740-05530458302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E245A65-6DBA-A70A-C0FA-06149BB5F7C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3EFC138-2014-AEC7-ECD7-AA9F837BA8EE}"/>
              </a:ext>
            </a:extLst>
          </p:cNvPr>
          <p:cNvSpPr txBox="1"/>
          <p:nvPr/>
        </p:nvSpPr>
        <p:spPr>
          <a:xfrm>
            <a:off x="694944" y="633844"/>
            <a:ext cx="6774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معنا إجابته؟     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-لا يعرض الأستاذ الإجابة النموذجية إلا من بعد مناقشة إجابات المتعلمين .             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8CECB1-EFD7-B758-7271-D60C0AC89C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1B55AF7-1F79-E9E0-3B96-2E5A732780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882" y="2386513"/>
            <a:ext cx="3810777" cy="380193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8F3AB3-7796-824E-2EBA-C31146D523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56" y="1922764"/>
            <a:ext cx="7704488" cy="6477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14B9BB4-65DA-3E73-0CDB-C400CF537E37}"/>
              </a:ext>
            </a:extLst>
          </p:cNvPr>
          <p:cNvSpPr txBox="1"/>
          <p:nvPr/>
        </p:nvSpPr>
        <p:spPr>
          <a:xfrm>
            <a:off x="5091545" y="2817875"/>
            <a:ext cx="328270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أَشْعُرُ أَنَّ ٱلْهاتِفَ مِثْلَ "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ٱلسِّكّينِ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"، يُمْكِنُ أَنْ يَكونَ نافِعاً جِدّاً وَيُمْكِنُ أَنْ يَكونَ "عَدُوّاً" ؛ لِذَلِكَ قَرَّرْتُ أَنْ أَسْتَعْمِلَهُ بِذَكاءٍ لِأَسْتَفيدَ مِنْ "نِعْمَتِهِ" وَأَبْتَعِدَ عَنْ "مَضَرَّتِهِ".</a:t>
            </a:r>
          </a:p>
        </p:txBody>
      </p:sp>
    </p:spTree>
    <p:extLst>
      <p:ext uri="{BB962C8B-B14F-4D97-AF65-F5344CB8AC3E}">
        <p14:creationId xmlns:p14="http://schemas.microsoft.com/office/powerpoint/2010/main" val="40917387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49091-EDA8-CBD5-4D07-E57806B74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AABEC43F-F7EC-709C-DB34-022A8BEFF3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2AF295F-C911-251D-4757-B1B8EDBF0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19CD0A4-477B-D54D-54AD-EB4D06F84C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E8283AB-3285-A48D-3832-5B7A8B3A7E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8D235DF-5223-946A-A3FB-848FE0D2C9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FBCBF4-1379-C32F-BDF4-F8709E3BD17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9AC224B-6F2E-A268-8D87-9BEB82BD72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0973A81-1A60-4D78-C67D-3171706864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9ADFF6-C5D6-9325-0E04-BE09C30BFC0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F0FA045-40F6-AEFF-1DD1-EF026C6E529A}"/>
              </a:ext>
            </a:extLst>
          </p:cNvPr>
          <p:cNvSpPr txBox="1"/>
          <p:nvPr/>
        </p:nvSpPr>
        <p:spPr>
          <a:xfrm>
            <a:off x="694944" y="665017"/>
            <a:ext cx="6774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الأسطر التي تؤكد ذلك؟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-لا يعرض الأستاذ الإجابة النموذجية إلا من بعد مناقشة إجابات المتعلمين . 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332B22-7312-757A-BC10-590779E157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F4D857E-4C82-5A6A-A465-35E5EAA5AF7A}"/>
              </a:ext>
            </a:extLst>
          </p:cNvPr>
          <p:cNvGrpSpPr/>
          <p:nvPr/>
        </p:nvGrpSpPr>
        <p:grpSpPr>
          <a:xfrm>
            <a:off x="2566554" y="1296484"/>
            <a:ext cx="4010891" cy="5242359"/>
            <a:chOff x="2940626" y="1369111"/>
            <a:chExt cx="4010891" cy="524235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0F317A3-F742-08E3-5A3A-2DEC06367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6" name="Titre 17">
              <a:extLst>
                <a:ext uri="{FF2B5EF4-FFF2-40B4-BE49-F238E27FC236}">
                  <a16:creationId xmlns:a16="http://schemas.microsoft.com/office/drawing/2014/main" id="{CD8B1EB7-EAE1-36A9-2657-F723DCAF0A88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0B998B1-1035-769A-59F1-3B34B608F6B4}"/>
              </a:ext>
            </a:extLst>
          </p:cNvPr>
          <p:cNvSpPr/>
          <p:nvPr/>
        </p:nvSpPr>
        <p:spPr>
          <a:xfrm>
            <a:off x="2566554" y="5777345"/>
            <a:ext cx="3997206" cy="415638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B5B2BA4-556F-E6BC-012D-7724EA9D7DA4}"/>
              </a:ext>
            </a:extLst>
          </p:cNvPr>
          <p:cNvSpPr/>
          <p:nvPr/>
        </p:nvSpPr>
        <p:spPr>
          <a:xfrm>
            <a:off x="2566554" y="2539951"/>
            <a:ext cx="3997206" cy="494194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E84063B-8A88-04C8-1241-AD3CACFD41EF}"/>
              </a:ext>
            </a:extLst>
          </p:cNvPr>
          <p:cNvSpPr/>
          <p:nvPr/>
        </p:nvSpPr>
        <p:spPr>
          <a:xfrm>
            <a:off x="2580239" y="3158007"/>
            <a:ext cx="3997206" cy="494194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13088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5ED74-7D3A-28B7-C5F0-21D3ED1F8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C0658F89-9E0D-5CDE-A711-55160CA6FB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EE8503A-2134-CB97-6741-42A3D53ECE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C8F5B8-1D99-5C88-B22B-A89B88FAAF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FA2A32E-FF54-EB6D-1ABF-5A36DB9A66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11DF9F4-0BEB-01C3-1708-B22C5147BF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FDD8F8F-6E06-8156-4827-EB1971864E4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02DC3E-8E62-776C-5A2B-717D915D7EB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C50D6D-C296-1468-7726-09F35F2C88F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7974B17-1102-3771-F168-6EEFD392233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1B789C-5C47-F5A3-A5B7-C5F5EEF27F84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ينشد أبيات قصيدة "صَيّادُ ٱلْوَقْتِ"؟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C086EC-390D-7FB5-9142-F22824D17B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86B3A5C-F754-A60D-6E5A-8CC460BE1EC5}"/>
              </a:ext>
            </a:extLst>
          </p:cNvPr>
          <p:cNvGrpSpPr/>
          <p:nvPr/>
        </p:nvGrpSpPr>
        <p:grpSpPr>
          <a:xfrm>
            <a:off x="2566554" y="1296484"/>
            <a:ext cx="4010891" cy="5242359"/>
            <a:chOff x="2940626" y="1369111"/>
            <a:chExt cx="4010891" cy="524235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3C934EF-23C5-B9DD-621A-E02FE70E0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40626" y="1896571"/>
              <a:ext cx="4010891" cy="4714899"/>
            </a:xfrm>
            <a:prstGeom prst="rect">
              <a:avLst/>
            </a:prstGeom>
          </p:spPr>
        </p:pic>
        <p:sp>
          <p:nvSpPr>
            <p:cNvPr id="6" name="Titre 17">
              <a:extLst>
                <a:ext uri="{FF2B5EF4-FFF2-40B4-BE49-F238E27FC236}">
                  <a16:creationId xmlns:a16="http://schemas.microsoft.com/office/drawing/2014/main" id="{DEDF9439-4F85-821F-F2CE-EA085D702A30}"/>
                </a:ext>
              </a:extLst>
            </p:cNvPr>
            <p:cNvSpPr txBox="1">
              <a:spLocks/>
            </p:cNvSpPr>
            <p:nvPr/>
          </p:nvSpPr>
          <p:spPr>
            <a:xfrm>
              <a:off x="3876044" y="1369111"/>
              <a:ext cx="1544822" cy="612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صَيّادُ ٱلْوَقْتِ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365334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8E3D-A341-0BC3-79F1-6A15E0EAC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C12EE70-3794-6F55-5FEB-8FEE9AF45C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7D476DD-DA6C-DA8C-1832-D5A0FC5F8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3225D08-2A2F-4C99-3827-BC9162E8BE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D8C9D14-BCAF-4CC0-7106-6E2E3A8A91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62FB8BC-9982-42A8-B03D-FA5943471BB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B923211-F6CE-63F9-1A77-FEA0C869393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FB61232-1851-60AF-0C66-C67711E697E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A382525-72BF-3095-6A25-DC7FC52D296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5A2E555-48AB-9F02-EBB7-9A4C8139B16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3F9D8E-9925-CCB8-037D-46DE378C8FC7}"/>
              </a:ext>
            </a:extLst>
          </p:cNvPr>
          <p:cNvSpPr txBox="1"/>
          <p:nvPr/>
        </p:nvSpPr>
        <p:spPr>
          <a:xfrm>
            <a:off x="-309475" y="66358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خذوا الكراسة، من يقرأ القصيدة قراءة شعرية محترما قواعد الإيقاع؟ </a:t>
            </a:r>
          </a:p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تناوب 7 متعلمين على قراءة النص، مع التركيز على الفئة التي تحتاج للدعم.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F0DB89-BD09-70C8-D469-48DB5103AB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0DB8D4C-0172-51A0-B72A-C34C4A749835}"/>
              </a:ext>
            </a:extLst>
          </p:cNvPr>
          <p:cNvSpPr txBox="1"/>
          <p:nvPr/>
        </p:nvSpPr>
        <p:spPr>
          <a:xfrm>
            <a:off x="4326910" y="194548"/>
            <a:ext cx="66869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ينشد أبيات قصيدة "وطني الغالي"؟</a:t>
            </a:r>
          </a:p>
          <a:p>
            <a:pPr algn="r" defTabSz="685800" rtl="1">
              <a:defRPr/>
            </a:pPr>
            <a:endParaRPr lang="ar-MA" sz="20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BA403EA-ABE5-2184-C1CA-C0AA9FD91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895672"/>
              </p:ext>
            </p:extLst>
          </p:nvPr>
        </p:nvGraphicFramePr>
        <p:xfrm>
          <a:off x="398069" y="2860727"/>
          <a:ext cx="8383464" cy="3200400"/>
        </p:xfrm>
        <a:graphic>
          <a:graphicData uri="http://schemas.openxmlformats.org/drawingml/2006/table">
            <a:tbl>
              <a:tblPr firstRow="1" bandRow="1"/>
              <a:tblGrid>
                <a:gridCol w="1309537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793767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738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وَواضِحاً؟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كانتِ ٱلْقِراءَةُ مُعَبِّرَةً؟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تَمَّتْ قِراءَةُ كُلِّ شَطْرٍ بِشَكْلٍ مُسْتَرْسَلٍ؟</a:t>
                      </a: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ٱلْإيقاعِ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ٱلشِّعْرِيِّ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mpd="sng">
                      <a:solidFill>
                        <a:srgbClr val="B4B392"/>
                      </a:solidFill>
                    </a:lnL>
                    <a:lnR w="12700" cmpd="sng">
                      <a:solidFill>
                        <a:srgbClr val="B4B392"/>
                      </a:solidFill>
                    </a:lnR>
                    <a:lnT w="12700" cmpd="sng">
                      <a:solidFill>
                        <a:srgbClr val="B4B392"/>
                      </a:solidFill>
                    </a:lnT>
                    <a:lnB w="12700" cmpd="sng">
                      <a:solidFill>
                        <a:srgbClr val="B4B392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188116"/>
                  </a:ext>
                </a:extLst>
              </a:tr>
            </a:tbl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id="{58C25499-517F-3AFC-A87F-6C9E8B2654AB}"/>
              </a:ext>
            </a:extLst>
          </p:cNvPr>
          <p:cNvSpPr txBox="1"/>
          <p:nvPr/>
        </p:nvSpPr>
        <p:spPr>
          <a:xfrm>
            <a:off x="965090" y="2179161"/>
            <a:ext cx="7711551" cy="61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</p:spTree>
    <p:extLst>
      <p:ext uri="{BB962C8B-B14F-4D97-AF65-F5344CB8AC3E}">
        <p14:creationId xmlns:p14="http://schemas.microsoft.com/office/powerpoint/2010/main" val="420770683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24626-3C61-AF49-6E10-8362E5F75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D142974C-FEC0-309D-99F2-E6378B4AF5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2F4441-84EC-13FD-5F81-1E91B2BFF0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23548E5-F755-6136-3A3E-21D8ECD379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6C7BE0-FFB3-D36D-8F26-12D4AEBD19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4FF5206-C9D3-0925-A4AE-570E83AE2E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E582AE5-2C79-1E5B-0085-C7EEC2F9742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F944B2-1A64-61F6-1360-8554E5F57FB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201F66-1E87-0140-5F3F-D9619E85CC4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B6ACF0-4952-0B4D-2BBD-2147902859F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44F76CF-FA9E-F751-74B2-4B736B189EC0}"/>
              </a:ext>
            </a:extLst>
          </p:cNvPr>
          <p:cNvSpPr txBox="1"/>
          <p:nvPr/>
        </p:nvSpPr>
        <p:spPr>
          <a:xfrm>
            <a:off x="1028069" y="684000"/>
            <a:ext cx="64820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السؤال:هَلْ ساعَدَتْكَ ٱلصُّوَرُ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ٱلْمُصاحِبَةُ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لِلنَّصِّ عَلى فَهْمِ ٱلصُّوَرِ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ٱلشِّعْرِيَّةِ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رَسَمَها ٱلشّاعِرُ؟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CE3867-3728-958C-0BC9-FE74A83A21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3356CFD5-162B-D334-C3F4-F474F100150E}"/>
              </a:ext>
            </a:extLst>
          </p:cNvPr>
          <p:cNvSpPr txBox="1"/>
          <p:nvPr/>
        </p:nvSpPr>
        <p:spPr>
          <a:xfrm>
            <a:off x="1643932" y="5435953"/>
            <a:ext cx="6038274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هَلْ ساعَدَتْكَ ٱلصُّوَرُ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ٱلْمُصاحِبَةُ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لِلنَّصِّ عَلى فَهْمِ ٱلصُّوَرِ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ٱلشِّعْرِيَّةِ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رَسَمَها ٱلشّاعِرُ؟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8576AC-1784-D818-8550-3BC1A66390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629" y="1514997"/>
            <a:ext cx="2630880" cy="403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371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6B058-F597-F3B9-1290-CEF1E537E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A3EB3D2-58A4-1460-727B-06D490FA1F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216784D-601D-14E8-EFD5-4DBBFB7C9D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1BAC002-DE4D-B4C5-A39E-BC82810E7A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62C4280-1F9E-27B8-12A7-1C190194CD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6BAC4E2-8DA6-489E-F9D0-51727AFCEE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6672115-3FA1-1649-6FAF-BB4F15B49E1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DE39FED-2E18-8B7C-22A6-2FC99636F6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B601A4-86EF-8B98-084A-36E9299E209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C1C16B8-9B8A-82D3-00E1-1D5C63CCFDD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8038B7-B964-4252-6AB6-BB678E749CF6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السؤال:ما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ٱلْقيمَةُ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تُرَوِّجُ لَها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ٱلْقصيدةُ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0DDA52-9322-5FEA-2246-B845157CBA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79BE1366-80B5-1125-BB5C-B7AE20EE2318}"/>
              </a:ext>
            </a:extLst>
          </p:cNvPr>
          <p:cNvSpPr txBox="1"/>
          <p:nvPr/>
        </p:nvSpPr>
        <p:spPr>
          <a:xfrm>
            <a:off x="2109978" y="5730906"/>
            <a:ext cx="5130205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قيمَةُ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تُرَوِّجُ لَها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قصيدةُ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F3BBC62-FC41-A403-131C-9A02C2CB48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680" y="1463042"/>
            <a:ext cx="2902800" cy="44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0160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6E5EF-8972-6ED6-04FC-957CAABA3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CF181498-D45A-E987-E03F-130EE712A9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826F9D-6525-D71A-B9CA-D5C04E83D2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232005-BD7A-F79A-5F18-43E0025FD2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C625BD-924C-47FD-BA09-03FB14C7F8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B26091C-D57F-6326-BD8B-490FE06774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AF949E-3BFC-CD00-787B-130C1B653CB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42A8D6C-5AFE-F6EC-EA78-06160D9462C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933EB6-529F-45C9-0252-2631EC04DB7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05ED8F7-0A5C-EDDF-9BA9-7796BC11A49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893529-F5D7-2BCE-534E-005D5FB8C4B8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السؤال:ما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ٱلْعِبَرُ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أَسْتَخْلِصُها مِنَ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ٱلقَصيدَةِ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0293CF-6A51-DF24-1C56-F870BFE4DD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04562CB7-95FB-EE1C-21A2-CD75A7C0FA3B}"/>
              </a:ext>
            </a:extLst>
          </p:cNvPr>
          <p:cNvSpPr txBox="1"/>
          <p:nvPr/>
        </p:nvSpPr>
        <p:spPr>
          <a:xfrm>
            <a:off x="116115" y="5730906"/>
            <a:ext cx="876412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ct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ٱلْعِبَرُ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أَسْتَخْلِصُها مِنَ </a:t>
            </a:r>
            <a:r>
              <a:rPr lang="ar-MA" sz="4400" b="1" dirty="0" err="1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ٱلقَصيدَةِ</a:t>
            </a: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DFFF33B-4AAD-609E-0412-BA6E2FFF5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680" y="1463042"/>
            <a:ext cx="2902800" cy="44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3690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D1601-1C0A-ADDD-5F2F-F2B390F3C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41E3BC7-DA68-6B5E-98E4-380775FC10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E1D0B0-7B96-5A71-D8F5-05D8754AB5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202B06C-A064-8FC5-2C17-2159492F24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4F4F74-B391-7E86-7DC3-67A306E43D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2D023C0-B53D-469B-4E36-B7AE5B8082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FDFF0-0548-1FD9-F2C0-F025FD62083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57C6C3-977F-7D5F-1DEF-B978B3C2719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B26071C-54AD-8D2C-1161-678C714C12A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7EE0B52-3097-5788-6EA3-BF560369AAB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4F97CE3-E673-7308-A406-C3E296CC3D86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لَوْ طُلِبَ مِنْكَ كِتابَةَ قَصيدَةٍ عَنْ صَيّادِ وَقْتٍ آخَرَ، مَنْ سَتَخْتارُ؟ لِماذا؟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A0F64D-2420-5C5B-2B00-8F40471F97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862C39C6-F822-CD65-2CFC-06FEBD26C588}"/>
              </a:ext>
            </a:extLst>
          </p:cNvPr>
          <p:cNvSpPr txBox="1"/>
          <p:nvPr/>
        </p:nvSpPr>
        <p:spPr>
          <a:xfrm>
            <a:off x="379880" y="5435953"/>
            <a:ext cx="8764120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ct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 طُلِبَ مِنْكَ كِتابَةَ قَصيدَةٍ عَنْ صَيّادِ وَقْتٍ آخَرَ، مَنْ سَتَخْتارُ؟</a:t>
            </a:r>
          </a:p>
          <a:p>
            <a:pPr marL="360363" algn="ct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6CDA205-2AF3-2209-EF9A-7D9B724013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257" y="1494215"/>
            <a:ext cx="2635135" cy="404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63761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866D9-D847-3E39-465C-77D7D306A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6CBD6FD5-1E20-58E4-534F-C8F1D11E42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BDE9645-1E1E-F074-7807-79718A9D2A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73EF0A6-C741-98DE-5530-EBE96D831D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E02183C-A532-D77C-A21A-667173D3DF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4479ABA-1E17-B5EE-B493-3D48166873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AF153CC-2EDE-AEEB-DA26-87B4A149D96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7EB593-E727-EA76-E559-A355668404D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6E4A8C5-CBE5-3C32-D526-08AD64079C3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B65FBC8-928E-96BE-7CB4-C60E6D3DCF1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28D7EC-A5B5-0325-D8DB-424C4CFEB879}"/>
              </a:ext>
            </a:extLst>
          </p:cNvPr>
          <p:cNvSpPr txBox="1"/>
          <p:nvPr/>
        </p:nvSpPr>
        <p:spPr>
          <a:xfrm>
            <a:off x="-309475" y="82124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أَخْتارُ ٱلْبَيْتَ ٱلَّذي أَعْجَبَني أَكْثَرَ بِجَمالِ تَرْكيبِهِ وَتَعْبيرِهِ.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8ABC8C-67F7-07B1-6D6C-F07867DE71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730E5BDE-40A6-EFF1-45FF-0BA1C3D5ACFE}"/>
              </a:ext>
            </a:extLst>
          </p:cNvPr>
          <p:cNvSpPr txBox="1"/>
          <p:nvPr/>
        </p:nvSpPr>
        <p:spPr>
          <a:xfrm>
            <a:off x="379880" y="5730906"/>
            <a:ext cx="8764120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63" algn="ctr" defTabSz="914400" rtl="1">
              <a:lnSpc>
                <a:spcPts val="4554"/>
              </a:lnSpc>
              <a:defRPr/>
            </a:pPr>
            <a:r>
              <a:rPr lang="ar-MA" sz="4400" b="1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أَخْتارُ ٱلْبَيْتَ ٱلَّذي أَعْجَبَني أَكْثَرَ بِجَمالِ تَرْكيبِهِ وَتَعْبيرِهِ.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E00D06-3465-2F11-E923-3BFCAE58C2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680" y="1463042"/>
            <a:ext cx="2902800" cy="44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8300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latin typeface="Dosis ExtraBold" pitchFamily="2" charset="0"/>
              </a:rPr>
              <a:t>إنتاج كتابي – ح5</a:t>
            </a:r>
            <a:endParaRPr lang="fr-MA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كتابة نص تفسيري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D7C05AD-E32A-BE8F-4E83-BAF15DD0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28266-8680-51D5-99E7-1EF93C6E8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63D4814-3111-14A2-2AD7-3E5F49F59F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3B12597-C677-29BD-0AB0-FD37FC0D5E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9FE231-5FA1-AF09-7498-751EB20AE2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4A1A97-4B9D-535D-D5A2-D710324D7D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7341D3E-2A62-3272-1DB8-678B7F4D57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827ABC-64DF-37CD-71F1-073C1A421EA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4562CF-5D94-AAC3-CF76-FBAC64ECAB3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7D4B78E-5162-38D1-EC2E-6D7FE859F14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5713545-2093-4EFF-DB34-B0DDDEDC250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037C42-1DEB-807D-62A6-86E85BE426FA}"/>
              </a:ext>
            </a:extLst>
          </p:cNvPr>
          <p:cNvSpPr txBox="1"/>
          <p:nvPr/>
        </p:nvSpPr>
        <p:spPr>
          <a:xfrm>
            <a:off x="-309475" y="8593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سنبدأ حصة الإنتاج الكتابي، ستخصص هذه الحصة لتصحيح إنجازاتكم. خذوا الدفاتر.</a:t>
            </a:r>
          </a:p>
        </p:txBody>
      </p:sp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A477C9-9A5B-8A01-3A87-FAF0965708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20EEA6-4B59-127D-3F4A-0D3D6EEF7E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246008"/>
            <a:ext cx="8395016" cy="369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1741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4C8DF-1E4E-F071-1E13-2EC180A73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F8F9B9AE-5F92-4FD8-D0E4-92E052A2B3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905B11-B69F-E39B-EB86-B2666E3EC9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1A533C3-A3DE-EF57-5B51-08F8C21A9F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CB7125-3F22-43A8-BFD1-9DE35FB710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C47F98-D779-FCB5-3323-A23143A2E0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FD0D14A-5F10-60DD-ACD7-63C338C9952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2098E-84CD-C776-6472-03D64AB6021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BEEE61A-7D4C-31E6-AB3C-FC55A5D510C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A5CF327-F8B3-C5D6-B001-FCA590FD303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B2D5D42A-C128-E533-AA4E-B9ACFF5AE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84000"/>
            <a:ext cx="900000" cy="900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991DD4-8FB2-2DF1-E7BF-E01BBF549018}"/>
              </a:ext>
            </a:extLst>
          </p:cNvPr>
          <p:cNvSpPr txBox="1"/>
          <p:nvPr/>
        </p:nvSpPr>
        <p:spPr>
          <a:xfrm>
            <a:off x="-177927" y="684000"/>
            <a:ext cx="777864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بعض المتعلمين لقراءة إنتاجاتهم، وسنصححها بشكل جماعي على السبورة.</a:t>
            </a:r>
          </a:p>
          <a:p>
            <a:pPr algn="r" rtl="1">
              <a:defRPr/>
            </a:pPr>
            <a:r>
              <a:rPr lang="ar-MA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يشرك الأستاذ(ة) المتعلمين في تصحيح الأخطاء المرصودة على السبورة، مع توضيح طبيعتها (خطأ إملائي، في تركيب الجملة...).</a:t>
            </a:r>
            <a:endParaRPr lang="fr-MA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62E887-4535-DD39-B035-A702C62FBA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7621" y="1710414"/>
            <a:ext cx="6587381" cy="4391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291637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D4C2A-8E20-FF58-591E-2A7DC8B9B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83CC9F1-6A92-8CAF-F4DF-725524B661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8A54A39-7FB6-F7A5-39AF-AA5111BFB3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4EFA6F2-C556-D88F-045B-7705B5941C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861272-D67B-8812-D481-E711381EB4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32DF29-8CD2-E328-AA81-AE9A046298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449E84-3BF5-786C-2F70-A38C8A0BE45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76947-5A1C-28C2-40D0-65A48BDE4B2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5350B7-96D8-A0AB-CC1C-D3DE0E024EC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F1B1A95-11C9-C094-D3C8-D9BCE6B7FEE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FA98C7-C71E-7DD1-5CA2-EA5C214FDD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468" y="1842970"/>
            <a:ext cx="7501413" cy="487829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00478B-7871-3FC3-74C6-AEE5AE95C284}"/>
              </a:ext>
            </a:extLst>
          </p:cNvPr>
          <p:cNvSpPr txBox="1"/>
          <p:nvPr/>
        </p:nvSpPr>
        <p:spPr>
          <a:xfrm>
            <a:off x="522760" y="647018"/>
            <a:ext cx="70711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يصحح إنتاجه بناء على طبيعة الأخطاء المرصودة.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لتقديم المساعدة.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D80670D-833D-5B94-71F4-FEACC4E262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60213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909D8-3210-AC62-622B-5B1D773F6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408B4FB-CEC4-1043-F21C-3C160BFFCC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817FBC-E8D8-C0AD-6258-48FA11D34F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A666408-BA06-7148-5963-A0A79C57A1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D511265-D084-6523-446D-0D6097E9DA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6C5F5BC-6292-62D6-00DC-ED162C05D6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B4CFBB-24BB-487C-A718-D969663AA1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C11340-D7BA-E18A-2AEF-79A107B2B0A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3CE82B8-72B9-06E7-153A-B1D43A028C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0EA3DC-B6F3-08DE-FD55-CE0BE081A01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DFE578-2E01-141D-3785-CB394943731E}"/>
              </a:ext>
            </a:extLst>
          </p:cNvPr>
          <p:cNvSpPr txBox="1"/>
          <p:nvPr/>
        </p:nvSpPr>
        <p:spPr>
          <a:xfrm>
            <a:off x="-331514" y="729297"/>
            <a:ext cx="78610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لنبنِ معا نموذجا للتصحيح على السبورة. لكتابة نص تفسيري باتباع الخطوات الثلاث: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-يكتب الأستاذ بمعية المتعلمين الإجابات على إحدى السبورات الجانبية مع إعطاء الفرصة للجميع للمشاركة</a:t>
            </a:r>
            <a:endParaRPr kumimoji="0" lang="ar-MA" sz="20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E25B64-763D-7784-FE55-B1005AAE93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C0A6B63-00B3-4A50-CACE-8B7C8753BCA6}"/>
              </a:ext>
            </a:extLst>
          </p:cNvPr>
          <p:cNvSpPr txBox="1"/>
          <p:nvPr/>
        </p:nvSpPr>
        <p:spPr>
          <a:xfrm>
            <a:off x="2956413" y="1446783"/>
            <a:ext cx="3231173" cy="735747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كِتابَةُ نَصٍّ تَفْسيرِيٍّ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A5BAB76-D1A5-790D-22B5-4F1F2C002B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296" y="2254629"/>
            <a:ext cx="4568562" cy="1415466"/>
          </a:xfrm>
          <a:prstGeom prst="rect">
            <a:avLst/>
          </a:prstGeom>
          <a:ln w="38100">
            <a:solidFill>
              <a:schemeClr val="accent2">
                <a:lumMod val="20000"/>
                <a:lumOff val="80000"/>
              </a:schemeClr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7907C0C-C50A-EB60-CB22-2FBBE20C90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0183" y="2602959"/>
            <a:ext cx="1598634" cy="63710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A595A2-8D7C-20D1-E331-5055E60BBE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0184" y="4051123"/>
            <a:ext cx="1598633" cy="637108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C6A1951-F59B-7A1B-2715-996304D20B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377" y="3757745"/>
            <a:ext cx="4896071" cy="1116191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356C4D1-EBCD-775C-E98E-2CD6B892FB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10183" y="5532803"/>
            <a:ext cx="1608892" cy="641197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E5D79B34-B36D-03FA-58F6-A26E920CA17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8069" y="4961586"/>
            <a:ext cx="5032956" cy="1626250"/>
          </a:xfrm>
          <a:prstGeom prst="rect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236839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C04CE-410A-0654-7D9E-ABEB6E042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4694BE0E-C40E-0700-AF42-B52D0DB908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6B1A2F6-FFCD-B505-8C6B-77B7D8656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9B800B-19B4-7686-A6CB-05341BEEFF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9901DDA-E306-7C26-C8A1-83663D4544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B9E7F1F-115E-0889-2A06-EA261BEB3B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31A6AF-F56E-7646-C475-D4FADD22764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AB3F72-9DEB-3D11-A2B4-71A94CCA5BA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6BCDD14-2690-383B-45CE-BF31CDF82F7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95715B-AAC1-6583-0707-A5F2E084B1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470697E-56AE-B133-F9A1-16AF5D3107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2732517-5BC8-C71D-CAE3-8AF43F0FB012}"/>
              </a:ext>
            </a:extLst>
          </p:cNvPr>
          <p:cNvSpPr txBox="1"/>
          <p:nvPr/>
        </p:nvSpPr>
        <p:spPr>
          <a:xfrm>
            <a:off x="-246782" y="833025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خذوا كراساتكم على ص 111 ،  وأكتبوا نصا تفسيريا حول استعمال الروبوتات في حياتنا.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591DF0-220B-C442-6D82-10A117F63D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885" y="1571204"/>
            <a:ext cx="3357576" cy="515005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88FBF45-CBD7-89A6-ADF2-04126BE80A9B}"/>
              </a:ext>
            </a:extLst>
          </p:cNvPr>
          <p:cNvSpPr/>
          <p:nvPr/>
        </p:nvSpPr>
        <p:spPr>
          <a:xfrm>
            <a:off x="3262017" y="2175448"/>
            <a:ext cx="2961409" cy="4140473"/>
          </a:xfrm>
          <a:prstGeom prst="roundRect">
            <a:avLst>
              <a:gd name="adj" fmla="val 3300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5540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9BD68-0139-58BE-35A9-0FF8D765B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4FA1F24C-64CB-50AE-605D-25D28BDDFA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759FA79-7DD5-46DB-E101-25A3CB2649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D79DD3A-2D82-8A0B-F0BD-F19AC3ADD9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AFC5218-917F-BF86-01D6-BE9A62D45A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DF425E4-10B3-CB20-C5D5-4A05B4E243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AAF353-7D5A-D2D7-9CC5-A78F0C1DC43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1D5E000-9766-3985-083A-3CA343A5380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C51F5D7-3579-E202-416E-3D41EC8D691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B3513C0-0CAA-28B7-CD41-C77975AC34D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23B7E1E-080B-17E5-79CA-F9C9E627B9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DEB1426-4823-19A2-4443-68EAF28EC533}"/>
              </a:ext>
            </a:extLst>
          </p:cNvPr>
          <p:cNvSpPr txBox="1"/>
          <p:nvPr/>
        </p:nvSpPr>
        <p:spPr>
          <a:xfrm>
            <a:off x="-350692" y="833025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أُشارِكُ زَميلاتي وَزُمَلائِي في كِتابَةِ نَصٍّ تَفْسيرِيٍّ حَوْلَ اسْتِعْمالِ الرّوبوتاتِ في حَياتِنا.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28A605C-3877-DB18-2BD0-2C28B1FA95E8}"/>
              </a:ext>
            </a:extLst>
          </p:cNvPr>
          <p:cNvSpPr txBox="1"/>
          <p:nvPr/>
        </p:nvSpPr>
        <p:spPr>
          <a:xfrm>
            <a:off x="-126340" y="1853193"/>
            <a:ext cx="89833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أُشارِكُ زَميلاتي وَزُمَلائِي في كِتابَةِ نَصٍّ تَفْسيرِيٍّ حَوْلَ اسْتِعْمالِ الرّوبوتاتِ في حَياتِنا.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0E9CE88-62D4-08EA-25DA-490956DEBA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6422" y="2354273"/>
            <a:ext cx="3185436" cy="41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7604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 اَلْواجِبُ </a:t>
            </a:r>
            <a:r>
              <a:rPr lang="ar-MA" sz="3200" b="1" dirty="0" err="1">
                <a:cs typeface="Microsoft Uighur" panose="02000000000000000000" pitchFamily="2" charset="-78"/>
              </a:rPr>
              <a:t>ٱلْمَنْزِلِيُّ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529478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113143" y="4014010"/>
            <a:ext cx="3314335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أَجَبْتُ عَنْ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أَسْئِلَةِٱسْتِثْمارِ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ٱلنَّصِّ ٱلشِّعْرِيِّ "صَيّادُ ٱلْوَقْتِ"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بِطاقَةٍ تَعْريفِيَّةٍ لِبَلَدٍ.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25900A-C60F-BC13-56DF-71AC5C6CF5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158204-5DB5-2F98-6CD9-871C615601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B53FC8F-B82B-F46C-42C1-F4807BA988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A2550-4246-7DE2-1A54-01B19C8D11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CF8033-F757-F429-C161-B70F530C54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7274B0-66A3-4D4B-84EE-A3383D36E2A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8E354F-ECDD-6B5D-4636-9BA38DB9950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20DC56-FA77-1610-9FC7-C4AC82FAA72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7A6881-1BAD-7DEF-B563-76EE05F532A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5094F-9C17-EFF5-65C6-99FC5A8B7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07E0CEE-EDA8-83D4-B4B5-3C6461FC3D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FCC3664-F337-C5B2-5D1A-5C40685994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4E21C0B-0E7A-C37F-8EDD-A84FDFE9AE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ED83C6-3C09-3AA3-F553-BFB9085A0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0CACD1B-D176-A822-2713-8591DDE3A5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C2B88BF-8E6C-04BE-BEDF-1FD70123471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7B2F156-7750-14DF-8CD5-2B69747E6BC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9BE3BC4-5068-63AC-2541-842080F0F5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BC731C-03C2-0694-81A7-C9B634E69F3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FC5B709-5378-089A-F0BE-278BE9F6B8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853" y="1420730"/>
            <a:ext cx="1140156" cy="1140156"/>
          </a:xfr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89693428-2715-2C9D-F95B-2A37734EE6D0}"/>
              </a:ext>
            </a:extLst>
          </p:cNvPr>
          <p:cNvSpPr txBox="1"/>
          <p:nvPr/>
        </p:nvSpPr>
        <p:spPr>
          <a:xfrm>
            <a:off x="242288" y="3429000"/>
            <a:ext cx="8511774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نَصّاً تَفْسيرِيّاً حَوْلَ أَهَمِّيَةِ حِمايَةِ ٱلْأَطْفالِ مِنْ خَطَرْ ٱلتَّشَرُّدِ.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EE29D8-7BCA-BB80-339E-2DE29068AC3F}"/>
              </a:ext>
            </a:extLst>
          </p:cNvPr>
          <p:cNvSpPr txBox="1"/>
          <p:nvPr/>
        </p:nvSpPr>
        <p:spPr>
          <a:xfrm>
            <a:off x="601853" y="832493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دفاتر المنزل، سجلوا الواجب المنزلي.</a:t>
            </a:r>
          </a:p>
        </p:txBody>
      </p:sp>
      <p:pic>
        <p:nvPicPr>
          <p:cNvPr id="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A7810A-5F68-F1C5-008F-70869DEF1E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9550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-228600" y="793237"/>
            <a:ext cx="7836055" cy="6120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النجمة. الفائز بنجمة المشاركة بهدوء  هو (هي) صديقكم (صديقتكم)....... صفقوا له (لها).</a:t>
            </a:r>
            <a:b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يسجل الأستاذ اسم الفائز على لائحة. (يمكن أن تكون اللائحة معروضة على أحد جدران الفصل).</a:t>
            </a:r>
            <a:endParaRPr lang="fr-FR" sz="2400" dirty="0"/>
          </a:p>
        </p:txBody>
      </p:sp>
      <p:pic>
        <p:nvPicPr>
          <p:cNvPr id="2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7CD5873-7C7C-93C6-9959-9294D106D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4C513DD-75E8-7F23-C79D-4B9527C2CF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020" y="6126700"/>
            <a:ext cx="540000" cy="540000"/>
          </a:xfrm>
          <a:prstGeom prst="rect">
            <a:avLst/>
          </a:prstGeom>
        </p:spPr>
      </p:pic>
      <p:pic>
        <p:nvPicPr>
          <p:cNvPr id="28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977763-3A1C-C22A-59BB-5AA491616E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0475" cy="83047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C854B05-413C-503E-9325-9898231C4E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232518-0AF8-0217-C00C-3459AF64AB7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D1E4028-B940-FBD2-F20E-B33F2D46037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828F0E-D9B5-0BEF-5896-2A4C25AE623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AD4DC0-88EF-CD3B-7008-3FA2F0FADE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2DB077-DE88-47A9-17D6-33B0876B047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AC562E-C411-185F-163C-58E2FDF7F67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2E4D1E-33CF-C028-861E-05775E6EC70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DAB265-9B95-1565-6D2B-1EEB4B12808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9479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D18A7-87A3-C4B5-055E-8D4FE551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D06CF6-EDC2-BE43-3F91-E4561D9DB8CC}"/>
              </a:ext>
            </a:extLst>
          </p:cNvPr>
          <p:cNvSpPr txBox="1"/>
          <p:nvPr/>
        </p:nvSpPr>
        <p:spPr>
          <a:xfrm>
            <a:off x="1787235" y="4383843"/>
            <a:ext cx="48227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(LF)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   الأسبوع الرابع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التحدث (</a:t>
            </a: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(PO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   الأسبوع الخامس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82B488-F734-EF09-B512-EAE566305D23}"/>
              </a:ext>
            </a:extLst>
          </p:cNvPr>
          <p:cNvSpPr txBox="1">
            <a:spLocks/>
          </p:cNvSpPr>
          <p:nvPr/>
        </p:nvSpPr>
        <p:spPr>
          <a:xfrm>
            <a:off x="519545" y="3069000"/>
            <a:ext cx="7995805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تقويم الشق الشفهي من المراقبة المستمرة للمرحلة الرابعة</a:t>
            </a:r>
          </a:p>
        </p:txBody>
      </p:sp>
    </p:spTree>
    <p:extLst>
      <p:ext uri="{BB962C8B-B14F-4D97-AF65-F5344CB8AC3E}">
        <p14:creationId xmlns:p14="http://schemas.microsoft.com/office/powerpoint/2010/main" val="3774509463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D3890-A8C8-5A89-3D6C-B6D410696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DF64293-A509-256F-5864-A5C247BE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مهارة الطلاقة: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B09D8B-36F3-CBCB-A59F-15EDB0CBF74C}"/>
              </a:ext>
            </a:extLst>
          </p:cNvPr>
          <p:cNvSpPr txBox="1"/>
          <p:nvPr/>
        </p:nvSpPr>
        <p:spPr>
          <a:xfrm>
            <a:off x="528293" y="1871718"/>
            <a:ext cx="8030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تقويم الطلاقة طيلة أيام الأسبوع الرابع.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يمرر الأستاذ وضعية الطلاقة لعدد محدود من المتعلمين يوميا طيلة الأسبوع الرابع  من المرحلة الثالثة حتى تتم تغطية جميع متعلمي القسم.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15 ثانية لملاحظة الفقرة قبل البدء في القراءة؛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يشرح الأستاذ(ة) للمتعلم(ة) أن عليه أن يقرأ فقرة بدقة واسترسال؛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تسجيل عدد الكلمات المقروءة وعدد الأخطاء التي ارتكبها المتعلم ثم عدد الكلمات المقروءة بشكل صحيح في المكان المناسب على شبكة التفريغ؛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يتم تنقيط الطلاقة وفق سلم تنقيط على 10؛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توقف المتعلم(ة) أمام كلمة، يطلب منه الأستاذ(ة) الانتقال للكلمة الموالية؛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highlight>
                <a:srgbClr val="00FFFF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إذا تدارك المتعلم(ة) (دون أي مساعدة) وصحح القراءة، لا يحتسب الخطأ؛</a:t>
            </a:r>
          </a:p>
        </p:txBody>
      </p:sp>
    </p:spTree>
    <p:extLst>
      <p:ext uri="{BB962C8B-B14F-4D97-AF65-F5344CB8AC3E}">
        <p14:creationId xmlns:p14="http://schemas.microsoft.com/office/powerpoint/2010/main" val="2923382709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98697FEB-6887-697A-C87D-1202BABDE991}"/>
              </a:ext>
            </a:extLst>
          </p:cNvPr>
          <p:cNvGrpSpPr/>
          <p:nvPr/>
        </p:nvGrpSpPr>
        <p:grpSpPr>
          <a:xfrm>
            <a:off x="250006" y="774772"/>
            <a:ext cx="8518967" cy="6055253"/>
            <a:chOff x="312517" y="368696"/>
            <a:chExt cx="8518967" cy="60552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B238385-59F2-93A1-5A80-CA8809C91421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8A4DE4-90AF-4584-B566-107C546EF515}"/>
                </a:ext>
              </a:extLst>
            </p:cNvPr>
            <p:cNvSpPr/>
            <p:nvPr/>
          </p:nvSpPr>
          <p:spPr>
            <a:xfrm flipH="1" flipV="1">
              <a:off x="1620308" y="368696"/>
              <a:ext cx="5778366" cy="760633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  <a:sym typeface="Arial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189855" y="1717931"/>
          <a:ext cx="8514250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23993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02425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1987832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المجموع</a:t>
                      </a: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85536" y="827577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67083" y="5938141"/>
            <a:ext cx="7639060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توضيح: -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إذا استدرك التلميذ وصحح بنفسه كلمة قرأها بشكل خاطئ لا يحتسب الخطأ.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457200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- تعثر في جملة يعني قرأها قراءة متقطعة أو تهجى كلماتها.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475240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03073" y="173985"/>
            <a:ext cx="1839225" cy="263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تقويم الطلاقة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32082-E2D2-C912-17C0-2EB7FAC9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617" y="2480310"/>
            <a:ext cx="6882765" cy="3826972"/>
          </a:xfrm>
          <a:prstGeom prst="rect">
            <a:avLst/>
          </a:prstGeom>
          <a:solidFill>
            <a:srgbClr val="FFFFFF"/>
          </a:solidFill>
          <a:ln w="12700">
            <a:noFill/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1A879-A62E-AE50-5702-F37EC2C5D236}"/>
              </a:ext>
            </a:extLst>
          </p:cNvPr>
          <p:cNvSpPr txBox="1"/>
          <p:nvPr/>
        </p:nvSpPr>
        <p:spPr>
          <a:xfrm>
            <a:off x="212614" y="1848920"/>
            <a:ext cx="853085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اَلْبَحْثُ عَبْرَ شَبَكَةِ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ٱلْإِنْتِرْنِتِ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يُسـاعِدُنـا عَلى ٱكْتِشـافِ مَعْلـومـاتٍ مُدْهِشَةٍ عَنِ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ٱلْفَضـاءِ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وَٱلْبِحـارِ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وَٱلْغـابـاتِ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ٱلْبَعيدَةِ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يُمْكِنُنـا ٱسْتِخْدامُ مَحَرِّكـاتِ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ٱلْبَحْثِ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لِلْعُثـورِ عَلى صُوَرٍ وَفيدْيـوهـاتٍ تَعْليمِيَّةٍ تَشْرَحُ لَنـا ظَـواهِرَ ٱلطَّبيعَةِ بِسُهولَةٍ. إِنَّ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ٱلِٱسْتِعْمـالَ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ٱلصَّحيحَ لِلإِنْتَرْنِتِ يَجْعَلُ مِنّا تَلاميذَ بـارِعينَ يَمْتَلِكـونَ ثَقـافَةً واسِعَةً تُمَيِّزُهُمْ عَنِ ٱلْآخَرينَ. فَلْنَجْعَلْ هَذا ٱلْعـالَمَ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ٱلرَّقْميَّ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جِسْراً نَعْبُرُ مِنْ خِلالِهِ نَحْـوَ ٱلنَّجـاحِ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وَٱلتَّفَـوُّقِ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لِنَكـونَ جيلاً يَفْتَخِرُ بِهِ ٱلْوَطَنُ في كُلِّ حينٍ وَأَوانٍ مَهْمـا طـالَ ٱلزَّمَنُ.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8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10774</TotalTime>
  <Words>2436</Words>
  <Application>Microsoft Office PowerPoint</Application>
  <PresentationFormat>Affichage à l'écran (4:3)</PresentationFormat>
  <Paragraphs>452</Paragraphs>
  <Slides>65</Slides>
  <Notes>13</Notes>
  <HiddenSlides>0</HiddenSlides>
  <MMClips>3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27</vt:i4>
      </vt:variant>
      <vt:variant>
        <vt:lpstr>Titres des diapositives</vt:lpstr>
      </vt:variant>
      <vt:variant>
        <vt:i4>65</vt:i4>
      </vt:variant>
    </vt:vector>
  </HeadingPairs>
  <TitlesOfParts>
    <vt:vector size="107" baseType="lpstr">
      <vt:lpstr>Abadi</vt:lpstr>
      <vt:lpstr>Air Strip Arabic</vt:lpstr>
      <vt:lpstr>Arial</vt:lpstr>
      <vt:lpstr>Arial Rounded MT Bold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Noto Sans Symbols</vt:lpstr>
      <vt:lpstr>Sakkal Majalla</vt:lpstr>
      <vt:lpstr>Wingdings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01- نشاط اعتيادي</vt:lpstr>
      <vt:lpstr>1_Office Theme 2013 - 2022</vt:lpstr>
      <vt:lpstr>اختتام الحصة</vt:lpstr>
      <vt:lpstr>3_Env-Enseignant</vt:lpstr>
      <vt:lpstr>2_Env-Enseignant</vt:lpstr>
      <vt:lpstr>4_Env-Enseignant</vt:lpstr>
      <vt:lpstr>3_01- نشاط اعتيادي</vt:lpstr>
      <vt:lpstr>1_اختتام الحصة</vt:lpstr>
      <vt:lpstr>5_Env-Enseignant</vt:lpstr>
      <vt:lpstr>6_Env-Enseignant</vt:lpstr>
      <vt:lpstr>2_03- استماع وتحدث</vt:lpstr>
      <vt:lpstr>7_Env-Enseignant</vt:lpstr>
      <vt:lpstr>Thème Office</vt:lpstr>
      <vt:lpstr>4_01- نشاط اعتيادي</vt:lpstr>
      <vt:lpstr>3_04- قراءة/ كتابة</vt:lpstr>
      <vt:lpstr>2_Thème Office</vt:lpstr>
      <vt:lpstr>3_Env-Apprenant_Tmplt</vt:lpstr>
      <vt:lpstr>قراءة</vt:lpstr>
      <vt:lpstr>8_Env-Enseignant</vt:lpstr>
      <vt:lpstr>5_01- نشاط اعتيادي</vt:lpstr>
      <vt:lpstr>1_Thème Office</vt:lpstr>
      <vt:lpstr>3_Thème Office</vt:lpstr>
      <vt:lpstr>Présentation PowerPoint</vt:lpstr>
      <vt:lpstr>Présentation PowerPoint</vt:lpstr>
      <vt:lpstr>تنظيم حصص الأسبوع التربوي الرابع</vt:lpstr>
      <vt:lpstr>هيكلة حصة اليوم الخامس</vt:lpstr>
      <vt:lpstr>Présentation PowerPoint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30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اقرؤوا  السؤال وحددوا المطلوب. سأعرض عليكم النص. عليكم إيجاد الجواب قبل اختفاء النص. </vt:lpstr>
      <vt:lpstr>انتبهوا سيختفي النص بعد 20 ثانية. من وجد الجواب يحتفظ به لنفسه.</vt:lpstr>
      <vt:lpstr>اكتبوا  حرف الجواب الصحيح على ألواحكم.</vt:lpstr>
      <vt:lpstr>صححوا . لماذا اخترتم هذا الجواب؟ كيف توصلتم للجواب؟ ما اسم استراتيجية الفهم المستخدمة؟</vt:lpstr>
      <vt:lpstr>ستقرؤون النص قراءة جماعية . من يريد أن يقود القراءة؟ -يحرص الأستاذ على تتبع مشاركة الجميع في القراءة الجماعية.</vt:lpstr>
      <vt:lpstr>قراءة – ح4</vt:lpstr>
      <vt:lpstr>Présentation PowerPoint</vt:lpstr>
      <vt:lpstr>Présentation PowerPoint</vt:lpstr>
      <vt:lpstr>Présentation PowerPoint</vt:lpstr>
      <vt:lpstr>تابعوا معي على كراساتكم ، سأعيد قراءة القصيدة.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إنتاج كتابي – ح5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وقت النجمة. الفائز بنجمة المشاركة بهدوء  هو (هي) صديقكم (صديقتكم)....... صفقوا له (لها). يسجل الأستاذ اسم الفائز على لائحة. (يمكن أن تكون اللائحة معروضة على أحد جدران الفصل).</vt:lpstr>
      <vt:lpstr>Présentation PowerPoint</vt:lpstr>
      <vt:lpstr>Présentation PowerPoint</vt:lpstr>
      <vt:lpstr>Présentation PowerPoint</vt:lpstr>
      <vt:lpstr>Présentation PowerPoint</vt:lpstr>
      <vt:lpstr>دليل التمرير- مهارة الطلاقة:</vt:lpstr>
      <vt:lpstr>Présentation PowerPoint</vt:lpstr>
      <vt:lpstr>هذه هي الفقرة التي ستقرؤها. معك 30 ثانية لملاحظتها. بعدها ستبدأ القراءة.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345</cp:revision>
  <dcterms:created xsi:type="dcterms:W3CDTF">2023-09-20T21:35:22Z</dcterms:created>
  <dcterms:modified xsi:type="dcterms:W3CDTF">2026-04-12T14:27:32Z</dcterms:modified>
</cp:coreProperties>
</file>