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6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7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8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9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0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1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2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3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14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theme/theme15.xml" ContentType="application/vnd.openxmlformats-officedocument.theme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theme/theme16.xml" ContentType="application/vnd.openxmlformats-officedocument.theme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theme/theme17.xml" ContentType="application/vnd.openxmlformats-officedocument.theme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theme/theme18.xml" ContentType="application/vnd.openxmlformats-officedocument.theme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theme/theme19.xml" ContentType="application/vnd.openxmlformats-officedocument.theme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theme/theme20.xml" ContentType="application/vnd.openxmlformats-officedocument.theme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theme/theme21.xml" ContentType="application/vnd.openxmlformats-officedocument.theme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theme/theme22.xml" ContentType="application/vnd.openxmlformats-officedocument.theme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theme/theme23.xml" ContentType="application/vnd.openxmlformats-officedocument.theme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theme/theme24.xml" ContentType="application/vnd.openxmlformats-officedocument.theme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theme/theme25.xml" ContentType="application/vnd.openxmlformats-officedocument.theme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theme/theme26.xml" ContentType="application/vnd.openxmlformats-officedocument.theme+xml"/>
  <Override PartName="/ppt/theme/theme2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701" r:id="rId2"/>
    <p:sldMasterId id="2147483723" r:id="rId3"/>
    <p:sldMasterId id="2147483727" r:id="rId4"/>
    <p:sldMasterId id="2147483742" r:id="rId5"/>
    <p:sldMasterId id="2147483765" r:id="rId6"/>
    <p:sldMasterId id="2147483788" r:id="rId7"/>
    <p:sldMasterId id="2147483803" r:id="rId8"/>
    <p:sldMasterId id="2147483820" r:id="rId9"/>
    <p:sldMasterId id="2147483843" r:id="rId10"/>
    <p:sldMasterId id="2147483866" r:id="rId11"/>
    <p:sldMasterId id="2147483882" r:id="rId12"/>
    <p:sldMasterId id="2147483905" r:id="rId13"/>
    <p:sldMasterId id="2147483920" r:id="rId14"/>
    <p:sldMasterId id="2147483939" r:id="rId15"/>
    <p:sldMasterId id="2147483956" r:id="rId16"/>
    <p:sldMasterId id="2147483968" r:id="rId17"/>
    <p:sldMasterId id="2147483991" r:id="rId18"/>
    <p:sldMasterId id="2147484026" r:id="rId19"/>
    <p:sldMasterId id="2147484052" r:id="rId20"/>
    <p:sldMasterId id="2147484056" r:id="rId21"/>
    <p:sldMasterId id="2147484068" r:id="rId22"/>
    <p:sldMasterId id="2147484091" r:id="rId23"/>
    <p:sldMasterId id="2147484106" r:id="rId24"/>
    <p:sldMasterId id="2147484132" r:id="rId25"/>
    <p:sldMasterId id="2147484153" r:id="rId26"/>
  </p:sldMasterIdLst>
  <p:notesMasterIdLst>
    <p:notesMasterId r:id="rId113"/>
  </p:notesMasterIdLst>
  <p:sldIdLst>
    <p:sldId id="2147482692" r:id="rId27"/>
    <p:sldId id="2147482615" r:id="rId28"/>
    <p:sldId id="2147482469" r:id="rId29"/>
    <p:sldId id="2147482693" r:id="rId30"/>
    <p:sldId id="2147482880" r:id="rId31"/>
    <p:sldId id="2147482488" r:id="rId32"/>
    <p:sldId id="2147482691" r:id="rId33"/>
    <p:sldId id="265" r:id="rId34"/>
    <p:sldId id="2147482730" r:id="rId35"/>
    <p:sldId id="262" r:id="rId36"/>
    <p:sldId id="2147482610" r:id="rId37"/>
    <p:sldId id="2147482566" r:id="rId38"/>
    <p:sldId id="2147482763" r:id="rId39"/>
    <p:sldId id="2147482905" r:id="rId40"/>
    <p:sldId id="266" r:id="rId41"/>
    <p:sldId id="2147482906" r:id="rId42"/>
    <p:sldId id="2147482907" r:id="rId43"/>
    <p:sldId id="2147482813" r:id="rId44"/>
    <p:sldId id="2147482908" r:id="rId45"/>
    <p:sldId id="2147482909" r:id="rId46"/>
    <p:sldId id="2147482910" r:id="rId47"/>
    <p:sldId id="267" r:id="rId48"/>
    <p:sldId id="2147482726" r:id="rId49"/>
    <p:sldId id="2147482541" r:id="rId50"/>
    <p:sldId id="2147482542" r:id="rId51"/>
    <p:sldId id="2147482612" r:id="rId52"/>
    <p:sldId id="2147482750" r:id="rId53"/>
    <p:sldId id="2147482560" r:id="rId54"/>
    <p:sldId id="2147482606" r:id="rId55"/>
    <p:sldId id="2147482751" r:id="rId56"/>
    <p:sldId id="2147482794" r:id="rId57"/>
    <p:sldId id="2147482795" r:id="rId58"/>
    <p:sldId id="2147482881" r:id="rId59"/>
    <p:sldId id="2147482882" r:id="rId60"/>
    <p:sldId id="2147482883" r:id="rId61"/>
    <p:sldId id="2147482796" r:id="rId62"/>
    <p:sldId id="2147482771" r:id="rId63"/>
    <p:sldId id="2147482762" r:id="rId64"/>
    <p:sldId id="2147482761" r:id="rId65"/>
    <p:sldId id="2147482727" r:id="rId66"/>
    <p:sldId id="2147482793" r:id="rId67"/>
    <p:sldId id="2147482897" r:id="rId68"/>
    <p:sldId id="2147482898" r:id="rId69"/>
    <p:sldId id="2147482899" r:id="rId70"/>
    <p:sldId id="2147482900" r:id="rId71"/>
    <p:sldId id="2147482901" r:id="rId72"/>
    <p:sldId id="2147482902" r:id="rId73"/>
    <p:sldId id="2147482903" r:id="rId74"/>
    <p:sldId id="2147482904" r:id="rId75"/>
    <p:sldId id="2147482896" r:id="rId76"/>
    <p:sldId id="2147482736" r:id="rId77"/>
    <p:sldId id="2147482895" r:id="rId78"/>
    <p:sldId id="2147482889" r:id="rId79"/>
    <p:sldId id="2147482890" r:id="rId80"/>
    <p:sldId id="2147482891" r:id="rId81"/>
    <p:sldId id="2147482892" r:id="rId82"/>
    <p:sldId id="2147482893" r:id="rId83"/>
    <p:sldId id="2147482894" r:id="rId84"/>
    <p:sldId id="2147482884" r:id="rId85"/>
    <p:sldId id="2147482814" r:id="rId86"/>
    <p:sldId id="2147482815" r:id="rId87"/>
    <p:sldId id="2147482592" r:id="rId88"/>
    <p:sldId id="2147482808" r:id="rId89"/>
    <p:sldId id="2147482809" r:id="rId90"/>
    <p:sldId id="2147482885" r:id="rId91"/>
    <p:sldId id="2147482886" r:id="rId92"/>
    <p:sldId id="2147482887" r:id="rId93"/>
    <p:sldId id="2147482888" r:id="rId94"/>
    <p:sldId id="2147482807" r:id="rId95"/>
    <p:sldId id="2147482621" r:id="rId96"/>
    <p:sldId id="2147482593" r:id="rId97"/>
    <p:sldId id="2147482741" r:id="rId98"/>
    <p:sldId id="2147482740" r:id="rId99"/>
    <p:sldId id="2147482778" r:id="rId100"/>
    <p:sldId id="2147482779" r:id="rId101"/>
    <p:sldId id="2147482780" r:id="rId102"/>
    <p:sldId id="2147482704" r:id="rId103"/>
    <p:sldId id="2147482619" r:id="rId104"/>
    <p:sldId id="2147482438" r:id="rId105"/>
    <p:sldId id="2147482563" r:id="rId106"/>
    <p:sldId id="2147482522" r:id="rId107"/>
    <p:sldId id="2147482847" r:id="rId108"/>
    <p:sldId id="2147482718" r:id="rId109"/>
    <p:sldId id="2147482864" r:id="rId110"/>
    <p:sldId id="2147482879" r:id="rId111"/>
    <p:sldId id="2147482739" r:id="rId112"/>
  </p:sldIdLst>
  <p:sldSz cx="9144000" cy="6858000" type="screen4x3"/>
  <p:notesSz cx="6858000" cy="9144000"/>
  <p:embeddedFontLst>
    <p:embeddedFont>
      <p:font typeface="Abadi" panose="020B0604020104020204" pitchFamily="34" charset="0"/>
      <p:regular r:id="rId114"/>
      <p:bold r:id="rId115"/>
      <p:italic r:id="rId116"/>
      <p:boldItalic r:id="rId117"/>
    </p:embeddedFont>
    <p:embeddedFont>
      <p:font typeface="Arial Rounded MT Bold" panose="020F0704030504030204" pitchFamily="34" charset="0"/>
      <p:regular r:id="rId118"/>
    </p:embeddedFont>
    <p:embeddedFont>
      <p:font typeface="Dosis" pitchFamily="2" charset="0"/>
      <p:regular r:id="rId119"/>
      <p:bold r:id="rId120"/>
    </p:embeddedFont>
    <p:embeddedFont>
      <p:font typeface="Dosis ExtraBold" pitchFamily="2" charset="0"/>
      <p:bold r:id="rId121"/>
    </p:embeddedFont>
    <p:embeddedFont>
      <p:font typeface="Dosis Medium" pitchFamily="2" charset="0"/>
      <p:regular r:id="rId122"/>
    </p:embeddedFont>
    <p:embeddedFont>
      <p:font typeface="Dosis SemiBold" pitchFamily="2" charset="0"/>
      <p:bold r:id="rId123"/>
    </p:embeddedFont>
    <p:embeddedFont>
      <p:font typeface="Microsoft Uighur" panose="02000000000000000000" pitchFamily="2" charset="-78"/>
      <p:regular r:id="rId124"/>
      <p:bold r:id="rId125"/>
    </p:embeddedFont>
    <p:embeddedFont>
      <p:font typeface="Modern Love" panose="04090805081005020601" pitchFamily="82" charset="0"/>
      <p:regular r:id="rId126"/>
    </p:embeddedFont>
    <p:embeddedFont>
      <p:font typeface="Noto Sans Symbols" panose="020B0604020202020204" charset="0"/>
      <p:regular r:id="rId127"/>
      <p:bold r:id="rId128"/>
    </p:embeddedFont>
    <p:embeddedFont>
      <p:font typeface="Sakkal Majalla" panose="02000000000000000000" pitchFamily="2" charset="-78"/>
      <p:regular r:id="rId129"/>
      <p:bold r:id="rId13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8FB"/>
    <a:srgbClr val="00ACA4"/>
    <a:srgbClr val="D9E3EA"/>
    <a:srgbClr val="E1F4FD"/>
    <a:srgbClr val="424D7B"/>
    <a:srgbClr val="FDA40D"/>
    <a:srgbClr val="FEF4E4"/>
    <a:srgbClr val="106585"/>
    <a:srgbClr val="9299B1"/>
    <a:srgbClr val="9DA4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44F4A0-8B26-4534-939B-0D9080270141}" v="1" dt="2025-11-11T10:10:24.3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9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8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font" Target="fonts/font4.fntdata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6.xml"/><Relationship Id="rId63" Type="http://schemas.openxmlformats.org/officeDocument/2006/relationships/slide" Target="slides/slide37.xml"/><Relationship Id="rId84" Type="http://schemas.openxmlformats.org/officeDocument/2006/relationships/slide" Target="slides/slide58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8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6.xml"/><Relationship Id="rId37" Type="http://schemas.openxmlformats.org/officeDocument/2006/relationships/slide" Target="slides/slide11.xml"/><Relationship Id="rId53" Type="http://schemas.openxmlformats.org/officeDocument/2006/relationships/slide" Target="slides/slide27.xml"/><Relationship Id="rId58" Type="http://schemas.openxmlformats.org/officeDocument/2006/relationships/slide" Target="slides/slide32.xml"/><Relationship Id="rId74" Type="http://schemas.openxmlformats.org/officeDocument/2006/relationships/slide" Target="slides/slide48.xml"/><Relationship Id="rId79" Type="http://schemas.openxmlformats.org/officeDocument/2006/relationships/slide" Target="slides/slide53.xml"/><Relationship Id="rId102" Type="http://schemas.openxmlformats.org/officeDocument/2006/relationships/slide" Target="slides/slide76.xml"/><Relationship Id="rId123" Type="http://schemas.openxmlformats.org/officeDocument/2006/relationships/font" Target="fonts/font10.fntdata"/><Relationship Id="rId128" Type="http://schemas.openxmlformats.org/officeDocument/2006/relationships/font" Target="fonts/font15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4.xml"/><Relationship Id="rId95" Type="http://schemas.openxmlformats.org/officeDocument/2006/relationships/slide" Target="slides/slide69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1.xml"/><Relationship Id="rId43" Type="http://schemas.openxmlformats.org/officeDocument/2006/relationships/slide" Target="slides/slide17.xml"/><Relationship Id="rId48" Type="http://schemas.openxmlformats.org/officeDocument/2006/relationships/slide" Target="slides/slide22.xml"/><Relationship Id="rId64" Type="http://schemas.openxmlformats.org/officeDocument/2006/relationships/slide" Target="slides/slide38.xml"/><Relationship Id="rId69" Type="http://schemas.openxmlformats.org/officeDocument/2006/relationships/slide" Target="slides/slide43.xml"/><Relationship Id="rId113" Type="http://schemas.openxmlformats.org/officeDocument/2006/relationships/notesMaster" Target="notesMasters/notesMaster1.xml"/><Relationship Id="rId118" Type="http://schemas.openxmlformats.org/officeDocument/2006/relationships/font" Target="fonts/font5.fntdata"/><Relationship Id="rId134" Type="http://schemas.openxmlformats.org/officeDocument/2006/relationships/tableStyles" Target="tableStyles.xml"/><Relationship Id="rId80" Type="http://schemas.openxmlformats.org/officeDocument/2006/relationships/slide" Target="slides/slide54.xml"/><Relationship Id="rId85" Type="http://schemas.openxmlformats.org/officeDocument/2006/relationships/slide" Target="slides/slide59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7.xml"/><Relationship Id="rId38" Type="http://schemas.openxmlformats.org/officeDocument/2006/relationships/slide" Target="slides/slide12.xml"/><Relationship Id="rId59" Type="http://schemas.openxmlformats.org/officeDocument/2006/relationships/slide" Target="slides/slide33.xml"/><Relationship Id="rId103" Type="http://schemas.openxmlformats.org/officeDocument/2006/relationships/slide" Target="slides/slide77.xml"/><Relationship Id="rId108" Type="http://schemas.openxmlformats.org/officeDocument/2006/relationships/slide" Target="slides/slide82.xml"/><Relationship Id="rId124" Type="http://schemas.openxmlformats.org/officeDocument/2006/relationships/font" Target="fonts/font11.fntdata"/><Relationship Id="rId129" Type="http://schemas.openxmlformats.org/officeDocument/2006/relationships/font" Target="fonts/font16.fntdata"/><Relationship Id="rId54" Type="http://schemas.openxmlformats.org/officeDocument/2006/relationships/slide" Target="slides/slide28.xml"/><Relationship Id="rId70" Type="http://schemas.openxmlformats.org/officeDocument/2006/relationships/slide" Target="slides/slide44.xml"/><Relationship Id="rId75" Type="http://schemas.openxmlformats.org/officeDocument/2006/relationships/slide" Target="slides/slide49.xml"/><Relationship Id="rId91" Type="http://schemas.openxmlformats.org/officeDocument/2006/relationships/slide" Target="slides/slide65.xml"/><Relationship Id="rId96" Type="http://schemas.openxmlformats.org/officeDocument/2006/relationships/slide" Target="slides/slide7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2.xml"/><Relationship Id="rId49" Type="http://schemas.openxmlformats.org/officeDocument/2006/relationships/slide" Target="slides/slide23.xml"/><Relationship Id="rId114" Type="http://schemas.openxmlformats.org/officeDocument/2006/relationships/font" Target="fonts/font1.fntdata"/><Relationship Id="rId119" Type="http://schemas.openxmlformats.org/officeDocument/2006/relationships/font" Target="fonts/font6.fntdata"/><Relationship Id="rId44" Type="http://schemas.openxmlformats.org/officeDocument/2006/relationships/slide" Target="slides/slide18.xml"/><Relationship Id="rId60" Type="http://schemas.openxmlformats.org/officeDocument/2006/relationships/slide" Target="slides/slide34.xml"/><Relationship Id="rId65" Type="http://schemas.openxmlformats.org/officeDocument/2006/relationships/slide" Target="slides/slide39.xml"/><Relationship Id="rId81" Type="http://schemas.openxmlformats.org/officeDocument/2006/relationships/slide" Target="slides/slide55.xml"/><Relationship Id="rId86" Type="http://schemas.openxmlformats.org/officeDocument/2006/relationships/slide" Target="slides/slide60.xml"/><Relationship Id="rId130" Type="http://schemas.openxmlformats.org/officeDocument/2006/relationships/font" Target="fonts/font17.fntdata"/><Relationship Id="rId135" Type="http://schemas.microsoft.com/office/2015/10/relationships/revisionInfo" Target="revisionInfo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3.xml"/><Relationship Id="rId109" Type="http://schemas.openxmlformats.org/officeDocument/2006/relationships/slide" Target="slides/slide83.xml"/><Relationship Id="rId34" Type="http://schemas.openxmlformats.org/officeDocument/2006/relationships/slide" Target="slides/slide8.xml"/><Relationship Id="rId50" Type="http://schemas.openxmlformats.org/officeDocument/2006/relationships/slide" Target="slides/slide24.xml"/><Relationship Id="rId55" Type="http://schemas.openxmlformats.org/officeDocument/2006/relationships/slide" Target="slides/slide29.xml"/><Relationship Id="rId76" Type="http://schemas.openxmlformats.org/officeDocument/2006/relationships/slide" Target="slides/slide50.xml"/><Relationship Id="rId97" Type="http://schemas.openxmlformats.org/officeDocument/2006/relationships/slide" Target="slides/slide71.xml"/><Relationship Id="rId104" Type="http://schemas.openxmlformats.org/officeDocument/2006/relationships/slide" Target="slides/slide78.xml"/><Relationship Id="rId120" Type="http://schemas.openxmlformats.org/officeDocument/2006/relationships/font" Target="fonts/font7.fntdata"/><Relationship Id="rId125" Type="http://schemas.openxmlformats.org/officeDocument/2006/relationships/font" Target="fonts/font12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5.xml"/><Relationship Id="rId92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3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4.xml"/><Relationship Id="rId45" Type="http://schemas.openxmlformats.org/officeDocument/2006/relationships/slide" Target="slides/slide19.xml"/><Relationship Id="rId66" Type="http://schemas.openxmlformats.org/officeDocument/2006/relationships/slide" Target="slides/slide40.xml"/><Relationship Id="rId87" Type="http://schemas.openxmlformats.org/officeDocument/2006/relationships/slide" Target="slides/slide61.xml"/><Relationship Id="rId110" Type="http://schemas.openxmlformats.org/officeDocument/2006/relationships/slide" Target="slides/slide84.xml"/><Relationship Id="rId115" Type="http://schemas.openxmlformats.org/officeDocument/2006/relationships/font" Target="fonts/font2.fntdata"/><Relationship Id="rId131" Type="http://schemas.openxmlformats.org/officeDocument/2006/relationships/presProps" Target="presProps.xml"/><Relationship Id="rId61" Type="http://schemas.openxmlformats.org/officeDocument/2006/relationships/slide" Target="slides/slide35.xml"/><Relationship Id="rId82" Type="http://schemas.openxmlformats.org/officeDocument/2006/relationships/slide" Target="slides/slide56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4.xml"/><Relationship Id="rId35" Type="http://schemas.openxmlformats.org/officeDocument/2006/relationships/slide" Target="slides/slide9.xml"/><Relationship Id="rId56" Type="http://schemas.openxmlformats.org/officeDocument/2006/relationships/slide" Target="slides/slide30.xml"/><Relationship Id="rId77" Type="http://schemas.openxmlformats.org/officeDocument/2006/relationships/slide" Target="slides/slide51.xml"/><Relationship Id="rId100" Type="http://schemas.openxmlformats.org/officeDocument/2006/relationships/slide" Target="slides/slide74.xml"/><Relationship Id="rId105" Type="http://schemas.openxmlformats.org/officeDocument/2006/relationships/slide" Target="slides/slide79.xml"/><Relationship Id="rId126" Type="http://schemas.openxmlformats.org/officeDocument/2006/relationships/font" Target="fonts/font1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5.xml"/><Relationship Id="rId72" Type="http://schemas.openxmlformats.org/officeDocument/2006/relationships/slide" Target="slides/slide46.xml"/><Relationship Id="rId93" Type="http://schemas.openxmlformats.org/officeDocument/2006/relationships/slide" Target="slides/slide67.xml"/><Relationship Id="rId98" Type="http://schemas.openxmlformats.org/officeDocument/2006/relationships/slide" Target="slides/slide72.xml"/><Relationship Id="rId121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20.xml"/><Relationship Id="rId67" Type="http://schemas.openxmlformats.org/officeDocument/2006/relationships/slide" Target="slides/slide41.xml"/><Relationship Id="rId116" Type="http://schemas.openxmlformats.org/officeDocument/2006/relationships/font" Target="fonts/font3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5.xml"/><Relationship Id="rId62" Type="http://schemas.openxmlformats.org/officeDocument/2006/relationships/slide" Target="slides/slide36.xml"/><Relationship Id="rId83" Type="http://schemas.openxmlformats.org/officeDocument/2006/relationships/slide" Target="slides/slide57.xml"/><Relationship Id="rId88" Type="http://schemas.openxmlformats.org/officeDocument/2006/relationships/slide" Target="slides/slide62.xml"/><Relationship Id="rId111" Type="http://schemas.openxmlformats.org/officeDocument/2006/relationships/slide" Target="slides/slide85.xml"/><Relationship Id="rId132" Type="http://schemas.openxmlformats.org/officeDocument/2006/relationships/viewProps" Target="viewProps.xml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0.xml"/><Relationship Id="rId57" Type="http://schemas.openxmlformats.org/officeDocument/2006/relationships/slide" Target="slides/slide31.xml"/><Relationship Id="rId106" Type="http://schemas.openxmlformats.org/officeDocument/2006/relationships/slide" Target="slides/slide80.xml"/><Relationship Id="rId127" Type="http://schemas.openxmlformats.org/officeDocument/2006/relationships/font" Target="fonts/font14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5.xml"/><Relationship Id="rId52" Type="http://schemas.openxmlformats.org/officeDocument/2006/relationships/slide" Target="slides/slide26.xml"/><Relationship Id="rId73" Type="http://schemas.openxmlformats.org/officeDocument/2006/relationships/slide" Target="slides/slide47.xml"/><Relationship Id="rId78" Type="http://schemas.openxmlformats.org/officeDocument/2006/relationships/slide" Target="slides/slide52.xml"/><Relationship Id="rId94" Type="http://schemas.openxmlformats.org/officeDocument/2006/relationships/slide" Target="slides/slide68.xml"/><Relationship Id="rId99" Type="http://schemas.openxmlformats.org/officeDocument/2006/relationships/slide" Target="slides/slide73.xml"/><Relationship Id="rId101" Type="http://schemas.openxmlformats.org/officeDocument/2006/relationships/slide" Target="slides/slide75.xml"/><Relationship Id="rId122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" Target="slides/slide21.xml"/><Relationship Id="rId68" Type="http://schemas.openxmlformats.org/officeDocument/2006/relationships/slide" Target="slides/slide42.xml"/><Relationship Id="rId89" Type="http://schemas.openxmlformats.org/officeDocument/2006/relationships/slide" Target="slides/slide63.xml"/><Relationship Id="rId112" Type="http://schemas.openxmlformats.org/officeDocument/2006/relationships/slide" Target="slides/slide86.xml"/><Relationship Id="rId13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7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svg"/><Relationship Id="rId5" Type="http://schemas.openxmlformats.org/officeDocument/2006/relationships/image" Target="../media/image5.jpeg"/><Relationship Id="rId4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pn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2.png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microsoft.com/office/2007/relationships/hdphoto" Target="../media/hdphoto3.wdp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0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7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2.png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2.png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7.png"/><Relationship Id="rId5" Type="http://schemas.openxmlformats.org/officeDocument/2006/relationships/image" Target="../media/image22.png"/><Relationship Id="rId4" Type="http://schemas.openxmlformats.org/officeDocument/2006/relationships/image" Target="../media/image15.png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1.xml"/><Relationship Id="rId4" Type="http://schemas.microsoft.com/office/2007/relationships/hdphoto" Target="../media/hdphoto4.wdp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5.wdp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25.png"/><Relationship Id="rId5" Type="http://schemas.microsoft.com/office/2007/relationships/hdphoto" Target="../media/hdphoto4.wdp"/><Relationship Id="rId4" Type="http://schemas.openxmlformats.org/officeDocument/2006/relationships/image" Target="../media/image23.png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2.png"/></Relationships>
</file>

<file path=ppt/slideLayouts/_rels/slideLayout2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microsoft.com/office/2007/relationships/hdphoto" Target="../media/hdphoto3.wdp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5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5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5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5.xml"/><Relationship Id="rId5" Type="http://schemas.microsoft.com/office/2007/relationships/hdphoto" Target="../media/hdphoto6.wdp"/><Relationship Id="rId4" Type="http://schemas.openxmlformats.org/officeDocument/2006/relationships/image" Target="../media/image31.png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2.png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2.png"/></Relationships>
</file>

<file path=ppt/slideLayouts/_rels/slideLayout3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hdphoto" Target="../media/hdphoto1.wdp"/><Relationship Id="rId7" Type="http://schemas.openxmlformats.org/officeDocument/2006/relationships/image" Target="../media/image3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7.wdp"/><Relationship Id="rId5" Type="http://schemas.openxmlformats.org/officeDocument/2006/relationships/image" Target="../media/image32.png"/><Relationship Id="rId4" Type="http://schemas.openxmlformats.org/officeDocument/2006/relationships/image" Target="../media/image14.png"/><Relationship Id="rId9" Type="http://schemas.microsoft.com/office/2007/relationships/hdphoto" Target="../media/hdphoto8.wdp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2.png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9.xml"/></Relationships>
</file>

<file path=ppt/slideLayouts/_rels/slideLayout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0.xml"/><Relationship Id="rId4" Type="http://schemas.microsoft.com/office/2007/relationships/hdphoto" Target="../media/hdphoto9.wdp"/></Relationships>
</file>

<file path=ppt/slideLayouts/_rels/slideLayout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12.png"/></Relationships>
</file>

<file path=ppt/slideLayouts/_rels/slideLayout3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2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microsoft.com/office/2007/relationships/hdphoto" Target="../media/hdphoto3.wdp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3.xml"/></Relationships>
</file>

<file path=ppt/slideLayouts/_rels/slideLayout3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3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3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12.png"/></Relationships>
</file>

<file path=ppt/slideLayouts/_rels/slideLayout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4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5.xml"/></Relationships>
</file>

<file path=ppt/slideLayouts/_rels/slideLayout4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5.xml"/></Relationships>
</file>

<file path=ppt/slideLayouts/_rels/slideLayout4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5.xml"/></Relationships>
</file>

<file path=ppt/slideLayouts/_rels/slideLayout4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5.xml"/></Relationships>
</file>

<file path=ppt/slideLayouts/_rels/slideLayout4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5.xml"/></Relationships>
</file>

<file path=ppt/slideLayouts/_rels/slideLayout4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5.xml"/></Relationships>
</file>

<file path=ppt/slideLayouts/_rels/slideLayout4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5.xml"/></Relationships>
</file>

<file path=ppt/slideLayouts/_rels/slideLayout4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5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26.xml"/></Relationships>
</file>

<file path=ppt/slideLayouts/_rels/slideLayout4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26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720180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785002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217841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151401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59711065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69033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4623316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83579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520015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2938930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10706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925111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71827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67719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17136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323725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25202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853454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90343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52391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01363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0580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19937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38290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5431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3665135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43643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4292379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365893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54956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9382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203156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19762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04833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04394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14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0847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16262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292680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6118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5899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653108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8645651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638177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4322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0488995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78580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47380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187232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1922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5826961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7313323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933757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613568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27205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442325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760961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7928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751184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401806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394528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81995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719052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106481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145129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5574202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72813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0130177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300791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24511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64863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9498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258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31058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6056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853531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199574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76920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4148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69796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48335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07396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27305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00656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59826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18106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850198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567457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43786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356066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241720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672263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65782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06854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6134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40464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07250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267399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2691010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010254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4486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19337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2129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6599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619130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020596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50180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512862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14299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03309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848647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33388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452264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7468906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0680734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0046724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28584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191059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875845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4139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565403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41902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45924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22051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52381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450835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615578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180861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26976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659680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158196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502957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586703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171722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70312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127058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54045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60873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554095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069285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153833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738888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312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144881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810373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66284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029686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100849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98694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79163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27688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318351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9763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282782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02838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006851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898161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75986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450274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384212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97384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904729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347567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158878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56266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265672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107447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001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0184444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264895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754567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739857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9498484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1067043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4235039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65336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3706173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0392918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634748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566415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598752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85709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115843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276901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164277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15587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88165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292418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30615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094322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4931701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6310797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64870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60484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54292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3770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76124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40367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518893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157391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4283681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3075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6149929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534876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33909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34555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5756518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695938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04428356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6170611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88795804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768407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5246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232969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09897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900841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072550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38931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21223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594522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56963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759144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4017323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304139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536565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77115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880057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5031641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5097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322941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85889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03122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6247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31929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206850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324457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05316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774649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14145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9592194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34952517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24371846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445590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129552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093955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784791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194968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538564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645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979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5118603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261850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9019806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7531882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2630127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707748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1441837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025327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921322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92114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6361927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145528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662410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5325664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727359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305716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5680230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627441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990649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433090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5637582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3576337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4155716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097340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1866319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1000281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337731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035336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44425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022606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41333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1200842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680642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6592098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4479895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865294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602954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771852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2996039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297290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373893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279501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6023483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859017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21764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790282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54184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22236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538426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123061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082708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198078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736765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9424891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1200425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351772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7051178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190343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78967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132367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456996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57707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400406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0785321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2285285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8886423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3564152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4055224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492418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2908146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4430653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239463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344440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1067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2409891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3353413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745946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89" y="11617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9972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6475960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104731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946191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19995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9285981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6314533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906359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8944606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3422013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9464397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2373219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9294839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0653268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8387055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1687803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409222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040504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843981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8768183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4166902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3519616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2275895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8717395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8080519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5979174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235511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726675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493286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52448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3616946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1253975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5533492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7019747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078090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1218091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201874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2954060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707305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530929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144961"/>
      </p:ext>
    </p:extLst>
  </p:cSld>
  <p:clrMapOvr>
    <a:masterClrMapping/>
  </p:clrMapOvr>
  <p:transition spd="slow">
    <p:fad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9326202"/>
      </p:ext>
    </p:extLst>
  </p:cSld>
  <p:clrMapOvr>
    <a:masterClrMapping/>
  </p:clrMapOvr>
  <p:transition spd="slow">
    <p:fad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28989978"/>
      </p:ext>
    </p:extLst>
  </p:cSld>
  <p:clrMapOvr>
    <a:masterClrMapping/>
  </p:clrMapOvr>
  <p:transition spd="slow">
    <p:fade/>
  </p:transition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74039107"/>
      </p:ext>
    </p:extLst>
  </p:cSld>
  <p:clrMapOvr>
    <a:masterClrMapping/>
  </p:clrMapOvr>
  <p:transition spd="slow">
    <p:fade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94320208"/>
      </p:ext>
    </p:extLst>
  </p:cSld>
  <p:clrMapOvr>
    <a:masterClrMapping/>
  </p:clrMapOvr>
  <p:transition spd="slow">
    <p:fade/>
  </p:transition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354234"/>
      </p:ext>
    </p:extLst>
  </p:cSld>
  <p:clrMapOvr>
    <a:masterClrMapping/>
  </p:clrMapOvr>
  <p:transition spd="slow">
    <p:fade/>
  </p:transition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137164"/>
      </p:ext>
    </p:extLst>
  </p:cSld>
  <p:clrMapOvr>
    <a:masterClrMapping/>
  </p:clrMapOvr>
  <p:transition spd="slow">
    <p:fade/>
  </p:transition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9595788"/>
      </p:ext>
    </p:extLst>
  </p:cSld>
  <p:clrMapOvr>
    <a:masterClrMapping/>
  </p:clrMapOvr>
  <p:transition spd="slow">
    <p:fade/>
  </p:transition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37934"/>
      </p:ext>
    </p:extLst>
  </p:cSld>
  <p:clrMapOvr>
    <a:masterClrMapping/>
  </p:clrMapOvr>
  <p:transition spd="slow">
    <p:fade/>
  </p:transition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8214972"/>
      </p:ext>
    </p:extLst>
  </p:cSld>
  <p:clrMapOvr>
    <a:masterClrMapping/>
  </p:clrMapOvr>
  <p:transition spd="slow">
    <p:fade/>
  </p:transition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8876680"/>
      </p:ext>
    </p:extLst>
  </p:cSld>
  <p:clrMapOvr>
    <a:masterClrMapping/>
  </p:clrMapOvr>
  <p:transition spd="slow">
    <p:fade/>
  </p:transition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446167"/>
      </p:ext>
    </p:extLst>
  </p:cSld>
  <p:clrMapOvr>
    <a:masterClrMapping/>
  </p:clrMapOvr>
  <p:transition spd="slow">
    <p:fade/>
  </p:transition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881094"/>
      </p:ext>
    </p:extLst>
  </p:cSld>
  <p:clrMapOvr>
    <a:masterClrMapping/>
  </p:clrMapOvr>
  <p:transition spd="slow">
    <p:fade/>
  </p:transition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584018"/>
      </p:ext>
    </p:extLst>
  </p:cSld>
  <p:clrMapOvr>
    <a:masterClrMapping/>
  </p:clrMapOvr>
  <p:transition spd="slow">
    <p:fade/>
  </p:transition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2165972"/>
      </p:ext>
    </p:extLst>
  </p:cSld>
  <p:clrMapOvr>
    <a:masterClrMapping/>
  </p:clrMapOvr>
  <p:transition spd="slow">
    <p:fade/>
  </p:transition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551985"/>
      </p:ext>
    </p:extLst>
  </p:cSld>
  <p:clrMapOvr>
    <a:masterClrMapping/>
  </p:clrMapOvr>
  <p:transition spd="slow">
    <p:fade/>
  </p:transition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3829807"/>
      </p:ext>
    </p:extLst>
  </p:cSld>
  <p:clrMapOvr>
    <a:masterClrMapping/>
  </p:clrMapOvr>
  <p:transition spd="slow">
    <p:fade/>
  </p:transition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734345"/>
      </p:ext>
    </p:extLst>
  </p:cSld>
  <p:clrMapOvr>
    <a:masterClrMapping/>
  </p:clrMapOvr>
  <p:transition spd="slow">
    <p:fade/>
  </p:transition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5021493"/>
      </p:ext>
    </p:extLst>
  </p:cSld>
  <p:clrMapOvr>
    <a:masterClrMapping/>
  </p:clrMapOvr>
  <p:transition spd="slow">
    <p:fade/>
  </p:transition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850164"/>
      </p:ext>
    </p:extLst>
  </p:cSld>
  <p:clrMapOvr>
    <a:masterClrMapping/>
  </p:clrMapOvr>
  <p:transition spd="slow">
    <p:fade/>
  </p:transition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8477679"/>
      </p:ext>
    </p:extLst>
  </p:cSld>
  <p:clrMapOvr>
    <a:masterClrMapping/>
  </p:clrMapOvr>
  <p:transition spd="slow">
    <p:fade/>
  </p:transition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6847417"/>
      </p:ext>
    </p:extLst>
  </p:cSld>
  <p:clrMapOvr>
    <a:masterClrMapping/>
  </p:clrMapOvr>
  <p:transition spd="slow">
    <p:fade/>
  </p:transition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371509"/>
      </p:ext>
    </p:extLst>
  </p:cSld>
  <p:clrMapOvr>
    <a:masterClrMapping/>
  </p:clrMapOvr>
  <p:transition spd="slow">
    <p:fade/>
  </p:transition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306139"/>
      </p:ext>
    </p:extLst>
  </p:cSld>
  <p:clrMapOvr>
    <a:masterClrMapping/>
  </p:clrMapOvr>
  <p:transition spd="slow">
    <p:fade/>
  </p:transition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6729407"/>
      </p:ext>
    </p:extLst>
  </p:cSld>
  <p:clrMapOvr>
    <a:masterClrMapping/>
  </p:clrMapOvr>
  <p:transition spd="slow">
    <p:fade/>
  </p:transition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4209241"/>
      </p:ext>
    </p:extLst>
  </p:cSld>
  <p:clrMapOvr>
    <a:masterClrMapping/>
  </p:clrMapOvr>
  <p:transition spd="slow">
    <p:fade/>
  </p:transition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356851"/>
      </p:ext>
    </p:extLst>
  </p:cSld>
  <p:clrMapOvr>
    <a:masterClrMapping/>
  </p:clrMapOvr>
  <p:transition spd="slow">
    <p:fade/>
  </p:transition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6999682"/>
      </p:ext>
    </p:extLst>
  </p:cSld>
  <p:clrMapOvr>
    <a:masterClrMapping/>
  </p:clrMapOvr>
  <p:transition spd="slow">
    <p:fade/>
  </p:transition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5941686"/>
      </p:ext>
    </p:extLst>
  </p:cSld>
  <p:clrMapOvr>
    <a:masterClrMapping/>
  </p:clrMapOvr>
  <p:transition spd="slow">
    <p:fade/>
  </p:transition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2825843"/>
      </p:ext>
    </p:extLst>
  </p:cSld>
  <p:clrMapOvr>
    <a:masterClrMapping/>
  </p:clrMapOvr>
  <p:transition spd="slow">
    <p:fade/>
  </p:transition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5797336"/>
      </p:ext>
    </p:extLst>
  </p:cSld>
  <p:clrMapOvr>
    <a:masterClrMapping/>
  </p:clrMapOvr>
  <p:transition spd="slow">
    <p:fade/>
  </p:transition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324395"/>
      </p:ext>
    </p:extLst>
  </p:cSld>
  <p:clrMapOvr>
    <a:masterClrMapping/>
  </p:clrMapOvr>
  <p:transition spd="slow">
    <p:fade/>
  </p:transition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3242816"/>
      </p:ext>
    </p:extLst>
  </p:cSld>
  <p:clrMapOvr>
    <a:masterClrMapping/>
  </p:clrMapOvr>
  <p:transition spd="slow">
    <p:fade/>
  </p:transition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003858"/>
      </p:ext>
    </p:extLst>
  </p:cSld>
  <p:clrMapOvr>
    <a:masterClrMapping/>
  </p:clrMapOvr>
  <p:transition spd="slow">
    <p:fade/>
  </p:transition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8712497"/>
      </p:ext>
    </p:extLst>
  </p:cSld>
  <p:clrMapOvr>
    <a:masterClrMapping/>
  </p:clrMapOvr>
  <p:transition spd="slow">
    <p:fade/>
  </p:transition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616257"/>
      </p:ext>
    </p:extLst>
  </p:cSld>
  <p:clrMapOvr>
    <a:masterClrMapping/>
  </p:clrMapOvr>
  <p:transition spd="slow">
    <p:fade/>
  </p:transition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2137649"/>
      </p:ext>
    </p:extLst>
  </p:cSld>
  <p:clrMapOvr>
    <a:masterClrMapping/>
  </p:clrMapOvr>
  <p:transition spd="slow">
    <p:fade/>
  </p:transition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9479888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6628024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1761987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8359962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7753126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375494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8315197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8229193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1233311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5360839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2219692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6465956"/>
      </p:ext>
    </p:extLst>
  </p:cSld>
  <p:clrMapOvr>
    <a:masterClrMapping/>
  </p:clrMapOvr>
  <p:transition spd="slow">
    <p:fade/>
  </p:transition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0600024"/>
      </p:ext>
    </p:extLst>
  </p:cSld>
  <p:clrMapOvr>
    <a:masterClrMapping/>
  </p:clrMapOvr>
  <p:transition spd="slow">
    <p:fade/>
  </p:transition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5432131"/>
      </p:ext>
    </p:extLst>
  </p:cSld>
  <p:clrMapOvr>
    <a:masterClrMapping/>
  </p:clrMapOvr>
  <p:transition spd="slow">
    <p:fade/>
  </p:transition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458606"/>
      </p:ext>
    </p:extLst>
  </p:cSld>
  <p:clrMapOvr>
    <a:masterClrMapping/>
  </p:clrMapOvr>
  <p:transition spd="slow">
    <p:fade/>
  </p:transition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285538"/>
      </p:ext>
    </p:extLst>
  </p:cSld>
  <p:clrMapOvr>
    <a:masterClrMapping/>
  </p:clrMapOvr>
  <p:transition spd="slow">
    <p:fade/>
  </p:transition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2228933"/>
      </p:ext>
    </p:extLst>
  </p:cSld>
  <p:clrMapOvr>
    <a:masterClrMapping/>
  </p:clrMapOvr>
  <p:transition spd="slow">
    <p:fade/>
  </p:transition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3555629"/>
      </p:ext>
    </p:extLst>
  </p:cSld>
  <p:clrMapOvr>
    <a:masterClrMapping/>
  </p:clrMapOvr>
  <p:transition spd="slow">
    <p:fade/>
  </p:transition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4547865"/>
      </p:ext>
    </p:extLst>
  </p:cSld>
  <p:clrMapOvr>
    <a:masterClrMapping/>
  </p:clrMapOvr>
  <p:transition spd="slow">
    <p:fade/>
  </p:transition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291228"/>
      </p:ext>
    </p:extLst>
  </p:cSld>
  <p:clrMapOvr>
    <a:masterClrMapping/>
  </p:clrMapOvr>
  <p:transition spd="slow">
    <p:fade/>
  </p:transition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0043981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9580468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6412033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1020000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9566277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7700281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5837508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0659114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6644016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6097575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1040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02735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006018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10553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72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11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1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26.xml"/><Relationship Id="rId21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17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25.xml"/><Relationship Id="rId16" Type="http://schemas.openxmlformats.org/officeDocument/2006/relationships/slideLayout" Target="../slideLayouts/slideLayout139.xml"/><Relationship Id="rId20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24" Type="http://schemas.openxmlformats.org/officeDocument/2006/relationships/image" Target="../media/image19.jpg"/><Relationship Id="rId5" Type="http://schemas.openxmlformats.org/officeDocument/2006/relationships/slideLayout" Target="../slideLayouts/slideLayout128.xml"/><Relationship Id="rId15" Type="http://schemas.openxmlformats.org/officeDocument/2006/relationships/slideLayout" Target="../slideLayouts/slideLayout138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33.xml"/><Relationship Id="rId19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Relationship Id="rId22" Type="http://schemas.openxmlformats.org/officeDocument/2006/relationships/slideLayout" Target="../slideLayouts/slideLayout14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48.xml"/><Relationship Id="rId21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20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24" Type="http://schemas.openxmlformats.org/officeDocument/2006/relationships/image" Target="../media/image19.jpg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5.xml"/><Relationship Id="rId19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Relationship Id="rId22" Type="http://schemas.openxmlformats.org/officeDocument/2006/relationships/slideLayout" Target="../slideLayouts/slideLayout16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69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5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slideLayout" Target="../slideLayouts/slideLayout1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3" Type="http://schemas.openxmlformats.org/officeDocument/2006/relationships/slideLayout" Target="../slideLayouts/slideLayout185.xml"/><Relationship Id="rId21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6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09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Relationship Id="rId14" Type="http://schemas.openxmlformats.org/officeDocument/2006/relationships/slideLayout" Target="../slideLayouts/slideLayout21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221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10" Type="http://schemas.openxmlformats.org/officeDocument/2006/relationships/slideLayout" Target="../slideLayouts/slideLayout228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3.xml"/><Relationship Id="rId13" Type="http://schemas.openxmlformats.org/officeDocument/2006/relationships/slideLayout" Target="../slideLayouts/slideLayout248.xml"/><Relationship Id="rId3" Type="http://schemas.openxmlformats.org/officeDocument/2006/relationships/slideLayout" Target="../slideLayouts/slideLayout238.xml"/><Relationship Id="rId7" Type="http://schemas.openxmlformats.org/officeDocument/2006/relationships/slideLayout" Target="../slideLayouts/slideLayout242.xml"/><Relationship Id="rId12" Type="http://schemas.openxmlformats.org/officeDocument/2006/relationships/slideLayout" Target="../slideLayouts/slideLayout247.xml"/><Relationship Id="rId17" Type="http://schemas.openxmlformats.org/officeDocument/2006/relationships/image" Target="../media/image28.jpeg"/><Relationship Id="rId2" Type="http://schemas.openxmlformats.org/officeDocument/2006/relationships/slideLayout" Target="../slideLayouts/slideLayout237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6.xml"/><Relationship Id="rId5" Type="http://schemas.openxmlformats.org/officeDocument/2006/relationships/slideLayout" Target="../slideLayouts/slideLayout240.xml"/><Relationship Id="rId15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45.xml"/><Relationship Id="rId4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4.xml"/><Relationship Id="rId14" Type="http://schemas.openxmlformats.org/officeDocument/2006/relationships/slideLayout" Target="../slideLayouts/slideLayout24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53.xml"/><Relationship Id="rId7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51.xml"/><Relationship Id="rId6" Type="http://schemas.openxmlformats.org/officeDocument/2006/relationships/slideLayout" Target="../slideLayouts/slideLayout256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255.xml"/><Relationship Id="rId10" Type="http://schemas.openxmlformats.org/officeDocument/2006/relationships/slideLayout" Target="../slideLayouts/slideLayout260.xml"/><Relationship Id="rId4" Type="http://schemas.openxmlformats.org/officeDocument/2006/relationships/slideLayout" Target="../slideLayouts/slideLayout254.xml"/><Relationship Id="rId9" Type="http://schemas.openxmlformats.org/officeDocument/2006/relationships/slideLayout" Target="../slideLayouts/slideLayout25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8.xml"/><Relationship Id="rId13" Type="http://schemas.openxmlformats.org/officeDocument/2006/relationships/slideLayout" Target="../slideLayouts/slideLayout273.xml"/><Relationship Id="rId18" Type="http://schemas.openxmlformats.org/officeDocument/2006/relationships/slideLayout" Target="../slideLayouts/slideLayout278.xml"/><Relationship Id="rId3" Type="http://schemas.openxmlformats.org/officeDocument/2006/relationships/slideLayout" Target="../slideLayouts/slideLayout263.xml"/><Relationship Id="rId21" Type="http://schemas.openxmlformats.org/officeDocument/2006/relationships/slideLayout" Target="../slideLayouts/slideLayout281.xml"/><Relationship Id="rId7" Type="http://schemas.openxmlformats.org/officeDocument/2006/relationships/slideLayout" Target="../slideLayouts/slideLayout267.xml"/><Relationship Id="rId12" Type="http://schemas.openxmlformats.org/officeDocument/2006/relationships/slideLayout" Target="../slideLayouts/slideLayout272.xml"/><Relationship Id="rId17" Type="http://schemas.openxmlformats.org/officeDocument/2006/relationships/slideLayout" Target="../slideLayouts/slideLayout277.xml"/><Relationship Id="rId2" Type="http://schemas.openxmlformats.org/officeDocument/2006/relationships/slideLayout" Target="../slideLayouts/slideLayout262.xml"/><Relationship Id="rId16" Type="http://schemas.openxmlformats.org/officeDocument/2006/relationships/slideLayout" Target="../slideLayouts/slideLayout276.xml"/><Relationship Id="rId20" Type="http://schemas.openxmlformats.org/officeDocument/2006/relationships/slideLayout" Target="../slideLayouts/slideLayout280.xml"/><Relationship Id="rId1" Type="http://schemas.openxmlformats.org/officeDocument/2006/relationships/slideLayout" Target="../slideLayouts/slideLayout261.xml"/><Relationship Id="rId6" Type="http://schemas.openxmlformats.org/officeDocument/2006/relationships/slideLayout" Target="../slideLayouts/slideLayout266.xml"/><Relationship Id="rId11" Type="http://schemas.openxmlformats.org/officeDocument/2006/relationships/slideLayout" Target="../slideLayouts/slideLayout271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65.xml"/><Relationship Id="rId15" Type="http://schemas.openxmlformats.org/officeDocument/2006/relationships/slideLayout" Target="../slideLayouts/slideLayout275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70.xml"/><Relationship Id="rId19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64.xml"/><Relationship Id="rId9" Type="http://schemas.openxmlformats.org/officeDocument/2006/relationships/slideLayout" Target="../slideLayouts/slideLayout269.xml"/><Relationship Id="rId14" Type="http://schemas.openxmlformats.org/officeDocument/2006/relationships/slideLayout" Target="../slideLayouts/slideLayout274.xml"/><Relationship Id="rId22" Type="http://schemas.openxmlformats.org/officeDocument/2006/relationships/slideLayout" Target="../slideLayouts/slideLayout282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0.xml"/><Relationship Id="rId13" Type="http://schemas.openxmlformats.org/officeDocument/2006/relationships/slideLayout" Target="../slideLayouts/slideLayout295.xml"/><Relationship Id="rId18" Type="http://schemas.openxmlformats.org/officeDocument/2006/relationships/slideLayout" Target="../slideLayouts/slideLayout300.xml"/><Relationship Id="rId3" Type="http://schemas.openxmlformats.org/officeDocument/2006/relationships/slideLayout" Target="../slideLayouts/slideLayout285.xml"/><Relationship Id="rId21" Type="http://schemas.openxmlformats.org/officeDocument/2006/relationships/slideLayout" Target="../slideLayouts/slideLayout303.xml"/><Relationship Id="rId7" Type="http://schemas.openxmlformats.org/officeDocument/2006/relationships/slideLayout" Target="../slideLayouts/slideLayout289.xml"/><Relationship Id="rId12" Type="http://schemas.openxmlformats.org/officeDocument/2006/relationships/slideLayout" Target="../slideLayouts/slideLayout294.xml"/><Relationship Id="rId17" Type="http://schemas.openxmlformats.org/officeDocument/2006/relationships/slideLayout" Target="../slideLayouts/slideLayout299.xml"/><Relationship Id="rId2" Type="http://schemas.openxmlformats.org/officeDocument/2006/relationships/slideLayout" Target="../slideLayouts/slideLayout284.xml"/><Relationship Id="rId16" Type="http://schemas.openxmlformats.org/officeDocument/2006/relationships/slideLayout" Target="../slideLayouts/slideLayout298.xml"/><Relationship Id="rId20" Type="http://schemas.openxmlformats.org/officeDocument/2006/relationships/slideLayout" Target="../slideLayouts/slideLayout302.xml"/><Relationship Id="rId1" Type="http://schemas.openxmlformats.org/officeDocument/2006/relationships/slideLayout" Target="../slideLayouts/slideLayout283.xml"/><Relationship Id="rId6" Type="http://schemas.openxmlformats.org/officeDocument/2006/relationships/slideLayout" Target="../slideLayouts/slideLayout288.xml"/><Relationship Id="rId11" Type="http://schemas.openxmlformats.org/officeDocument/2006/relationships/slideLayout" Target="../slideLayouts/slideLayout293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87.xml"/><Relationship Id="rId15" Type="http://schemas.openxmlformats.org/officeDocument/2006/relationships/slideLayout" Target="../slideLayouts/slideLayout297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292.xml"/><Relationship Id="rId19" Type="http://schemas.openxmlformats.org/officeDocument/2006/relationships/slideLayout" Target="../slideLayouts/slideLayout301.xml"/><Relationship Id="rId4" Type="http://schemas.openxmlformats.org/officeDocument/2006/relationships/slideLayout" Target="../slideLayouts/slideLayout286.xml"/><Relationship Id="rId9" Type="http://schemas.openxmlformats.org/officeDocument/2006/relationships/slideLayout" Target="../slideLayouts/slideLayout291.xml"/><Relationship Id="rId14" Type="http://schemas.openxmlformats.org/officeDocument/2006/relationships/slideLayout" Target="../slideLayouts/slideLayout296.xml"/><Relationship Id="rId22" Type="http://schemas.openxmlformats.org/officeDocument/2006/relationships/slideLayout" Target="../slideLayouts/slideLayout304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2.xml"/><Relationship Id="rId13" Type="http://schemas.openxmlformats.org/officeDocument/2006/relationships/slideLayout" Target="../slideLayouts/slideLayout317.xml"/><Relationship Id="rId18" Type="http://schemas.openxmlformats.org/officeDocument/2006/relationships/slideLayout" Target="../slideLayouts/slideLayout322.xml"/><Relationship Id="rId26" Type="http://schemas.openxmlformats.org/officeDocument/2006/relationships/theme" Target="../theme/theme19.xml"/><Relationship Id="rId3" Type="http://schemas.openxmlformats.org/officeDocument/2006/relationships/slideLayout" Target="../slideLayouts/slideLayout307.xml"/><Relationship Id="rId21" Type="http://schemas.openxmlformats.org/officeDocument/2006/relationships/slideLayout" Target="../slideLayouts/slideLayout325.xml"/><Relationship Id="rId7" Type="http://schemas.openxmlformats.org/officeDocument/2006/relationships/slideLayout" Target="../slideLayouts/slideLayout311.xml"/><Relationship Id="rId12" Type="http://schemas.openxmlformats.org/officeDocument/2006/relationships/slideLayout" Target="../slideLayouts/slideLayout316.xml"/><Relationship Id="rId17" Type="http://schemas.openxmlformats.org/officeDocument/2006/relationships/slideLayout" Target="../slideLayouts/slideLayout321.xml"/><Relationship Id="rId25" Type="http://schemas.openxmlformats.org/officeDocument/2006/relationships/slideLayout" Target="../slideLayouts/slideLayout329.xml"/><Relationship Id="rId2" Type="http://schemas.openxmlformats.org/officeDocument/2006/relationships/slideLayout" Target="../slideLayouts/slideLayout306.xml"/><Relationship Id="rId16" Type="http://schemas.openxmlformats.org/officeDocument/2006/relationships/slideLayout" Target="../slideLayouts/slideLayout320.xml"/><Relationship Id="rId20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05.xml"/><Relationship Id="rId6" Type="http://schemas.openxmlformats.org/officeDocument/2006/relationships/slideLayout" Target="../slideLayouts/slideLayout310.xml"/><Relationship Id="rId11" Type="http://schemas.openxmlformats.org/officeDocument/2006/relationships/slideLayout" Target="../slideLayouts/slideLayout315.xml"/><Relationship Id="rId24" Type="http://schemas.openxmlformats.org/officeDocument/2006/relationships/slideLayout" Target="../slideLayouts/slideLayout328.xml"/><Relationship Id="rId5" Type="http://schemas.openxmlformats.org/officeDocument/2006/relationships/slideLayout" Target="../slideLayouts/slideLayout309.xml"/><Relationship Id="rId15" Type="http://schemas.openxmlformats.org/officeDocument/2006/relationships/slideLayout" Target="../slideLayouts/slideLayout319.xml"/><Relationship Id="rId23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14.xml"/><Relationship Id="rId19" Type="http://schemas.openxmlformats.org/officeDocument/2006/relationships/slideLayout" Target="../slideLayouts/slideLayout323.xml"/><Relationship Id="rId4" Type="http://schemas.openxmlformats.org/officeDocument/2006/relationships/slideLayout" Target="../slideLayouts/slideLayout308.xml"/><Relationship Id="rId9" Type="http://schemas.openxmlformats.org/officeDocument/2006/relationships/slideLayout" Target="../slideLayouts/slideLayout313.xml"/><Relationship Id="rId14" Type="http://schemas.openxmlformats.org/officeDocument/2006/relationships/slideLayout" Target="../slideLayouts/slideLayout318.xml"/><Relationship Id="rId22" Type="http://schemas.openxmlformats.org/officeDocument/2006/relationships/slideLayout" Target="../slideLayouts/slideLayout326.xml"/><Relationship Id="rId27" Type="http://schemas.openxmlformats.org/officeDocument/2006/relationships/image" Target="../media/image3.bin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2.xml"/><Relationship Id="rId2" Type="http://schemas.openxmlformats.org/officeDocument/2006/relationships/slideLayout" Target="../slideLayouts/slideLayout331.xml"/><Relationship Id="rId1" Type="http://schemas.openxmlformats.org/officeDocument/2006/relationships/slideLayout" Target="../slideLayouts/slideLayout330.xml"/><Relationship Id="rId5" Type="http://schemas.openxmlformats.org/officeDocument/2006/relationships/image" Target="../media/image36.jpg"/><Relationship Id="rId4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0.xml"/><Relationship Id="rId3" Type="http://schemas.openxmlformats.org/officeDocument/2006/relationships/slideLayout" Target="../slideLayouts/slideLayout335.xml"/><Relationship Id="rId7" Type="http://schemas.openxmlformats.org/officeDocument/2006/relationships/slideLayout" Target="../slideLayouts/slideLayout339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334.xml"/><Relationship Id="rId1" Type="http://schemas.openxmlformats.org/officeDocument/2006/relationships/slideLayout" Target="../slideLayouts/slideLayout333.xml"/><Relationship Id="rId6" Type="http://schemas.openxmlformats.org/officeDocument/2006/relationships/slideLayout" Target="../slideLayouts/slideLayout338.xml"/><Relationship Id="rId11" Type="http://schemas.openxmlformats.org/officeDocument/2006/relationships/slideLayout" Target="../slideLayouts/slideLayout343.xml"/><Relationship Id="rId5" Type="http://schemas.openxmlformats.org/officeDocument/2006/relationships/slideLayout" Target="../slideLayouts/slideLayout337.xml"/><Relationship Id="rId10" Type="http://schemas.openxmlformats.org/officeDocument/2006/relationships/slideLayout" Target="../slideLayouts/slideLayout342.xml"/><Relationship Id="rId4" Type="http://schemas.openxmlformats.org/officeDocument/2006/relationships/slideLayout" Target="../slideLayouts/slideLayout336.xml"/><Relationship Id="rId9" Type="http://schemas.openxmlformats.org/officeDocument/2006/relationships/slideLayout" Target="../slideLayouts/slideLayout34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1.xml"/><Relationship Id="rId13" Type="http://schemas.openxmlformats.org/officeDocument/2006/relationships/slideLayout" Target="../slideLayouts/slideLayout356.xml"/><Relationship Id="rId18" Type="http://schemas.openxmlformats.org/officeDocument/2006/relationships/slideLayout" Target="../slideLayouts/slideLayout361.xml"/><Relationship Id="rId3" Type="http://schemas.openxmlformats.org/officeDocument/2006/relationships/slideLayout" Target="../slideLayouts/slideLayout346.xml"/><Relationship Id="rId21" Type="http://schemas.openxmlformats.org/officeDocument/2006/relationships/slideLayout" Target="../slideLayouts/slideLayout364.xml"/><Relationship Id="rId7" Type="http://schemas.openxmlformats.org/officeDocument/2006/relationships/slideLayout" Target="../slideLayouts/slideLayout350.xml"/><Relationship Id="rId12" Type="http://schemas.openxmlformats.org/officeDocument/2006/relationships/slideLayout" Target="../slideLayouts/slideLayout355.xml"/><Relationship Id="rId17" Type="http://schemas.openxmlformats.org/officeDocument/2006/relationships/slideLayout" Target="../slideLayouts/slideLayout360.xml"/><Relationship Id="rId2" Type="http://schemas.openxmlformats.org/officeDocument/2006/relationships/slideLayout" Target="../slideLayouts/slideLayout345.xml"/><Relationship Id="rId16" Type="http://schemas.openxmlformats.org/officeDocument/2006/relationships/slideLayout" Target="../slideLayouts/slideLayout359.xml"/><Relationship Id="rId20" Type="http://schemas.openxmlformats.org/officeDocument/2006/relationships/slideLayout" Target="../slideLayouts/slideLayout363.xml"/><Relationship Id="rId1" Type="http://schemas.openxmlformats.org/officeDocument/2006/relationships/slideLayout" Target="../slideLayouts/slideLayout344.xml"/><Relationship Id="rId6" Type="http://schemas.openxmlformats.org/officeDocument/2006/relationships/slideLayout" Target="../slideLayouts/slideLayout349.xml"/><Relationship Id="rId11" Type="http://schemas.openxmlformats.org/officeDocument/2006/relationships/slideLayout" Target="../slideLayouts/slideLayout35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348.xml"/><Relationship Id="rId15" Type="http://schemas.openxmlformats.org/officeDocument/2006/relationships/slideLayout" Target="../slideLayouts/slideLayout358.xml"/><Relationship Id="rId23" Type="http://schemas.openxmlformats.org/officeDocument/2006/relationships/theme" Target="../theme/theme22.xml"/><Relationship Id="rId10" Type="http://schemas.openxmlformats.org/officeDocument/2006/relationships/slideLayout" Target="../slideLayouts/slideLayout353.xml"/><Relationship Id="rId19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47.xml"/><Relationship Id="rId9" Type="http://schemas.openxmlformats.org/officeDocument/2006/relationships/slideLayout" Target="../slideLayouts/slideLayout352.xml"/><Relationship Id="rId14" Type="http://schemas.openxmlformats.org/officeDocument/2006/relationships/slideLayout" Target="../slideLayouts/slideLayout357.xml"/><Relationship Id="rId22" Type="http://schemas.openxmlformats.org/officeDocument/2006/relationships/slideLayout" Target="../slideLayouts/slideLayout365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3.xml"/><Relationship Id="rId13" Type="http://schemas.openxmlformats.org/officeDocument/2006/relationships/slideLayout" Target="../slideLayouts/slideLayout378.xml"/><Relationship Id="rId3" Type="http://schemas.openxmlformats.org/officeDocument/2006/relationships/slideLayout" Target="../slideLayouts/slideLayout368.xml"/><Relationship Id="rId7" Type="http://schemas.openxmlformats.org/officeDocument/2006/relationships/slideLayout" Target="../slideLayouts/slideLayout372.xml"/><Relationship Id="rId12" Type="http://schemas.openxmlformats.org/officeDocument/2006/relationships/slideLayout" Target="../slideLayouts/slideLayout377.xml"/><Relationship Id="rId2" Type="http://schemas.openxmlformats.org/officeDocument/2006/relationships/slideLayout" Target="../slideLayouts/slideLayout367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366.xml"/><Relationship Id="rId6" Type="http://schemas.openxmlformats.org/officeDocument/2006/relationships/slideLayout" Target="../slideLayouts/slideLayout371.xml"/><Relationship Id="rId11" Type="http://schemas.openxmlformats.org/officeDocument/2006/relationships/slideLayout" Target="../slideLayouts/slideLayout376.xml"/><Relationship Id="rId5" Type="http://schemas.openxmlformats.org/officeDocument/2006/relationships/slideLayout" Target="../slideLayouts/slideLayout370.xml"/><Relationship Id="rId15" Type="http://schemas.openxmlformats.org/officeDocument/2006/relationships/theme" Target="../theme/theme23.xml"/><Relationship Id="rId10" Type="http://schemas.openxmlformats.org/officeDocument/2006/relationships/slideLayout" Target="../slideLayouts/slideLayout375.xml"/><Relationship Id="rId4" Type="http://schemas.openxmlformats.org/officeDocument/2006/relationships/slideLayout" Target="../slideLayouts/slideLayout369.xml"/><Relationship Id="rId9" Type="http://schemas.openxmlformats.org/officeDocument/2006/relationships/slideLayout" Target="../slideLayouts/slideLayout374.xml"/><Relationship Id="rId14" Type="http://schemas.openxmlformats.org/officeDocument/2006/relationships/slideLayout" Target="../slideLayouts/slideLayout379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7.xml"/><Relationship Id="rId13" Type="http://schemas.openxmlformats.org/officeDocument/2006/relationships/slideLayout" Target="../slideLayouts/slideLayout392.xml"/><Relationship Id="rId18" Type="http://schemas.openxmlformats.org/officeDocument/2006/relationships/slideLayout" Target="../slideLayouts/slideLayout397.xml"/><Relationship Id="rId26" Type="http://schemas.openxmlformats.org/officeDocument/2006/relationships/theme" Target="../theme/theme24.xml"/><Relationship Id="rId3" Type="http://schemas.openxmlformats.org/officeDocument/2006/relationships/slideLayout" Target="../slideLayouts/slideLayout382.xml"/><Relationship Id="rId21" Type="http://schemas.openxmlformats.org/officeDocument/2006/relationships/slideLayout" Target="../slideLayouts/slideLayout400.xml"/><Relationship Id="rId7" Type="http://schemas.openxmlformats.org/officeDocument/2006/relationships/slideLayout" Target="../slideLayouts/slideLayout386.xml"/><Relationship Id="rId12" Type="http://schemas.openxmlformats.org/officeDocument/2006/relationships/slideLayout" Target="../slideLayouts/slideLayout391.xml"/><Relationship Id="rId17" Type="http://schemas.openxmlformats.org/officeDocument/2006/relationships/slideLayout" Target="../slideLayouts/slideLayout396.xml"/><Relationship Id="rId25" Type="http://schemas.openxmlformats.org/officeDocument/2006/relationships/slideLayout" Target="../slideLayouts/slideLayout404.xml"/><Relationship Id="rId2" Type="http://schemas.openxmlformats.org/officeDocument/2006/relationships/slideLayout" Target="../slideLayouts/slideLayout381.xml"/><Relationship Id="rId16" Type="http://schemas.openxmlformats.org/officeDocument/2006/relationships/slideLayout" Target="../slideLayouts/slideLayout395.xml"/><Relationship Id="rId20" Type="http://schemas.openxmlformats.org/officeDocument/2006/relationships/slideLayout" Target="../slideLayouts/slideLayout399.xml"/><Relationship Id="rId1" Type="http://schemas.openxmlformats.org/officeDocument/2006/relationships/slideLayout" Target="../slideLayouts/slideLayout380.xml"/><Relationship Id="rId6" Type="http://schemas.openxmlformats.org/officeDocument/2006/relationships/slideLayout" Target="../slideLayouts/slideLayout385.xml"/><Relationship Id="rId11" Type="http://schemas.openxmlformats.org/officeDocument/2006/relationships/slideLayout" Target="../slideLayouts/slideLayout390.xml"/><Relationship Id="rId24" Type="http://schemas.openxmlformats.org/officeDocument/2006/relationships/slideLayout" Target="../slideLayouts/slideLayout403.xml"/><Relationship Id="rId5" Type="http://schemas.openxmlformats.org/officeDocument/2006/relationships/slideLayout" Target="../slideLayouts/slideLayout384.xml"/><Relationship Id="rId15" Type="http://schemas.openxmlformats.org/officeDocument/2006/relationships/slideLayout" Target="../slideLayouts/slideLayout394.xml"/><Relationship Id="rId23" Type="http://schemas.openxmlformats.org/officeDocument/2006/relationships/slideLayout" Target="../slideLayouts/slideLayout402.xml"/><Relationship Id="rId10" Type="http://schemas.openxmlformats.org/officeDocument/2006/relationships/slideLayout" Target="../slideLayouts/slideLayout389.xml"/><Relationship Id="rId19" Type="http://schemas.openxmlformats.org/officeDocument/2006/relationships/slideLayout" Target="../slideLayouts/slideLayout398.xml"/><Relationship Id="rId4" Type="http://schemas.openxmlformats.org/officeDocument/2006/relationships/slideLayout" Target="../slideLayouts/slideLayout383.xml"/><Relationship Id="rId9" Type="http://schemas.openxmlformats.org/officeDocument/2006/relationships/slideLayout" Target="../slideLayouts/slideLayout388.xml"/><Relationship Id="rId14" Type="http://schemas.openxmlformats.org/officeDocument/2006/relationships/slideLayout" Target="../slideLayouts/slideLayout393.xml"/><Relationship Id="rId22" Type="http://schemas.openxmlformats.org/officeDocument/2006/relationships/slideLayout" Target="../slideLayouts/slideLayout401.xml"/><Relationship Id="rId27" Type="http://schemas.openxmlformats.org/officeDocument/2006/relationships/image" Target="../media/image3.bin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2.xml"/><Relationship Id="rId13" Type="http://schemas.openxmlformats.org/officeDocument/2006/relationships/slideLayout" Target="../slideLayouts/slideLayout417.xml"/><Relationship Id="rId18" Type="http://schemas.openxmlformats.org/officeDocument/2006/relationships/slideLayout" Target="../slideLayouts/slideLayout422.xml"/><Relationship Id="rId3" Type="http://schemas.openxmlformats.org/officeDocument/2006/relationships/slideLayout" Target="../slideLayouts/slideLayout407.xml"/><Relationship Id="rId21" Type="http://schemas.openxmlformats.org/officeDocument/2006/relationships/theme" Target="../theme/theme25.xml"/><Relationship Id="rId7" Type="http://schemas.openxmlformats.org/officeDocument/2006/relationships/slideLayout" Target="../slideLayouts/slideLayout411.xml"/><Relationship Id="rId12" Type="http://schemas.openxmlformats.org/officeDocument/2006/relationships/slideLayout" Target="../slideLayouts/slideLayout416.xml"/><Relationship Id="rId17" Type="http://schemas.openxmlformats.org/officeDocument/2006/relationships/slideLayout" Target="../slideLayouts/slideLayout421.xml"/><Relationship Id="rId2" Type="http://schemas.openxmlformats.org/officeDocument/2006/relationships/slideLayout" Target="../slideLayouts/slideLayout406.xml"/><Relationship Id="rId16" Type="http://schemas.openxmlformats.org/officeDocument/2006/relationships/slideLayout" Target="../slideLayouts/slideLayout420.xml"/><Relationship Id="rId20" Type="http://schemas.openxmlformats.org/officeDocument/2006/relationships/slideLayout" Target="../slideLayouts/slideLayout424.xml"/><Relationship Id="rId1" Type="http://schemas.openxmlformats.org/officeDocument/2006/relationships/slideLayout" Target="../slideLayouts/slideLayout405.xml"/><Relationship Id="rId6" Type="http://schemas.openxmlformats.org/officeDocument/2006/relationships/slideLayout" Target="../slideLayouts/slideLayout410.xml"/><Relationship Id="rId11" Type="http://schemas.openxmlformats.org/officeDocument/2006/relationships/slideLayout" Target="../slideLayouts/slideLayout415.xml"/><Relationship Id="rId5" Type="http://schemas.openxmlformats.org/officeDocument/2006/relationships/slideLayout" Target="../slideLayouts/slideLayout409.xml"/><Relationship Id="rId15" Type="http://schemas.openxmlformats.org/officeDocument/2006/relationships/slideLayout" Target="../slideLayouts/slideLayout419.xml"/><Relationship Id="rId10" Type="http://schemas.openxmlformats.org/officeDocument/2006/relationships/slideLayout" Target="../slideLayouts/slideLayout414.xml"/><Relationship Id="rId19" Type="http://schemas.openxmlformats.org/officeDocument/2006/relationships/slideLayout" Target="../slideLayouts/slideLayout423.xml"/><Relationship Id="rId4" Type="http://schemas.openxmlformats.org/officeDocument/2006/relationships/slideLayout" Target="../slideLayouts/slideLayout408.xml"/><Relationship Id="rId9" Type="http://schemas.openxmlformats.org/officeDocument/2006/relationships/slideLayout" Target="../slideLayouts/slideLayout413.xml"/><Relationship Id="rId14" Type="http://schemas.openxmlformats.org/officeDocument/2006/relationships/slideLayout" Target="../slideLayouts/slideLayout418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2.xml"/><Relationship Id="rId13" Type="http://schemas.openxmlformats.org/officeDocument/2006/relationships/slideLayout" Target="../slideLayouts/slideLayout437.xml"/><Relationship Id="rId3" Type="http://schemas.openxmlformats.org/officeDocument/2006/relationships/slideLayout" Target="../slideLayouts/slideLayout427.xml"/><Relationship Id="rId7" Type="http://schemas.openxmlformats.org/officeDocument/2006/relationships/slideLayout" Target="../slideLayouts/slideLayout431.xml"/><Relationship Id="rId12" Type="http://schemas.openxmlformats.org/officeDocument/2006/relationships/slideLayout" Target="../slideLayouts/slideLayout436.xml"/><Relationship Id="rId2" Type="http://schemas.openxmlformats.org/officeDocument/2006/relationships/slideLayout" Target="../slideLayouts/slideLayout426.xml"/><Relationship Id="rId1" Type="http://schemas.openxmlformats.org/officeDocument/2006/relationships/slideLayout" Target="../slideLayouts/slideLayout425.xml"/><Relationship Id="rId6" Type="http://schemas.openxmlformats.org/officeDocument/2006/relationships/slideLayout" Target="../slideLayouts/slideLayout430.xml"/><Relationship Id="rId11" Type="http://schemas.openxmlformats.org/officeDocument/2006/relationships/slideLayout" Target="../slideLayouts/slideLayout435.xml"/><Relationship Id="rId5" Type="http://schemas.openxmlformats.org/officeDocument/2006/relationships/slideLayout" Target="../slideLayouts/slideLayout429.xml"/><Relationship Id="rId15" Type="http://schemas.openxmlformats.org/officeDocument/2006/relationships/theme" Target="../theme/theme26.xml"/><Relationship Id="rId10" Type="http://schemas.openxmlformats.org/officeDocument/2006/relationships/slideLayout" Target="../slideLayouts/slideLayout434.xml"/><Relationship Id="rId4" Type="http://schemas.openxmlformats.org/officeDocument/2006/relationships/slideLayout" Target="../slideLayouts/slideLayout428.xml"/><Relationship Id="rId9" Type="http://schemas.openxmlformats.org/officeDocument/2006/relationships/slideLayout" Target="../slideLayouts/slideLayout433.xml"/><Relationship Id="rId14" Type="http://schemas.openxmlformats.org/officeDocument/2006/relationships/slideLayout" Target="../slideLayouts/slideLayout4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9775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83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4/12/2026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81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764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7333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0611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3" r:id="rId18"/>
    <p:sldLayoutId id="2147483784" r:id="rId19"/>
    <p:sldLayoutId id="2147483785" r:id="rId20"/>
    <p:sldLayoutId id="2147483786" r:id="rId21"/>
    <p:sldLayoutId id="21474837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2856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999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64935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25230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  <p:sldLayoutId id="2147483860" r:id="rId17"/>
    <p:sldLayoutId id="2147483861" r:id="rId18"/>
    <p:sldLayoutId id="2147483862" r:id="rId19"/>
    <p:sldLayoutId id="2147483863" r:id="rId20"/>
    <p:sldLayoutId id="2147483864" r:id="rId21"/>
    <p:sldLayoutId id="214748386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8653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75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  <p:sldLayoutId id="2147483900" r:id="rId18"/>
    <p:sldLayoutId id="2147483901" r:id="rId19"/>
    <p:sldLayoutId id="2147483902" r:id="rId20"/>
    <p:sldLayoutId id="2147483903" r:id="rId21"/>
    <p:sldLayoutId id="214748390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9965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912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581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4" r:id="rId14"/>
    <p:sldLayoutId id="2147483955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08835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00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  <p:sldLayoutId id="2147483987" r:id="rId19"/>
    <p:sldLayoutId id="2147483988" r:id="rId20"/>
    <p:sldLayoutId id="2147483989" r:id="rId21"/>
    <p:sldLayoutId id="21474839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029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  <p:sldLayoutId id="2147484003" r:id="rId12"/>
    <p:sldLayoutId id="2147484004" r:id="rId13"/>
    <p:sldLayoutId id="2147484005" r:id="rId14"/>
    <p:sldLayoutId id="2147484006" r:id="rId15"/>
    <p:sldLayoutId id="2147484007" r:id="rId16"/>
    <p:sldLayoutId id="2147484008" r:id="rId17"/>
    <p:sldLayoutId id="2147484009" r:id="rId18"/>
    <p:sldLayoutId id="2147484010" r:id="rId19"/>
    <p:sldLayoutId id="2147484011" r:id="rId20"/>
    <p:sldLayoutId id="2147484012" r:id="rId21"/>
    <p:sldLayoutId id="21474840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154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  <p:sldLayoutId id="2147484041" r:id="rId15"/>
    <p:sldLayoutId id="2147484042" r:id="rId16"/>
    <p:sldLayoutId id="2147484043" r:id="rId17"/>
    <p:sldLayoutId id="2147484044" r:id="rId18"/>
    <p:sldLayoutId id="2147484045" r:id="rId19"/>
    <p:sldLayoutId id="2147484046" r:id="rId20"/>
    <p:sldLayoutId id="2147484047" r:id="rId21"/>
    <p:sldLayoutId id="2147484048" r:id="rId22"/>
    <p:sldLayoutId id="2147484049" r:id="rId23"/>
    <p:sldLayoutId id="2147484050" r:id="rId24"/>
    <p:sldLayoutId id="2147484051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073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87189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47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  <p:sldLayoutId id="2147484080" r:id="rId12"/>
    <p:sldLayoutId id="2147484081" r:id="rId13"/>
    <p:sldLayoutId id="2147484082" r:id="rId14"/>
    <p:sldLayoutId id="2147484083" r:id="rId15"/>
    <p:sldLayoutId id="2147484084" r:id="rId16"/>
    <p:sldLayoutId id="2147484085" r:id="rId17"/>
    <p:sldLayoutId id="2147484086" r:id="rId18"/>
    <p:sldLayoutId id="2147484087" r:id="rId19"/>
    <p:sldLayoutId id="2147484088" r:id="rId20"/>
    <p:sldLayoutId id="2147484089" r:id="rId21"/>
    <p:sldLayoutId id="21474840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853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2" r:id="rId1"/>
    <p:sldLayoutId id="2147484093" r:id="rId2"/>
    <p:sldLayoutId id="2147484094" r:id="rId3"/>
    <p:sldLayoutId id="2147484095" r:id="rId4"/>
    <p:sldLayoutId id="2147484096" r:id="rId5"/>
    <p:sldLayoutId id="2147484097" r:id="rId6"/>
    <p:sldLayoutId id="2147484098" r:id="rId7"/>
    <p:sldLayoutId id="2147484099" r:id="rId8"/>
    <p:sldLayoutId id="2147484100" r:id="rId9"/>
    <p:sldLayoutId id="2147484101" r:id="rId10"/>
    <p:sldLayoutId id="2147484102" r:id="rId11"/>
    <p:sldLayoutId id="2147484103" r:id="rId12"/>
    <p:sldLayoutId id="2147484104" r:id="rId13"/>
    <p:sldLayoutId id="214748410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5527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  <p:sldLayoutId id="2147484112" r:id="rId6"/>
    <p:sldLayoutId id="2147484113" r:id="rId7"/>
    <p:sldLayoutId id="2147484114" r:id="rId8"/>
    <p:sldLayoutId id="2147484115" r:id="rId9"/>
    <p:sldLayoutId id="2147484116" r:id="rId10"/>
    <p:sldLayoutId id="2147484117" r:id="rId11"/>
    <p:sldLayoutId id="2147484118" r:id="rId12"/>
    <p:sldLayoutId id="2147484119" r:id="rId13"/>
    <p:sldLayoutId id="2147484120" r:id="rId14"/>
    <p:sldLayoutId id="2147484121" r:id="rId15"/>
    <p:sldLayoutId id="2147484122" r:id="rId16"/>
    <p:sldLayoutId id="2147484123" r:id="rId17"/>
    <p:sldLayoutId id="2147484124" r:id="rId18"/>
    <p:sldLayoutId id="2147484125" r:id="rId19"/>
    <p:sldLayoutId id="2147484126" r:id="rId20"/>
    <p:sldLayoutId id="2147484127" r:id="rId21"/>
    <p:sldLayoutId id="2147484128" r:id="rId22"/>
    <p:sldLayoutId id="2147484129" r:id="rId23"/>
    <p:sldLayoutId id="2147484130" r:id="rId24"/>
    <p:sldLayoutId id="2147484131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1338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  <p:sldLayoutId id="2147484137" r:id="rId5"/>
    <p:sldLayoutId id="2147484138" r:id="rId6"/>
    <p:sldLayoutId id="2147484139" r:id="rId7"/>
    <p:sldLayoutId id="2147484140" r:id="rId8"/>
    <p:sldLayoutId id="2147484141" r:id="rId9"/>
    <p:sldLayoutId id="2147484142" r:id="rId10"/>
    <p:sldLayoutId id="2147484143" r:id="rId11"/>
    <p:sldLayoutId id="2147484144" r:id="rId12"/>
    <p:sldLayoutId id="2147484145" r:id="rId13"/>
    <p:sldLayoutId id="2147484146" r:id="rId14"/>
    <p:sldLayoutId id="2147484147" r:id="rId15"/>
    <p:sldLayoutId id="2147484148" r:id="rId16"/>
    <p:sldLayoutId id="2147484149" r:id="rId17"/>
    <p:sldLayoutId id="2147484150" r:id="rId18"/>
    <p:sldLayoutId id="2147484151" r:id="rId19"/>
    <p:sldLayoutId id="2147484152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8199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4" r:id="rId1"/>
    <p:sldLayoutId id="2147484155" r:id="rId2"/>
    <p:sldLayoutId id="2147484156" r:id="rId3"/>
    <p:sldLayoutId id="2147484157" r:id="rId4"/>
    <p:sldLayoutId id="2147484158" r:id="rId5"/>
    <p:sldLayoutId id="2147484159" r:id="rId6"/>
    <p:sldLayoutId id="2147484160" r:id="rId7"/>
    <p:sldLayoutId id="2147484161" r:id="rId8"/>
    <p:sldLayoutId id="2147484162" r:id="rId9"/>
    <p:sldLayoutId id="2147484163" r:id="rId10"/>
    <p:sldLayoutId id="2147484164" r:id="rId11"/>
    <p:sldLayoutId id="2147484165" r:id="rId12"/>
    <p:sldLayoutId id="2147484166" r:id="rId13"/>
    <p:sldLayoutId id="214748416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34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51.xml"/><Relationship Id="rId6" Type="http://schemas.openxmlformats.org/officeDocument/2006/relationships/image" Target="../media/image1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5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54.jp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2.png"/><Relationship Id="rId7" Type="http://schemas.openxmlformats.org/officeDocument/2006/relationships/image" Target="../media/image5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8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149.xml"/><Relationship Id="rId7" Type="http://schemas.openxmlformats.org/officeDocument/2006/relationships/image" Target="../media/image6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5.gif"/><Relationship Id="rId11" Type="http://schemas.openxmlformats.org/officeDocument/2006/relationships/image" Target="../media/image57.png"/><Relationship Id="rId5" Type="http://schemas.openxmlformats.org/officeDocument/2006/relationships/image" Target="../media/image62.png"/><Relationship Id="rId10" Type="http://schemas.openxmlformats.org/officeDocument/2006/relationships/image" Target="../media/image56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3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41.png"/><Relationship Id="rId7" Type="http://schemas.openxmlformats.org/officeDocument/2006/relationships/image" Target="../media/image57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56.png"/><Relationship Id="rId11" Type="http://schemas.openxmlformats.org/officeDocument/2006/relationships/image" Target="../media/image69.png"/><Relationship Id="rId5" Type="http://schemas.openxmlformats.org/officeDocument/2006/relationships/image" Target="../media/image55.png"/><Relationship Id="rId10" Type="http://schemas.openxmlformats.org/officeDocument/2006/relationships/image" Target="../media/image68.png"/><Relationship Id="rId4" Type="http://schemas.openxmlformats.org/officeDocument/2006/relationships/image" Target="../media/image52.png"/><Relationship Id="rId9" Type="http://schemas.openxmlformats.org/officeDocument/2006/relationships/image" Target="../media/image6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1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55.png"/><Relationship Id="rId5" Type="http://schemas.openxmlformats.org/officeDocument/2006/relationships/image" Target="../media/image52.png"/><Relationship Id="rId4" Type="http://schemas.openxmlformats.org/officeDocument/2006/relationships/image" Target="../media/image7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1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55.png"/><Relationship Id="rId5" Type="http://schemas.openxmlformats.org/officeDocument/2006/relationships/image" Target="../media/image52.png"/><Relationship Id="rId4" Type="http://schemas.openxmlformats.org/officeDocument/2006/relationships/image" Target="../media/image7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7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55.png"/><Relationship Id="rId5" Type="http://schemas.openxmlformats.org/officeDocument/2006/relationships/image" Target="../media/image52.png"/><Relationship Id="rId4" Type="http://schemas.openxmlformats.org/officeDocument/2006/relationships/image" Target="../media/image7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1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55.png"/><Relationship Id="rId5" Type="http://schemas.openxmlformats.org/officeDocument/2006/relationships/image" Target="../media/image52.png"/><Relationship Id="rId4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7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55.png"/><Relationship Id="rId5" Type="http://schemas.openxmlformats.org/officeDocument/2006/relationships/image" Target="../media/image52.png"/><Relationship Id="rId4" Type="http://schemas.openxmlformats.org/officeDocument/2006/relationships/image" Target="../media/image74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55.png"/><Relationship Id="rId5" Type="http://schemas.openxmlformats.org/officeDocument/2006/relationships/image" Target="../media/image52.png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251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7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5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7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4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5.xml"/><Relationship Id="rId6" Type="http://schemas.openxmlformats.org/officeDocument/2006/relationships/image" Target="../media/image76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7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2.png"/><Relationship Id="rId7" Type="http://schemas.openxmlformats.org/officeDocument/2006/relationships/image" Target="../media/image7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52.png"/><Relationship Id="rId7" Type="http://schemas.openxmlformats.org/officeDocument/2006/relationships/image" Target="../media/image7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52.png"/><Relationship Id="rId7" Type="http://schemas.openxmlformats.org/officeDocument/2006/relationships/image" Target="../media/image8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8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52.png"/><Relationship Id="rId7" Type="http://schemas.openxmlformats.org/officeDocument/2006/relationships/image" Target="../media/image8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8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2.png"/><Relationship Id="rId7" Type="http://schemas.openxmlformats.org/officeDocument/2006/relationships/image" Target="../media/image8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4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83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2.png"/><Relationship Id="rId7" Type="http://schemas.openxmlformats.org/officeDocument/2006/relationships/image" Target="../media/image8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2.png"/><Relationship Id="rId7" Type="http://schemas.openxmlformats.org/officeDocument/2006/relationships/image" Target="../media/image8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4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63.xml"/><Relationship Id="rId6" Type="http://schemas.openxmlformats.org/officeDocument/2006/relationships/image" Target="../media/image79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7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0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7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0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251.xml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7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2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2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2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2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2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2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2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2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3" Type="http://schemas.openxmlformats.org/officeDocument/2006/relationships/image" Target="../media/image55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11" Type="http://schemas.openxmlformats.org/officeDocument/2006/relationships/image" Target="../media/image90.png"/><Relationship Id="rId5" Type="http://schemas.openxmlformats.org/officeDocument/2006/relationships/image" Target="../media/image57.png"/><Relationship Id="rId15" Type="http://schemas.openxmlformats.org/officeDocument/2006/relationships/image" Target="../media/image94.png"/><Relationship Id="rId10" Type="http://schemas.openxmlformats.org/officeDocument/2006/relationships/image" Target="../media/image89.png"/><Relationship Id="rId4" Type="http://schemas.openxmlformats.org/officeDocument/2006/relationships/image" Target="../media/image56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3" Type="http://schemas.openxmlformats.org/officeDocument/2006/relationships/image" Target="../media/image55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11" Type="http://schemas.openxmlformats.org/officeDocument/2006/relationships/image" Target="../media/image90.png"/><Relationship Id="rId5" Type="http://schemas.openxmlformats.org/officeDocument/2006/relationships/image" Target="../media/image57.png"/><Relationship Id="rId15" Type="http://schemas.openxmlformats.org/officeDocument/2006/relationships/image" Target="../media/image94.png"/><Relationship Id="rId10" Type="http://schemas.openxmlformats.org/officeDocument/2006/relationships/image" Target="../media/image89.png"/><Relationship Id="rId4" Type="http://schemas.openxmlformats.org/officeDocument/2006/relationships/image" Target="../media/image56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2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2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2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2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2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2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2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9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55.png"/><Relationship Id="rId7" Type="http://schemas.openxmlformats.org/officeDocument/2006/relationships/image" Target="../media/image9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6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41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52.png"/><Relationship Id="rId7" Type="http://schemas.openxmlformats.org/officeDocument/2006/relationships/image" Target="../media/image9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9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9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55.png"/><Relationship Id="rId7" Type="http://schemas.openxmlformats.org/officeDocument/2006/relationships/image" Target="../media/image9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5.png"/><Relationship Id="rId7" Type="http://schemas.openxmlformats.org/officeDocument/2006/relationships/image" Target="../media/image10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9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55.png"/><Relationship Id="rId7" Type="http://schemas.openxmlformats.org/officeDocument/2006/relationships/image" Target="../media/image4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01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55.png"/><Relationship Id="rId7" Type="http://schemas.openxmlformats.org/officeDocument/2006/relationships/image" Target="../media/image10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0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329.xml"/><Relationship Id="rId4" Type="http://schemas.openxmlformats.org/officeDocument/2006/relationships/image" Target="../media/image5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0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slideLayout" Target="../slideLayouts/slideLayout302.xml"/><Relationship Id="rId7" Type="http://schemas.openxmlformats.org/officeDocument/2006/relationships/image" Target="../media/image5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04.png"/><Relationship Id="rId5" Type="http://schemas.openxmlformats.org/officeDocument/2006/relationships/image" Target="../media/image45.gif"/><Relationship Id="rId10" Type="http://schemas.openxmlformats.org/officeDocument/2006/relationships/image" Target="../media/image57.png"/><Relationship Id="rId4" Type="http://schemas.openxmlformats.org/officeDocument/2006/relationships/image" Target="../media/image103.png"/><Relationship Id="rId9" Type="http://schemas.openxmlformats.org/officeDocument/2006/relationships/image" Target="../media/image5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05.png"/><Relationship Id="rId4" Type="http://schemas.openxmlformats.org/officeDocument/2006/relationships/image" Target="../media/image45.gif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9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4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3545736-BA79-63AE-A61B-AE729A2FA6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3315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 التربوي الرابع</a:t>
            </a:r>
            <a:endParaRPr lang="fr-MA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2 - </a:t>
              </a:r>
              <a:endParaRPr lang="ar-MA" sz="20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0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8649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إنتاج كتابي – الحصة 3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4 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الأساليب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5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التوقع والتحقق الفهم العام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تعلم استراتيجية الفهم 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</a:t>
            </a:r>
          </a:p>
          <a:p>
            <a:pPr marL="266700" indent="-266700" algn="r" rtl="1"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التراكيب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sz="20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sz="2000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4E97850-B602-A14A-E103-D77C7D42C384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2C59965-B481-1484-9450-88C7934E61F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B212D92C-083B-DAF4-B73F-F106EA5E13F5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sym typeface="Arial"/>
                </a:rPr>
                <a:t>اليوم</a:t>
              </a:r>
              <a:r>
                <a: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cs typeface="Arial" panose="020B0604020202020204" pitchFamily="34" charset="0"/>
                  <a:sym typeface="Arial"/>
                </a:rPr>
                <a:t> 6 - </a:t>
              </a:r>
              <a:endParaRPr kumimoji="0" lang="fr-MA" sz="18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3A39421F-5408-7F46-F78F-D07BE3DF1C77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Révision</a:t>
            </a:r>
          </a:p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Lecture offerte</a:t>
            </a: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63953F92-D111-6D24-D54F-D1EFC387E522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شكل و </a:t>
            </a:r>
            <a:r>
              <a:rPr lang="ar-MA" sz="140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فهم (40)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الثالث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2013820"/>
            <a:ext cx="5525521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11" y="209404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56257" y="203626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550823" y="4561042"/>
            <a:ext cx="1055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تراكيب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941700" y="3279307"/>
            <a:ext cx="1620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22998" y="3217334"/>
            <a:ext cx="468000" cy="468000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656257" y="4467664"/>
            <a:ext cx="468000" cy="4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71337" y="3298738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lvl="0" indent="0">
              <a:buClr>
                <a:srgbClr val="424D7B"/>
              </a:buClr>
              <a:buSzPct val="50000"/>
              <a:buNone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قَصيدَةُ صَيّادُ ٱلْوَقْتِ.</a:t>
            </a:r>
          </a:p>
          <a:p>
            <a:pPr lvl="0" indent="-7200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تذوق النص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92418" y="497234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اَلنَّواسِخُ ٱلْفِعْلِيَّةُ: كانَ – ظَلَّ  - صارَ - لَيْسَ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2212-F607-40B9-5F99-D6F89B00D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83D84ED-F1A3-3759-DD3F-CB6C64EDAB72}"/>
              </a:ext>
            </a:extLst>
          </p:cNvPr>
          <p:cNvSpPr txBox="1"/>
          <p:nvPr/>
        </p:nvSpPr>
        <p:spPr>
          <a:xfrm>
            <a:off x="577615" y="2759786"/>
            <a:ext cx="75646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الوضعية التقويمية للطلاقة توجد في نهاية الحصة.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 من </a:t>
            </a:r>
            <a:r>
              <a:rPr kumimoji="0" lang="ar-MA" sz="3600" b="1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المرحلة الرابعة.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تمرر الوضعية التقويمية لعدد محدود من المتعلمين كل يوم على أساس تغطية مجموع القسم نهاية الأسبوع.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التحدث خلال الأسبوع الخامس 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0D755F-C00C-4BAC-C7EC-8E25AEB90530}"/>
              </a:ext>
            </a:extLst>
          </p:cNvPr>
          <p:cNvSpPr txBox="1"/>
          <p:nvPr/>
        </p:nvSpPr>
        <p:spPr>
          <a:xfrm>
            <a:off x="6487886" y="1845386"/>
            <a:ext cx="1654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توجيه</a:t>
            </a:r>
          </a:p>
        </p:txBody>
      </p:sp>
    </p:spTree>
    <p:extLst>
      <p:ext uri="{BB962C8B-B14F-4D97-AF65-F5344CB8AC3E}">
        <p14:creationId xmlns:p14="http://schemas.microsoft.com/office/powerpoint/2010/main" val="148477714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628650" y="2908660"/>
            <a:ext cx="7291350" cy="1114165"/>
            <a:chOff x="1331545" y="2851205"/>
            <a:chExt cx="6696000" cy="1114165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503870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تذوق و فهم المعاني الصريحة والضمنية للقصيدة؛</a:t>
              </a:r>
            </a:p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628650" y="4022136"/>
            <a:ext cx="7291350" cy="999864"/>
            <a:chOff x="1331545" y="2851205"/>
            <a:chExt cx="6696000" cy="999864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5" y="3020072"/>
              <a:ext cx="502066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 تمييز النواسخ الفعلية (كان – ظل – صار - ليس) و توظيفها في الإنتاجين الشفهي والكتابي.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4872" y="1038207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812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5DA30E-535C-CD4D-367B-F27DC6982D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118FAB-B974-3BFA-6E82-00B2CA2801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DE347B-3115-ADD1-BABF-BD03166880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6B71C19-993D-50E2-8B17-204342DC46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5A3B0E1-43AE-ED29-4E29-347FB8EF1479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8B63DD-10AD-A0A8-FA6B-A3C5020AE1CB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3B5C72-440E-137E-3D9B-DF72C52583E7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E3BC5A-929E-7824-E25A-25FC1D24C95E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F58AA9-C70F-AE53-449F-65B8B0FBA0B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53771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6773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F113C8-5D25-574E-E7A5-21D79E345D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BF135C3-53AF-8030-442A-2188EBE00E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FA24EDA-5886-34E0-0AC6-76D0439034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CC75626-BDE4-7167-7B63-05C8CE101CB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E14DFD7-5BD4-7787-A6DF-261C023E6516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79A6C2-E864-467D-B895-0F3F04C602BB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84DA05-EB65-39FE-ACDE-EDFCDF9E8B78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B4ACCC-F750-169D-81A9-08EDA994C8B6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E152EDC-29B9-565A-00A8-B33B53B587D0}"/>
              </a:ext>
            </a:extLst>
          </p:cNvPr>
          <p:cNvGrpSpPr/>
          <p:nvPr/>
        </p:nvGrpSpPr>
        <p:grpSpPr>
          <a:xfrm>
            <a:off x="1100215" y="1563518"/>
            <a:ext cx="6769967" cy="830350"/>
            <a:chOff x="790785" y="1932691"/>
            <a:chExt cx="7021644" cy="883451"/>
          </a:xfrm>
        </p:grpSpPr>
        <p:sp>
          <p:nvSpPr>
            <p:cNvPr id="5" name="Google Shape;1333;p8">
              <a:extLst>
                <a:ext uri="{FF2B5EF4-FFF2-40B4-BE49-F238E27FC236}">
                  <a16:creationId xmlns:a16="http://schemas.microsoft.com/office/drawing/2014/main" id="{9BD3DFD0-AE04-8993-6E63-9CDC27659E63}"/>
                </a:ext>
              </a:extLst>
            </p:cNvPr>
            <p:cNvSpPr txBox="1"/>
            <p:nvPr/>
          </p:nvSpPr>
          <p:spPr>
            <a:xfrm>
              <a:off x="790785" y="2096098"/>
              <a:ext cx="6768301" cy="556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algn="ctr" defTabSz="914400" rtl="1">
                <a:defRPr/>
              </a:pPr>
              <a:r>
                <a:rPr lang="ar-MA" kern="0" dirty="0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أَتَّبِعُ قَواعِدَ ٱسْتِعْمالِ </a:t>
              </a:r>
              <a:r>
                <a:rPr lang="ar-MA" kern="0" dirty="0" err="1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ٱلْأَلْواحِ</a:t>
              </a:r>
              <a:r>
                <a:rPr lang="ar-MA" kern="0" dirty="0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ٱلَّتي يُوَجِّهُني أُسْتاذي إِلَيْها.</a:t>
              </a:r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F143A1D-649E-9AE0-1A62-E9065FBE0C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8978" y="1932691"/>
              <a:ext cx="883451" cy="883451"/>
            </a:xfrm>
            <a:prstGeom prst="ellipse">
              <a:avLst/>
            </a:prstGeom>
            <a:ln w="5715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F9EC52D-CEFE-1D57-76FB-52A17F483175}"/>
              </a:ext>
            </a:extLst>
          </p:cNvPr>
          <p:cNvGrpSpPr/>
          <p:nvPr/>
        </p:nvGrpSpPr>
        <p:grpSpPr>
          <a:xfrm>
            <a:off x="329592" y="2446967"/>
            <a:ext cx="8164068" cy="845903"/>
            <a:chOff x="258007" y="2618879"/>
            <a:chExt cx="8467571" cy="900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93FBDE0-73F0-1DBA-73B0-81910D821A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5578" y="2618879"/>
              <a:ext cx="900000" cy="900000"/>
            </a:xfrm>
            <a:prstGeom prst="ellipse">
              <a:avLst/>
            </a:prstGeom>
            <a:ln w="28575" cap="rnd">
              <a:solidFill>
                <a:sysClr val="window" lastClr="FFFFFF">
                  <a:lumMod val="65000"/>
                </a:sysClr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10" name="Google Shape;1333;p8">
              <a:extLst>
                <a:ext uri="{FF2B5EF4-FFF2-40B4-BE49-F238E27FC236}">
                  <a16:creationId xmlns:a16="http://schemas.microsoft.com/office/drawing/2014/main" id="{A2E4679A-1717-E575-6878-28B178DE8AD6}"/>
                </a:ext>
              </a:extLst>
            </p:cNvPr>
            <p:cNvSpPr txBox="1"/>
            <p:nvPr/>
          </p:nvSpPr>
          <p:spPr>
            <a:xfrm>
              <a:off x="258007" y="2866212"/>
              <a:ext cx="7567572" cy="5566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algn="r" defTabSz="914400" rtl="1">
                <a:defRPr/>
              </a:pPr>
              <a:r>
                <a:rPr lang="ar-MA" kern="0" dirty="0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قَبْلَ أَنْ أُجيبُ عَنِ ٱلسُّؤالِ أُحَدِّدُ ٱلْمَطْلوبَ بِدِقَّةٍ وَ أُوَظِّفُ ٱلاِسْتْراتيجِيَّةَ ٱلْمَناسِبَةَ.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16E75A7-2F28-DC84-380F-47A148D85DDA}"/>
              </a:ext>
            </a:extLst>
          </p:cNvPr>
          <p:cNvGrpSpPr/>
          <p:nvPr/>
        </p:nvGrpSpPr>
        <p:grpSpPr>
          <a:xfrm>
            <a:off x="231620" y="3429000"/>
            <a:ext cx="8382412" cy="992062"/>
            <a:chOff x="231620" y="3429000"/>
            <a:chExt cx="8382412" cy="992062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0EECEFE-803A-0468-78E6-88C0238AB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1970" y="3429000"/>
              <a:ext cx="992062" cy="992062"/>
            </a:xfrm>
            <a:prstGeom prst="ellipse">
              <a:avLst/>
            </a:prstGeom>
            <a:ln w="12700" cap="rnd">
              <a:solidFill>
                <a:sysClr val="window" lastClr="FFFFFF">
                  <a:lumMod val="50000"/>
                </a:sysClr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28" name="Google Shape;1333;p8">
              <a:extLst>
                <a:ext uri="{FF2B5EF4-FFF2-40B4-BE49-F238E27FC236}">
                  <a16:creationId xmlns:a16="http://schemas.microsoft.com/office/drawing/2014/main" id="{0D79A31E-0240-2A89-49A5-E735011379FD}"/>
                </a:ext>
              </a:extLst>
            </p:cNvPr>
            <p:cNvSpPr txBox="1"/>
            <p:nvPr/>
          </p:nvSpPr>
          <p:spPr>
            <a:xfrm>
              <a:off x="231620" y="3595458"/>
              <a:ext cx="7296328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algn="r" defTabSz="914400" rtl="1">
                <a:defRPr/>
              </a:pPr>
              <a:r>
                <a:rPr lang="ar-MA" kern="0" dirty="0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أَلْتَزِمُ بِقَواعِدِ ميثاقِ ٱلْقِسْمِ</a:t>
              </a: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6F748B39-674C-D3A7-9DEA-7971D343678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57811" y="4421062"/>
            <a:ext cx="1932373" cy="1932373"/>
          </a:xfrm>
          <a:prstGeom prst="ellipse">
            <a:avLst/>
          </a:prstGeom>
          <a:ln w="190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0" name="Google Shape;1333;p8">
            <a:extLst>
              <a:ext uri="{FF2B5EF4-FFF2-40B4-BE49-F238E27FC236}">
                <a16:creationId xmlns:a16="http://schemas.microsoft.com/office/drawing/2014/main" id="{B72B5701-C326-03C9-FF17-F68EAE1CFE99}"/>
              </a:ext>
            </a:extLst>
          </p:cNvPr>
          <p:cNvSpPr txBox="1"/>
          <p:nvPr/>
        </p:nvSpPr>
        <p:spPr>
          <a:xfrm>
            <a:off x="1100215" y="4602438"/>
            <a:ext cx="4251992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44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عِنْدَما  أُناقِشُ زَميلي أَوْ زَميلَتي أَحْتَرِمُ رَأْيَهُ وَ أَنْتَقِدُهُ  بِأَدَبٍ.</a:t>
            </a:r>
          </a:p>
        </p:txBody>
      </p:sp>
    </p:spTree>
    <p:extLst>
      <p:ext uri="{BB962C8B-B14F-4D97-AF65-F5344CB8AC3E}">
        <p14:creationId xmlns:p14="http://schemas.microsoft.com/office/powerpoint/2010/main" val="431259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defTabSz="514337">
              <a:spcBef>
                <a:spcPct val="0"/>
              </a:spcBef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1C0731B-AD8D-C671-2BBD-1E53FB16CF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8417DC1-784B-DAE7-F722-AC1429799FC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BFA069-B47C-9BB5-05A5-BD8106AB63F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873DD9-B5AB-DF14-12FD-B5F65CB9C33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132EBF7-B67E-2717-78A2-AF1A08C4CD67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4E1BA8-A712-346E-3694-F7B17F1AC140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85331E-D690-DF1F-A09F-F51AFAF9A063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7FBED1-22AD-E138-891B-4EF7BD349E4E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E475A35B-F7C8-FAB0-23B9-87CD1AD5C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678BC8-D5B1-BD44-C42D-B05D6B064D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C63AD57-BD81-3853-3E32-99A3366980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D7E5AB-0D5D-3C0E-A943-F27A2A4A49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58DC3F1-0FF3-68ED-5B80-44EDFA24C1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AF0FF2B-892D-0296-81A5-D019AA195FF5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EE6D7B-D417-8633-DADF-517B90FF425D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F40708-3CA3-6D67-CC3E-D76353A9ACD7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D74632-DE58-B6C1-DECA-A1B003CF44FD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9E91A96-68F0-CCDF-323E-3F42811F28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6228" y="2292908"/>
            <a:ext cx="2626458" cy="37967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BECDF7C-20F4-C3C7-9C62-7241BE7A8C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4162" y="2140824"/>
            <a:ext cx="2920855" cy="41008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CAEDC2E-F425-3AE3-7648-7539B9CDA5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69846" y="1767328"/>
            <a:ext cx="2869611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F6303B-9606-1D37-8CE0-AC45BA78779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2062" y="2145790"/>
            <a:ext cx="2871498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27C17DA-3D68-E6E3-A0FB-A28C87518A5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63517" y="1642683"/>
            <a:ext cx="2815912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1B09B03-B9E5-19E9-0179-C8AFA7F21AD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2570" y="1703302"/>
            <a:ext cx="2859608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7" name="Google Shape;1342;p12">
            <a:extLst>
              <a:ext uri="{FF2B5EF4-FFF2-40B4-BE49-F238E27FC236}">
                <a16:creationId xmlns:a16="http://schemas.microsoft.com/office/drawing/2014/main" id="{7701C594-2A1D-7EF8-B4E2-5EF797C93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81EE3D-1734-5E05-B849-379342077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0BFE68-8BC8-784A-BEC3-8CD82D61FF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38FC65-457A-CABC-1EAC-E3DA4C145F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EF8C2A-3F90-42AF-714A-6C7E35A888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7E8FAF-B444-8505-1347-A94B934AB8A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0D4B3CF-852B-EF32-808D-177418652D10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DE145A-2D6E-0163-71FC-E1A1CF0C04BD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5A13F5-E722-C842-5D2F-3D08AFB3BC63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643A51-9975-EFE1-9720-4BF99FC4BCB8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398069" y="1919823"/>
            <a:ext cx="806985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ثَبَّتَ ٱلْعُلَمـاءُ جِهـازاً صَغيراً عَلى كُلِّ صَخْرَةٍ؟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2243271" y="4617740"/>
            <a:ext cx="4913870" cy="779458"/>
            <a:chOff x="2725020" y="2740490"/>
            <a:chExt cx="4913870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لِكَيْ لا تَنْزَلِقَ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ٱلطّينِ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2243271" y="3745378"/>
            <a:ext cx="4913870" cy="779458"/>
            <a:chOff x="2725020" y="2740490"/>
            <a:chExt cx="4913870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2725020" y="2753032"/>
              <a:ext cx="44820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لِحِمـايَتِها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ٱلسَّرِقَةِ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2243271" y="2873016"/>
            <a:ext cx="4903535" cy="779458"/>
            <a:chOff x="3212292" y="2740490"/>
            <a:chExt cx="4426598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3212292" y="2753032"/>
              <a:ext cx="39947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لِكَيْ يُصْبِحَ لَوْنُها جَميلاً.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2243271" y="5515186"/>
            <a:ext cx="4913870" cy="779458"/>
            <a:chOff x="2725020" y="2740490"/>
            <a:chExt cx="4913870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لِكَيْ يُسَجِّلوا حَرَكَتَها بِدِقَّةٍ.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8FBA3EA-8045-0614-2393-23ED71CBDA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3EB7A7-45F2-1719-10A0-9CF03C4DE3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F4EF5A-9777-611F-2A97-C6A48A9C22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94827A-7C5F-35E8-E899-FD51B96629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2D5E2FD-DA20-B46F-8A1B-1078579C4D44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11AC95-ECC3-EAC6-9938-5B5264698DB3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147F28-2C7E-AC37-35C5-044F48F4BCB5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EC443B-7E33-19D4-0D7D-0D6815331C81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47977213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30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29D270-7B93-7B3D-5B1A-B97D0B8DC6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01" y="1819094"/>
            <a:ext cx="7598035" cy="459209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0F1411-E634-5A83-311F-5453B67DE5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5151CEA-32F9-5D78-5ADC-7C83BCFD6D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D8342AD-E27D-A9B3-5DD3-1971C115710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BDE6F9-3442-47E0-C248-D2376730025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6A2E02C-937B-B7B8-4DBA-554410D8F772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5C36AD-D6CA-65D7-730C-E5CF1818C896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12DEFF-98B8-F154-E5D7-D4BA4C21BD04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ADF3F4A-BD67-0EB4-EBA4-F5E69C453501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D1B105C8-2B55-0DA3-1054-03700CEED6DC}"/>
              </a:ext>
            </a:extLst>
          </p:cNvPr>
          <p:cNvSpPr txBox="1"/>
          <p:nvPr/>
        </p:nvSpPr>
        <p:spPr>
          <a:xfrm>
            <a:off x="398069" y="1919823"/>
            <a:ext cx="806985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ثَبَّتَ ٱلْعُلَمـاءُ جِهـازاً صَغيراً عَلى كُلِّ صَخْرَةٍ؟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C31FA2F-2588-0298-573C-839B68529B32}"/>
              </a:ext>
            </a:extLst>
          </p:cNvPr>
          <p:cNvGrpSpPr/>
          <p:nvPr/>
        </p:nvGrpSpPr>
        <p:grpSpPr>
          <a:xfrm>
            <a:off x="2243271" y="4617740"/>
            <a:ext cx="4913870" cy="779458"/>
            <a:chOff x="2725020" y="2740490"/>
            <a:chExt cx="4913870" cy="7794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2394ED5-DA62-0A9F-C0E1-027E67161CA4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لِكَيْ لا تَنْزَلِقَ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ٱلطّينِ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73672E68-6E39-D55B-D27E-0C478C25DAF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64D3FBDD-52D0-B00B-071D-A7328136F5C4}"/>
              </a:ext>
            </a:extLst>
          </p:cNvPr>
          <p:cNvGrpSpPr/>
          <p:nvPr/>
        </p:nvGrpSpPr>
        <p:grpSpPr>
          <a:xfrm>
            <a:off x="2243271" y="3745378"/>
            <a:ext cx="4913870" cy="779458"/>
            <a:chOff x="2725020" y="2740490"/>
            <a:chExt cx="4913870" cy="7794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F775246-DD92-CC75-4E71-67B2F1E5E514}"/>
                </a:ext>
              </a:extLst>
            </p:cNvPr>
            <p:cNvSpPr/>
            <p:nvPr/>
          </p:nvSpPr>
          <p:spPr>
            <a:xfrm>
              <a:off x="2725020" y="2753032"/>
              <a:ext cx="44820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لِحِمـايَتِها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ٱلسَّرِقَةِ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13CA3123-54F9-2B32-D1EA-905AB98A259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1B9C72F-A2DF-E586-77A1-5135684457B9}"/>
              </a:ext>
            </a:extLst>
          </p:cNvPr>
          <p:cNvGrpSpPr/>
          <p:nvPr/>
        </p:nvGrpSpPr>
        <p:grpSpPr>
          <a:xfrm>
            <a:off x="2243271" y="2873016"/>
            <a:ext cx="4903535" cy="779458"/>
            <a:chOff x="3212292" y="2740490"/>
            <a:chExt cx="4426598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82BE6CA-8A0B-99EB-4C31-FCAC4155C07D}"/>
                </a:ext>
              </a:extLst>
            </p:cNvPr>
            <p:cNvSpPr/>
            <p:nvPr/>
          </p:nvSpPr>
          <p:spPr>
            <a:xfrm>
              <a:off x="3212292" y="2753032"/>
              <a:ext cx="39947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لِكَيْ يُصْبِحَ لَوْنُها جَميلاً.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9F355AC6-9FBA-C587-1226-B3F201C3302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F3914D23-C530-AAFA-31B1-F930262F1B24}"/>
              </a:ext>
            </a:extLst>
          </p:cNvPr>
          <p:cNvGrpSpPr/>
          <p:nvPr/>
        </p:nvGrpSpPr>
        <p:grpSpPr>
          <a:xfrm>
            <a:off x="2243271" y="5515186"/>
            <a:ext cx="4913870" cy="779458"/>
            <a:chOff x="2725020" y="2740490"/>
            <a:chExt cx="4913870" cy="7794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0BA9F332-8DE4-7D3C-8629-1ACB61448CE6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لِكَيْ يُسَجِّلوا حَرَكَتَها بِدِقَّةٍ.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17B301AE-B684-157E-1E97-B1EA56E8E04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A4AD8131-CC76-87EF-1585-13B03FEE85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D02FC47-B4BE-DEC5-80BC-E026279E62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F74A0D4-6C73-E3CD-9853-070F8CF43D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1B2FD16-80C2-4FB0-F7AB-18BEB6F58A6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F38921ED-41C5-B1B0-B38A-C677D0A97DDC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760267F-9A78-8D38-8ECF-E8D81B9FE0EB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E592F5E-8131-9168-2260-2EF144D985A7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5415305-5C25-9342-97DD-09ECA5E5874F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40183" y="5661968"/>
            <a:ext cx="498436" cy="498436"/>
          </a:xfrm>
          <a:prstGeom prst="rect">
            <a:avLst/>
          </a:prstGeom>
        </p:spPr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CAD208A6-34FE-414C-AD4D-6C7DC8160C21}"/>
              </a:ext>
            </a:extLst>
          </p:cNvPr>
          <p:cNvSpPr txBox="1"/>
          <p:nvPr/>
        </p:nvSpPr>
        <p:spPr>
          <a:xfrm>
            <a:off x="398069" y="1919823"/>
            <a:ext cx="806985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لِمـاذا ثَبَّتَ ٱلْعُلَمـاءُ جِهـازاً صَغيراً عَلى كُلِّ صَخْرَةٍ؟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C52C96-8100-7C3E-1C2B-3222158F5A93}"/>
              </a:ext>
            </a:extLst>
          </p:cNvPr>
          <p:cNvGrpSpPr/>
          <p:nvPr/>
        </p:nvGrpSpPr>
        <p:grpSpPr>
          <a:xfrm>
            <a:off x="2243271" y="4617740"/>
            <a:ext cx="4913870" cy="779458"/>
            <a:chOff x="2725020" y="2740490"/>
            <a:chExt cx="4913870" cy="7794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C6D6E97-0390-677E-4002-B1E143AAF345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لِكَيْ لا تَنْزَلِقَ في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ٱلطّينِ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DC5CB01A-0851-359E-2F7F-B78234553D3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4E851624-184D-A6A3-319D-B1554873238F}"/>
              </a:ext>
            </a:extLst>
          </p:cNvPr>
          <p:cNvGrpSpPr/>
          <p:nvPr/>
        </p:nvGrpSpPr>
        <p:grpSpPr>
          <a:xfrm>
            <a:off x="2243271" y="3745378"/>
            <a:ext cx="4913870" cy="779458"/>
            <a:chOff x="2725020" y="2740490"/>
            <a:chExt cx="4913870" cy="7794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E97CD8B-0929-AD70-2361-CB2411EBD18D}"/>
                </a:ext>
              </a:extLst>
            </p:cNvPr>
            <p:cNvSpPr/>
            <p:nvPr/>
          </p:nvSpPr>
          <p:spPr>
            <a:xfrm>
              <a:off x="2725020" y="2753032"/>
              <a:ext cx="44820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لِحِمـايَتِها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ٱلسَّرِقَةِ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039E9A4A-F054-33A2-5B5B-E6C79B9CF7B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05517E1-7284-B334-CD11-129F5B805FC3}"/>
              </a:ext>
            </a:extLst>
          </p:cNvPr>
          <p:cNvGrpSpPr/>
          <p:nvPr/>
        </p:nvGrpSpPr>
        <p:grpSpPr>
          <a:xfrm>
            <a:off x="2243271" y="2873016"/>
            <a:ext cx="4903535" cy="779458"/>
            <a:chOff x="3212292" y="2740490"/>
            <a:chExt cx="4426598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D9E495A-6B39-B827-B82D-2066FC8295C5}"/>
                </a:ext>
              </a:extLst>
            </p:cNvPr>
            <p:cNvSpPr/>
            <p:nvPr/>
          </p:nvSpPr>
          <p:spPr>
            <a:xfrm>
              <a:off x="3212292" y="2753032"/>
              <a:ext cx="39947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لِكَيْ يُصْبِحَ لَوْنُها جَميلاً.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941CC111-7C4D-A9E4-6165-72CE33A1CD8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668A4B5-5921-1F7C-5A46-C8D679B07B02}"/>
              </a:ext>
            </a:extLst>
          </p:cNvPr>
          <p:cNvGrpSpPr/>
          <p:nvPr/>
        </p:nvGrpSpPr>
        <p:grpSpPr>
          <a:xfrm>
            <a:off x="2243271" y="5515186"/>
            <a:ext cx="4913870" cy="779458"/>
            <a:chOff x="2725020" y="2740490"/>
            <a:chExt cx="4913870" cy="7794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656B9E4C-2212-130B-4DA5-C354FB736CD8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لِكَيْ يُسَجِّلوا حَرَكَتَها بِدِقَّةٍ.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4C25DC6D-BDD0-96E7-7F23-B6624C5A324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E56472CF-6EA0-C94D-394E-56FB14B35B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18DA3A2-9EC5-5383-F359-8E183C56A7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8D36CA3-2080-9879-3EB3-9ABC8F6E01E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E17FA847-F2DF-1BA5-C8F4-A7C9FBB0B59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8237DFD0-09B1-30E4-5A71-EDBC7B2FBE79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6D64DC9-1EBE-8A31-354D-D7EABBA1B78C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0583797-1DA7-6340-87BC-6AB70BA07868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4732341-F0F2-06BA-9BEC-4CC4F9018743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1748525" y="1399436"/>
            <a:ext cx="534051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ٱلنَّتيجَةُ ٱلَّتي وَصَلَ إِلَيْها ٱلْعُلَمـاءُ بَعْدَ ٱنْتِظـارِ شُهـورٍ طَـويلَةٍ؟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1632661" y="4683286"/>
            <a:ext cx="5839712" cy="779458"/>
            <a:chOff x="1799178" y="2740490"/>
            <a:chExt cx="5839712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1799178" y="2753032"/>
              <a:ext cx="540786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اِلْتَقَطَتِ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ٱلْكـاميراتُ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مـا لَمْ يُرَ مِنْ قَبْلُ.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1632659" y="3810924"/>
            <a:ext cx="5839714" cy="779458"/>
            <a:chOff x="1799176" y="2740490"/>
            <a:chExt cx="5839714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1799176" y="2753032"/>
              <a:ext cx="540786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ضـاعَتْ كُلُّ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ٱلْأَجْهِزَةِ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ٱلدَّقيقَةِ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1632659" y="2938562"/>
            <a:ext cx="5829377" cy="779458"/>
            <a:chOff x="2376500" y="2740490"/>
            <a:chExt cx="5262390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2376500" y="2753032"/>
              <a:ext cx="483054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تَعِبَ ٱلْعُلَمـاءُ وَتَرَكوا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ٱلْوادِيَ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1632659" y="5580732"/>
            <a:ext cx="5839714" cy="779458"/>
            <a:chOff x="1799176" y="2740490"/>
            <a:chExt cx="5839714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1799176" y="2753032"/>
              <a:ext cx="540787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نَسِيَ ٱلنـاسُ حِكـايَةَ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ٱلْغُمـوضِ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1E32B2D3-C06F-F72C-0F76-89849D5271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8F166AA-99BB-6DFE-C4BE-DA02547FB7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105EAA1-84F4-4422-4D63-75D7ADF81F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F09510-A9A9-EE93-4118-ED16EBEBD2D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7A56804-4383-B963-635A-7119C8BBFE10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72EC51-994E-DE37-D538-7BECDFFC44E1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18284C-44D8-23B0-949A-23D0FF99C379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11B5A6-D76E-5128-D5DB-5C6FADAE9E1A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20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AB05416-A637-AE0C-3B43-7E6B5C7792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01" y="1819094"/>
            <a:ext cx="7598035" cy="459209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3340B9-7652-F4D7-1F5A-3F7012A7ED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210D83A-52B8-5922-6131-48B4116DD5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7ADD41-F842-73C7-CDF4-CF2FDA874E9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6382DE-0315-BC02-CCF9-2AF849A2217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67F2DCE-540A-A79D-6668-C09795849C96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F29D74-A661-E3AE-D707-85604CA0D299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F2EE6D-1016-1FA8-C994-BB3286B46AB0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DBABF5-5515-D8BB-084A-062FC6CC748F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1BF51C02-6DEB-E508-7F2A-EB074F2C12B9}"/>
              </a:ext>
            </a:extLst>
          </p:cNvPr>
          <p:cNvSpPr txBox="1"/>
          <p:nvPr/>
        </p:nvSpPr>
        <p:spPr>
          <a:xfrm>
            <a:off x="1748525" y="1399436"/>
            <a:ext cx="534051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ٱلنَّتيجَةُ ٱلَّتي وَصَلَ إِلَيْها ٱلْعُلَمـاءُ بَعْدَ ٱنْتِظـارِ شُهـورٍ طَـويلَةٍ؟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24BCB71-3DD0-7AA0-D17D-3AB0AE1018E0}"/>
              </a:ext>
            </a:extLst>
          </p:cNvPr>
          <p:cNvGrpSpPr/>
          <p:nvPr/>
        </p:nvGrpSpPr>
        <p:grpSpPr>
          <a:xfrm>
            <a:off x="1632661" y="4683286"/>
            <a:ext cx="5839712" cy="779458"/>
            <a:chOff x="1799178" y="2740490"/>
            <a:chExt cx="5839712" cy="77945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B8733FD-1915-E843-9A62-6DB5B929AFB3}"/>
                </a:ext>
              </a:extLst>
            </p:cNvPr>
            <p:cNvSpPr/>
            <p:nvPr/>
          </p:nvSpPr>
          <p:spPr>
            <a:xfrm>
              <a:off x="1799178" y="2753032"/>
              <a:ext cx="540786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اِلْتَقَطَتِ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ٱلْكـاميراتُ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مـا لَمْ يُرَ مِنْ قَبْلُ.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AD61E978-AA2D-9EDB-78C0-4BA698753C6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1BFE7E81-22E7-BC31-4EBA-1DC54AF873D9}"/>
              </a:ext>
            </a:extLst>
          </p:cNvPr>
          <p:cNvGrpSpPr/>
          <p:nvPr/>
        </p:nvGrpSpPr>
        <p:grpSpPr>
          <a:xfrm>
            <a:off x="1632659" y="3810924"/>
            <a:ext cx="5839714" cy="779458"/>
            <a:chOff x="1799176" y="2740490"/>
            <a:chExt cx="5839714" cy="77945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10EAE5A-C805-BE6D-0FE0-63ACD40F64F4}"/>
                </a:ext>
              </a:extLst>
            </p:cNvPr>
            <p:cNvSpPr/>
            <p:nvPr/>
          </p:nvSpPr>
          <p:spPr>
            <a:xfrm>
              <a:off x="1799176" y="2753032"/>
              <a:ext cx="540786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ضـاعَتْ كُلُّ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ٱلْأَجْهِزَةِ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ٱلدَّقيقَةِ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8E5F8D47-9B2A-C005-73D3-D2905F74A86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3CD2109-A3EC-AFC8-6035-12B0778162AD}"/>
              </a:ext>
            </a:extLst>
          </p:cNvPr>
          <p:cNvGrpSpPr/>
          <p:nvPr/>
        </p:nvGrpSpPr>
        <p:grpSpPr>
          <a:xfrm>
            <a:off x="1632659" y="2938562"/>
            <a:ext cx="5829377" cy="779458"/>
            <a:chOff x="2376500" y="2740490"/>
            <a:chExt cx="5262390" cy="77945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7A0AEA0-4DE7-4853-4476-0D7E81BF3838}"/>
                </a:ext>
              </a:extLst>
            </p:cNvPr>
            <p:cNvSpPr/>
            <p:nvPr/>
          </p:nvSpPr>
          <p:spPr>
            <a:xfrm>
              <a:off x="2376500" y="2753032"/>
              <a:ext cx="483054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تَعِبَ ٱلْعُلَمـاءُ وَتَرَكوا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ٱلْوادِيَ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E3B49A0D-02CD-751A-4A8C-68C7100A654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262D8FD-C854-8F17-A92A-2F7A93405748}"/>
              </a:ext>
            </a:extLst>
          </p:cNvPr>
          <p:cNvGrpSpPr/>
          <p:nvPr/>
        </p:nvGrpSpPr>
        <p:grpSpPr>
          <a:xfrm>
            <a:off x="1632659" y="5580732"/>
            <a:ext cx="5839714" cy="779458"/>
            <a:chOff x="1799176" y="2740490"/>
            <a:chExt cx="5839714" cy="7794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A6B25826-E247-C542-EF08-9FAB4C0C76F2}"/>
                </a:ext>
              </a:extLst>
            </p:cNvPr>
            <p:cNvSpPr/>
            <p:nvPr/>
          </p:nvSpPr>
          <p:spPr>
            <a:xfrm>
              <a:off x="1799176" y="2753032"/>
              <a:ext cx="540787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نَسِيَ ٱلنـاسُ حِكـايَةَ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ٱلْغُمـوضِ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387DBC43-CCCA-2BC5-605C-80865A7D1F3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80895CCE-045A-36E8-2C61-EEAEE82446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747E614-B935-E2A9-DF2A-ED2ABE946D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42BD595-F587-D4BD-15B6-4C4FBEB5A0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EBCEB0F-9E37-9F68-CA59-CF9BBAE8761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3C10B67-E3E1-D0EB-011D-F9891C66284C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9CBE4F6-21DA-EBE6-F749-3D0DC2E19F6C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CE89563-2E77-E2FB-8FB9-859A375A5A8E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35B5B73-065B-CE9D-6014-4502BCFCFDA9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11339" y="4724850"/>
            <a:ext cx="498436" cy="498436"/>
          </a:xfrm>
          <a:prstGeom prst="rect">
            <a:avLst/>
          </a:prstGeom>
        </p:spPr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B1784C5A-41C1-42F4-5D1E-52FE2B933894}"/>
              </a:ext>
            </a:extLst>
          </p:cNvPr>
          <p:cNvSpPr txBox="1"/>
          <p:nvPr/>
        </p:nvSpPr>
        <p:spPr>
          <a:xfrm>
            <a:off x="1748525" y="1399436"/>
            <a:ext cx="534051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ٱلنَّتيجَةُ ٱلَّتي وَصَلَ إِلَيْها ٱلْعُلَمـاءُ بَعْدَ ٱنْتِظـارِ شُهـورٍ طَـويلَةٍ؟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3FACADE-FA92-7B12-84EB-3B5BEE61AC91}"/>
              </a:ext>
            </a:extLst>
          </p:cNvPr>
          <p:cNvGrpSpPr/>
          <p:nvPr/>
        </p:nvGrpSpPr>
        <p:grpSpPr>
          <a:xfrm>
            <a:off x="1632661" y="4683286"/>
            <a:ext cx="5839712" cy="779458"/>
            <a:chOff x="1799178" y="2740490"/>
            <a:chExt cx="5839712" cy="7794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33F87E9-8461-60FD-9755-E3D7EDF6DBF5}"/>
                </a:ext>
              </a:extLst>
            </p:cNvPr>
            <p:cNvSpPr/>
            <p:nvPr/>
          </p:nvSpPr>
          <p:spPr>
            <a:xfrm>
              <a:off x="1799178" y="2753032"/>
              <a:ext cx="540786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اِلْتَقَطَتِ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ٱلْكـاميراتُ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مـا لَمْ يُرَ مِنْ قَبْلُ.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95821075-81AC-BFD4-EA27-DD53C488CC7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5C3231A6-8104-40A1-D9E4-39240834BCF3}"/>
              </a:ext>
            </a:extLst>
          </p:cNvPr>
          <p:cNvGrpSpPr/>
          <p:nvPr/>
        </p:nvGrpSpPr>
        <p:grpSpPr>
          <a:xfrm>
            <a:off x="1632659" y="3810924"/>
            <a:ext cx="5839714" cy="779458"/>
            <a:chOff x="1799176" y="2740490"/>
            <a:chExt cx="5839714" cy="7794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8CB3F9C-E574-E161-3A5E-6A6A298C4EE4}"/>
                </a:ext>
              </a:extLst>
            </p:cNvPr>
            <p:cNvSpPr/>
            <p:nvPr/>
          </p:nvSpPr>
          <p:spPr>
            <a:xfrm>
              <a:off x="1799176" y="2753032"/>
              <a:ext cx="540786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ضـاعَتْ كُلُّ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ٱلْأَجْهِزَةِ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ٱلدَّقيقَةِ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1983ADB9-A2A5-FD86-07A5-B8ED6AE7C09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970A46B-7CA4-FAB7-3A17-EA6F3BB784FB}"/>
              </a:ext>
            </a:extLst>
          </p:cNvPr>
          <p:cNvGrpSpPr/>
          <p:nvPr/>
        </p:nvGrpSpPr>
        <p:grpSpPr>
          <a:xfrm>
            <a:off x="1632659" y="2938562"/>
            <a:ext cx="5829377" cy="779458"/>
            <a:chOff x="2376500" y="2740490"/>
            <a:chExt cx="5262390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09F503B-3397-403A-6DFA-BB5C57083126}"/>
                </a:ext>
              </a:extLst>
            </p:cNvPr>
            <p:cNvSpPr/>
            <p:nvPr/>
          </p:nvSpPr>
          <p:spPr>
            <a:xfrm>
              <a:off x="2376500" y="2753032"/>
              <a:ext cx="483054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تَعِبَ ٱلْعُلَمـاءُ وَتَرَكوا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ٱلْوادِيَ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5E6DBC8D-16BC-3B73-FDC4-5DB16FF5AC1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ADBAB7BD-EBAC-045B-C39B-BFC8CF315067}"/>
              </a:ext>
            </a:extLst>
          </p:cNvPr>
          <p:cNvGrpSpPr/>
          <p:nvPr/>
        </p:nvGrpSpPr>
        <p:grpSpPr>
          <a:xfrm>
            <a:off x="1632659" y="5580732"/>
            <a:ext cx="5839714" cy="779458"/>
            <a:chOff x="1799176" y="2740490"/>
            <a:chExt cx="5839714" cy="7794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A571079D-E4EC-27BF-4F95-F0303292CF73}"/>
                </a:ext>
              </a:extLst>
            </p:cNvPr>
            <p:cNvSpPr/>
            <p:nvPr/>
          </p:nvSpPr>
          <p:spPr>
            <a:xfrm>
              <a:off x="1799176" y="2753032"/>
              <a:ext cx="540787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نَسِيَ ٱلنـاسُ حِكـايَةَ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ٱلْغُمـوضِ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E5FB0DA2-35AE-C742-FF49-573AE1D1EC7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6EA85F69-C196-DC67-7A32-00187EA425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6700FD3-9BB6-8CA7-CA6F-C49CF4B8AA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DC169E5A-88B5-E8A1-9DDC-6B70D0459C1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F2D956D-45CF-4B20-FFC3-4502ABDFA0A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E00200A9-B87D-A775-1C0D-3C9F5B02619B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DE0529-0018-1505-81A6-858E2A6FF423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FAE1AB7-4688-9A91-AE0D-5697272E8E27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1857237-879D-EDDD-CE26-CD45415C9437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5C7D954-F706-FE75-3558-05C9FF840B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01" y="1819094"/>
            <a:ext cx="7598035" cy="459209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69C53D9-3EB5-C065-4398-4F7076EF84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185808-1C7B-3216-6867-564717734C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FABCFD-7095-FDBD-34F9-EB3BD940965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067DB1-196F-941D-3179-CD58F604769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099EA50-F115-35F0-4A66-F4DF92AF2420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418F00-4CEB-B764-6B4D-FBADF2D03272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2CD7E0-749F-E95C-59C4-FFC62267BE65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73CE85-382B-B613-C17D-37416A9787C6}"/>
              </a:ext>
            </a:extLst>
          </p:cNvPr>
          <p:cNvSpPr>
            <a:spLocks/>
          </p:cNvSpPr>
          <p:nvPr/>
        </p:nvSpPr>
        <p:spPr>
          <a:xfrm>
            <a:off x="1137424" y="179717"/>
            <a:ext cx="1482329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E20C0-B0D8-B6BB-A91B-D2B2FC761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7EC6AFC-6272-2B71-F358-2EAB4C8EEC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8F533984-0903-DA34-CFE7-501FE05B80FF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DD2ECEF-1D64-303C-1564-0A116A96B7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6F2C1720-479C-A7B0-9656-4B27620CBACE}"/>
              </a:ext>
            </a:extLst>
          </p:cNvPr>
          <p:cNvSpPr txBox="1">
            <a:spLocks/>
          </p:cNvSpPr>
          <p:nvPr/>
        </p:nvSpPr>
        <p:spPr>
          <a:xfrm>
            <a:off x="581331" y="976217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Microsoft Uighur" panose="02000000000000000000" pitchFamily="2" charset="-78"/>
              </a:rPr>
              <a:t> قراءة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D83F271-D690-062B-CE83-17A55EF0616E}"/>
              </a:ext>
            </a:extLst>
          </p:cNvPr>
          <p:cNvSpPr/>
          <p:nvPr/>
        </p:nvSpPr>
        <p:spPr>
          <a:xfrm>
            <a:off x="5063306" y="1145153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2</a:t>
            </a:r>
          </a:p>
        </p:txBody>
      </p:sp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528E62DA-6577-D0A8-DDA3-3893EE50E1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8515" y="1627206"/>
            <a:ext cx="703488" cy="703488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205ACF09-7E3F-8C2E-D033-86652776D892}"/>
              </a:ext>
            </a:extLst>
          </p:cNvPr>
          <p:cNvSpPr txBox="1">
            <a:spLocks/>
          </p:cNvSpPr>
          <p:nvPr/>
        </p:nvSpPr>
        <p:spPr>
          <a:xfrm>
            <a:off x="1169972" y="2909525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Clr>
                <a:srgbClr val="424D7B"/>
              </a:buClr>
              <a:buSzPct val="50000"/>
              <a:buNone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صَيّادُ ٱلْوَقْتِ.(الحصة الثانية)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تَذَوُّقُ ٱلنَّصِّ ٱلشِّعْرِيِّ.</a:t>
            </a:r>
          </a:p>
        </p:txBody>
      </p:sp>
    </p:spTree>
    <p:extLst>
      <p:ext uri="{BB962C8B-B14F-4D97-AF65-F5344CB8AC3E}">
        <p14:creationId xmlns:p14="http://schemas.microsoft.com/office/powerpoint/2010/main" val="15201125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A1C72-51D3-DEAC-3C4C-F522A2C91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596E706-916C-F5C8-216D-E9BA89179A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9269084-E9F6-85FA-6BA8-99A6C3D342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A1C9D26-3661-9161-DF83-4B608C0D3D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44CD00F-911D-0E4E-9D97-46038151CA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BD506F9-CD4C-9DF3-5445-25DE11D948B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B37B129-8E5A-E232-482B-A0230EE740C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44E8A12-35AF-5EF5-2014-3E2825B2E6F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CBEA573-8DD5-A7D2-F1AD-F768E2D6532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D3556D8-A7A6-59BA-EC17-C15D3243253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FB41A57C-F155-57CF-9F4A-11241B8C29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BD107AB-3CD3-DC1D-CF4A-10CD065F4C38}"/>
              </a:ext>
            </a:extLst>
          </p:cNvPr>
          <p:cNvSpPr txBox="1"/>
          <p:nvPr/>
        </p:nvSpPr>
        <p:spPr>
          <a:xfrm>
            <a:off x="-309475" y="843210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الآن، سنبدأ حصة القراءة بتذكر ما جاء في النص الشعري " صَيّادُ ٱلْوَقْتِ".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58D4B05-4D85-5D31-48FD-A0B628F4A5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107" y="1666563"/>
            <a:ext cx="3295407" cy="505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32970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D3623-11EC-4EAD-9800-3E68BB117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8CBD9CA5-428D-B179-0AC5-E7BED3247C2E}"/>
              </a:ext>
            </a:extLst>
          </p:cNvPr>
          <p:cNvSpPr/>
          <p:nvPr/>
        </p:nvSpPr>
        <p:spPr>
          <a:xfrm>
            <a:off x="1763830" y="5800377"/>
            <a:ext cx="5616340" cy="78294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عَنْ ماذا تَتَحَدَّثُ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ٱلْقَصيدَةُ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19B6CF6-7BCA-AB7C-C92D-80C5DB711F60}"/>
              </a:ext>
            </a:extLst>
          </p:cNvPr>
          <p:cNvSpPr txBox="1"/>
          <p:nvPr/>
        </p:nvSpPr>
        <p:spPr>
          <a:xfrm>
            <a:off x="4827811" y="853601"/>
            <a:ext cx="2656470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يجيب عن السؤال؟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E5E0DB-2BAB-EE34-489B-47311BE57D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42DE524-635A-19B3-040F-E1E7C21B9D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4B9C06-3959-726C-B08A-E3F8DB8ED8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98419BE-7CC8-89FB-4CAF-A655DD8668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CBC05B5-BE8F-A3B0-5F44-A9C30FEE07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F256218-AB7A-4E73-BEFB-34528E5BCD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2AE29C-E5E4-3DA7-5823-9EAA65EA933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13C133-6CD9-BF9D-F0E0-55AA2D1AA36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CB6FD2-4BB1-35BC-EFF6-8FE7E876C4A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8350A1-3A9F-6547-F550-B26ABB0FEBE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6465C98-F82E-D004-196E-F7F7132AA9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463" y="1650232"/>
            <a:ext cx="2838696" cy="435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72615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أنصتوا جيدا سأعيد قراءة القصيدة.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4CD152-65A2-1DAF-A158-A0C9ABDB3E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5BF1C47-5DF2-E983-33D2-A1492EF261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14A702-8CF4-D4D0-A3FB-E2E6961C2D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020A45-959B-F592-3807-3D503D2002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8084F14-9350-368B-F609-F7EAF48F57A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7A35FB-748C-CCB5-2848-A19E2A1CD9D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706930-2355-7B5A-4CD8-3F84A4A988B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35561F-337F-96E3-49C7-3D5DAC5FADE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AA3961-2C2F-4795-A48A-744598DEF06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5D5CA63-F399-AC53-BA48-17DFCE2A97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179" y="1563103"/>
            <a:ext cx="3452004" cy="5294897"/>
          </a:xfrm>
          <a:prstGeom prst="rect">
            <a:avLst/>
          </a:prstGeom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30B51D9D-BEE6-9901-6AA0-3CACE74C551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6C42C-2C4D-C938-6D56-F6C7CC764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E3703750-478F-7476-E829-9E12853607C2}"/>
              </a:ext>
            </a:extLst>
          </p:cNvPr>
          <p:cNvSpPr txBox="1"/>
          <p:nvPr/>
        </p:nvSpPr>
        <p:spPr>
          <a:xfrm>
            <a:off x="1936137" y="846955"/>
            <a:ext cx="5559029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سأختار 7 منكم لقراءة القصيدة قراءة شعرية محترما قواعد الإيقاع. 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CEBCDA-3F04-0E08-6F51-DEA37E95F1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30CF2D5A-38C5-4F26-E1D5-9A86AF830777}"/>
              </a:ext>
            </a:extLst>
          </p:cNvPr>
          <p:cNvSpPr txBox="1"/>
          <p:nvPr/>
        </p:nvSpPr>
        <p:spPr>
          <a:xfrm>
            <a:off x="965090" y="2247433"/>
            <a:ext cx="7711551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554"/>
              </a:lnSpc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F498F8-493E-AA7E-DE2B-175331BBD1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44D3A79-FA82-A13A-C811-55AB0500BA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5667986-D9A1-1537-D168-FD45FE9C3F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244A0E9-1AA7-8A49-4D0F-5C7F5A24CB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D5EF4D0-4588-BA62-5248-375F7D63C3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C70608-D70B-F761-279E-00E6C8428A8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DBF9A1-1B0F-69A4-F670-D394A3DF7CA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FE57EA-3DDA-27AC-D405-EAC96C875A1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17B01B-2784-0C59-38FF-D3B6823D702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75684E7-0F1F-D6C8-F41A-82B91F71DF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40063"/>
              </p:ext>
            </p:extLst>
          </p:nvPr>
        </p:nvGraphicFramePr>
        <p:xfrm>
          <a:off x="398069" y="3108580"/>
          <a:ext cx="8383464" cy="2072640"/>
        </p:xfrm>
        <a:graphic>
          <a:graphicData uri="http://schemas.openxmlformats.org/drawingml/2006/table">
            <a:tbl>
              <a:tblPr firstRow="1" bandRow="1"/>
              <a:tblGrid>
                <a:gridCol w="1309537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793767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لا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نعم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هَلْ كان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ٱلصَّوْتُ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مَسْموعاً وَواضِحاً؟</a:t>
                      </a: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هَلْ تَمَّتْ قِراءَةُ كُلِّ بَيْتٍ بِشَكْلٍ مُسْتَرْسَلٍ؟</a:t>
                      </a:r>
                    </a:p>
                  </a:txBody>
                  <a:tcPr>
                    <a:lnL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B4B392"/>
                      </a:solidFill>
                    </a:lnR>
                    <a:lnT w="12700" cap="flat" cmpd="sng" algn="ctr">
                      <a:solidFill>
                        <a:srgbClr val="B4B3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هَلْ تَمَّ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ٱحْتِرامُ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قَواعِدِ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ٱلْإيقاعِ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ٱلشِّعْرِيِّ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؟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188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377536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8335C-283B-4725-5F2C-E2CA62156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D40DCC4-FAE6-24F1-A710-692D7BC4ECF4}"/>
              </a:ext>
            </a:extLst>
          </p:cNvPr>
          <p:cNvSpPr txBox="1"/>
          <p:nvPr/>
        </p:nvSpPr>
        <p:spPr>
          <a:xfrm>
            <a:off x="392401" y="839864"/>
            <a:ext cx="7080952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107و في ثنائيات أجيبوا عن التمارين1-2-3-4 التالية: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BFEA67-1527-682A-DCAC-52FEC46243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C4DAB5-AD55-42DB-A712-2EF20CE9E7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2F6A0C-7DBA-2C95-8DC8-6A86B7A145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FD19F8D-EC58-2757-AF4B-FDD8BBF346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5C6BF4-3C4C-918E-9980-CDDF68193C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102D2FE-2704-0C51-C6E7-CCFE915392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FB5CB3-1055-4A22-3D7D-67756AB721A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65617D-3827-48B2-06DA-71495CF02B0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7F3720-52EF-9E14-AFA0-A1D03B172EC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42678F-FA23-6404-03E0-FCCD12488EC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0E72581-0C12-1620-A96E-AAE9E19D40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131" y="1496781"/>
            <a:ext cx="3472052" cy="532564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5FAC733-6F9B-19A7-CA48-0775BA5B7621}"/>
              </a:ext>
            </a:extLst>
          </p:cNvPr>
          <p:cNvSpPr/>
          <p:nvPr/>
        </p:nvSpPr>
        <p:spPr>
          <a:xfrm>
            <a:off x="3431453" y="2784763"/>
            <a:ext cx="2931008" cy="2161310"/>
          </a:xfrm>
          <a:prstGeom prst="roundRect">
            <a:avLst>
              <a:gd name="adj" fmla="val 7517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76704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1F03A-089E-6F6F-52B4-D60CFC6F9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8191D3-2B8B-240F-9C3E-F6E07CDA00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79DA207-3B81-0A54-9F61-9A1AE1595ED0}"/>
              </a:ext>
            </a:extLst>
          </p:cNvPr>
          <p:cNvSpPr txBox="1"/>
          <p:nvPr/>
        </p:nvSpPr>
        <p:spPr>
          <a:xfrm>
            <a:off x="599887" y="814632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الأول مع تأطير الكلمات المفاتيح في القصيدة. لديكم دقيقة واحدة.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D59529-9908-8B91-CBDB-2A277ACD7B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ED7DE6-2741-4681-D014-3E46BED950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3B979D3-B0AA-DDC5-C933-E38399094D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91D3F25-7454-F392-F759-480471EC51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2AD1E9B-DBB9-D5E1-F25E-4EC3F49134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43EDAF-8B3B-67AC-74EB-91375778188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A735F3-89F4-C39F-C36E-DD9E45E8574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290598-6A2B-8088-DFF6-F41A30E4A79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643297-B76D-B213-F4EC-6C69208CFAA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0F6ABE8-9C85-EEC1-2AB3-558AA5C303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294" y="1924203"/>
            <a:ext cx="8321761" cy="60965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FABE697-DD47-FD11-0724-F6C623A460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192" y="2616289"/>
            <a:ext cx="2676234" cy="410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25125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E5E85-0E47-005C-1619-D44042794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3F40CF2-53D1-6C4D-670B-E1C09D3872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62BD368-2E18-6E2A-727C-7A5EBCF19B1C}"/>
              </a:ext>
            </a:extLst>
          </p:cNvPr>
          <p:cNvSpPr txBox="1"/>
          <p:nvPr/>
        </p:nvSpPr>
        <p:spPr>
          <a:xfrm>
            <a:off x="528689" y="810643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الجواب يوجد بالسطر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الأخير.من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ينشده بشكل معبر؟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D3AF9B4-31E2-3844-D6E8-D0AA1A813A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9EDBD2-EF85-92EE-EC10-756ADF0861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29F6F06-6F0D-D14F-BCEC-E3A9D512F2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177A9F-5262-E0C1-2DCF-620BCEB9D9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15159F4-20B9-814E-ED6A-0BE57DC119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B23595-6F8F-3E1D-24D2-BAC52F00BAD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3ED5F0-EB0E-FD13-4101-364E97A94F3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D39E14-22D4-B036-DCB8-AF7764072CD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C5D38C-93C7-E007-C1B2-51765C4EA74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1098C2-8486-75FE-A41E-CD241E973B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294" y="1924203"/>
            <a:ext cx="8321761" cy="609653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21684C2C-8121-7C69-EC27-1D0BE42A2185}"/>
              </a:ext>
            </a:extLst>
          </p:cNvPr>
          <p:cNvGrpSpPr/>
          <p:nvPr/>
        </p:nvGrpSpPr>
        <p:grpSpPr>
          <a:xfrm>
            <a:off x="3030184" y="2490240"/>
            <a:ext cx="3595253" cy="4078046"/>
            <a:chOff x="2940626" y="1369111"/>
            <a:chExt cx="4010891" cy="5242359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30E7200B-7D24-DC34-110B-1ADE088F2D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940626" y="1896571"/>
              <a:ext cx="4010891" cy="4714899"/>
            </a:xfrm>
            <a:prstGeom prst="rect">
              <a:avLst/>
            </a:prstGeom>
          </p:spPr>
        </p:pic>
        <p:sp>
          <p:nvSpPr>
            <p:cNvPr id="22" name="Titre 17">
              <a:extLst>
                <a:ext uri="{FF2B5EF4-FFF2-40B4-BE49-F238E27FC236}">
                  <a16:creationId xmlns:a16="http://schemas.microsoft.com/office/drawing/2014/main" id="{56BFC673-E300-83AF-4E4A-767D12BEEBEA}"/>
                </a:ext>
              </a:extLst>
            </p:cNvPr>
            <p:cNvSpPr txBox="1">
              <a:spLocks/>
            </p:cNvSpPr>
            <p:nvPr/>
          </p:nvSpPr>
          <p:spPr>
            <a:xfrm>
              <a:off x="3876044" y="1369111"/>
              <a:ext cx="1544822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Calibri"/>
                </a:rPr>
                <a:t>صَيّادُ ٱلْوَقْتِ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</p:grp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35284D5-1010-C8C2-0CD0-79C2ECCC71FA}"/>
              </a:ext>
            </a:extLst>
          </p:cNvPr>
          <p:cNvSpPr/>
          <p:nvPr/>
        </p:nvSpPr>
        <p:spPr>
          <a:xfrm>
            <a:off x="2843802" y="6276983"/>
            <a:ext cx="3968017" cy="185773"/>
          </a:xfrm>
          <a:prstGeom prst="roundRect">
            <a:avLst>
              <a:gd name="adj" fmla="val 10084"/>
            </a:avLst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01E8EFCB-142A-47DA-F20D-C726476F87CD}"/>
              </a:ext>
            </a:extLst>
          </p:cNvPr>
          <p:cNvSpPr/>
          <p:nvPr/>
        </p:nvSpPr>
        <p:spPr>
          <a:xfrm>
            <a:off x="6854693" y="6233797"/>
            <a:ext cx="282997" cy="2721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2023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DD91B-0498-9661-ACED-955E2DB97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7246DB-2768-0D29-B550-4F97FE0F13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B2EB477-824E-E43D-445F-D8E6ACCFB65A}"/>
              </a:ext>
            </a:extLst>
          </p:cNvPr>
          <p:cNvSpPr txBox="1"/>
          <p:nvPr/>
        </p:nvSpPr>
        <p:spPr>
          <a:xfrm>
            <a:off x="599887" y="814632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الثاني مع تأطير الكلمات المفاتيح في القصيدة. لديكم دقيقة واحدة.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62DEF9C-664B-3E52-FF9E-9C0E9EA9CB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63ED5DD-2500-4864-3031-9440E99054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968B43-FDF6-A7CE-DFFB-616068D5D6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469BFB4-C3A2-863A-C09B-46BD64BCD4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647943C-8ED6-1B1F-7B2E-8364F9230C4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A74F43-D178-8DD9-2AED-3BE39D2D3CF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DBB5A7-3680-48F9-5EC3-BBE531CD067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4EF568-A5B9-B8E4-0318-5FA53CCE089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83DCA7-0E25-81F3-64A2-EAC748DB1C9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550755C-2D96-2808-2807-CBA4E214D5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399" y="1476000"/>
            <a:ext cx="7256675" cy="101354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596AC87-C449-9A0A-23BF-E50086D2C3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399" y="2716950"/>
            <a:ext cx="8443692" cy="3457049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A2AE2846-118B-30D6-A826-5D301A703051}"/>
              </a:ext>
            </a:extLst>
          </p:cNvPr>
          <p:cNvSpPr txBox="1"/>
          <p:nvPr/>
        </p:nvSpPr>
        <p:spPr>
          <a:xfrm>
            <a:off x="6085607" y="3407332"/>
            <a:ext cx="10491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800" rtl="1"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اَلْعَشِيِّ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5C778A0-609B-F452-E9D4-60C99603E068}"/>
              </a:ext>
            </a:extLst>
          </p:cNvPr>
          <p:cNvSpPr txBox="1"/>
          <p:nvPr/>
        </p:nvSpPr>
        <p:spPr>
          <a:xfrm>
            <a:off x="1900697" y="3407331"/>
            <a:ext cx="10491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800" rtl="1"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اَلصُّبْحِ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DBC59C0-48ED-74E4-8D25-BC588FC677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625" y="3658967"/>
            <a:ext cx="228620" cy="2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2206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C84AC-643F-2582-C9A6-01F2435F6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CD1DD3-9418-4F76-A661-D95AB5B0D3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69D7E70-76B9-5605-C624-5AF33C0CE54A}"/>
              </a:ext>
            </a:extLst>
          </p:cNvPr>
          <p:cNvSpPr txBox="1"/>
          <p:nvPr/>
        </p:nvSpPr>
        <p:spPr>
          <a:xfrm>
            <a:off x="694944" y="801758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من يتقاسم معنا إجابته؟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D6211F7-EB72-98A1-0F6D-E88462CE98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499A882-F702-310C-53D4-EFE06C9FDA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9B3F45-8737-9CE9-B2BA-76F002B48B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E9C929-AD40-E2DC-EC44-C95BFEF042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16B26FD-8DCB-7D4B-F19F-92332BED45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2BCE29-5CD4-C520-03FF-229AB7BAFC2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DE76A7-9724-52D4-DFA4-1BFBCC4CDD8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C677B9-D7B5-EC53-CA04-29F022698EB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252A2B-5B22-C087-7465-B3FBB33D9A4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15613BA-53CC-B344-107B-A24E6B32A6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399" y="1476000"/>
            <a:ext cx="7256675" cy="101354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4E9DFC-BF0E-0CC3-A953-194F6C4ACC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399" y="2716950"/>
            <a:ext cx="8443692" cy="34570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5A0BB91D-C7ED-8DA5-4CC4-17BCC4182BA1}"/>
              </a:ext>
            </a:extLst>
          </p:cNvPr>
          <p:cNvSpPr txBox="1"/>
          <p:nvPr/>
        </p:nvSpPr>
        <p:spPr>
          <a:xfrm>
            <a:off x="6085607" y="3407332"/>
            <a:ext cx="10491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800" rtl="1"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اَلْعَشِيِّ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38F36A9-D01F-327D-76C7-96CED293FCAB}"/>
              </a:ext>
            </a:extLst>
          </p:cNvPr>
          <p:cNvSpPr txBox="1"/>
          <p:nvPr/>
        </p:nvSpPr>
        <p:spPr>
          <a:xfrm>
            <a:off x="1900697" y="3407331"/>
            <a:ext cx="10491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800" rtl="1">
              <a:defRPr/>
            </a:pP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اَلصُّبْحِ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480182D-4907-F873-636D-34BAB2CFAE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625" y="3658967"/>
            <a:ext cx="228620" cy="22862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0E00F6BC-067E-78E7-5D94-E39CCDED7869}"/>
              </a:ext>
            </a:extLst>
          </p:cNvPr>
          <p:cNvSpPr txBox="1"/>
          <p:nvPr/>
        </p:nvSpPr>
        <p:spPr>
          <a:xfrm>
            <a:off x="5494461" y="4017284"/>
            <a:ext cx="246513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85800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اَلْعَظـيمُ</a:t>
            </a:r>
            <a:endParaRPr lang="ar-MA" sz="44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262A9B8-8523-5E15-A64C-2108B948F01E}"/>
              </a:ext>
            </a:extLst>
          </p:cNvPr>
          <p:cNvSpPr txBox="1"/>
          <p:nvPr/>
        </p:nvSpPr>
        <p:spPr>
          <a:xfrm>
            <a:off x="1192702" y="4060753"/>
            <a:ext cx="246513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85800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اَلْلَّـئيمُ</a:t>
            </a:r>
            <a:endParaRPr lang="ar-MA" sz="44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51F3F7F-48EF-6BD0-DEDC-F4B3BBEF9F78}"/>
              </a:ext>
            </a:extLst>
          </p:cNvPr>
          <p:cNvSpPr txBox="1"/>
          <p:nvPr/>
        </p:nvSpPr>
        <p:spPr>
          <a:xfrm>
            <a:off x="5544078" y="4744045"/>
            <a:ext cx="246513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85800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نِعْمَةٌ</a:t>
            </a:r>
            <a:endParaRPr lang="ar-MA" sz="44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1648598-F174-72D2-06E9-D590EF8CA4E5}"/>
              </a:ext>
            </a:extLst>
          </p:cNvPr>
          <p:cNvSpPr txBox="1"/>
          <p:nvPr/>
        </p:nvSpPr>
        <p:spPr>
          <a:xfrm>
            <a:off x="1186010" y="4732655"/>
            <a:ext cx="246513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85800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مَضَرَّةٌ</a:t>
            </a:r>
            <a:endParaRPr lang="ar-MA" sz="44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DC38E03-F67B-7F39-0394-1B7E61FBC7B7}"/>
              </a:ext>
            </a:extLst>
          </p:cNvPr>
          <p:cNvSpPr txBox="1"/>
          <p:nvPr/>
        </p:nvSpPr>
        <p:spPr>
          <a:xfrm>
            <a:off x="5593695" y="5434427"/>
            <a:ext cx="246513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85800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اَلْعَـدوُّ</a:t>
            </a:r>
            <a:endParaRPr lang="ar-MA" sz="44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F4D9D50-7B36-82B4-2285-515D32E7F345}"/>
              </a:ext>
            </a:extLst>
          </p:cNvPr>
          <p:cNvSpPr txBox="1"/>
          <p:nvPr/>
        </p:nvSpPr>
        <p:spPr>
          <a:xfrm>
            <a:off x="1235627" y="5434427"/>
            <a:ext cx="246513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85800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اَلصّـاحِبُ</a:t>
            </a:r>
            <a:endParaRPr lang="ar-MA" sz="44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607138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00DC2-B075-3B4C-A67B-1D1526AB1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CCE424-F764-42AE-2A14-3740717037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E33668E-5BC3-F805-E927-E142A7FEFA23}"/>
              </a:ext>
            </a:extLst>
          </p:cNvPr>
          <p:cNvSpPr txBox="1"/>
          <p:nvPr/>
        </p:nvSpPr>
        <p:spPr>
          <a:xfrm>
            <a:off x="599887" y="814632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الثالث مع تأطير الكلمات المفاتيح في القصيدة. لديكم دقيقة واحدة.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857B6F-3676-D4E5-13E8-67C42F8829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AE87AA6-3BF4-AB36-C5B7-4B39A5AF3C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1739AE1-A1FC-B660-2BC2-604F9E251A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A5A97CE-A103-0C8A-A5E7-4F925F0ADF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345EB6-08A2-E9ED-87F9-EAFBE0FD49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2C51A6-E90F-0F32-90F3-5DD2DC34C49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DB6298-3C3E-460F-A091-3F5A69CABE1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99BA25-3EE8-F0AA-3B74-A7F521EAD33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F45B1E-1005-D621-3FDF-9471E6E17EB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3A2E07-7D72-3DCF-D8A9-39E09697C4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399" y="1476000"/>
            <a:ext cx="7223310" cy="53983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1F1DFE1-5E83-04C3-CA8D-8198A82335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694" y="2304824"/>
            <a:ext cx="2676234" cy="410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93815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E33BF-36AA-EC18-ABCB-9DE331D02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05CC6E5-3065-E85E-E433-18F931265449}"/>
              </a:ext>
            </a:extLst>
          </p:cNvPr>
          <p:cNvSpPr txBox="1"/>
          <p:nvPr/>
        </p:nvSpPr>
        <p:spPr>
          <a:xfrm>
            <a:off x="-87782" y="709636"/>
            <a:ext cx="7703491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من يتقاسم معنا إجابته؟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يضغط الأستاذ على زر جهاز التحكم لتظهر الإجابة النموذجية بعد أن يقدم التغذية الراجعة المناسبة.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76EB4FC-96B4-3CB1-CE9B-4003AC3330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6604051-6D7A-5381-7428-054641474D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131735E-DB66-FD8A-24F6-5704E32045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A6EA57-671D-B758-4E3D-7C80B4FFF8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7377586-AE9D-367B-2987-BD4FBA077D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69C6AD-DB9A-1BC7-CEC6-9A1C0B16393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85181AF-8750-E571-9C3B-6E51BF0838E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A6F745-25D8-45B0-1457-83814C41DF5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554C4D-A4DA-9184-BEDA-CE378F83FC5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5BE90CD-7AAB-52AA-64EA-1BFBD537972C}"/>
              </a:ext>
            </a:extLst>
          </p:cNvPr>
          <p:cNvSpPr txBox="1"/>
          <p:nvPr/>
        </p:nvSpPr>
        <p:spPr>
          <a:xfrm>
            <a:off x="345823" y="2350364"/>
            <a:ext cx="830470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800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صَفَ ٱلشّـاعِرُ ٱلْهـاتِفَ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بِٱلْعَظـيمِ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لِما يُقَدِّمُهُ مِنْ مَنافِعَ كَبيـرَةٍ، فَهُوَ يَفْتَحُ أَبْوابَ عـالَمٍ مَليءٍ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بِٱلْمَعـارِفِ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، وَيُسـاعِدُ في فَهْمِ دُروسِ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ٱلنَّحْوِ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وَٱلْحِسـابِ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، وَيُجيبُ عَنِ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ٱلْتَّساؤُلاتِ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بِسُرْعَةٍ.</a:t>
            </a:r>
          </a:p>
          <a:p>
            <a:pPr lvl="0" algn="r" defTabSz="685800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 وَصَفَهُ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بِٱللَّئيمِ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لِأَنَّهُ يَصْطـادُ ٱلْوَقْتَ بِبَراعةٍ، حَيْثُ يَجْذِبُ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ٱلْأَصـابِعَ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ٱلصَّغيـرَةَ بِشـاشَتِهِ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ٱلْمُثيـرَةِ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وَأَلْعـابِهِ وَأَغـانيهِ. هَذا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ٱلٱنْشِغـالُ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يَتَسَبَّبُ في ضَيـاعِ وَقْتِ ٱلدِّراسَةِ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وَٱلنَّوْمِ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، وَيَجْعَلُ ٱلطِّفْلَ يَفْقِدُ رَغْبَتَهُ في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ٱلْأَكْلِ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وَٱلْكَلامِ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C6D1E5-092F-6E59-B53A-B2D23E4D26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399" y="1476000"/>
            <a:ext cx="7223310" cy="539836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79AD0CA6-46FB-5829-7E63-B891292379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525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8EA1E-7DCE-94DF-6436-F6CB32172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4E78DE5-C727-7DF0-0DA1-F139034DDC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D6FAA56-1909-C532-5070-DF75E99A882D}"/>
              </a:ext>
            </a:extLst>
          </p:cNvPr>
          <p:cNvSpPr txBox="1"/>
          <p:nvPr/>
        </p:nvSpPr>
        <p:spPr>
          <a:xfrm>
            <a:off x="599887" y="814632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الرابع مع تأطير الكلمات المفاتيح في القصيدة. لديكم دقيقة واحدة.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68A5934-493A-79FC-AEC7-6B283F4002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88464A1-C971-9AA3-D56C-848B8634A7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4B3DFED-CF1A-C3C7-3A76-7DB47DA780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AC4CF0E-3A7A-2C63-2FE9-4F4945A03E1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ABD1240-A056-E489-9407-745F4D91A9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D4B4E2-C7EB-6428-EB19-1A314C1BB70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9B2B52-DB8A-A79F-C487-7FD425AF741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2BE2A1-0F1E-BFF1-C5ED-406807FDF4F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6B0AAF-364F-7024-2ABC-B7178EB0DB8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3D71967-75EB-A06A-6187-A30FE948D9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7528" y="1471034"/>
            <a:ext cx="5541293" cy="60714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DE6B79B-7C6D-B87C-92A8-2926589E00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694" y="2300619"/>
            <a:ext cx="2676234" cy="410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86508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4774B-89A5-CE8B-3408-827858783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0C1EAC9-43F6-DEC4-AD4B-E5CF1F1337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70C9F75-FF11-E77C-89F7-40737D9E3464}"/>
              </a:ext>
            </a:extLst>
          </p:cNvPr>
          <p:cNvSpPr txBox="1"/>
          <p:nvPr/>
        </p:nvSpPr>
        <p:spPr>
          <a:xfrm>
            <a:off x="599887" y="814632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ألاحظ الكلمة الأخيرة في كل شطر ، أصل الكلمات المسجوعة منها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FE832AA-4599-43B9-2EE9-7F201465B1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30373E-6D8E-0F4E-4709-F068C16092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148217-2B8C-1B68-2170-1FC4EF4619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9F82242-E343-798A-4FCF-BCDA7FE704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29C26E8-2349-0251-2C77-4B73D75B6E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5727F9-E736-42E2-E610-D1D82E10630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EFA0E0-C8BC-C148-7895-69AF0043E4A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D57028-8C49-2EBA-9E0F-D9ECAB8207B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899CBC-DD1E-DF5E-8C3C-FBC45F7F756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FC90EA1-EAEB-353D-E4B2-965153E0576A}"/>
              </a:ext>
            </a:extLst>
          </p:cNvPr>
          <p:cNvSpPr/>
          <p:nvPr/>
        </p:nvSpPr>
        <p:spPr>
          <a:xfrm>
            <a:off x="8351520" y="2021609"/>
            <a:ext cx="400080" cy="36576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AB4ECC3-D320-9BE6-24EE-31C0897E37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732" y="1893566"/>
            <a:ext cx="8419306" cy="62184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250FF37-8E2F-8F68-6E4C-A3D3233D8F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694" y="2616289"/>
            <a:ext cx="2676234" cy="410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1936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2DC5B-1B80-5FE3-150D-A7778663F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7B49B011-C556-143E-6032-970BC6EBA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صححوا.من يقرأ الكلمات المسجوعة؟</a:t>
            </a:r>
          </a:p>
        </p:txBody>
      </p:sp>
      <p:sp>
        <p:nvSpPr>
          <p:cNvPr id="4" name="Flèche : courbe vers la droite 3">
            <a:extLst>
              <a:ext uri="{FF2B5EF4-FFF2-40B4-BE49-F238E27FC236}">
                <a16:creationId xmlns:a16="http://schemas.microsoft.com/office/drawing/2014/main" id="{2DE09883-B8D3-C29F-9D66-5775B11D5157}"/>
              </a:ext>
            </a:extLst>
          </p:cNvPr>
          <p:cNvSpPr/>
          <p:nvPr/>
        </p:nvSpPr>
        <p:spPr>
          <a:xfrm>
            <a:off x="2815383" y="1981111"/>
            <a:ext cx="125243" cy="224865"/>
          </a:xfrm>
          <a:prstGeom prst="curvedRightArrow">
            <a:avLst/>
          </a:prstGeom>
          <a:solidFill>
            <a:srgbClr val="00206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B8DB3DD-A2BC-4A1F-279C-79485623BF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79D5C93-B53B-D6CB-F568-4A9770879F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1F431A3-330F-8FA3-2EB9-5FA251B50F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614A45-DD11-0ED2-875B-2B13AB2D9F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E788C28-C342-CEA6-6D27-794A577A3E4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9C7ADD-5F29-35F2-9AA7-26D95E1EE55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9102AAB-C17A-BC24-3D4F-E2E0E445AE3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6DA3D6F-2A6A-2A69-EBAF-A20DB9C4A41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1E60526-7B93-24E3-1567-8837C6C0846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B8AB1E5-098A-6761-1A56-2B67C912D418}"/>
              </a:ext>
            </a:extLst>
          </p:cNvPr>
          <p:cNvGrpSpPr/>
          <p:nvPr/>
        </p:nvGrpSpPr>
        <p:grpSpPr>
          <a:xfrm>
            <a:off x="2940626" y="1369111"/>
            <a:ext cx="4010891" cy="5242359"/>
            <a:chOff x="2940626" y="1369111"/>
            <a:chExt cx="4010891" cy="5242359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92A0FB1-0BD6-B22B-70F0-37F5ED473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40626" y="1896571"/>
              <a:ext cx="4010891" cy="4714899"/>
            </a:xfrm>
            <a:prstGeom prst="rect">
              <a:avLst/>
            </a:prstGeom>
          </p:spPr>
        </p:pic>
        <p:sp>
          <p:nvSpPr>
            <p:cNvPr id="24" name="Titre 17">
              <a:extLst>
                <a:ext uri="{FF2B5EF4-FFF2-40B4-BE49-F238E27FC236}">
                  <a16:creationId xmlns:a16="http://schemas.microsoft.com/office/drawing/2014/main" id="{F7F4212A-CB70-01E5-CB4A-B4A68F1B8234}"/>
                </a:ext>
              </a:extLst>
            </p:cNvPr>
            <p:cNvSpPr txBox="1">
              <a:spLocks/>
            </p:cNvSpPr>
            <p:nvPr/>
          </p:nvSpPr>
          <p:spPr>
            <a:xfrm>
              <a:off x="3876044" y="1369111"/>
              <a:ext cx="1544822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Calibri"/>
                </a:rPr>
                <a:t>صَيّادُ ٱلْوَقْتِ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</p:grpSp>
      <p:sp>
        <p:nvSpPr>
          <p:cNvPr id="25" name="Flèche : courbe vers la droite 24">
            <a:extLst>
              <a:ext uri="{FF2B5EF4-FFF2-40B4-BE49-F238E27FC236}">
                <a16:creationId xmlns:a16="http://schemas.microsoft.com/office/drawing/2014/main" id="{39BE8535-E8FA-6BAE-6E45-C5E87E20571D}"/>
              </a:ext>
            </a:extLst>
          </p:cNvPr>
          <p:cNvSpPr/>
          <p:nvPr/>
        </p:nvSpPr>
        <p:spPr>
          <a:xfrm>
            <a:off x="2802653" y="2219647"/>
            <a:ext cx="125243" cy="224865"/>
          </a:xfrm>
          <a:prstGeom prst="curvedRightArrow">
            <a:avLst/>
          </a:prstGeom>
          <a:solidFill>
            <a:srgbClr val="00206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lèche : courbe vers la droite 25">
            <a:extLst>
              <a:ext uri="{FF2B5EF4-FFF2-40B4-BE49-F238E27FC236}">
                <a16:creationId xmlns:a16="http://schemas.microsoft.com/office/drawing/2014/main" id="{1AE25403-4D1F-2131-1B5C-6D05E861E8B9}"/>
              </a:ext>
            </a:extLst>
          </p:cNvPr>
          <p:cNvSpPr/>
          <p:nvPr/>
        </p:nvSpPr>
        <p:spPr>
          <a:xfrm>
            <a:off x="2809018" y="2787914"/>
            <a:ext cx="125243" cy="224865"/>
          </a:xfrm>
          <a:prstGeom prst="curvedRightArrow">
            <a:avLst/>
          </a:prstGeom>
          <a:solidFill>
            <a:srgbClr val="00206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lèche : courbe vers la droite 26">
            <a:extLst>
              <a:ext uri="{FF2B5EF4-FFF2-40B4-BE49-F238E27FC236}">
                <a16:creationId xmlns:a16="http://schemas.microsoft.com/office/drawing/2014/main" id="{A2BE1800-BD06-BE30-E7B6-62E51C785C00}"/>
              </a:ext>
            </a:extLst>
          </p:cNvPr>
          <p:cNvSpPr/>
          <p:nvPr/>
        </p:nvSpPr>
        <p:spPr>
          <a:xfrm>
            <a:off x="3989751" y="3885887"/>
            <a:ext cx="125243" cy="224865"/>
          </a:xfrm>
          <a:prstGeom prst="curvedRightArrow">
            <a:avLst/>
          </a:prstGeom>
          <a:solidFill>
            <a:srgbClr val="002060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lèche : courbe vers la droite 27">
            <a:extLst>
              <a:ext uri="{FF2B5EF4-FFF2-40B4-BE49-F238E27FC236}">
                <a16:creationId xmlns:a16="http://schemas.microsoft.com/office/drawing/2014/main" id="{29808E1A-4F23-6972-DD79-266EFBA7700E}"/>
              </a:ext>
            </a:extLst>
          </p:cNvPr>
          <p:cNvSpPr/>
          <p:nvPr/>
        </p:nvSpPr>
        <p:spPr>
          <a:xfrm>
            <a:off x="2870348" y="4379418"/>
            <a:ext cx="125243" cy="224865"/>
          </a:xfrm>
          <a:prstGeom prst="curvedRightArrow">
            <a:avLst/>
          </a:prstGeom>
          <a:solidFill>
            <a:srgbClr val="00206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lèche : courbe vers la droite 28">
            <a:extLst>
              <a:ext uri="{FF2B5EF4-FFF2-40B4-BE49-F238E27FC236}">
                <a16:creationId xmlns:a16="http://schemas.microsoft.com/office/drawing/2014/main" id="{D9A17716-F8A0-4A5A-69FF-5ADD01421282}"/>
              </a:ext>
            </a:extLst>
          </p:cNvPr>
          <p:cNvSpPr/>
          <p:nvPr/>
        </p:nvSpPr>
        <p:spPr>
          <a:xfrm>
            <a:off x="2865274" y="4961356"/>
            <a:ext cx="125243" cy="224865"/>
          </a:xfrm>
          <a:prstGeom prst="curvedRightArrow">
            <a:avLst/>
          </a:prstGeom>
          <a:solidFill>
            <a:srgbClr val="002060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lèche : courbe vers la droite 32">
            <a:extLst>
              <a:ext uri="{FF2B5EF4-FFF2-40B4-BE49-F238E27FC236}">
                <a16:creationId xmlns:a16="http://schemas.microsoft.com/office/drawing/2014/main" id="{95C83040-147E-C6AA-1C5D-DA7F0A512D7A}"/>
              </a:ext>
            </a:extLst>
          </p:cNvPr>
          <p:cNvSpPr/>
          <p:nvPr/>
        </p:nvSpPr>
        <p:spPr>
          <a:xfrm>
            <a:off x="2824605" y="5561548"/>
            <a:ext cx="125243" cy="224865"/>
          </a:xfrm>
          <a:prstGeom prst="curvedRightArrow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lèche : courbe vers la droite 33">
            <a:extLst>
              <a:ext uri="{FF2B5EF4-FFF2-40B4-BE49-F238E27FC236}">
                <a16:creationId xmlns:a16="http://schemas.microsoft.com/office/drawing/2014/main" id="{1755C277-F785-11D2-1000-F112D2875183}"/>
              </a:ext>
            </a:extLst>
          </p:cNvPr>
          <p:cNvSpPr/>
          <p:nvPr/>
        </p:nvSpPr>
        <p:spPr>
          <a:xfrm>
            <a:off x="2809018" y="5970922"/>
            <a:ext cx="125243" cy="224865"/>
          </a:xfrm>
          <a:prstGeom prst="curvedRightArrow">
            <a:avLst/>
          </a:prstGeom>
          <a:solidFill>
            <a:srgbClr val="002060"/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lèche : courbe vers la droite 34">
            <a:extLst>
              <a:ext uri="{FF2B5EF4-FFF2-40B4-BE49-F238E27FC236}">
                <a16:creationId xmlns:a16="http://schemas.microsoft.com/office/drawing/2014/main" id="{456146DB-F757-9580-F65F-91CAC41DEE4F}"/>
              </a:ext>
            </a:extLst>
          </p:cNvPr>
          <p:cNvSpPr/>
          <p:nvPr/>
        </p:nvSpPr>
        <p:spPr>
          <a:xfrm>
            <a:off x="2780977" y="6195787"/>
            <a:ext cx="125243" cy="224865"/>
          </a:xfrm>
          <a:prstGeom prst="curvedRightArrow">
            <a:avLst/>
          </a:prstGeom>
          <a:solidFill>
            <a:srgbClr val="002060"/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Espace réservé pour une image  38">
            <a:extLst>
              <a:ext uri="{FF2B5EF4-FFF2-40B4-BE49-F238E27FC236}">
                <a16:creationId xmlns:a16="http://schemas.microsoft.com/office/drawing/2014/main" id="{D8E8DA2D-EAAB-C61F-B12A-26F84BA3B0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Flèche : courbe vers la droite 4">
            <a:extLst>
              <a:ext uri="{FF2B5EF4-FFF2-40B4-BE49-F238E27FC236}">
                <a16:creationId xmlns:a16="http://schemas.microsoft.com/office/drawing/2014/main" id="{A2BF4EB2-73F1-8C83-5F09-A6BAF4DC8D8C}"/>
              </a:ext>
            </a:extLst>
          </p:cNvPr>
          <p:cNvSpPr/>
          <p:nvPr/>
        </p:nvSpPr>
        <p:spPr>
          <a:xfrm>
            <a:off x="2860802" y="3347750"/>
            <a:ext cx="125243" cy="224865"/>
          </a:xfrm>
          <a:prstGeom prst="curvedRightArrow">
            <a:avLst/>
          </a:prstGeom>
          <a:solidFill>
            <a:schemeClr val="bg1">
              <a:lumMod val="5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27065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3" grpId="0" animBg="1"/>
      <p:bldP spid="34" grpId="0" animBg="1"/>
      <p:bldP spid="35" grpId="0" animBg="1"/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CE7EF-1F8A-63BA-C8D9-9D99A5B50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396DC352-6317-DF41-7814-8D013AF93BCB}"/>
              </a:ext>
            </a:extLst>
          </p:cNvPr>
          <p:cNvSpPr/>
          <p:nvPr/>
        </p:nvSpPr>
        <p:spPr>
          <a:xfrm>
            <a:off x="1676969" y="5654804"/>
            <a:ext cx="5790062" cy="78294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مَنْ يُنْشِدِ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ٱلْأَبْياتَ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ٱلَّتي تَنْتَهي بِنَفْسِ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ٱلصَّوْتِ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388CB74-CBAE-1708-A585-DD2CE7298C0A}"/>
              </a:ext>
            </a:extLst>
          </p:cNvPr>
          <p:cNvSpPr txBox="1"/>
          <p:nvPr/>
        </p:nvSpPr>
        <p:spPr>
          <a:xfrm>
            <a:off x="4827811" y="853601"/>
            <a:ext cx="2656470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يجيب عن السؤال؟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DCCECB-DBE7-C5F0-F1CA-391B7ABCF2B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180CC56-8C87-A640-FC2C-89E136FA27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D9D475-A80B-1AD8-5FEE-448ECDC474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2C0AC4-67D9-02FE-06A6-AFE472962C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81C7121-622A-0A8C-F39E-A1F1294F42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17072-A48C-C752-060D-F28D0F6749D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F245B6-B670-F182-373B-61A3AD2747B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400E5B5-7641-17E1-5CD8-EC66643BFB3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F1E725-3EED-FA5B-F07C-C7CDFBE7CA7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A5578D45-2AE3-27B1-293E-9459E85218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B8CDFF-6FE8-6CAE-5A12-7980A52288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40" y="1721394"/>
            <a:ext cx="2676234" cy="410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3879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ED87A-F000-6888-8F99-09CE06E78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45018038-09A5-5CCB-7795-00033E6ADC53}"/>
              </a:ext>
            </a:extLst>
          </p:cNvPr>
          <p:cNvSpPr/>
          <p:nvPr/>
        </p:nvSpPr>
        <p:spPr>
          <a:xfrm>
            <a:off x="1623843" y="5800377"/>
            <a:ext cx="5616340" cy="78294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أَكْثَرُ بَيْتٍ أَعْجَبَكَ؟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B329E48-4BCD-6700-0A61-FCB4E5EAE793}"/>
              </a:ext>
            </a:extLst>
          </p:cNvPr>
          <p:cNvSpPr txBox="1"/>
          <p:nvPr/>
        </p:nvSpPr>
        <p:spPr>
          <a:xfrm>
            <a:off x="4827811" y="853601"/>
            <a:ext cx="2656470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هو أَكْثَرُ بَيْتٍ أَعْجَبَكَ؟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F4A9304-723B-7480-75EF-8A3DA98CBE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EB7F685-CEFF-8A1A-AD15-27EBAA228B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F20A63-E11F-AABD-65A7-3647DFFEA6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320E421-1C1A-6D1E-C127-79D1FDAE7E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F66FDF0-DA5A-0EA5-9BC1-4B5985FFDC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9C6A93-2A1C-56B2-36D1-8303154D808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EB8D17-80EC-2BAE-3FB9-6E540AE3E52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9A4EFF-73F7-F3CF-7976-7F8F19DA8E4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FF810F-2361-D4E0-4C18-E50F4954211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Espace réservé pour une image  1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B64143-FD36-762C-33FA-F992D7446D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61E3905-ECE7-052A-8AEC-38FE4CFDA6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40" y="1721394"/>
            <a:ext cx="2676234" cy="410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06447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1FC5D-341E-7F97-6177-8FFB9142E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8FC3EA6C-AB7F-070F-3E56-CD7A802BBE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167DF209-F025-7D15-4199-D97FA6F044C3}"/>
              </a:ext>
            </a:extLst>
          </p:cNvPr>
          <p:cNvSpPr txBox="1"/>
          <p:nvPr/>
        </p:nvSpPr>
        <p:spPr>
          <a:xfrm>
            <a:off x="6191461" y="1777877"/>
            <a:ext cx="979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تراكيب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EE179A-2691-C0A7-B8FF-60D4AB27BC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06AB55D6-178F-615C-1379-BCAFE01DB3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8515" y="1627206"/>
            <a:ext cx="703488" cy="703488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82631DF5-DED2-1E2A-7760-B7A937FA6406}"/>
              </a:ext>
            </a:extLst>
          </p:cNvPr>
          <p:cNvSpPr txBox="1">
            <a:spLocks/>
          </p:cNvSpPr>
          <p:nvPr/>
        </p:nvSpPr>
        <p:spPr>
          <a:xfrm>
            <a:off x="1746802" y="3566663"/>
            <a:ext cx="5650396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Clr>
                <a:srgbClr val="424D7B"/>
              </a:buClr>
              <a:buSzPct val="56000"/>
              <a:buNone/>
            </a:pPr>
            <a:r>
              <a:rPr lang="ar-MA" sz="4000" b="1" dirty="0">
                <a:cs typeface="Microsoft Uighur" panose="02000000000000000000" pitchFamily="2" charset="-78"/>
              </a:rPr>
              <a:t>اَلنَّواسِخُ الْفِعْلِيَّةُ: كانَ – ظَلَّ – صارَ - لَيْسَ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D1C22D6-5A2C-BE1F-AB07-0DD474926E4E}"/>
              </a:ext>
            </a:extLst>
          </p:cNvPr>
          <p:cNvSpPr txBox="1">
            <a:spLocks/>
          </p:cNvSpPr>
          <p:nvPr/>
        </p:nvSpPr>
        <p:spPr>
          <a:xfrm>
            <a:off x="796530" y="976217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تراكيب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6600205-F2AC-94E3-11FB-755092563D0C}"/>
              </a:ext>
            </a:extLst>
          </p:cNvPr>
          <p:cNvSpPr/>
          <p:nvPr/>
        </p:nvSpPr>
        <p:spPr>
          <a:xfrm>
            <a:off x="5471399" y="1109030"/>
            <a:ext cx="455730" cy="455730"/>
          </a:xfrm>
          <a:prstGeom prst="ellipse">
            <a:avLst/>
          </a:prstGeom>
          <a:solidFill>
            <a:srgbClr val="00ACA4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568720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2B422-5278-60DD-8673-E35EB7095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8EADD5F-F94F-37BA-A8B2-E447C02D31D3}"/>
              </a:ext>
            </a:extLst>
          </p:cNvPr>
          <p:cNvSpPr txBox="1"/>
          <p:nvPr/>
        </p:nvSpPr>
        <p:spPr>
          <a:xfrm>
            <a:off x="398069" y="67869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CCAD01D-D083-4F80-8580-7EE15D8FD2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7CBA9D2-B7B0-2F10-1804-6D3586C2DC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D8F4D5-8BA9-1BA4-8707-5D4C8A8C13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5AF6A3-2E54-00C4-295C-CC1FFA3EEA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C0A3E0-1113-1EFB-FE6F-11104D6D03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7359A8-5592-E5AF-319F-702E7083860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FF2BEB-397B-1A35-9D23-57240693570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D57E9D-2A94-D97C-0835-02460E31798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C9415D-258B-60B7-5B59-1AD1166277E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45F84D-1987-ACB0-1EBE-607A7432B3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1FCB569-52E9-14A5-5B00-04C5B59578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903" y="2362199"/>
            <a:ext cx="2710543" cy="271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36122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CD061-6E01-9B82-A747-5F9968D70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0F2D73C-721C-E648-99A0-11D6C91B2DA0}"/>
              </a:ext>
            </a:extLst>
          </p:cNvPr>
          <p:cNvSpPr txBox="1"/>
          <p:nvPr/>
        </p:nvSpPr>
        <p:spPr>
          <a:xfrm>
            <a:off x="398069" y="91701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المبتدأ في الجملة التالية: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3DDBCE-A0CB-9DBA-0C2F-875FEFCD28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09DBE9-55D7-8257-971D-59B974422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40229B4-2E48-4D30-E6B5-F2B37DE5B9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2CE474C-6C13-33AF-B802-51F8ABAF76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C2237C4-C077-9A10-B168-4B514F060B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C83027-631D-A2A9-DECA-754243B92F0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A27536-EA8A-EF0D-BEA8-269209EA8DE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83B797-46B3-C3FE-3DBE-AD985DEDA07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4CB786-F44D-EEA9-03FD-297425C7510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2697E40-FA04-2129-D749-9B14105153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EA7D9EA-5C09-D3F8-1EB2-EE88D840A102}"/>
              </a:ext>
            </a:extLst>
          </p:cNvPr>
          <p:cNvSpPr txBox="1"/>
          <p:nvPr/>
        </p:nvSpPr>
        <p:spPr>
          <a:xfrm>
            <a:off x="1324944" y="3270795"/>
            <a:ext cx="6852683" cy="1117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7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اَلسّاحَةُ نَظيفَةٌ.</a:t>
            </a:r>
          </a:p>
        </p:txBody>
      </p:sp>
    </p:spTree>
    <p:extLst>
      <p:ext uri="{BB962C8B-B14F-4D97-AF65-F5344CB8AC3E}">
        <p14:creationId xmlns:p14="http://schemas.microsoft.com/office/powerpoint/2010/main" val="27720546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8ADDC-226A-8C8E-319A-5286C46EF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A22EF55-8A4D-4240-E34A-97B28D106767}"/>
              </a:ext>
            </a:extLst>
          </p:cNvPr>
          <p:cNvSpPr txBox="1"/>
          <p:nvPr/>
        </p:nvSpPr>
        <p:spPr>
          <a:xfrm>
            <a:off x="398069" y="91701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 .        كيف تمكنتم من تحديد المبتدأ في الجملة ؟            كيف جاء؟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0D157-624B-059E-8A73-329DC55DCA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C8127D7-0136-EC70-D5F0-81A664F783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FD30A1-23CB-22F9-0E20-DFD01FDF68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EB729A-6AEE-E6D4-0F9A-DE1C80A543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FCC3E51-AE12-2312-FFAF-00E9828C8B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FAE01C-F403-05A1-919D-FFEE15C6CC2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CD9B49-0689-3B9A-D220-6F9C1A297C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265AEA-B0F9-14F4-0094-E4C902E63D7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AC39E9-4BFD-9B48-841D-741E39521C0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5558A2E-2E50-0426-5F9E-D91CB7408D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529A1FA-C8B6-9BD1-47B0-BF1C87B5F416}"/>
              </a:ext>
            </a:extLst>
          </p:cNvPr>
          <p:cNvSpPr txBox="1"/>
          <p:nvPr/>
        </p:nvSpPr>
        <p:spPr>
          <a:xfrm>
            <a:off x="1324944" y="3270795"/>
            <a:ext cx="6852683" cy="1117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اَلسّاحَةُ</a:t>
            </a:r>
            <a:r>
              <a:rPr lang="ar-MA" sz="7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نَظيفَةٌ</a:t>
            </a:r>
            <a:r>
              <a:rPr lang="ar-MA" sz="72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483384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8F9E9-DB96-07DB-F348-2023D38CA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79D47D9-05E7-22AC-8F5C-97E5B426D1DF}"/>
              </a:ext>
            </a:extLst>
          </p:cNvPr>
          <p:cNvSpPr txBox="1"/>
          <p:nvPr/>
        </p:nvSpPr>
        <p:spPr>
          <a:xfrm>
            <a:off x="398069" y="91701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13857D-ABC3-39B8-C928-4AFC27CACD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C20EDB-81AB-2EDA-3CE9-5250DA9935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EF9D82E-9FE1-EEFD-ADDD-563913AF39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C8CF488-0F80-7B23-C641-FBD320FC3F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E9B4BA2-6989-BACE-569F-2209942EC6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7BB0CA-D661-3763-0FE5-186B83F802E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CE1C83-25FD-A376-FA40-0E8C0CBCF33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922174-EC9B-5A18-CB6B-212CAF0C808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177E50-955C-86F0-1F1F-C61066B94A2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0D92034-41E6-DF77-AF6C-7F908C872A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6EAB49D-4294-19BA-6D5D-7814CBDF052F}"/>
              </a:ext>
            </a:extLst>
          </p:cNvPr>
          <p:cNvSpPr txBox="1"/>
          <p:nvPr/>
        </p:nvSpPr>
        <p:spPr>
          <a:xfrm>
            <a:off x="1324944" y="3270795"/>
            <a:ext cx="6852683" cy="1117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الرّوبوتاتُ رَكيزَةُ الْمَصانِعِ.</a:t>
            </a:r>
          </a:p>
        </p:txBody>
      </p:sp>
    </p:spTree>
    <p:extLst>
      <p:ext uri="{BB962C8B-B14F-4D97-AF65-F5344CB8AC3E}">
        <p14:creationId xmlns:p14="http://schemas.microsoft.com/office/powerpoint/2010/main" val="108254672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E3561-ECAF-CA4D-D3AD-447C96CD0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C62C7C6-9B5F-26E6-8761-187F7174FDAD}"/>
              </a:ext>
            </a:extLst>
          </p:cNvPr>
          <p:cNvSpPr txBox="1"/>
          <p:nvPr/>
        </p:nvSpPr>
        <p:spPr>
          <a:xfrm>
            <a:off x="398069" y="91701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 .        كيف تمكنتم من تحديد المبتدأ في الجملة ؟            كيف جاء؟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AF6158-AB1A-AF0A-8DED-2DA3CA978E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26A13AB-D2B6-85A8-49C9-7D592B8A62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FBF8AEC-D635-435A-F2CE-034B48C4CD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8A5D70-0978-27EE-BB90-410D75F984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9B42961-8908-BE39-B12F-4D2CA1CAA1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77E72B-9C7E-0F8D-D852-5272ED1A3EA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157939-1FA7-8E49-C18C-98A14AC050E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1F472B-A48E-10A3-55EA-92AE86BAEF8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316F43-C05C-1D1D-0E6C-9332AEB7F36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9065BBB-5D21-37F9-60C4-226F837EC8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3E8CDD8-B3C5-B0F8-1902-AED457F9281E}"/>
              </a:ext>
            </a:extLst>
          </p:cNvPr>
          <p:cNvSpPr txBox="1"/>
          <p:nvPr/>
        </p:nvSpPr>
        <p:spPr>
          <a:xfrm>
            <a:off x="1324944" y="3270795"/>
            <a:ext cx="6852683" cy="1117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الرّوبوتاتُ 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رَكيزَةُ الْمَصانِعِ.</a:t>
            </a:r>
          </a:p>
        </p:txBody>
      </p:sp>
    </p:spTree>
    <p:extLst>
      <p:ext uri="{BB962C8B-B14F-4D97-AF65-F5344CB8AC3E}">
        <p14:creationId xmlns:p14="http://schemas.microsoft.com/office/powerpoint/2010/main" val="384157370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87433-C8DE-7E7F-58E5-A1C461F7C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34C0D3B-F27A-0019-B363-03FCCE9ED157}"/>
              </a:ext>
            </a:extLst>
          </p:cNvPr>
          <p:cNvSpPr txBox="1"/>
          <p:nvPr/>
        </p:nvSpPr>
        <p:spPr>
          <a:xfrm>
            <a:off x="398069" y="91701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الخير في الجملة التالية: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3275582-53DE-B9FD-CBA3-51EB26129D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2AE33C-DEA7-C97E-0D1D-9125F0BE2E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D8CA4F-1BF8-0F9F-2FA9-5735E6F8F1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4BEF60D-47F4-6FD7-9C95-8696D14029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1AA87A3-EC68-1730-399E-48DB5B1FF1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C69DD0-6CDE-20EF-26F7-A810A8EECB1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11583C-D073-FBE8-A483-44BA02504A1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008327-A9F0-4F03-233A-CE0FC3DC94E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87CA24-5AB0-C2A5-D78F-7E926018A5D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8ECD471-7108-3589-5558-2FB552DD1B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36BED59-150F-1677-8EDD-B1B23446F560}"/>
              </a:ext>
            </a:extLst>
          </p:cNvPr>
          <p:cNvSpPr txBox="1"/>
          <p:nvPr/>
        </p:nvSpPr>
        <p:spPr>
          <a:xfrm>
            <a:off x="1324944" y="3270795"/>
            <a:ext cx="6852683" cy="1117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أَسْوارُ </a:t>
            </a:r>
            <a:r>
              <a:rPr kumimoji="0" lang="ar-MA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ٱلْقَلْعَةِ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عالِيَةٌ.</a:t>
            </a:r>
          </a:p>
        </p:txBody>
      </p:sp>
    </p:spTree>
    <p:extLst>
      <p:ext uri="{BB962C8B-B14F-4D97-AF65-F5344CB8AC3E}">
        <p14:creationId xmlns:p14="http://schemas.microsoft.com/office/powerpoint/2010/main" val="332830220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18BE2-409C-F7A8-3AD0-73889E395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F675528-A5CA-F3E3-AFA8-FBA55676F940}"/>
              </a:ext>
            </a:extLst>
          </p:cNvPr>
          <p:cNvSpPr txBox="1"/>
          <p:nvPr/>
        </p:nvSpPr>
        <p:spPr>
          <a:xfrm>
            <a:off x="398069" y="91701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 .        كيف تمكنتم من تحديد الخبر في الجملة ؟            كيف جاء؟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BA3189-15D8-88DC-55C6-E3520A6FE46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4B3B5A4-6F7A-DC5D-807C-A0D0C8AA08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95440F-EF74-BAFA-97CC-7F84655BB5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7282014-1D85-5BCE-C97A-B551D43158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499247B-E9EB-5990-B25E-5438FA8C33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1DEC93-78A7-62E3-816D-D983126045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9E0F1B-EE62-EBE6-7E57-6A0D74FCF3D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AB4D84-D54D-F00D-3A63-8121A50674C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4A39E9-D056-34B7-68FD-68D8B3CC670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4345F17-9584-D2DD-66C7-AA19041D48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814270C-A8D5-47F5-FD9C-71D52684D3B3}"/>
              </a:ext>
            </a:extLst>
          </p:cNvPr>
          <p:cNvSpPr txBox="1"/>
          <p:nvPr/>
        </p:nvSpPr>
        <p:spPr>
          <a:xfrm>
            <a:off x="1324944" y="3270795"/>
            <a:ext cx="6852683" cy="1117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أَسْوارُ </a:t>
            </a:r>
            <a:r>
              <a:rPr kumimoji="0" lang="ar-MA" sz="7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ٱلْقَلْعَةِ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عالِيَةٌ.</a:t>
            </a:r>
          </a:p>
        </p:txBody>
      </p:sp>
    </p:spTree>
    <p:extLst>
      <p:ext uri="{BB962C8B-B14F-4D97-AF65-F5344CB8AC3E}">
        <p14:creationId xmlns:p14="http://schemas.microsoft.com/office/powerpoint/2010/main" val="291028667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B93A7-9486-DD00-D2BB-370FA74D8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83F1710-4E69-7F14-1248-D7E35EC3E009}"/>
              </a:ext>
            </a:extLst>
          </p:cNvPr>
          <p:cNvSpPr txBox="1"/>
          <p:nvPr/>
        </p:nvSpPr>
        <p:spPr>
          <a:xfrm>
            <a:off x="398069" y="91701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0356874-36DC-6BFD-C268-22236C9309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53294B-4904-C4D4-1DA2-3068191E90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7F830CD-24D4-E49A-1D9F-A065039D7D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AE911E-32E4-9D97-6BEC-FFAE9E9A75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5F4963D-9DF2-153D-8565-A9A08AA3F7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B95BF7-AB9C-F36D-EFE3-C1A13C0122D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9E6D50-1184-890F-6718-A7F0467FB30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DED815-96BE-ECC0-91BD-C8115973171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1D5784-4EC5-F573-B91E-369D0E3ED49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9B8C499-831A-58C9-BA82-88E7F8B5C3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A06AB39-F8A9-8A71-A97D-E3102879C6CE}"/>
              </a:ext>
            </a:extLst>
          </p:cNvPr>
          <p:cNvSpPr txBox="1"/>
          <p:nvPr/>
        </p:nvSpPr>
        <p:spPr>
          <a:xfrm>
            <a:off x="1324944" y="3270795"/>
            <a:ext cx="6852683" cy="1117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عُمّالُ </a:t>
            </a:r>
            <a:r>
              <a:rPr kumimoji="0" lang="ar-MA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ٱلْمَصْنَعِ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مُتَعاوِنونَ.</a:t>
            </a:r>
          </a:p>
        </p:txBody>
      </p:sp>
    </p:spTree>
    <p:extLst>
      <p:ext uri="{BB962C8B-B14F-4D97-AF65-F5344CB8AC3E}">
        <p14:creationId xmlns:p14="http://schemas.microsoft.com/office/powerpoint/2010/main" val="314229375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6A715-2B25-E80B-1238-24AB6102B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8DB69-A880-9575-56BB-9518344645D3}"/>
              </a:ext>
            </a:extLst>
          </p:cNvPr>
          <p:cNvSpPr txBox="1"/>
          <p:nvPr/>
        </p:nvSpPr>
        <p:spPr>
          <a:xfrm>
            <a:off x="398069" y="917017"/>
            <a:ext cx="7071101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 .        كيف تمكنتم من تحديد الخبر في الجملة ؟            كيف جاء؟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09A6D2-FA8A-E034-CDCF-5AA3500ADC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BD3CD75-4D73-5FA3-32DE-E881ABAC02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C1AF52-649E-E4F4-E65F-F4606E7647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CF423E0-0F85-6D41-BF42-FC2D6EC3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E15EB91-16ED-8665-8A33-3D58443ECC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807993-C94F-3F82-8A04-38BB7764044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D74DBD-8789-ED71-8028-8B299E95D0E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8055B1-B04B-5633-23BC-B22DCA4BD3F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05EA13-46C2-142A-D424-C6CF4B83813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184812F-3F42-1B29-2C52-C912D0355E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B489F9A-F77C-52C4-1815-50985E8BDD5F}"/>
              </a:ext>
            </a:extLst>
          </p:cNvPr>
          <p:cNvSpPr txBox="1"/>
          <p:nvPr/>
        </p:nvSpPr>
        <p:spPr>
          <a:xfrm>
            <a:off x="1324944" y="3270795"/>
            <a:ext cx="6852683" cy="1117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عُمّالُ </a:t>
            </a:r>
            <a:r>
              <a:rPr kumimoji="0" lang="ar-MA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ٱلْمَصْنَعِ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مُتَعاوِنونَ</a:t>
            </a: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194156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648B0-DB6D-D810-1DF8-FBA1F8110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D09E07-3B92-2675-BA1B-EDB039B5A9CE}"/>
              </a:ext>
            </a:extLst>
          </p:cNvPr>
          <p:cNvSpPr txBox="1"/>
          <p:nvPr/>
        </p:nvSpPr>
        <p:spPr>
          <a:xfrm>
            <a:off x="398069" y="678697"/>
            <a:ext cx="7071101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سَنَتَعَرَّفُ اليَوْمَ عَلى بعض الأدوات التي تدخل على الجملة الاسمية فتحدث فيها تغييرات : سنتعرف على بعض النواسخ الفعلية (كان – ظل – صار – ليس) تابعوا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75E77CA-91CA-5435-3D57-233DF88D0C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1A08CE-DBE5-118F-D534-4E9F7964D7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635E36-6F02-2437-522C-72452CBF99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AA6DA6F-3FBF-0CF8-5105-AD1AD7A169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741F8BF-F85F-311C-90B6-7E589A3F49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8E7339-A608-2C90-A1FC-CC46680761B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516787-1C4A-128F-1A2B-BF790A8FE56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0B8DE5-9661-F459-9230-F6D4BD1B787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341F42-D524-8774-88F0-15451136160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5C5454-F24D-C007-5805-872D9BD13D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3FE7D74-0A3A-412C-FCA3-039C8A83AFAC}"/>
              </a:ext>
            </a:extLst>
          </p:cNvPr>
          <p:cNvSpPr txBox="1"/>
          <p:nvPr/>
        </p:nvSpPr>
        <p:spPr>
          <a:xfrm>
            <a:off x="2070301" y="2722418"/>
            <a:ext cx="5515019" cy="2466915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اَلنَّواسِخُ الْفِعْلِيَّةُ: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كانَ – ظَلَّ – صارَ - لَيْسَ</a:t>
            </a:r>
          </a:p>
        </p:txBody>
      </p:sp>
    </p:spTree>
    <p:extLst>
      <p:ext uri="{BB962C8B-B14F-4D97-AF65-F5344CB8AC3E}">
        <p14:creationId xmlns:p14="http://schemas.microsoft.com/office/powerpoint/2010/main" val="3503925516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F546B-029E-0EDD-528C-DE76A765D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435D948-4608-C536-D270-FB87ACF4E4FE}"/>
              </a:ext>
            </a:extLst>
          </p:cNvPr>
          <p:cNvSpPr txBox="1"/>
          <p:nvPr/>
        </p:nvSpPr>
        <p:spPr>
          <a:xfrm>
            <a:off x="-211775" y="716139"/>
            <a:ext cx="7778645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أنصتوا جيدا للقصة التالية:</a:t>
            </a:r>
          </a:p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القصة.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D65F6F-1A83-F722-1299-4EFC545675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F5A5A6-53B1-529E-1D6C-4A42988D7D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CEEA6C-7368-A68F-C7F1-6D44A0B739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86A99B-406B-B613-93EC-4BA5163C39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7050D8C-AF93-B55F-35D9-EF8A897836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8E7C63-4E96-BF2D-C764-34BCB1873C4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7671C2-D14F-7A9C-B342-B896B5CE990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EED228-45E8-1C9D-B5E4-AFD5EF1CDC6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20B95A-B6BF-9928-8E0D-E08E5E7BE7C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C4174018-61B4-4A95-6D2C-E4D50ECDAE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9D5761A-A1B4-9CB0-BAF3-95FFA4E3F05E}"/>
              </a:ext>
            </a:extLst>
          </p:cNvPr>
          <p:cNvSpPr txBox="1"/>
          <p:nvPr/>
        </p:nvSpPr>
        <p:spPr>
          <a:xfrm>
            <a:off x="407625" y="2364829"/>
            <a:ext cx="8075520" cy="3431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مَدينَةِ ٱلْجُمَلِ، كـانَتْ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ٱلْجُمْلَةُ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ٱلٱسْمِيَّةُ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تَعيشُ بِهُدوءٍ، وَكـانَ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ٱلْمُبْتَدَأُ مَرْفوعاً 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وَرَأْسُهُ لِلْأَعْلى،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وَٱلْخَبَرُ مَرْفوعاً أَيْضاً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وَفـي يَوْمٍ مِنَ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ٱلْأَيّـامِ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زارَ ٱلْمَدينَةَ أَرْبَعَةُ أَصْدِقـاءَ يُحِبُّونَ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ٱلتَّغْـيـيرَ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وَهُمْ: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(كـانَ، صـارَ، ظَلَّ، لَيْسَ)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هَؤُلاءِ ٱلْأَصْدِقـاءُ قَرَّروا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ٱلدُّخولَ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بَيْتِ ٱلْجُمْلَةِ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ٱلٱسْمِيَّةِ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لَكِنَّهُمْ شَرَطوا شَرْطاً: أَنْ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يَبْقى ٱلْمُبْتَدَأُ مَرْفوعاً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وَأَنْ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يَتَغَيَّرَ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ٱلْخَبَرُ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لِيُصْبِحَ مَنْصوباً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."</a:t>
            </a:r>
          </a:p>
        </p:txBody>
      </p:sp>
    </p:spTree>
    <p:extLst>
      <p:ext uri="{BB962C8B-B14F-4D97-AF65-F5344CB8AC3E}">
        <p14:creationId xmlns:p14="http://schemas.microsoft.com/office/powerpoint/2010/main" val="36436050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E8B57-7DA6-B7D4-3624-043D8D65C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58C4F7F-FB6D-4F53-CB22-83BF03D739B6}"/>
              </a:ext>
            </a:extLst>
          </p:cNvPr>
          <p:cNvSpPr txBox="1"/>
          <p:nvPr/>
        </p:nvSpPr>
        <p:spPr>
          <a:xfrm>
            <a:off x="1057156" y="700293"/>
            <a:ext cx="6325899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نسمي الكلمات التالية : كان – ظَلَّ – صارَ – لَيْسَ نواسِخا فِعْلِيَّةً وَ تَدْخُلُ فَقَطْ عَلى الْجُمْلَةِ الاِسْمِيَّةِ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28A51EB-AA03-FA67-2D2D-2A5D430503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EF6961-EF0C-F088-2B6A-E405E7D48A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1549BD-1D7A-DAD4-2350-0755E70F62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27B7A53-E45C-8B00-C556-19BD843081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7AC1C05-ECC2-7833-8F37-42EA75425F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CBFFD7-AE05-7B77-6D09-1245AFE34F4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D76E84-EF8B-FB26-B664-AFA23ABA405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51536C-CD51-0794-5556-FC32BF2D738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7AB969-5E95-C9D8-5593-AB3FA622ADC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7D839B5-D558-4A62-E4B2-0D8716D0FB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E2BB798-6569-E579-9DA7-07864627D286}"/>
              </a:ext>
            </a:extLst>
          </p:cNvPr>
          <p:cNvSpPr txBox="1"/>
          <p:nvPr/>
        </p:nvSpPr>
        <p:spPr>
          <a:xfrm>
            <a:off x="6666107" y="2397486"/>
            <a:ext cx="1194677" cy="9526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indent="0" algn="ct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E1C8D71-5EA1-59C2-3B7E-DD571748399D}"/>
              </a:ext>
            </a:extLst>
          </p:cNvPr>
          <p:cNvSpPr txBox="1"/>
          <p:nvPr/>
        </p:nvSpPr>
        <p:spPr>
          <a:xfrm>
            <a:off x="4792089" y="2419258"/>
            <a:ext cx="1194677" cy="9526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indent="0" algn="ct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ظَلَّ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2247787-383D-03C0-D22C-D2FE5E47AF4F}"/>
              </a:ext>
            </a:extLst>
          </p:cNvPr>
          <p:cNvSpPr txBox="1"/>
          <p:nvPr/>
        </p:nvSpPr>
        <p:spPr>
          <a:xfrm>
            <a:off x="2918071" y="2397485"/>
            <a:ext cx="1194677" cy="9526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indent="0" algn="ct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صارَ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340C24A-D231-E668-28B1-EB86983BF5BC}"/>
              </a:ext>
            </a:extLst>
          </p:cNvPr>
          <p:cNvSpPr txBox="1"/>
          <p:nvPr/>
        </p:nvSpPr>
        <p:spPr>
          <a:xfrm>
            <a:off x="1044053" y="2397484"/>
            <a:ext cx="1194677" cy="9526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indent="0" algn="ct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لَيْسَ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88BA07-670B-311C-C38B-B938A67A9781}"/>
              </a:ext>
            </a:extLst>
          </p:cNvPr>
          <p:cNvSpPr txBox="1"/>
          <p:nvPr/>
        </p:nvSpPr>
        <p:spPr>
          <a:xfrm>
            <a:off x="2761342" y="5108027"/>
            <a:ext cx="3195596" cy="9526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indent="0" algn="ct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5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نَواسِخٌ فِعْلِيَّةٌ</a:t>
            </a:r>
          </a:p>
        </p:txBody>
      </p:sp>
      <p:cxnSp>
        <p:nvCxnSpPr>
          <p:cNvPr id="19" name="Connecteur : en arc 18">
            <a:extLst>
              <a:ext uri="{FF2B5EF4-FFF2-40B4-BE49-F238E27FC236}">
                <a16:creationId xmlns:a16="http://schemas.microsoft.com/office/drawing/2014/main" id="{4824519F-3FE6-D677-FF1A-517A9BC42A7B}"/>
              </a:ext>
            </a:extLst>
          </p:cNvPr>
          <p:cNvCxnSpPr>
            <a:stCxn id="16" idx="2"/>
            <a:endCxn id="17" idx="0"/>
          </p:cNvCxnSpPr>
          <p:nvPr/>
        </p:nvCxnSpPr>
        <p:spPr>
          <a:xfrm rot="5400000">
            <a:off x="4932323" y="2776904"/>
            <a:ext cx="1757940" cy="2904306"/>
          </a:xfrm>
          <a:prstGeom prst="curved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 : en arc 20">
            <a:extLst>
              <a:ext uri="{FF2B5EF4-FFF2-40B4-BE49-F238E27FC236}">
                <a16:creationId xmlns:a16="http://schemas.microsoft.com/office/drawing/2014/main" id="{AA3C0A5B-6E8B-2ACB-EF59-6358DC2C1AFF}"/>
              </a:ext>
            </a:extLst>
          </p:cNvPr>
          <p:cNvCxnSpPr>
            <a:stCxn id="2" idx="2"/>
            <a:endCxn id="17" idx="0"/>
          </p:cNvCxnSpPr>
          <p:nvPr/>
        </p:nvCxnSpPr>
        <p:spPr>
          <a:xfrm rot="5400000">
            <a:off x="4006200" y="3724799"/>
            <a:ext cx="1736168" cy="1030288"/>
          </a:xfrm>
          <a:prstGeom prst="curved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62CD53AE-BA34-104D-7460-AC5E45E707E5}"/>
              </a:ext>
            </a:extLst>
          </p:cNvPr>
          <p:cNvCxnSpPr>
            <a:stCxn id="12" idx="2"/>
            <a:endCxn id="17" idx="0"/>
          </p:cNvCxnSpPr>
          <p:nvPr/>
        </p:nvCxnSpPr>
        <p:spPr>
          <a:xfrm rot="16200000" flipH="1">
            <a:off x="3058305" y="3807191"/>
            <a:ext cx="1757941" cy="843730"/>
          </a:xfrm>
          <a:prstGeom prst="curved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 : en arc 24">
            <a:extLst>
              <a:ext uri="{FF2B5EF4-FFF2-40B4-BE49-F238E27FC236}">
                <a16:creationId xmlns:a16="http://schemas.microsoft.com/office/drawing/2014/main" id="{02AD2CB0-6C12-4BEF-024A-5D7D305C8F72}"/>
              </a:ext>
            </a:extLst>
          </p:cNvPr>
          <p:cNvCxnSpPr>
            <a:stCxn id="14" idx="2"/>
            <a:endCxn id="17" idx="0"/>
          </p:cNvCxnSpPr>
          <p:nvPr/>
        </p:nvCxnSpPr>
        <p:spPr>
          <a:xfrm rot="16200000" flipH="1">
            <a:off x="2121295" y="2870182"/>
            <a:ext cx="1757942" cy="2717748"/>
          </a:xfrm>
          <a:prstGeom prst="curved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5677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 animBg="1"/>
      <p:bldP spid="12" grpId="0" animBg="1"/>
      <p:bldP spid="14" grpId="0" animBg="1"/>
      <p:bldP spid="1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969ED-9CC4-907E-973C-1D8B6950C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DAB0E3A-BE92-8BE7-B691-DA2A81E1055A}"/>
              </a:ext>
            </a:extLst>
          </p:cNvPr>
          <p:cNvSpPr txBox="1"/>
          <p:nvPr/>
        </p:nvSpPr>
        <p:spPr>
          <a:xfrm>
            <a:off x="-211775" y="716139"/>
            <a:ext cx="7778645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جيدا الجمل الاسمية التالية</a:t>
            </a:r>
          </a:p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الجمل.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A3161EF-6DFE-8263-39B0-7F51F3DB72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E29DE6-6017-FBF2-FEE9-1152CCE058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0B74B25-FCFA-EE09-7023-DE269E273A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1B19404-284D-FCCF-3D8A-6ED3F9A84C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831A5D9-1B9D-4825-38FD-530057283E6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7D3DEE-5723-0BCD-B907-3987571FA03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0C1BD7-7E02-0110-F6DA-C5FC44E1265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0EFF67-D11A-8080-D229-50EB63A9E4B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08C8B0-4E74-DBD3-9EFD-D993B01E834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1DA45EA-7A50-8D65-68CB-BF2B81B785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67DE62B-025C-15ED-58ED-78696C05206C}"/>
              </a:ext>
            </a:extLst>
          </p:cNvPr>
          <p:cNvSpPr txBox="1"/>
          <p:nvPr/>
        </p:nvSpPr>
        <p:spPr>
          <a:xfrm>
            <a:off x="1324944" y="2236652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اَلتَّواصُلُ مُهِمٌّ جَداً.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5426901-0E34-4018-FE6C-5F0DE232C6BD}"/>
              </a:ext>
            </a:extLst>
          </p:cNvPr>
          <p:cNvSpPr txBox="1"/>
          <p:nvPr/>
        </p:nvSpPr>
        <p:spPr>
          <a:xfrm>
            <a:off x="1295569" y="3586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اَلْعَمَلُ شاقٌ.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6B4F61A-8E63-9498-5D2F-BCF6F3FE64C6}"/>
              </a:ext>
            </a:extLst>
          </p:cNvPr>
          <p:cNvSpPr txBox="1"/>
          <p:nvPr/>
        </p:nvSpPr>
        <p:spPr>
          <a:xfrm>
            <a:off x="1324944" y="4813835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اَلتَّعاوُنُ مُفيدٌ.</a:t>
            </a:r>
          </a:p>
        </p:txBody>
      </p:sp>
    </p:spTree>
    <p:extLst>
      <p:ext uri="{BB962C8B-B14F-4D97-AF65-F5344CB8AC3E}">
        <p14:creationId xmlns:p14="http://schemas.microsoft.com/office/powerpoint/2010/main" val="15686342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57D85-ED30-D197-3B57-BD69B8C27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FE706E6-7278-0331-3D40-FEFE1413F873}"/>
              </a:ext>
            </a:extLst>
          </p:cNvPr>
          <p:cNvSpPr txBox="1"/>
          <p:nvPr/>
        </p:nvSpPr>
        <p:spPr>
          <a:xfrm>
            <a:off x="-211775" y="824999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أُحَدِّدُ المبتدأ في كل جملة: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50B30CB-ADC3-5F37-62EC-8875E83217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4658D70-972E-5FF8-B221-77414D5BDC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304B59-38EC-45D1-A6F1-FC6A116555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CE4C14-C5BA-4874-AD21-0A593BE8C4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10F7D91-A7E7-A56E-D79B-098893BD29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83666D-C5A2-417F-8F38-49F69838694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F78D07-551C-3936-E2DD-B2818464B04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3358E2-D04C-85FF-2154-53B2AA4FDF0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D50656-7D58-B71D-AE62-3AB35CC78F3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F9946E9-D1BF-719A-C243-402575E363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73A9BCF-A920-E20A-465A-2DD3430F3EA4}"/>
              </a:ext>
            </a:extLst>
          </p:cNvPr>
          <p:cNvSpPr txBox="1"/>
          <p:nvPr/>
        </p:nvSpPr>
        <p:spPr>
          <a:xfrm>
            <a:off x="1324944" y="2236652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اَلتَّواصُلُ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مُهِمٌّ جَداً.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9E57AF7-7E97-C346-D383-AE5B76BA3CA7}"/>
              </a:ext>
            </a:extLst>
          </p:cNvPr>
          <p:cNvSpPr txBox="1"/>
          <p:nvPr/>
        </p:nvSpPr>
        <p:spPr>
          <a:xfrm>
            <a:off x="1295569" y="3586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اَلْعَمَلُ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شاقٌ.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E290D0D-ADA4-65E7-B1AF-E81C1313600E}"/>
              </a:ext>
            </a:extLst>
          </p:cNvPr>
          <p:cNvSpPr txBox="1"/>
          <p:nvPr/>
        </p:nvSpPr>
        <p:spPr>
          <a:xfrm>
            <a:off x="1324944" y="4813835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اَلتَّعاوُنُ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مُفيدٌ.</a:t>
            </a:r>
          </a:p>
        </p:txBody>
      </p:sp>
    </p:spTree>
    <p:extLst>
      <p:ext uri="{BB962C8B-B14F-4D97-AF65-F5344CB8AC3E}">
        <p14:creationId xmlns:p14="http://schemas.microsoft.com/office/powerpoint/2010/main" val="5251961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34BD1-632A-F7BE-0510-760330AEB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F0863C7-538C-A538-49F5-06E890985878}"/>
              </a:ext>
            </a:extLst>
          </p:cNvPr>
          <p:cNvSpPr txBox="1"/>
          <p:nvPr/>
        </p:nvSpPr>
        <p:spPr>
          <a:xfrm>
            <a:off x="-211775" y="824999"/>
            <a:ext cx="7778645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أُحَدِّدُ الخبر في كل جملة: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EBE83C1-9B77-EACE-C605-7819331E5C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AFBAD8-D017-248A-A7B6-C9E6F75F52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03210E-4ADA-A004-73D2-19D824953B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E67DBBD-9C67-4C6A-BE14-56EA45DB69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3525363-1909-8B54-928E-4EE42CCA810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262FB6-23D9-7719-AA23-B975CB6D496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0DE4B0-6F3C-CBCD-E009-B5A363E2E1F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FE095F-1CE0-B95F-2E37-3D30E55CFD2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C587ED-B9DB-1096-208F-9F9619BBF8C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D2E592E-350E-E31A-0A1D-BDD3C9085A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0B481D9-2704-4F5B-0FFB-9053919E8110}"/>
              </a:ext>
            </a:extLst>
          </p:cNvPr>
          <p:cNvSpPr txBox="1"/>
          <p:nvPr/>
        </p:nvSpPr>
        <p:spPr>
          <a:xfrm>
            <a:off x="1324944" y="2236652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اَلتَّواصُلُ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مُهِمٌّ جَداً.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0CD23EE-9317-C074-DAD9-F6F06B9921E4}"/>
              </a:ext>
            </a:extLst>
          </p:cNvPr>
          <p:cNvSpPr txBox="1"/>
          <p:nvPr/>
        </p:nvSpPr>
        <p:spPr>
          <a:xfrm>
            <a:off x="1295569" y="3586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اَلْعَمَلُ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شاقٌ.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8C62875-DA94-BD1F-A583-649753B58BEF}"/>
              </a:ext>
            </a:extLst>
          </p:cNvPr>
          <p:cNvSpPr txBox="1"/>
          <p:nvPr/>
        </p:nvSpPr>
        <p:spPr>
          <a:xfrm>
            <a:off x="1324944" y="4813835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اَلتَّعاوُنُ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مُفيدٌ.</a:t>
            </a:r>
          </a:p>
        </p:txBody>
      </p:sp>
    </p:spTree>
    <p:extLst>
      <p:ext uri="{BB962C8B-B14F-4D97-AF65-F5344CB8AC3E}">
        <p14:creationId xmlns:p14="http://schemas.microsoft.com/office/powerpoint/2010/main" val="17601944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4E7E9-3EC3-6F16-20C1-9C907E06E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C009021-5F62-1DFC-D145-96BCFC184DBF}"/>
              </a:ext>
            </a:extLst>
          </p:cNvPr>
          <p:cNvSpPr txBox="1"/>
          <p:nvPr/>
        </p:nvSpPr>
        <p:spPr>
          <a:xfrm>
            <a:off x="-135573" y="683481"/>
            <a:ext cx="7778645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أدخل الآن النواسخ الفعلية على هذه الجمل الاسمية  . أنتبه للتغيرات التي تحدث على المبتدأ و الخبر.</a:t>
            </a:r>
          </a:p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 و يوجه انتباه المتعلمين إلى التغيرات التي حدثت على الجملة.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1D4994-00C2-1CD8-6A1D-571E188572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8FE0B9-401E-7540-59E0-4C92EEDD2B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BBD0C26-17D9-DBF3-61EF-6646BD08E3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D10D02-8BB5-D14F-6562-9A3EFA95AC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20B393E-AB35-62BC-4224-CB8B8AFC50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D6E735-2A27-F215-5EE3-4C518A1A952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BD5282-7F98-CB88-E57E-11334B7FDD5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836954-65FC-7765-C268-1049DEF92ED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3A126D-9CE3-F0D2-675A-299075D535D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2D325A34-5AD5-32EF-365F-D5DF55B4AC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0F8DE18-26F6-EFC7-BE39-BBA3AD05A6E1}"/>
              </a:ext>
            </a:extLst>
          </p:cNvPr>
          <p:cNvSpPr txBox="1"/>
          <p:nvPr/>
        </p:nvSpPr>
        <p:spPr>
          <a:xfrm>
            <a:off x="1324944" y="2236652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اَلتَّواصُلُ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مُهِمٌّ جَداً.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FF5B966-5CDB-9476-327D-07FDFA2E8AA4}"/>
              </a:ext>
            </a:extLst>
          </p:cNvPr>
          <p:cNvSpPr txBox="1"/>
          <p:nvPr/>
        </p:nvSpPr>
        <p:spPr>
          <a:xfrm>
            <a:off x="8984567" y="2236652"/>
            <a:ext cx="1265198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ظَلَّ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BC01393-761D-81F1-52D0-C0B393A934AA}"/>
              </a:ext>
            </a:extLst>
          </p:cNvPr>
          <p:cNvSpPr txBox="1"/>
          <p:nvPr/>
        </p:nvSpPr>
        <p:spPr>
          <a:xfrm>
            <a:off x="1401469" y="4152538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ظَلَّ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ٱلتَّواصُ</a:t>
            </a: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مُهِمّ</a:t>
            </a: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sz="60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 جَداً.</a:t>
            </a: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EECBFE93-02B1-BA3E-C94F-B49D26F6D8FC}"/>
              </a:ext>
            </a:extLst>
          </p:cNvPr>
          <p:cNvSpPr/>
          <p:nvPr/>
        </p:nvSpPr>
        <p:spPr>
          <a:xfrm>
            <a:off x="4702629" y="3429000"/>
            <a:ext cx="478971" cy="24593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B69046D-FD62-BFC0-3642-F0B61D67EA09}"/>
              </a:ext>
            </a:extLst>
          </p:cNvPr>
          <p:cNvSpPr txBox="1"/>
          <p:nvPr/>
        </p:nvSpPr>
        <p:spPr>
          <a:xfrm>
            <a:off x="694944" y="5700793"/>
            <a:ext cx="7622455" cy="8610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تَفيدُ </a:t>
            </a:r>
            <a:r>
              <a:rPr lang="ar-MA" sz="5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ظَلَّ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ٱلْاِسْتِمْرارَ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ٱلشّيْءِ وَ دَوامَهُ.</a:t>
            </a:r>
          </a:p>
        </p:txBody>
      </p:sp>
    </p:spTree>
    <p:extLst>
      <p:ext uri="{BB962C8B-B14F-4D97-AF65-F5344CB8AC3E}">
        <p14:creationId xmlns:p14="http://schemas.microsoft.com/office/powerpoint/2010/main" val="33457209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11111E-6 L -0.29341 1.1111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3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1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DD058-B88B-63BF-DE85-74DAE3395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A4BCA1-259A-D995-304E-5B824FA3717F}"/>
              </a:ext>
            </a:extLst>
          </p:cNvPr>
          <p:cNvSpPr txBox="1"/>
          <p:nvPr/>
        </p:nvSpPr>
        <p:spPr>
          <a:xfrm>
            <a:off x="-211775" y="727025"/>
            <a:ext cx="7778645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الجملة الثانية</a:t>
            </a:r>
          </a:p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 و يوجه انتباه المتعلمين إلى التغيرات التي حدثت على الجملة.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F6E0B77-8359-5DA0-8740-D3319AF944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9003D3-6E88-B189-3722-0977D245BE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1DD294C-6E38-E7C7-812F-AF0B27B865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2B5A82-A8B2-2B68-A52A-8723316C32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EFF67B-6215-88C3-1605-2E06A25135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0FA292-4C05-C0BC-FEF4-93F1D0F1760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4425BA-AE5F-89E0-0B57-55DA5E78BA2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C2392D-44C4-BCC2-60CE-5D50EAB3725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62A6D-5014-0D65-FE40-E9714CFD00C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AEE218B-6052-F05F-F200-8C8108D153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7B5718E-7F62-7846-CC12-AC58DB7D9F60}"/>
              </a:ext>
            </a:extLst>
          </p:cNvPr>
          <p:cNvSpPr txBox="1"/>
          <p:nvPr/>
        </p:nvSpPr>
        <p:spPr>
          <a:xfrm>
            <a:off x="1324944" y="2236652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اَلْعَمَلُ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شاقٌ.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572B4B8-6E23-18C6-9203-1B2CC7858FF5}"/>
              </a:ext>
            </a:extLst>
          </p:cNvPr>
          <p:cNvSpPr txBox="1"/>
          <p:nvPr/>
        </p:nvSpPr>
        <p:spPr>
          <a:xfrm>
            <a:off x="8984567" y="2236652"/>
            <a:ext cx="1265198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صارَ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395969C-FE1C-BCAD-9D27-76A7D9783227}"/>
              </a:ext>
            </a:extLst>
          </p:cNvPr>
          <p:cNvSpPr txBox="1"/>
          <p:nvPr/>
        </p:nvSpPr>
        <p:spPr>
          <a:xfrm>
            <a:off x="1401469" y="4152538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صارَ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ٱلْعَمَ</a:t>
            </a: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شاق</a:t>
            </a: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اً</a:t>
            </a:r>
            <a:r>
              <a:rPr lang="ar-MA" sz="60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449ED3F1-8E3B-1F30-29AB-97CD7B0D5F86}"/>
              </a:ext>
            </a:extLst>
          </p:cNvPr>
          <p:cNvSpPr/>
          <p:nvPr/>
        </p:nvSpPr>
        <p:spPr>
          <a:xfrm>
            <a:off x="4702629" y="3429000"/>
            <a:ext cx="478971" cy="24593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86DE0BE-5BC9-C55A-2C17-EEB7761B84C0}"/>
              </a:ext>
            </a:extLst>
          </p:cNvPr>
          <p:cNvSpPr txBox="1"/>
          <p:nvPr/>
        </p:nvSpPr>
        <p:spPr>
          <a:xfrm>
            <a:off x="694944" y="5700793"/>
            <a:ext cx="7622455" cy="8610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تَفيدُ </a:t>
            </a:r>
            <a:r>
              <a:rPr lang="ar-MA" sz="5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صارَ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ٱلْتَّحَوُّلَ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حالَ إِلى حالٍ. </a:t>
            </a:r>
          </a:p>
        </p:txBody>
      </p:sp>
    </p:spTree>
    <p:extLst>
      <p:ext uri="{BB962C8B-B14F-4D97-AF65-F5344CB8AC3E}">
        <p14:creationId xmlns:p14="http://schemas.microsoft.com/office/powerpoint/2010/main" val="22179609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11111E-6 L -0.34584 -0.00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92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975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1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928C0-3C07-DD4B-FB13-EA4BCF15F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25E48D5-AF23-8B47-8886-16B3AD1E465A}"/>
              </a:ext>
            </a:extLst>
          </p:cNvPr>
          <p:cNvSpPr txBox="1"/>
          <p:nvPr/>
        </p:nvSpPr>
        <p:spPr>
          <a:xfrm>
            <a:off x="-211775" y="727025"/>
            <a:ext cx="7778645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الجملة الثالثة</a:t>
            </a:r>
          </a:p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 و يوجه انتباه المتعلمين إلى التغيرات التي حدثت على الجملة.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045A07-0635-D7F2-E0DB-B67D6B9180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EA5ACB-FC61-7A42-33A7-0167A21199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9D3A75-5831-CCE2-15D5-48D6C76F43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5C41EF3-4D8C-A98C-B8F0-23907F24BF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55709BE-D576-62A9-0969-6F1555F7F6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2939FD-FDFA-BDC1-74D5-D95C7E29534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D96560-E734-E047-6115-1BEB627C098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56B4DF-1112-DE2B-B1C7-C8DF2274A4F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84138A-7725-EA0A-F5A0-E113EF1A8B3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15E5BE5-3A45-E46B-785E-CDF211330A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094A71B-72C4-3F55-C29B-13EB8FFE7EFE}"/>
              </a:ext>
            </a:extLst>
          </p:cNvPr>
          <p:cNvSpPr txBox="1"/>
          <p:nvPr/>
        </p:nvSpPr>
        <p:spPr>
          <a:xfrm>
            <a:off x="1324944" y="2236652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اَلتَّعاوُنُ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مُفيدٌ.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67F058B-47FC-29F5-8E8D-3AA86FE969A4}"/>
              </a:ext>
            </a:extLst>
          </p:cNvPr>
          <p:cNvSpPr txBox="1"/>
          <p:nvPr/>
        </p:nvSpPr>
        <p:spPr>
          <a:xfrm>
            <a:off x="8984567" y="2236652"/>
            <a:ext cx="1265198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3573362-1479-94A7-5EF4-DF0E8EEF51FA}"/>
              </a:ext>
            </a:extLst>
          </p:cNvPr>
          <p:cNvSpPr txBox="1"/>
          <p:nvPr/>
        </p:nvSpPr>
        <p:spPr>
          <a:xfrm>
            <a:off x="1401469" y="4152538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ٱلتَّعاوُ</a:t>
            </a: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مُفيد</a:t>
            </a:r>
            <a:r>
              <a:rPr lang="ar-MA" sz="60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sz="60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ً.</a:t>
            </a: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CEF514A2-06A5-35ED-D487-F7C61009DEA5}"/>
              </a:ext>
            </a:extLst>
          </p:cNvPr>
          <p:cNvSpPr/>
          <p:nvPr/>
        </p:nvSpPr>
        <p:spPr>
          <a:xfrm>
            <a:off x="4702629" y="3429000"/>
            <a:ext cx="478971" cy="24593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CBBAC94-ABEA-8BED-D37C-99D3BAC09176}"/>
              </a:ext>
            </a:extLst>
          </p:cNvPr>
          <p:cNvSpPr txBox="1"/>
          <p:nvPr/>
        </p:nvSpPr>
        <p:spPr>
          <a:xfrm>
            <a:off x="694944" y="5700793"/>
            <a:ext cx="7622455" cy="8610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تَفيدُ </a:t>
            </a:r>
            <a:r>
              <a:rPr lang="ar-MA" sz="5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وُقوعَ حَدَثٍ في ٱلْماضي. </a:t>
            </a:r>
          </a:p>
        </p:txBody>
      </p:sp>
    </p:spTree>
    <p:extLst>
      <p:ext uri="{BB962C8B-B14F-4D97-AF65-F5344CB8AC3E}">
        <p14:creationId xmlns:p14="http://schemas.microsoft.com/office/powerpoint/2010/main" val="36483166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11111E-6 L -0.34584 -0.00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92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975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1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A47E9-9806-4157-1E8E-35034D30F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3D38141-9D5E-3798-7BC9-17ED5F5CE395}"/>
              </a:ext>
            </a:extLst>
          </p:cNvPr>
          <p:cNvSpPr txBox="1"/>
          <p:nvPr/>
        </p:nvSpPr>
        <p:spPr>
          <a:xfrm>
            <a:off x="155864" y="699457"/>
            <a:ext cx="7400615" cy="654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إذن تدخل النواسخ الفعلية على الجملة الاسمية فترفع المبتدأ ويسمى اسمها، و تنصب الخبر ويسمى خبرها.</a:t>
            </a:r>
          </a:p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القصة.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E430B14-065A-329F-90CE-5CD596422C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0513CE-304E-6357-3F43-7E1180915E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574EBA-CBF6-727F-BB11-2E159AF7C3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9A6437-A173-B894-EF61-0B50402C9D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121B8F8-87BC-61A1-7F37-3AF83B2370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C84E85-4A36-80B0-990B-1918980983F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94D80A-2405-D196-7DBF-2C127FDD130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3578FB-0486-CE06-D5C0-D685799EB51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AA07BB-8FB8-938E-32D9-B1EEE49B2F5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C9F6AC1-B06F-2599-33F5-8CCD497100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A1E884B-04EF-B935-61D9-C5C0103AD8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257" y="1931980"/>
            <a:ext cx="6995766" cy="85351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6F805C9-7C6D-FE62-FEC8-156EA39FA2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6897" y="3438556"/>
            <a:ext cx="4046571" cy="58679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3025B09-A06E-ACCB-7F6B-49EDC161B6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6897" y="4145253"/>
            <a:ext cx="4092295" cy="62489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CD060E-3C58-EC9D-98B1-F9F5399FB2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02139" y="4921226"/>
            <a:ext cx="4077053" cy="61727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94E3179-1D69-2729-C75E-4B709C32F2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2138" y="5688743"/>
            <a:ext cx="4077053" cy="62489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EC84D44-44EB-1140-8497-85B5D6151E7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8069" y="3438556"/>
            <a:ext cx="4054191" cy="6096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9E12D09-B1E6-9C63-E461-F74536536C4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3020" y="4181276"/>
            <a:ext cx="4054191" cy="60965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17F2DEF-519A-F9D0-E92C-EC7A067210E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2575" y="4923996"/>
            <a:ext cx="4061812" cy="59441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C7E7505-8B5B-5CE0-D902-1DD097E162E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7810" y="5687498"/>
            <a:ext cx="4077053" cy="624894"/>
          </a:xfrm>
          <a:prstGeom prst="rect">
            <a:avLst/>
          </a:prstGeom>
        </p:spPr>
      </p:pic>
      <p:cxnSp>
        <p:nvCxnSpPr>
          <p:cNvPr id="25" name="Connecteur : en arc 24">
            <a:extLst>
              <a:ext uri="{FF2B5EF4-FFF2-40B4-BE49-F238E27FC236}">
                <a16:creationId xmlns:a16="http://schemas.microsoft.com/office/drawing/2014/main" id="{01480BFB-0DB7-A798-29C0-F90D4E76269D}"/>
              </a:ext>
            </a:extLst>
          </p:cNvPr>
          <p:cNvCxnSpPr>
            <a:stCxn id="14" idx="2"/>
            <a:endCxn id="17" idx="0"/>
          </p:cNvCxnSpPr>
          <p:nvPr/>
        </p:nvCxnSpPr>
        <p:spPr>
          <a:xfrm rot="16200000" flipH="1">
            <a:off x="5158130" y="1986503"/>
            <a:ext cx="653062" cy="2251043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 : en arc 25">
            <a:extLst>
              <a:ext uri="{FF2B5EF4-FFF2-40B4-BE49-F238E27FC236}">
                <a16:creationId xmlns:a16="http://schemas.microsoft.com/office/drawing/2014/main" id="{19D2F43D-4EE4-D536-AD34-496657517536}"/>
              </a:ext>
            </a:extLst>
          </p:cNvPr>
          <p:cNvCxnSpPr>
            <a:stCxn id="14" idx="2"/>
            <a:endCxn id="21" idx="0"/>
          </p:cNvCxnSpPr>
          <p:nvPr/>
        </p:nvCxnSpPr>
        <p:spPr>
          <a:xfrm rot="5400000">
            <a:off x="3065622" y="2145038"/>
            <a:ext cx="653062" cy="1933975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35218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150CF-DEC5-0273-DA39-BC5B2ABBB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ECEA708-00A6-D29C-5E05-6B4129A89127}"/>
              </a:ext>
            </a:extLst>
          </p:cNvPr>
          <p:cNvSpPr txBox="1"/>
          <p:nvPr/>
        </p:nvSpPr>
        <p:spPr>
          <a:xfrm>
            <a:off x="550718" y="709870"/>
            <a:ext cx="6991189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</a:t>
            </a: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بالتغييرات التي تحدث للجملة الاسمية بعد  أن تدخل عليها النواسخ الفعلية: كان-ظل-صار-ليس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33A33A5-3E09-D04B-EF6C-D9369FDD82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54EA8B-F661-9F8B-12F1-2CCCA9D200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2D7599-DC25-24B6-2FC0-C8E388B792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7383BD4-71E6-59A3-A8C3-DDB1B3F038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0211DDD-7C9E-555B-1DDB-9ADCA6B9B9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542AE5-305D-9DB2-99FC-8ECA57D024B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2A90D4-BA17-F8A6-DBC1-2C0C1F06DD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7AF3B-91FD-392A-C6A5-DE611CF30D3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D7946E-E99A-F68B-0D74-CE4CCF80CB4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B7C3A8-D1AF-8837-A9F6-87D6DBEAB8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FD575A6-5219-98B6-CF7F-02F3094AB2A0}"/>
              </a:ext>
            </a:extLst>
          </p:cNvPr>
          <p:cNvSpPr txBox="1"/>
          <p:nvPr/>
        </p:nvSpPr>
        <p:spPr>
          <a:xfrm>
            <a:off x="2070301" y="2670463"/>
            <a:ext cx="5515019" cy="2466915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اَلنَّواسِخُ الْفِعْلِيَّةُ: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كانَ – ظَلَّ – صارَ - لَيْسَ</a:t>
            </a:r>
          </a:p>
        </p:txBody>
      </p:sp>
    </p:spTree>
    <p:extLst>
      <p:ext uri="{BB962C8B-B14F-4D97-AF65-F5344CB8AC3E}">
        <p14:creationId xmlns:p14="http://schemas.microsoft.com/office/powerpoint/2010/main" val="3062237800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6957A-5931-100B-F0A8-4ECB6039F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A8B9547-B91A-1D66-F6BD-C023913B21F2}"/>
              </a:ext>
            </a:extLst>
          </p:cNvPr>
          <p:cNvSpPr txBox="1"/>
          <p:nvPr/>
        </p:nvSpPr>
        <p:spPr>
          <a:xfrm>
            <a:off x="-257520" y="699479"/>
            <a:ext cx="7778645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العناصر تباعا.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031F6E-F12F-395E-6BF0-FB3A7D190A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1A45C9-25ED-B2E4-B1E6-24CC4A018B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757B6D-252F-0156-02B6-0F9DEFB0CE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D6F45F6-29A6-F782-08A2-F0E4238B14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1751ECD-B5D8-ABF0-8A68-27E0C9C2DB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A92573-A135-F6C8-198A-9C10A78E597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32DB96-7EA1-A5BD-A1E3-C8B41A75D50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94BE2D-1201-D084-9377-24CC3D59F72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495BB1-B200-012E-EAA4-6CC553C6A35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F55C4F-70A9-BD13-D63E-82FC3DF977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6110AC8-6AD5-E6C2-D124-998F905475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257" y="1931980"/>
            <a:ext cx="6995766" cy="85351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6239E93-C1BB-CFA6-7229-C2A3527590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6897" y="3438556"/>
            <a:ext cx="4046571" cy="58679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5F62D85-4DF9-E663-BFCC-C05807ED4C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6897" y="4145253"/>
            <a:ext cx="4092295" cy="62489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E862EE-450C-E5A3-DE8B-9BCE962C8C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02139" y="4921226"/>
            <a:ext cx="4077053" cy="61727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9E26FAF-9A9A-ACBC-A0E3-2F9DAE67944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2138" y="5688743"/>
            <a:ext cx="4077053" cy="62489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21DAF67-2D21-DFDB-14BD-7942457854D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8069" y="3438556"/>
            <a:ext cx="4054191" cy="60965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235B2C8-C9FF-AE4C-0459-2139B328913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3020" y="4181276"/>
            <a:ext cx="4054191" cy="60965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3212767-AC3C-45C5-DA50-E52F641CD03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2575" y="4923996"/>
            <a:ext cx="4061812" cy="594412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1BEDF98-EF74-10F0-EDA8-3FF67F08363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7810" y="5687498"/>
            <a:ext cx="4077053" cy="624894"/>
          </a:xfrm>
          <a:prstGeom prst="rect">
            <a:avLst/>
          </a:prstGeom>
        </p:spPr>
      </p:pic>
      <p:cxnSp>
        <p:nvCxnSpPr>
          <p:cNvPr id="33" name="Connecteur : en arc 32">
            <a:extLst>
              <a:ext uri="{FF2B5EF4-FFF2-40B4-BE49-F238E27FC236}">
                <a16:creationId xmlns:a16="http://schemas.microsoft.com/office/drawing/2014/main" id="{877C4AA9-FDAA-FD61-09EC-181EB3B8E296}"/>
              </a:ext>
            </a:extLst>
          </p:cNvPr>
          <p:cNvCxnSpPr>
            <a:stCxn id="8" idx="2"/>
            <a:endCxn id="16" idx="0"/>
          </p:cNvCxnSpPr>
          <p:nvPr/>
        </p:nvCxnSpPr>
        <p:spPr>
          <a:xfrm rot="16200000" flipH="1">
            <a:off x="5158130" y="1986503"/>
            <a:ext cx="653062" cy="2251043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 : en arc 34">
            <a:extLst>
              <a:ext uri="{FF2B5EF4-FFF2-40B4-BE49-F238E27FC236}">
                <a16:creationId xmlns:a16="http://schemas.microsoft.com/office/drawing/2014/main" id="{C19C0B80-A70C-FB91-60BA-40AD3FDFA94D}"/>
              </a:ext>
            </a:extLst>
          </p:cNvPr>
          <p:cNvCxnSpPr>
            <a:stCxn id="8" idx="2"/>
            <a:endCxn id="25" idx="0"/>
          </p:cNvCxnSpPr>
          <p:nvPr/>
        </p:nvCxnSpPr>
        <p:spPr>
          <a:xfrm rot="5400000">
            <a:off x="3065622" y="2145038"/>
            <a:ext cx="653062" cy="1933975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1350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8CD4C-90FE-5663-B859-3436E0E85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FC52CEB-E0D8-8B7A-5209-CCE0BBA36ABF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C00C1D-C269-D83C-52C6-506939962B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A569FF-2080-9F84-0B94-8BF63B0D31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26DC2C-0038-CE5B-943B-D1CF0F9063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E092CF-CFED-BC42-373B-3B042BE209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B5904C0-9D41-CBDE-16A0-37C85501E1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7D9028-C352-CEA1-3999-63B47C4533D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D18E09-3E28-3134-675B-EF1B0CB8D1A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9BE16F-D5B4-701E-4920-9E1100A2677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6E6087-3DA5-E53B-4AB4-06D29418E68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E38D33D6-25BE-505C-5528-2EBF98BEC7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9" name="Espace réservé pour une image  17">
            <a:extLst>
              <a:ext uri="{FF2B5EF4-FFF2-40B4-BE49-F238E27FC236}">
                <a16:creationId xmlns:a16="http://schemas.microsoft.com/office/drawing/2014/main" id="{F65D6B6F-0535-C07D-316B-987CD513F7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6300" y="1948227"/>
            <a:ext cx="3511399" cy="351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208979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9CB5C-D092-A772-B998-01AAC9D90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AE6C082B-21B4-B789-E0B9-EA5E1B10DDB7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أدخلوا الناسخ الفعلي على الجملة التالية ثم أعيدوا كتابتها مع إدراج التعديلات المناسبة.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33F2F1A-0204-390D-5C85-019D863799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B38293-7D17-CBFE-60BF-53FE9C1DB9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F7AFD0-839F-39B6-C0B1-4A3D1D4756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F1633D-790C-14DB-0FF7-B59254FA91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B67F5FF-8C44-2143-2C93-19D3E3C063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3C95DF-CEED-528A-3688-9E36566A744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9051C5-17F0-C5EC-C222-20CB90F7019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DD293E-133D-C467-506F-976AA92C0ED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EEC9670-75C1-2142-12E7-4B75ADF1CB4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F7E38BC2-B27A-6D79-DAEE-87E030E193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C12B8C4-F738-9E55-0BA8-E853D694FF31}"/>
              </a:ext>
            </a:extLst>
          </p:cNvPr>
          <p:cNvSpPr txBox="1"/>
          <p:nvPr/>
        </p:nvSpPr>
        <p:spPr>
          <a:xfrm>
            <a:off x="1145658" y="3205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اَلْوَلَدُ مُتْعَبٌ.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0AA6744-3B52-348F-D4FE-494217B92639}"/>
              </a:ext>
            </a:extLst>
          </p:cNvPr>
          <p:cNvSpPr txBox="1"/>
          <p:nvPr/>
        </p:nvSpPr>
        <p:spPr>
          <a:xfrm>
            <a:off x="4220106" y="1656736"/>
            <a:ext cx="978768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</a:t>
            </a:r>
          </a:p>
        </p:txBody>
      </p:sp>
    </p:spTree>
    <p:extLst>
      <p:ext uri="{BB962C8B-B14F-4D97-AF65-F5344CB8AC3E}">
        <p14:creationId xmlns:p14="http://schemas.microsoft.com/office/powerpoint/2010/main" val="1886914774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6DFE9-BA13-9BDA-E426-BC1E01E2D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0C3ED3D-D144-2B09-7831-6933C2D9C77F}"/>
              </a:ext>
            </a:extLst>
          </p:cNvPr>
          <p:cNvSpPr txBox="1"/>
          <p:nvPr/>
        </p:nvSpPr>
        <p:spPr>
          <a:xfrm>
            <a:off x="672703" y="708293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     ماذا حدث لكل من المبتدأ و الخبر بعد أن دخل عليهما الناسخ الفعلي.</a:t>
            </a:r>
          </a:p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7A011B1-925F-A608-8CD4-29FD31F1C1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1F50BF-B579-BF57-F829-2C32206D82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EC49B9-2080-3199-2E00-37322C178C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86766F-FEB8-699B-A4F7-1E74C5ACCA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CB9628C-D66E-FED6-6E52-754B6CE739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F8E96-4343-C8F9-B22C-9DD25A60A20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203170-BB2A-311E-2E8E-60633E3B753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655138-8DDA-2904-6CEA-5CE6F15EF38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94E5488-64ED-B588-0D5D-9CA6AEB2A93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89AC542-76CF-26D4-A6E8-868039805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A13272F-5D5A-D780-6C65-A9243A743565}"/>
              </a:ext>
            </a:extLst>
          </p:cNvPr>
          <p:cNvSpPr txBox="1"/>
          <p:nvPr/>
        </p:nvSpPr>
        <p:spPr>
          <a:xfrm>
            <a:off x="1145658" y="3205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الْوَلَ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دُ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مُتْعَب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اً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0175061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989F9-BE4B-EDDF-390D-1AA526C1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8152DC0-6103-7E73-26FB-94AB88C78029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مثال آخر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D279A6C-C164-97C4-A0BE-6DDAF4C2F2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66FB81-3B11-6147-783C-245FDAA3BA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DCED64-EE36-DC3D-330A-7619331965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443CE8D-2AE2-FA0D-4CA2-673442A346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B9CE500-69F4-16D6-6C0B-E0D450F51D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D2BDB08-728D-44E3-1F8C-274D371CE50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3DFE94-91A7-AA7A-B7AF-C6EFC75A964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607BD6-2F2C-C434-6CBC-45C1C8B0225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F4CD40-861E-644D-5A59-4A3AC980CC9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A392B242-9670-5AC9-6491-3197B45EFB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8920BA0-0320-6498-CC33-44F0E6F3AC57}"/>
              </a:ext>
            </a:extLst>
          </p:cNvPr>
          <p:cNvSpPr txBox="1"/>
          <p:nvPr/>
        </p:nvSpPr>
        <p:spPr>
          <a:xfrm>
            <a:off x="1145658" y="3205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اَلتِّلْميذُ مُنْتَبِهٌ.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B630A77-9FC3-32D9-61D0-4354ABEF16B0}"/>
              </a:ext>
            </a:extLst>
          </p:cNvPr>
          <p:cNvSpPr txBox="1"/>
          <p:nvPr/>
        </p:nvSpPr>
        <p:spPr>
          <a:xfrm>
            <a:off x="4220106" y="1656736"/>
            <a:ext cx="978768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ظَلَّ</a:t>
            </a:r>
          </a:p>
        </p:txBody>
      </p:sp>
    </p:spTree>
    <p:extLst>
      <p:ext uri="{BB962C8B-B14F-4D97-AF65-F5344CB8AC3E}">
        <p14:creationId xmlns:p14="http://schemas.microsoft.com/office/powerpoint/2010/main" val="1384377942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F240D-4212-61ED-678B-7A188CB32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728E161-6277-2399-8E23-172CF4EC89F5}"/>
              </a:ext>
            </a:extLst>
          </p:cNvPr>
          <p:cNvSpPr txBox="1"/>
          <p:nvPr/>
        </p:nvSpPr>
        <p:spPr>
          <a:xfrm>
            <a:off x="672703" y="708293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     ماذا حدث لكل من المبتدأ و الخبر بعد أن دخل عليهما الناسخ الفعلي.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277C312-6DE2-4549-7610-A3A1C15CC0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9D738C-EB6D-7244-904C-47CF7CA93F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25E9B6-48B4-1027-5A50-E95B1E7E3D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7533272-8768-C596-B7E2-15290DF40A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5534776-5D35-8C09-8CF9-4004D6E7BE5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BB79BE-16CA-18E6-D4B4-E360F0093AB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3887CD-46DA-FE26-B880-6A10B04628B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783124-DCC2-2CD4-23FF-DEB2061AE48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154164-2E32-D549-E5D2-9E4F0CE7F1B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2CA07B4-CFBA-691A-B71F-1106A86FB5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20C4254-F9F3-D9DE-7143-045B839AB741}"/>
              </a:ext>
            </a:extLst>
          </p:cNvPr>
          <p:cNvSpPr txBox="1"/>
          <p:nvPr/>
        </p:nvSpPr>
        <p:spPr>
          <a:xfrm>
            <a:off x="1145658" y="3205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ظَلَّ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ٱلتِّلْمي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 مُنْتَبِه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ً.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06075047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D9349-13FA-9445-DC02-300E9B90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366C68BB-D3EE-5751-AFD0-07B6477665CB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مثال آخر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AC043D-FAF9-B9A3-D73C-D761A4B9C1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57B851-336B-FAAE-7FD3-3BB799E79C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203D50-7D1A-630C-592B-70E8E66E0E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EFBA20F-CD1F-DCF5-10AC-081155D5DC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94A5FC5-7A37-0BE5-E00F-E8BDCBF86C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D3F681-E33A-3EA8-0D70-6B545327CB6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B15ECC-6625-037B-B815-38FB3FB95B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7FAE34-9529-1131-BB99-F1B9872F7AA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240D6B-2C8B-FDAA-EF87-419DD09D10F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214D64CB-7B4B-A3E7-E96A-882BD4C32D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E772D03-4171-B485-7917-CA3A9C5AFD55}"/>
              </a:ext>
            </a:extLst>
          </p:cNvPr>
          <p:cNvSpPr txBox="1"/>
          <p:nvPr/>
        </p:nvSpPr>
        <p:spPr>
          <a:xfrm>
            <a:off x="1145658" y="3205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أَلْعابُ ٱلْهاتِفِ مُمْتِعَةٌ.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9EDDBB9-7875-24AC-1F6E-CCD06726D1EF}"/>
              </a:ext>
            </a:extLst>
          </p:cNvPr>
          <p:cNvSpPr txBox="1"/>
          <p:nvPr/>
        </p:nvSpPr>
        <p:spPr>
          <a:xfrm>
            <a:off x="4220106" y="1656736"/>
            <a:ext cx="978768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صارَ</a:t>
            </a:r>
          </a:p>
        </p:txBody>
      </p:sp>
    </p:spTree>
    <p:extLst>
      <p:ext uri="{BB962C8B-B14F-4D97-AF65-F5344CB8AC3E}">
        <p14:creationId xmlns:p14="http://schemas.microsoft.com/office/powerpoint/2010/main" val="950866960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B52D8-0340-C8CA-16B6-6A986543C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4D68EAD-C4A1-8D83-A18E-C44443749313}"/>
              </a:ext>
            </a:extLst>
          </p:cNvPr>
          <p:cNvSpPr txBox="1"/>
          <p:nvPr/>
        </p:nvSpPr>
        <p:spPr>
          <a:xfrm>
            <a:off x="672703" y="708293"/>
            <a:ext cx="6852683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     ماذا حدث لكل من المبتدأ و الخبر بعد أن دخل عليهما الناسخ الفعلي.</a:t>
            </a:r>
          </a:p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-يقدم الأستاذ التغذية الراجعة المناسبة.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4E89119-4626-169D-EF59-651F0377D3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419720-BF4C-D858-0B93-7D89EE79C1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B6C54E1-A380-502B-2C58-5942E6AABE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5AEB57F-7DC4-279D-CC02-D45D47CD2D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3811390-22CD-56BF-DC20-EC05247B63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74D32F-29B7-1E69-19B6-96DB8F9BE1F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46F91-A4CB-534B-42DF-AFB4132DE6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985E16-AB8E-DE11-96CE-E36D5567684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53596E-6BDE-34B1-3F76-669A9E72D82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B9C78DB3-F818-E85C-91C1-EFD2AAA3E3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ED8C32E-234E-2F85-7C31-7C575C8B44F5}"/>
              </a:ext>
            </a:extLst>
          </p:cNvPr>
          <p:cNvSpPr txBox="1"/>
          <p:nvPr/>
        </p:nvSpPr>
        <p:spPr>
          <a:xfrm>
            <a:off x="1145658" y="3205480"/>
            <a:ext cx="685268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صارَتْ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أَلْعا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 ٱلْهاتِفِ مُمْتِعَ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ةً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1664101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247D6-BC02-F0ED-7450-A51332FD9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935772B-07D0-CCA2-BA5A-D3B725D3C677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خذوا كراساتكم على الصفحة رقم 108 و في ثنائيات انجزوا التمرين التالي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5578E0-2694-9303-50C1-6ECEBB7570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A94B554-BFB7-EB90-391F-AD1B2D5F2E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397931-C5F3-E1E2-7E77-3E35BCDF9B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8F3A2D-46C0-7824-A110-0252187B40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0493BF-A4F9-2279-11ED-C7221F1165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BE84B3A-B95D-4701-BFE2-9ECD0F750B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79F1B8-ECC4-562C-CF53-07DFCC5ED26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58C58E-5997-4D7B-8CB4-604EFF07D79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8A7077-6BB9-3B0B-D941-F432B80154F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3A1D07C-FF67-EC34-6C56-FA004DA7772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771FA24-0C66-BC99-CC40-8CF9656C35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957" y="1598642"/>
            <a:ext cx="3409707" cy="5230019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5A08686-B63C-B495-92EE-C0302D526A31}"/>
              </a:ext>
            </a:extLst>
          </p:cNvPr>
          <p:cNvSpPr/>
          <p:nvPr/>
        </p:nvSpPr>
        <p:spPr>
          <a:xfrm>
            <a:off x="3311101" y="4063122"/>
            <a:ext cx="3033417" cy="70630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60181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D991F-6F01-8272-5171-A4B5C7E50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ADFAC21-69B9-D3E5-BEAF-6F12C72637BB}"/>
              </a:ext>
            </a:extLst>
          </p:cNvPr>
          <p:cNvSpPr txBox="1"/>
          <p:nvPr/>
        </p:nvSpPr>
        <p:spPr>
          <a:xfrm>
            <a:off x="392400" y="842632"/>
            <a:ext cx="7064222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أدخل على كل جملة اسمية ناسخا فعليا مناسبا،  و أشكل خبره بلون مغاير.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11B936E-8687-0914-55D7-9092DFC692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683751-67E2-7A79-4FCB-DE1B6C18E7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2950ED-8A81-B381-1B98-E24C76C490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3A83E1E-D27E-F004-3CE9-F207A022F4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CCAEB27-0568-58C5-1E16-FCA32A20B2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2F5801-4E18-633E-67E6-C2F3B1A2077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6ECEE8-4B40-9204-0BE8-00551FFD709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D5A16E4-AE08-4F22-85BC-6879F572DA7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E7A561-DA8C-C797-F966-9EA224184D1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51439E6-B152-F27F-7E1E-585378B35D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399" y="1476000"/>
            <a:ext cx="7164897" cy="57155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728A625-38E8-64FC-3CD1-A533EDDBC2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3696" y="2047550"/>
            <a:ext cx="2072820" cy="161558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40E7BA-C52C-5EFB-A11C-8DE195321E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763" y="3903441"/>
            <a:ext cx="8266837" cy="2353685"/>
          </a:xfrm>
          <a:prstGeom prst="rect">
            <a:avLst/>
          </a:prstGeom>
        </p:spPr>
      </p:pic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AEE95591-45B7-22F5-2245-7FB9E1BBE3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97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4655-6186-C679-B911-275591DC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6E8F9E7-1B81-2AD7-C0EB-4712873AF714}"/>
              </a:ext>
            </a:extLst>
          </p:cNvPr>
          <p:cNvSpPr txBox="1"/>
          <p:nvPr/>
        </p:nvSpPr>
        <p:spPr>
          <a:xfrm>
            <a:off x="600902" y="725564"/>
            <a:ext cx="6918066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</a:t>
            </a:r>
          </a:p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يضغط الأستاذ على زر جهاز التحكم لتظهر الإجابات تباعا.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62EE9E-1C15-5DFD-A192-AB50C229C8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FF3AED-420C-E001-351C-70C89599E5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B592C4-BFBF-2216-655F-647BE07527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530DAD1-A5E3-1F75-D84C-C7B03C5A00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D096DA-E9A2-F676-F87F-8936480D0B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4DBC4B3-28F1-622F-27E4-43D002A5F7B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6C8EDB-8EC8-62BC-16BE-24FAD5699D4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37733D-AA9B-4BA4-3C46-82C87E725C1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D8AE56-84C9-3446-30FF-AC121A5AA73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56F1F5-CF73-677D-678A-B66669BA270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25F1E82-EC39-174D-D0E9-BCE80C3AE5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399" y="1476000"/>
            <a:ext cx="7164897" cy="5715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65B912-4BCA-8763-CFF0-B4D6F08D25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3696" y="2047550"/>
            <a:ext cx="2072820" cy="161558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3F13CBD-60CB-166B-F581-45F8D6B959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763" y="3903441"/>
            <a:ext cx="8266837" cy="23536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489B6A5-5616-E1B2-AAE3-3EE28FF6EF8E}"/>
              </a:ext>
            </a:extLst>
          </p:cNvPr>
          <p:cNvSpPr txBox="1"/>
          <p:nvPr/>
        </p:nvSpPr>
        <p:spPr>
          <a:xfrm>
            <a:off x="6948441" y="4424461"/>
            <a:ext cx="1217709" cy="718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ظَلَّ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8A13323-CDCE-4B71-30AB-D9FA00298FF1}"/>
              </a:ext>
            </a:extLst>
          </p:cNvPr>
          <p:cNvSpPr txBox="1"/>
          <p:nvPr/>
        </p:nvSpPr>
        <p:spPr>
          <a:xfrm>
            <a:off x="3730337" y="4424461"/>
            <a:ext cx="1450518" cy="718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ٱلتَّواصُلُ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533FF2A-EA67-8F51-BBE3-92022A43D0C0}"/>
              </a:ext>
            </a:extLst>
          </p:cNvPr>
          <p:cNvSpPr txBox="1"/>
          <p:nvPr/>
        </p:nvSpPr>
        <p:spPr>
          <a:xfrm>
            <a:off x="1119217" y="4474991"/>
            <a:ext cx="1450518" cy="718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فَعّا</a:t>
            </a:r>
            <a:r>
              <a:rPr lang="ar-MA" sz="4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لاً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4A9D509-19B4-64BF-F099-C2011880C25E}"/>
              </a:ext>
            </a:extLst>
          </p:cNvPr>
          <p:cNvSpPr txBox="1"/>
          <p:nvPr/>
        </p:nvSpPr>
        <p:spPr>
          <a:xfrm>
            <a:off x="6799713" y="5022671"/>
            <a:ext cx="1450518" cy="718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صارَتِ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E492304-CE61-CDBF-FE83-57478B9D576C}"/>
              </a:ext>
            </a:extLst>
          </p:cNvPr>
          <p:cNvSpPr txBox="1"/>
          <p:nvPr/>
        </p:nvSpPr>
        <p:spPr>
          <a:xfrm>
            <a:off x="3542507" y="5022671"/>
            <a:ext cx="1826177" cy="718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ٱلْمَعْلوماتُ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F9F1904-88F2-789F-EDC6-66E351E1CA8F}"/>
              </a:ext>
            </a:extLst>
          </p:cNvPr>
          <p:cNvSpPr txBox="1"/>
          <p:nvPr/>
        </p:nvSpPr>
        <p:spPr>
          <a:xfrm>
            <a:off x="1041855" y="5022671"/>
            <a:ext cx="1826177" cy="718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مُتاحَ</a:t>
            </a:r>
            <a:r>
              <a:rPr lang="ar-MA" sz="4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CA8720D-F851-8EBD-2A5A-13C7E7B4A1E2}"/>
              </a:ext>
            </a:extLst>
          </p:cNvPr>
          <p:cNvSpPr txBox="1"/>
          <p:nvPr/>
        </p:nvSpPr>
        <p:spPr>
          <a:xfrm>
            <a:off x="6833060" y="5538468"/>
            <a:ext cx="1826177" cy="718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لَيْسَ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D7EB322-5366-213B-AEB2-38C1E3B70D46}"/>
              </a:ext>
            </a:extLst>
          </p:cNvPr>
          <p:cNvSpPr txBox="1"/>
          <p:nvPr/>
        </p:nvSpPr>
        <p:spPr>
          <a:xfrm>
            <a:off x="3705092" y="5579108"/>
            <a:ext cx="1826177" cy="718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ٱلْحَلُّ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227230B-3EE5-5D43-AAD3-AC7F40FDE5CA}"/>
              </a:ext>
            </a:extLst>
          </p:cNvPr>
          <p:cNvSpPr txBox="1"/>
          <p:nvPr/>
        </p:nvSpPr>
        <p:spPr>
          <a:xfrm>
            <a:off x="1082108" y="5594221"/>
            <a:ext cx="1826177" cy="718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مُسْتَحي</a:t>
            </a:r>
            <a:r>
              <a:rPr lang="ar-MA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لاً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77132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F52D1-5EB8-0B7E-358C-4E896B98B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0A15897-B33D-8B19-8D4D-41A600A3F6C6}"/>
              </a:ext>
            </a:extLst>
          </p:cNvPr>
          <p:cNvSpPr txBox="1"/>
          <p:nvPr/>
        </p:nvSpPr>
        <p:spPr>
          <a:xfrm>
            <a:off x="589575" y="874549"/>
            <a:ext cx="6852683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أجيبوا عن السؤالين التاليين: 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0DCD58-02EA-1755-86F8-B330B0592D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712668-1B5A-99BF-85DB-674CD13E92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4BCE45-47A6-8037-0524-2354EA7D8D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2246F8-9B3A-A5B3-6FBD-0C665A3249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302CAE-0369-A687-6AD6-4B77A99C26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239B9E4-B07A-7E36-5A5E-543465AAEA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0ED17C-7549-1FCF-864F-73D8CE2A12E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03316F-29C2-0D26-9D60-F37A01C07C5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50ED9C-237F-0984-23D5-418C7A9844C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82D83E-7DD0-D3EA-9305-54A86A48DC1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360922-3341-D1A4-EDAC-E65D7AFC09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957" y="1598642"/>
            <a:ext cx="3409707" cy="5230019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6DA9E10-9570-9908-9339-954CC2EF17B6}"/>
              </a:ext>
            </a:extLst>
          </p:cNvPr>
          <p:cNvSpPr/>
          <p:nvPr/>
        </p:nvSpPr>
        <p:spPr>
          <a:xfrm>
            <a:off x="3439391" y="4956464"/>
            <a:ext cx="2905127" cy="1344121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26236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5A1D3-264B-2348-756D-EF236CD10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858F003-96B2-B416-ADCB-14591E3C5EAE}"/>
              </a:ext>
            </a:extLst>
          </p:cNvPr>
          <p:cNvSpPr txBox="1"/>
          <p:nvPr/>
        </p:nvSpPr>
        <p:spPr>
          <a:xfrm>
            <a:off x="370371" y="863017"/>
            <a:ext cx="7228022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الأول: أملأ كل مكان شاغر بناسخ فعلي مناسب (لَيْسَتْ – أَصْبَحَ – كانَ)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FF256B-215F-4108-41B7-737EB4F4B6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FEBC95-1720-3B32-B60C-75736ACCC2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896150-2745-FF12-AB24-BDD2DBC5B7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E89CC5-B9A3-3D22-304A-0505097CC7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215703D-9144-E51F-710A-C0614B4B51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EC8336-FBA0-5D41-451A-7AE615C16F2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AAD5BC-DB00-EDCD-D3F6-4D01E71A85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7672B6-C1B1-163D-5893-55C2D375882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52CF43-868B-6195-8876-348E7790138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61F986-C0B5-A171-F2EB-56ACA0678F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9839924-7402-29E0-FED0-8BDACDDEC4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47" y="1450641"/>
            <a:ext cx="6988146" cy="57917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D337533-13A9-98FD-1F8E-1689C80712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994" y="3087231"/>
            <a:ext cx="8086011" cy="191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50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5E911-B1EE-1E04-A19F-82BB939E2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D060682-C8E3-15E9-A037-EB8131B64D8B}"/>
              </a:ext>
            </a:extLst>
          </p:cNvPr>
          <p:cNvSpPr txBox="1"/>
          <p:nvPr/>
        </p:nvSpPr>
        <p:spPr>
          <a:xfrm>
            <a:off x="694944" y="717940"/>
            <a:ext cx="6761678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 من يتقاسم معنا إجابته؟</a:t>
            </a:r>
          </a:p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تقبل كل الجمل الصحيحة، و تقدم التغذية الراجعة المناسبة.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4AB878-6615-D529-056E-C952000200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63A7301-527D-8214-7296-5E20BB3B52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E6E4BD-2FAE-9BF0-8086-B09996B1E1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5D9027-22DB-4675-0A19-67327550EA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CBE9290-36E9-899D-752C-19A89FE887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B37E93-1790-9635-B33F-F34240EABA4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919CED-36BF-3681-574D-E6F70410DED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BAFEC2-786C-F0F1-652C-71E6C095577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3C9B11-7C31-896A-C24E-756056DD89A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4DA8122-F35F-B0CC-C65B-B85ACACFAC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247" y="1450641"/>
            <a:ext cx="6988146" cy="57917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DD3D25-562C-A40A-8AF0-1A9CDD17A9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94" y="3087231"/>
            <a:ext cx="8086011" cy="191510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53BB96AC-B6AD-5F3F-2A87-57F732C02C60}"/>
              </a:ext>
            </a:extLst>
          </p:cNvPr>
          <p:cNvSpPr txBox="1"/>
          <p:nvPr/>
        </p:nvSpPr>
        <p:spPr>
          <a:xfrm>
            <a:off x="6380684" y="3685456"/>
            <a:ext cx="1217709" cy="718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136AEBC7-4FBF-C0D9-F7EC-524C9E9549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6CAE5205-D709-A873-2B1E-87E1B777F3EF}"/>
              </a:ext>
            </a:extLst>
          </p:cNvPr>
          <p:cNvSpPr txBox="1"/>
          <p:nvPr/>
        </p:nvSpPr>
        <p:spPr>
          <a:xfrm>
            <a:off x="6523415" y="3087231"/>
            <a:ext cx="1346768" cy="718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أَصْبَحَتِ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94EB1D0-00F6-1299-129F-15B0EC1097AD}"/>
              </a:ext>
            </a:extLst>
          </p:cNvPr>
          <p:cNvSpPr txBox="1"/>
          <p:nvPr/>
        </p:nvSpPr>
        <p:spPr>
          <a:xfrm>
            <a:off x="6523415" y="4337819"/>
            <a:ext cx="1346768" cy="718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14337" rtl="1">
              <a:lnSpc>
                <a:spcPct val="90000"/>
              </a:lnSpc>
              <a:spcBef>
                <a:spcPct val="0"/>
              </a:spcBef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لَيْسَتِ</a:t>
            </a:r>
          </a:p>
        </p:txBody>
      </p:sp>
    </p:spTree>
    <p:extLst>
      <p:ext uri="{BB962C8B-B14F-4D97-AF65-F5344CB8AC3E}">
        <p14:creationId xmlns:p14="http://schemas.microsoft.com/office/powerpoint/2010/main" val="16429845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ADB96-EA04-440D-E51E-17B2477E5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D072C4D-CE26-A5D7-F97E-900C2BE12A03}"/>
              </a:ext>
            </a:extLst>
          </p:cNvPr>
          <p:cNvSpPr txBox="1"/>
          <p:nvPr/>
        </p:nvSpPr>
        <p:spPr>
          <a:xfrm>
            <a:off x="694944" y="842632"/>
            <a:ext cx="6761678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الثاني:أنتج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أربع جمل تتضمن كل واحدة ناسخا فعليا مناسبا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AE68AF-9CBD-E127-D19C-E4535721A16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021208-F552-699A-4539-544317F53A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5684F3-B4BB-5A0C-A79D-901696D7B2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728ABB8-8661-EFD3-7047-93CD2F91B1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1D110BE-B080-A20C-4AE2-4AD2D48002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BAE366-C3A2-D1CB-E6E3-6C034356652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43F0F4-D5F0-760D-66F4-7C441019C42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9C1165-36A7-674E-D055-AFEC81BEC60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4C3F7A-D471-3CC6-D7CF-435EB8C57E3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FEB1585-E658-A562-855A-8825E09047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5186" y="1486391"/>
            <a:ext cx="5867908" cy="57155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75B06F89-60E7-60C9-DB2E-1D4DB4E5D6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D38AA49-AEB4-9617-C1ED-C6F124A922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83473" y="2877172"/>
            <a:ext cx="381552" cy="24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7301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98B2C-8B8C-3358-3C67-6AA0A6E36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5333BB7-B6F2-455F-C66A-40433AC64E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5AE114-9E50-2E2A-E371-4C5433D108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0F3905-7DE0-37FE-6668-CD7FB873AB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8416063-6A43-8081-0D1A-31D4EDBA09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8D57063-581E-437C-F5DE-D38E2AEE4B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8DC29A-394B-4093-CE7D-0E81061EF63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5FEF95-024A-D8F1-DA32-2D04D205BB3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20A9B1-93EC-B385-1825-E2BEA5A2DA9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45B726-6EBC-AE7D-7A89-B9889E898E1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CFCA42F-5A72-27F5-E93A-AB7C58867071}"/>
              </a:ext>
            </a:extLst>
          </p:cNvPr>
          <p:cNvSpPr txBox="1"/>
          <p:nvPr/>
        </p:nvSpPr>
        <p:spPr>
          <a:xfrm>
            <a:off x="694944" y="717940"/>
            <a:ext cx="6761678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 من يتقاسم معنا إجابته؟</a:t>
            </a:r>
          </a:p>
          <a:p>
            <a:pPr marL="0" marR="0" indent="0" algn="r" defTabSz="514337" rtl="1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تقبل كل الجمل الصحيحة، و تقدم التغذية الراجعة المناسبة.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9B0FD1E4-2B56-823E-97F3-DEEA24D11F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5A0DD8C-B855-2CC2-D516-7AB5EE08C9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5186" y="1486391"/>
            <a:ext cx="5867908" cy="57155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392F629-2254-9935-3BE9-61EF0CD341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83473" y="2877172"/>
            <a:ext cx="381552" cy="24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204475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2825366" y="3511487"/>
            <a:ext cx="3493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31F3CD-57A4-C450-C4B5-952B81D5F8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E843E8C-8357-E674-F94F-F988121D16B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BCB0451-C82D-5E97-19C1-6FFF21DF8D01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BA0593-41F4-5C03-B309-0ACC9992B8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4AF498-6420-2A73-E32C-D1F5E42C86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C8D9005-86F6-48A3-B140-5517EC7E5E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C97D6FD-A019-27AE-C52A-A5C2BC4F33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F5F373D-26F2-3349-8C66-2B318F920B72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E20A6D-D1DD-447E-0B3A-0002EF871DD1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F4E3F2-3FFB-0FC6-E124-F620147EC8D6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D861907-6FB7-9DC4-B66B-A0A4B60EE2D2}"/>
              </a:ext>
            </a:extLst>
          </p:cNvPr>
          <p:cNvSpPr>
            <a:spLocks/>
          </p:cNvSpPr>
          <p:nvPr/>
        </p:nvSpPr>
        <p:spPr>
          <a:xfrm>
            <a:off x="1173293" y="179717"/>
            <a:ext cx="144646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DB3E7F4-A6D7-4A95-B5CA-0991D9F06284}"/>
              </a:ext>
            </a:extLst>
          </p:cNvPr>
          <p:cNvSpPr/>
          <p:nvPr/>
        </p:nvSpPr>
        <p:spPr>
          <a:xfrm>
            <a:off x="5314249" y="4302000"/>
            <a:ext cx="3240000" cy="180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قِراءَةِ ٱلنَّصِّ ٱلشِّعْرِيِّ</a:t>
            </a:r>
          </a:p>
          <a:p>
            <a:pPr lvl="0" algn="ctr" defTabSz="914400">
              <a:defRPr/>
            </a:pP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"صَيّادُ ٱلْوَقْتِ" وَتَذَوَّقْتُ مَعانيهِ.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D81DE190-65C2-3189-3492-37EF9B58C4AC}"/>
              </a:ext>
            </a:extLst>
          </p:cNvPr>
          <p:cNvSpPr/>
          <p:nvPr/>
        </p:nvSpPr>
        <p:spPr>
          <a:xfrm>
            <a:off x="3537284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4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4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4" name="Connecteur : en angle 13">
            <a:extLst>
              <a:ext uri="{FF2B5EF4-FFF2-40B4-BE49-F238E27FC236}">
                <a16:creationId xmlns:a16="http://schemas.microsoft.com/office/drawing/2014/main" id="{C22ECFF1-2F41-72C5-9CA8-0214A50DD88F}"/>
              </a:ext>
            </a:extLst>
          </p:cNvPr>
          <p:cNvCxnSpPr>
            <a:cxnSpLocks/>
            <a:stCxn id="12" idx="4"/>
            <a:endCxn id="6" idx="0"/>
          </p:cNvCxnSpPr>
          <p:nvPr/>
        </p:nvCxnSpPr>
        <p:spPr>
          <a:xfrm rot="16200000" flipH="1">
            <a:off x="5322641" y="2690391"/>
            <a:ext cx="860967" cy="236224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D6D7313-4E94-E1E1-8467-8220E717DFB4}"/>
              </a:ext>
            </a:extLst>
          </p:cNvPr>
          <p:cNvSpPr/>
          <p:nvPr/>
        </p:nvSpPr>
        <p:spPr>
          <a:xfrm>
            <a:off x="589751" y="4301999"/>
            <a:ext cx="3240000" cy="180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تَمْييزِ وَ تَوْظيفِ </a:t>
            </a:r>
            <a:r>
              <a:rPr lang="ar-MA" sz="24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ٱلنَّواسِخِ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ٱلْفِعْلِيَّةِ بِشَكْلِ صَحيحٍ.</a:t>
            </a:r>
          </a:p>
        </p:txBody>
      </p:sp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C5ADA50C-C8FE-1A54-DE05-9E839C521E76}"/>
              </a:ext>
            </a:extLst>
          </p:cNvPr>
          <p:cNvCxnSpPr>
            <a:cxnSpLocks/>
            <a:stCxn id="12" idx="4"/>
            <a:endCxn id="15" idx="0"/>
          </p:cNvCxnSpPr>
          <p:nvPr/>
        </p:nvCxnSpPr>
        <p:spPr>
          <a:xfrm rot="5400000">
            <a:off x="2960393" y="2690392"/>
            <a:ext cx="860966" cy="236224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68094" y="738112"/>
            <a:ext cx="7480457" cy="633488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وقت النجمة الآن. الفائز بنجمة المشاركة بهدوء  هو (هي) صديقكم (صديقتكم)........ صفقوا له (لها).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A68DFF8-1A8F-202B-7AF9-BF95DA36AC6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689C4F9-F8A9-DF75-76BC-069F3555702F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739126-D832-28DA-904B-5939E40FC830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05B3B77-1AEF-E3B5-D2F2-10E8F978E7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86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0367A8A-42A0-CBE5-BEBF-3BCC6BD6A22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7827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CC93C10-8C1F-CD74-2CA1-59132798674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0601" y="1896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D7AD6E-EF2F-3A60-6164-94C66671C9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0301" y="1896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F73FB97-7297-0259-3BD7-CFC21AC8027C}"/>
              </a:ext>
            </a:extLst>
          </p:cNvPr>
          <p:cNvSpPr>
            <a:spLocks/>
          </p:cNvSpPr>
          <p:nvPr/>
        </p:nvSpPr>
        <p:spPr>
          <a:xfrm>
            <a:off x="6030710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BBE0C7-FF92-E1B7-4BD6-B2E953228991}"/>
              </a:ext>
            </a:extLst>
          </p:cNvPr>
          <p:cNvSpPr>
            <a:spLocks/>
          </p:cNvSpPr>
          <p:nvPr/>
        </p:nvSpPr>
        <p:spPr>
          <a:xfrm>
            <a:off x="3086169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98D17BB-193C-5A94-BDB2-F50004E1568A}"/>
              </a:ext>
            </a:extLst>
          </p:cNvPr>
          <p:cNvSpPr>
            <a:spLocks/>
          </p:cNvSpPr>
          <p:nvPr/>
        </p:nvSpPr>
        <p:spPr>
          <a:xfrm>
            <a:off x="4458354" y="1797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5B1A84-1777-661C-82E1-3742934E39C0}"/>
              </a:ext>
            </a:extLst>
          </p:cNvPr>
          <p:cNvSpPr>
            <a:spLocks/>
          </p:cNvSpPr>
          <p:nvPr/>
        </p:nvSpPr>
        <p:spPr>
          <a:xfrm>
            <a:off x="1173293" y="179717"/>
            <a:ext cx="144646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5709110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0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D18A7-87A3-C4B5-055E-8D4FE551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D06CF6-EDC2-BE43-3F91-E4561D9DB8CC}"/>
              </a:ext>
            </a:extLst>
          </p:cNvPr>
          <p:cNvSpPr txBox="1"/>
          <p:nvPr/>
        </p:nvSpPr>
        <p:spPr>
          <a:xfrm>
            <a:off x="1787235" y="4383843"/>
            <a:ext cx="482273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(LF)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   الأسبوع الرابع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التحدث (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(PO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الأسبوع الخامس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E82B488-F734-EF09-B512-EAE566305D23}"/>
              </a:ext>
            </a:extLst>
          </p:cNvPr>
          <p:cNvSpPr txBox="1">
            <a:spLocks/>
          </p:cNvSpPr>
          <p:nvPr/>
        </p:nvSpPr>
        <p:spPr>
          <a:xfrm>
            <a:off x="529936" y="3069000"/>
            <a:ext cx="7985414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تقويم الشق الشفهي من المراقبة المستمرة للمرحلة الرابعة</a:t>
            </a:r>
          </a:p>
        </p:txBody>
      </p:sp>
    </p:spTree>
    <p:extLst>
      <p:ext uri="{BB962C8B-B14F-4D97-AF65-F5344CB8AC3E}">
        <p14:creationId xmlns:p14="http://schemas.microsoft.com/office/powerpoint/2010/main" val="3774509463"/>
      </p:ext>
    </p:extLst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D3890-A8C8-5A89-3D6C-B6D410696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DF64293-A509-256F-5864-A5C247BEF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الطلاقة: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B09D8B-36F3-CBCB-A59F-15EDB0CBF74C}"/>
              </a:ext>
            </a:extLst>
          </p:cNvPr>
          <p:cNvSpPr txBox="1"/>
          <p:nvPr/>
        </p:nvSpPr>
        <p:spPr>
          <a:xfrm>
            <a:off x="528293" y="1871718"/>
            <a:ext cx="80305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يمرر الأستاذ وضعية الطلاقة لعدد محدود من المتعلمين يوميا طيلة الأسبوع الرابع  من المرحلة الثالثة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15 ثانية لملاحظة الفقرة قبل البدء في القراءة؛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يشرح الأستاذ(ة) للمتعلم(ة) أن عليه أن يقرأ فقرة بدقة واسترسال؛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تسجيل عدد الكلمات المقروءة وعدد الأخطاء التي ارتكبها المتعلم ثم عدد الكلمات المقروءة بشكل صحيح في المكان المناسب على شبكة التفريغ؛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تنقيط الطلاقة وفق سلم تنقيط على 10؛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توقف المتعلم(ة) أمام كلمة، يطلب منه الأستاذ(ة) الانتقال للكلمة الموالية؛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00FFFF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تدارك المتعلم(ة) (دون أي مساعدة) وصحح القراءة، لا يحتسب الخطأ؛</a:t>
            </a:r>
          </a:p>
        </p:txBody>
      </p:sp>
    </p:spTree>
    <p:extLst>
      <p:ext uri="{BB962C8B-B14F-4D97-AF65-F5344CB8AC3E}">
        <p14:creationId xmlns:p14="http://schemas.microsoft.com/office/powerpoint/2010/main" val="2923382709"/>
      </p:ext>
    </p:extLst>
  </p:cSld>
  <p:clrMapOvr>
    <a:masterClrMapping/>
  </p:clrMapOvr>
  <p:transition spd="slow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8697FEB-6887-697A-C87D-1202BABDE991}"/>
              </a:ext>
            </a:extLst>
          </p:cNvPr>
          <p:cNvGrpSpPr/>
          <p:nvPr/>
        </p:nvGrpSpPr>
        <p:grpSpPr>
          <a:xfrm>
            <a:off x="250006" y="774772"/>
            <a:ext cx="8518967" cy="6055253"/>
            <a:chOff x="312517" y="368696"/>
            <a:chExt cx="8518967" cy="60552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B238385-59F2-93A1-5A80-CA8809C91421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D8A4DE4-90AF-4584-B566-107C546EF515}"/>
                </a:ext>
              </a:extLst>
            </p:cNvPr>
            <p:cNvSpPr/>
            <p:nvPr/>
          </p:nvSpPr>
          <p:spPr>
            <a:xfrm flipH="1" flipV="1">
              <a:off x="1620308" y="368696"/>
              <a:ext cx="5778366" cy="760633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  <a:sym typeface="Arial"/>
              </a:endParaRPr>
            </a:p>
          </p:txBody>
        </p: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189855" y="1717931"/>
          <a:ext cx="8514250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23993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02425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1987832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المجموع</a:t>
                      </a: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85536" y="827577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67083" y="5938141"/>
            <a:ext cx="7639060" cy="64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توضيح: -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إذا استدرك التلميذ وصحح بنفسه كلمة قرأها بشكل خاطئ لا يحتسب الخطأ.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تعثر في جملة يعني قرأها قراءة متقطعة أو تهجى كلماتها.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9475240"/>
      </p:ext>
    </p:extLst>
  </p:cSld>
  <p:clrMapOvr>
    <a:masterClrMapping/>
  </p:clrMapOvr>
  <p:transition spd="slow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03073" y="173985"/>
            <a:ext cx="1839225" cy="263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الطلاقة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132082-E2D2-C912-17C0-2EB7FAC9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617" y="2480310"/>
            <a:ext cx="6882765" cy="3826972"/>
          </a:xfrm>
          <a:prstGeom prst="rect">
            <a:avLst/>
          </a:prstGeom>
          <a:solidFill>
            <a:srgbClr val="FFFFFF"/>
          </a:solidFill>
          <a:ln w="12700">
            <a:noFill/>
            <a:prstDash val="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71A879-A62E-AE50-5702-F37EC2C5D236}"/>
              </a:ext>
            </a:extLst>
          </p:cNvPr>
          <p:cNvSpPr txBox="1"/>
          <p:nvPr/>
        </p:nvSpPr>
        <p:spPr>
          <a:xfrm>
            <a:off x="212614" y="1906077"/>
            <a:ext cx="853085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تُوفِّرُ وَسـائِلُ ٱلتَّـواصُلِ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ٱلِٱجْتِمـاعِيِّ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فُرَصاً لِتَبـادُلِ ٱلأَفْكـارِ مَعَ ٱلْآخَرينَ، لَكِنَّ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ٱلأَمـانَ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يَبْقى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ٱلأَهَمَّ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لِكُلِّ </a:t>
            </a:r>
            <a:r>
              <a:rPr kumimoji="0" lang="ar-MA" sz="4000" b="1" i="0" u="none" strike="noStrike" kern="1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طِفْلٍ نَبيهٍ.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يَجِبُ عَلَيْنـا عَدَمُ ٱلتَّحَدُّثِ مَعَ ٱلْغُرَبـاءِ أَوْ نَشْرِ صُوَرِنـا وَمَعْلـومـاتِنـا ٱلْخـاصَّةِ دونَ إِذْنِ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ٱلْـوالِدَيْنِ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إِنَّ حِمـايَةَ خُصوصِيَّتِنـا تَجْعَلُ تِجْرِبَتَنـا نـاجِحَةً وَخـالِيَةً مِنَ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ٱلْمَخـاطِرِ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فَلْنَحْرِصْ دائِماً عَلى ٱسْتِخْدامِ هَذِهِ ٱلْأَدَواتِ بِحِكْمَةٍ وَتَحْتَ إِشْرافِ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ٱلْكِبـارِ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، لِنَسْتَفيدَ مِنْ مَزايـاهـا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ٱلْكَثيرَةِ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في زِيـادَةِ ثَقـافَتِنـا وَتَطْـويرِ مَهـارَاتِنـا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ٱلْعِلْمِيَّةِ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ٱلْمُفيدَةِ وَ نَتَقاسَمَها بِأَمانٍ مَعَ أَساتِذَتِنا وَ رِفاقِنا.</a:t>
            </a:r>
            <a:endParaRPr kumimoji="0" lang="fr-FR" sz="40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sarf wa tahwil (new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12653</TotalTime>
  <Words>2706</Words>
  <Application>Microsoft Office PowerPoint</Application>
  <PresentationFormat>Affichage à l'écran (4:3)</PresentationFormat>
  <Paragraphs>615</Paragraphs>
  <Slides>86</Slides>
  <Notes>13</Notes>
  <HiddenSlides>0</HiddenSlides>
  <MMClips>3</MMClips>
  <ScaleCrop>false</ScaleCrop>
  <HeadingPairs>
    <vt:vector size="6" baseType="variant">
      <vt:variant>
        <vt:lpstr>Polices utilisées</vt:lpstr>
      </vt:variant>
      <vt:variant>
        <vt:i4>16</vt:i4>
      </vt:variant>
      <vt:variant>
        <vt:lpstr>Thème</vt:lpstr>
      </vt:variant>
      <vt:variant>
        <vt:i4>26</vt:i4>
      </vt:variant>
      <vt:variant>
        <vt:lpstr>Titres des diapositives</vt:lpstr>
      </vt:variant>
      <vt:variant>
        <vt:i4>86</vt:i4>
      </vt:variant>
    </vt:vector>
  </HeadingPairs>
  <TitlesOfParts>
    <vt:vector size="128" baseType="lpstr">
      <vt:lpstr>Calibri Light</vt:lpstr>
      <vt:lpstr>Dosis</vt:lpstr>
      <vt:lpstr>Microsoft Uighur</vt:lpstr>
      <vt:lpstr>Arial Rounded MT Bold</vt:lpstr>
      <vt:lpstr>Dosis Medium</vt:lpstr>
      <vt:lpstr>Noto Sans Symbols</vt:lpstr>
      <vt:lpstr>Modern Love</vt:lpstr>
      <vt:lpstr>Times New Roman</vt:lpstr>
      <vt:lpstr>Arial</vt:lpstr>
      <vt:lpstr>Dosis SemiBold</vt:lpstr>
      <vt:lpstr>Wingdings</vt:lpstr>
      <vt:lpstr>Air Strip Arabic</vt:lpstr>
      <vt:lpstr>Dosis ExtraBold</vt:lpstr>
      <vt:lpstr>Sakkal Majalla</vt:lpstr>
      <vt:lpstr>Calibri</vt:lpstr>
      <vt:lpstr>Abadi</vt:lpstr>
      <vt:lpstr>00_Env-Enseignant</vt:lpstr>
      <vt:lpstr>1_01- نشاط اعتيادي</vt:lpstr>
      <vt:lpstr>Office Theme 2013 - 2022</vt:lpstr>
      <vt:lpstr>2_Env-Enseignant</vt:lpstr>
      <vt:lpstr>sarf wa tahwil (new)</vt:lpstr>
      <vt:lpstr>05- اختتام الحصة</vt:lpstr>
      <vt:lpstr>3_Env-Enseignant</vt:lpstr>
      <vt:lpstr>4_Env-Enseignant</vt:lpstr>
      <vt:lpstr>2_01- نشاط اعتيادي</vt:lpstr>
      <vt:lpstr>1_اختتام الحصة</vt:lpstr>
      <vt:lpstr>5_Env-Enseignant</vt:lpstr>
      <vt:lpstr>اختتام الحصة</vt:lpstr>
      <vt:lpstr>6_Env-Enseignant</vt:lpstr>
      <vt:lpstr>2_03- استماع وتحدث</vt:lpstr>
      <vt:lpstr>7_Env-Enseignant</vt:lpstr>
      <vt:lpstr>Thème Office</vt:lpstr>
      <vt:lpstr>01- نشاط اعتيادي</vt:lpstr>
      <vt:lpstr>04- قراءة/ كتابة</vt:lpstr>
      <vt:lpstr>نشاط اعتيادي nv</vt:lpstr>
      <vt:lpstr>2_Env-Apprenant_Tmplt</vt:lpstr>
      <vt:lpstr>2_Thème Office</vt:lpstr>
      <vt:lpstr>قراءة</vt:lpstr>
      <vt:lpstr>1_Env-Enseignant</vt:lpstr>
      <vt:lpstr>5_01- نشاط اعتيادي</vt:lpstr>
      <vt:lpstr>1_Thème Office</vt:lpstr>
      <vt:lpstr>3_Thème Office</vt:lpstr>
      <vt:lpstr>Présentation PowerPoint</vt:lpstr>
      <vt:lpstr>Présentation PowerPoint</vt:lpstr>
      <vt:lpstr>تنظيم حصص الأسبوع  التربوي الرابع</vt:lpstr>
      <vt:lpstr>هيكلة حصة اليوم الثالث</vt:lpstr>
      <vt:lpstr>Présentation PowerPoint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30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اقرؤوا  السؤال وحددوا المطلوب. سأعرض عليكم النص. عليكم إيجاد الجواب قبل اختفاء النص. </vt:lpstr>
      <vt:lpstr>انتبهوا سيختفي النص بعد 20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Présentation PowerPoint</vt:lpstr>
      <vt:lpstr>Présentation PowerPoint</vt:lpstr>
      <vt:lpstr>Présentation PowerPoint</vt:lpstr>
      <vt:lpstr>أنصتوا جيدا سأعيد قراءة القصيدة.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صححوا.من يقرأ الكلمات المسجوعة؟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اختتام الحصة</vt:lpstr>
      <vt:lpstr>ماذا تعلمتم اليوم؟</vt:lpstr>
      <vt:lpstr>وقت النجمة الآن. الفائز بنجمة المشاركة بهدوء  هو (هي) صديقكم (صديقتكم)........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  <vt:lpstr>Présentation PowerPoint</vt:lpstr>
      <vt:lpstr>Présentation PowerPoint</vt:lpstr>
      <vt:lpstr>دليل التمرير- مهارة الطلاقة:</vt:lpstr>
      <vt:lpstr>Présentation PowerPoint</vt:lpstr>
      <vt:lpstr>هذه هي الفقرة التي ستقرؤها. معك 30 ثانية لملاحظتها. بعدها ستبدأ القراءة.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365</cp:revision>
  <dcterms:created xsi:type="dcterms:W3CDTF">2023-09-20T21:35:22Z</dcterms:created>
  <dcterms:modified xsi:type="dcterms:W3CDTF">2026-04-12T14:24:33Z</dcterms:modified>
</cp:coreProperties>
</file>