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8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0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1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2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4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5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16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17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1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1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2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21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theme/theme22.xml" ContentType="application/vnd.openxmlformats-officedocument.theme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23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8" r:id="rId5"/>
    <p:sldMasterId id="2147483754" r:id="rId6"/>
    <p:sldMasterId id="2147483800" r:id="rId7"/>
    <p:sldMasterId id="2147483815" r:id="rId8"/>
    <p:sldMasterId id="2147483832" r:id="rId9"/>
    <p:sldMasterId id="2147483855" r:id="rId10"/>
    <p:sldMasterId id="2147483878" r:id="rId11"/>
    <p:sldMasterId id="2147483894" r:id="rId12"/>
    <p:sldMasterId id="2147483917" r:id="rId13"/>
    <p:sldMasterId id="2147483932" r:id="rId14"/>
    <p:sldMasterId id="2147483951" r:id="rId15"/>
    <p:sldMasterId id="2147483968" r:id="rId16"/>
    <p:sldMasterId id="2147483980" r:id="rId17"/>
    <p:sldMasterId id="2147484004" r:id="rId18"/>
    <p:sldMasterId id="2147484027" r:id="rId19"/>
    <p:sldMasterId id="2147484062" r:id="rId20"/>
    <p:sldMasterId id="2147484074" r:id="rId21"/>
    <p:sldMasterId id="2147484078" r:id="rId22"/>
    <p:sldMasterId id="2147484104" r:id="rId23"/>
    <p:sldMasterId id="2147484125" r:id="rId24"/>
  </p:sldMasterIdLst>
  <p:notesMasterIdLst>
    <p:notesMasterId r:id="rId112"/>
  </p:notesMasterIdLst>
  <p:sldIdLst>
    <p:sldId id="2134806368" r:id="rId25"/>
    <p:sldId id="2147482627" r:id="rId26"/>
    <p:sldId id="2147482463" r:id="rId27"/>
    <p:sldId id="2147482693" r:id="rId28"/>
    <p:sldId id="2147482880" r:id="rId29"/>
    <p:sldId id="2147482488" r:id="rId30"/>
    <p:sldId id="2147482691" r:id="rId31"/>
    <p:sldId id="265" r:id="rId32"/>
    <p:sldId id="2147482730" r:id="rId33"/>
    <p:sldId id="262" r:id="rId34"/>
    <p:sldId id="2147482759" r:id="rId35"/>
    <p:sldId id="2147482566" r:id="rId36"/>
    <p:sldId id="2147482584" r:id="rId37"/>
    <p:sldId id="2147482903" r:id="rId38"/>
    <p:sldId id="266" r:id="rId39"/>
    <p:sldId id="2147482542" r:id="rId40"/>
    <p:sldId id="2147482904" r:id="rId41"/>
    <p:sldId id="2147482813" r:id="rId42"/>
    <p:sldId id="2147482814" r:id="rId43"/>
    <p:sldId id="2147482815" r:id="rId44"/>
    <p:sldId id="2147482905" r:id="rId45"/>
    <p:sldId id="267" r:id="rId46"/>
    <p:sldId id="2147482694" r:id="rId47"/>
    <p:sldId id="2147482543" r:id="rId48"/>
    <p:sldId id="2147482541" r:id="rId49"/>
    <p:sldId id="2147482784" r:id="rId50"/>
    <p:sldId id="2147482785" r:id="rId51"/>
    <p:sldId id="2147482786" r:id="rId52"/>
    <p:sldId id="2147482609" r:id="rId53"/>
    <p:sldId id="2147482610" r:id="rId54"/>
    <p:sldId id="2147482611" r:id="rId55"/>
    <p:sldId id="2147482612" r:id="rId56"/>
    <p:sldId id="2147482787" r:id="rId57"/>
    <p:sldId id="2147482788" r:id="rId58"/>
    <p:sldId id="2147482771" r:id="rId59"/>
    <p:sldId id="2147482615" r:id="rId60"/>
    <p:sldId id="2147482616" r:id="rId61"/>
    <p:sldId id="2147482617" r:id="rId62"/>
    <p:sldId id="2147482740" r:id="rId63"/>
    <p:sldId id="2147482613" r:id="rId64"/>
    <p:sldId id="2147482761" r:id="rId65"/>
    <p:sldId id="2147482789" r:id="rId66"/>
    <p:sldId id="2147482790" r:id="rId67"/>
    <p:sldId id="2147482791" r:id="rId68"/>
    <p:sldId id="2147482881" r:id="rId69"/>
    <p:sldId id="2147482882" r:id="rId70"/>
    <p:sldId id="2147482883" r:id="rId71"/>
    <p:sldId id="2147482884" r:id="rId72"/>
    <p:sldId id="2147482885" r:id="rId73"/>
    <p:sldId id="2147482886" r:id="rId74"/>
    <p:sldId id="2147482887" r:id="rId75"/>
    <p:sldId id="2147482888" r:id="rId76"/>
    <p:sldId id="2147482769" r:id="rId77"/>
    <p:sldId id="2147482770" r:id="rId78"/>
    <p:sldId id="2147482732" r:id="rId79"/>
    <p:sldId id="2147482695" r:id="rId80"/>
    <p:sldId id="2147482614" r:id="rId81"/>
    <p:sldId id="2147482772" r:id="rId82"/>
    <p:sldId id="2147482792" r:id="rId83"/>
    <p:sldId id="2147482889" r:id="rId84"/>
    <p:sldId id="2147482890" r:id="rId85"/>
    <p:sldId id="2147482781" r:id="rId86"/>
    <p:sldId id="2147482795" r:id="rId87"/>
    <p:sldId id="2147482796" r:id="rId88"/>
    <p:sldId id="2147482891" r:id="rId89"/>
    <p:sldId id="2147482892" r:id="rId90"/>
    <p:sldId id="2147482893" r:id="rId91"/>
    <p:sldId id="2147482894" r:id="rId92"/>
    <p:sldId id="2147482895" r:id="rId93"/>
    <p:sldId id="2147482896" r:id="rId94"/>
    <p:sldId id="2147482897" r:id="rId95"/>
    <p:sldId id="2147482898" r:id="rId96"/>
    <p:sldId id="2147482899" r:id="rId97"/>
    <p:sldId id="2147482900" r:id="rId98"/>
    <p:sldId id="2147482901" r:id="rId99"/>
    <p:sldId id="2147482902" r:id="rId100"/>
    <p:sldId id="2147482635" r:id="rId101"/>
    <p:sldId id="2147482632" r:id="rId102"/>
    <p:sldId id="2147482758" r:id="rId103"/>
    <p:sldId id="2147482438" r:id="rId104"/>
    <p:sldId id="2147482633" r:id="rId105"/>
    <p:sldId id="2147482522" r:id="rId106"/>
    <p:sldId id="2147482847" r:id="rId107"/>
    <p:sldId id="2147482718" r:id="rId108"/>
    <p:sldId id="2147482864" r:id="rId109"/>
    <p:sldId id="2147482879" r:id="rId110"/>
    <p:sldId id="2147482739" r:id="rId111"/>
  </p:sldIdLst>
  <p:sldSz cx="9144000" cy="6858000" type="screen4x3"/>
  <p:notesSz cx="6858000" cy="9144000"/>
  <p:embeddedFontLst>
    <p:embeddedFont>
      <p:font typeface="Abadi" panose="020B0604020104020204" pitchFamily="34" charset="0"/>
      <p:regular r:id="rId113"/>
      <p:bold r:id="rId114"/>
      <p:italic r:id="rId115"/>
      <p:boldItalic r:id="rId116"/>
    </p:embeddedFont>
    <p:embeddedFont>
      <p:font typeface="Dosis" pitchFamily="2" charset="0"/>
      <p:regular r:id="rId117"/>
      <p:bold r:id="rId118"/>
    </p:embeddedFont>
    <p:embeddedFont>
      <p:font typeface="Dosis ExtraBold" pitchFamily="2" charset="0"/>
      <p:bold r:id="rId119"/>
    </p:embeddedFont>
    <p:embeddedFont>
      <p:font typeface="Dosis Medium" pitchFamily="2" charset="0"/>
      <p:regular r:id="rId120"/>
    </p:embeddedFont>
    <p:embeddedFont>
      <p:font typeface="Dosis SemiBold" pitchFamily="2" charset="0"/>
      <p:bold r:id="rId121"/>
    </p:embeddedFont>
    <p:embeddedFont>
      <p:font typeface="Microsoft Uighur" panose="02000000000000000000" pitchFamily="2" charset="-78"/>
      <p:regular r:id="rId122"/>
      <p:bold r:id="rId123"/>
    </p:embeddedFont>
    <p:embeddedFont>
      <p:font typeface="Modern Love" panose="04090805081005020601" pitchFamily="82" charset="0"/>
      <p:regular r:id="rId124"/>
    </p:embeddedFont>
    <p:embeddedFont>
      <p:font typeface="Noto Sans Symbols" panose="020B0604020202020204" charset="0"/>
      <p:regular r:id="rId125"/>
      <p:bold r:id="rId126"/>
    </p:embeddedFont>
    <p:embeddedFont>
      <p:font typeface="Sakkal Majalla" panose="02000000000000000000" pitchFamily="2" charset="-78"/>
      <p:regular r:id="rId127"/>
      <p:bold r:id="rId1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4" pos="45" userDrawn="1">
          <p15:clr>
            <a:srgbClr val="A4A3A4"/>
          </p15:clr>
        </p15:guide>
        <p15:guide id="5" orient="horz" pos="709" userDrawn="1">
          <p15:clr>
            <a:srgbClr val="A4A3A4"/>
          </p15:clr>
        </p15:guide>
        <p15:guide id="6" pos="4286" userDrawn="1">
          <p15:clr>
            <a:srgbClr val="A4A3A4"/>
          </p15:clr>
        </p15:guide>
        <p15:guide id="7" pos="4876" userDrawn="1">
          <p15:clr>
            <a:srgbClr val="A4A3A4"/>
          </p15:clr>
        </p15:guide>
        <p15:guide id="8" orient="horz" pos="4269" userDrawn="1">
          <p15:clr>
            <a:srgbClr val="A4A3A4"/>
          </p15:clr>
        </p15:guide>
        <p15:guide id="9" orient="horz" pos="3657" userDrawn="1">
          <p15:clr>
            <a:srgbClr val="A4A3A4"/>
          </p15:clr>
        </p15:guide>
        <p15:guide id="10" pos="3991" userDrawn="1">
          <p15:clr>
            <a:srgbClr val="A4A3A4"/>
          </p15:clr>
        </p15:guide>
        <p15:guide id="11" orient="horz" pos="1412" userDrawn="1">
          <p15:clr>
            <a:srgbClr val="A4A3A4"/>
          </p15:clr>
        </p15:guide>
        <p15:guide id="12" pos="2767" userDrawn="1">
          <p15:clr>
            <a:srgbClr val="A4A3A4"/>
          </p15:clr>
        </p15:guide>
        <p15:guide id="13" pos="521" userDrawn="1">
          <p15:clr>
            <a:srgbClr val="A4A3A4"/>
          </p15:clr>
        </p15:guide>
        <p15:guide id="14" orient="horz" pos="2568" userDrawn="1">
          <p15:clr>
            <a:srgbClr val="A4A3A4"/>
          </p15:clr>
        </p15:guide>
        <p15:guide id="15" orient="horz" pos="4065" userDrawn="1">
          <p15:clr>
            <a:srgbClr val="A4A3A4"/>
          </p15:clr>
        </p15:guide>
        <p15:guide id="16" pos="4354" userDrawn="1">
          <p15:clr>
            <a:srgbClr val="A4A3A4"/>
          </p15:clr>
        </p15:guide>
        <p15:guide id="17" orient="horz" pos="2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5E3"/>
    <a:srgbClr val="ECF8FB"/>
    <a:srgbClr val="424D7B"/>
    <a:srgbClr val="DEEFFA"/>
    <a:srgbClr val="E6F2FB"/>
    <a:srgbClr val="474F71"/>
    <a:srgbClr val="D6E9EA"/>
    <a:srgbClr val="424D7C"/>
    <a:srgbClr val="9299B1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4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64" y="60"/>
      </p:cViewPr>
      <p:guideLst>
        <p:guide pos="4649"/>
        <p:guide pos="113"/>
        <p:guide pos="45"/>
        <p:guide orient="horz" pos="709"/>
        <p:guide pos="4286"/>
        <p:guide pos="4876"/>
        <p:guide orient="horz" pos="4269"/>
        <p:guide orient="horz" pos="3657"/>
        <p:guide pos="3991"/>
        <p:guide orient="horz" pos="1412"/>
        <p:guide pos="2767"/>
        <p:guide pos="521"/>
        <p:guide orient="horz" pos="2568"/>
        <p:guide orient="horz" pos="4065"/>
        <p:guide pos="4354"/>
        <p:guide orient="horz" pos="2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5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openxmlformats.org/officeDocument/2006/relationships/notesMaster" Target="notesMasters/notesMaster1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slide" Target="slides/slide78.xml"/><Relationship Id="rId123" Type="http://schemas.openxmlformats.org/officeDocument/2006/relationships/font" Target="fonts/font11.fntdata"/><Relationship Id="rId128" Type="http://schemas.openxmlformats.org/officeDocument/2006/relationships/font" Target="fonts/font16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slide" Target="slides/slide71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113" Type="http://schemas.openxmlformats.org/officeDocument/2006/relationships/font" Target="fonts/font1.fntdata"/><Relationship Id="rId118" Type="http://schemas.openxmlformats.org/officeDocument/2006/relationships/font" Target="fonts/font6.fntdata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slide" Target="slides/slide79.xml"/><Relationship Id="rId108" Type="http://schemas.openxmlformats.org/officeDocument/2006/relationships/slide" Target="slides/slide84.xml"/><Relationship Id="rId124" Type="http://schemas.openxmlformats.org/officeDocument/2006/relationships/font" Target="fonts/font12.fntdata"/><Relationship Id="rId129" Type="http://schemas.openxmlformats.org/officeDocument/2006/relationships/presProps" Target="presProps.xml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49" Type="http://schemas.openxmlformats.org/officeDocument/2006/relationships/slide" Target="slides/slide25.xml"/><Relationship Id="rId114" Type="http://schemas.openxmlformats.org/officeDocument/2006/relationships/font" Target="fonts/font2.fntdata"/><Relationship Id="rId119" Type="http://schemas.openxmlformats.org/officeDocument/2006/relationships/font" Target="fonts/font7.fntdata"/><Relationship Id="rId44" Type="http://schemas.openxmlformats.org/officeDocument/2006/relationships/slide" Target="slides/slide20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130" Type="http://schemas.openxmlformats.org/officeDocument/2006/relationships/viewProps" Target="viewProps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slide" Target="slides/slide8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slide" Target="slides/slide73.xml"/><Relationship Id="rId104" Type="http://schemas.openxmlformats.org/officeDocument/2006/relationships/slide" Target="slides/slide80.xml"/><Relationship Id="rId120" Type="http://schemas.openxmlformats.org/officeDocument/2006/relationships/font" Target="fonts/font8.fntdata"/><Relationship Id="rId125" Type="http://schemas.openxmlformats.org/officeDocument/2006/relationships/font" Target="fonts/font1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slide" Target="slides/slide86.xml"/><Relationship Id="rId115" Type="http://schemas.openxmlformats.org/officeDocument/2006/relationships/font" Target="fonts/font3.fntdata"/><Relationship Id="rId131" Type="http://schemas.openxmlformats.org/officeDocument/2006/relationships/theme" Target="theme/theme1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slide" Target="slides/slide76.xml"/><Relationship Id="rId105" Type="http://schemas.openxmlformats.org/officeDocument/2006/relationships/slide" Target="slides/slide81.xml"/><Relationship Id="rId126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slide" Target="slides/slide69.xml"/><Relationship Id="rId98" Type="http://schemas.openxmlformats.org/officeDocument/2006/relationships/slide" Target="slides/slide74.xml"/><Relationship Id="rId121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116" Type="http://schemas.openxmlformats.org/officeDocument/2006/relationships/font" Target="fonts/font4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111" Type="http://schemas.openxmlformats.org/officeDocument/2006/relationships/slide" Target="slides/slide87.xml"/><Relationship Id="rId132" Type="http://schemas.openxmlformats.org/officeDocument/2006/relationships/tableStyles" Target="tableStyles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2.xml"/><Relationship Id="rId57" Type="http://schemas.openxmlformats.org/officeDocument/2006/relationships/slide" Target="slides/slide33.xml"/><Relationship Id="rId106" Type="http://schemas.openxmlformats.org/officeDocument/2006/relationships/slide" Target="slides/slide82.xml"/><Relationship Id="rId127" Type="http://schemas.openxmlformats.org/officeDocument/2006/relationships/font" Target="fonts/font1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52" Type="http://schemas.openxmlformats.org/officeDocument/2006/relationships/slide" Target="slides/slide28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94" Type="http://schemas.openxmlformats.org/officeDocument/2006/relationships/slide" Target="slides/slide70.xml"/><Relationship Id="rId99" Type="http://schemas.openxmlformats.org/officeDocument/2006/relationships/slide" Target="slides/slide75.xml"/><Relationship Id="rId101" Type="http://schemas.openxmlformats.org/officeDocument/2006/relationships/slide" Target="slides/slide77.xml"/><Relationship Id="rId122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8.png"/></Relationships>
</file>

<file path=ppt/slideLayouts/_rels/slideLayout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8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8.png"/></Relationships>
</file>

<file path=ppt/slideLayouts/_rels/slideLayout3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microsoft.com/office/2007/relationships/hdphoto" Target="../media/hdphoto8.wdp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1.xml"/><Relationship Id="rId4" Type="http://schemas.microsoft.com/office/2007/relationships/hdphoto" Target="../media/hdphoto9.wdp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8.png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2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4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86434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93703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0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34745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8340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1732732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29358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762331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66820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60160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5240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6113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6005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06633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2649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15547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53534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099879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6858920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729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20788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3913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24162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4162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63119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1189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412237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4456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3622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5347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713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33810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99422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453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0482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19163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575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37388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2707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6700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50166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98241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143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98155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68171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504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94806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7372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478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301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19127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8613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7337313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2613453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121475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6434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87713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641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8940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19496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4532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64897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87858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174325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7131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891879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5932834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559003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27314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56201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85672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073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44359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57371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2828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162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28233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883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764830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547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21869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08424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1869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3343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5425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619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839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71574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11076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59186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1866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50685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61128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9055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76865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3944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0592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235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711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95047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852473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548358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7615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9734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74684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99299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49254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3661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0975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0673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6264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59393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32221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3949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09163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44194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621918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56079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0096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5998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429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69469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1727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630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98106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7208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51266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2277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56817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63744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15870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5644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0790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95709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391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1628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7201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0948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3699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9162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3933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9199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82703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02638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998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5623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45148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9514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0504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20533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9515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84519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59413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6455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40690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3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41446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3481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1155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8169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8981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0329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0865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9965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2927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19424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75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71642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164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351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92916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874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044607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41666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1925561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02595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745907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6714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949517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46963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192257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7892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569059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968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31559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7422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2253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89160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621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67090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4858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40765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27101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4417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0629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6309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9848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253160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88551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9286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56059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0630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1996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0185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658236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295117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48840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5225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8163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6543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8363924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99252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4376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3792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2116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35072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52813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79337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30591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86255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76506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6323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95679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64354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11703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93355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68022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70475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44019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7459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82923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831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9374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664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65129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62208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81249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12217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6993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83260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47354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16899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966745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8243150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08409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01092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0360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5829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34323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22488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1363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32777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95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70341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83784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05159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8789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80828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01765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99384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243267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31524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76639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9410213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675011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75915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81302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42754842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0261314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0032039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325134714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66444262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423121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43055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910813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93109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2109612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92390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901969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660837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0132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10802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3241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39716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360D2D-9044-EF9B-9A60-DB742DF534FF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51002C-1FDE-A40F-101D-C22CFFF99561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63091D26-5607-E45C-5AF8-432B76AC4FF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7DCFA87-C948-9F19-B3AB-A16A91F1D0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FA06E2B1-3D62-CBFE-5B32-C3DE128514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FC60B48B-2A6E-67B2-A528-A12F56F6F5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DF7B56B-57DC-194F-F976-FDD12A28D8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0CAC83F0-A5DB-37DC-7D4C-816091AF81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2B81A1B9-EF41-17A0-3744-7FF95F5D0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0556A074-D6CA-5A9B-ADFD-D7B42F19C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A5E59ED1-7486-003C-CFBF-BF9AEF0FE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69D302BB-FCE6-7EDB-FEF7-AEB5973DC6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AADA2A-3A59-D111-F803-7D5A6071AD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F9EDA3-6AD7-E1EF-8BF9-D5683CEE35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6A459F9A-7EE7-A587-9A4E-0BB1D60843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2C592E9-2081-1DA6-64F8-B30BD3AEF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86517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31361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96692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7152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29153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57877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56138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043257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13622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89872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80591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36580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39658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72657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938200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4147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578821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50155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747360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3811839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29088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81235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7062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596470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851931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45012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442201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71670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9732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69466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577040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39603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102973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449246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527393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962743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2854274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0687847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943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63339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30173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60787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0482233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229235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49530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96925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702536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563302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2231156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85097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14584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70205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006625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408530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528783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98473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20884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569452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208188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958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28881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23655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66241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583009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96772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63084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9487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499057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3127002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100000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638721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4014318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752768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894864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533508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159336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411965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443138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715808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4373823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679831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020883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424127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512915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096345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55537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808400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430814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99276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222028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573804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709914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427738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48534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457850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9473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2913797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2328433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004794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1318322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3223048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267764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820295"/>
      </p:ext>
    </p:extLst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539059"/>
      </p:ext>
    </p:extLst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26549"/>
      </p:ext>
    </p:extLst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7517269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2123330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4370685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5435687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5877280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7853176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973079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910531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2992223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4581663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466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5201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8330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0426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4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4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24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1.xml"/><Relationship Id="rId13" Type="http://schemas.openxmlformats.org/officeDocument/2006/relationships/slideLayout" Target="../slideLayouts/slideLayout276.xml"/><Relationship Id="rId1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66.xml"/><Relationship Id="rId21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70.xml"/><Relationship Id="rId12" Type="http://schemas.openxmlformats.org/officeDocument/2006/relationships/slideLayout" Target="../slideLayouts/slideLayout275.xml"/><Relationship Id="rId17" Type="http://schemas.openxmlformats.org/officeDocument/2006/relationships/slideLayout" Target="../slideLayouts/slideLayout280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65.xml"/><Relationship Id="rId16" Type="http://schemas.openxmlformats.org/officeDocument/2006/relationships/slideLayout" Target="../slideLayouts/slideLayout279.xml"/><Relationship Id="rId20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9.xml"/><Relationship Id="rId11" Type="http://schemas.openxmlformats.org/officeDocument/2006/relationships/slideLayout" Target="../slideLayouts/slideLayout274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68.xml"/><Relationship Id="rId15" Type="http://schemas.openxmlformats.org/officeDocument/2006/relationships/slideLayout" Target="../slideLayouts/slideLayout278.xml"/><Relationship Id="rId23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73.xml"/><Relationship Id="rId19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72.xml"/><Relationship Id="rId14" Type="http://schemas.openxmlformats.org/officeDocument/2006/relationships/slideLayout" Target="../slideLayouts/slideLayout277.xml"/><Relationship Id="rId22" Type="http://schemas.openxmlformats.org/officeDocument/2006/relationships/slideLayout" Target="../slideLayouts/slideLayout2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1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89.xml"/><Relationship Id="rId21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17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88.xml"/><Relationship Id="rId16" Type="http://schemas.openxmlformats.org/officeDocument/2006/relationships/slideLayout" Target="../slideLayouts/slideLayout302.xml"/><Relationship Id="rId20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301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6.xml"/><Relationship Id="rId19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slideLayout" Target="../slideLayouts/slideLayout300.xml"/><Relationship Id="rId22" Type="http://schemas.openxmlformats.org/officeDocument/2006/relationships/slideLayout" Target="../slideLayouts/slideLayout30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slideLayout" Target="../slideLayouts/slideLayout321.xml"/><Relationship Id="rId18" Type="http://schemas.openxmlformats.org/officeDocument/2006/relationships/slideLayout" Target="../slideLayouts/slideLayout326.xml"/><Relationship Id="rId3" Type="http://schemas.openxmlformats.org/officeDocument/2006/relationships/slideLayout" Target="../slideLayouts/slideLayout311.xml"/><Relationship Id="rId21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15.xml"/><Relationship Id="rId12" Type="http://schemas.openxmlformats.org/officeDocument/2006/relationships/slideLayout" Target="../slideLayouts/slideLayout320.xml"/><Relationship Id="rId17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10.xml"/><Relationship Id="rId16" Type="http://schemas.openxmlformats.org/officeDocument/2006/relationships/slideLayout" Target="../slideLayouts/slideLayout324.xml"/><Relationship Id="rId20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313.xml"/><Relationship Id="rId15" Type="http://schemas.openxmlformats.org/officeDocument/2006/relationships/slideLayout" Target="../slideLayouts/slideLayout323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18.xml"/><Relationship Id="rId19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Relationship Id="rId14" Type="http://schemas.openxmlformats.org/officeDocument/2006/relationships/slideLayout" Target="../slideLayouts/slideLayout322.xml"/><Relationship Id="rId22" Type="http://schemas.openxmlformats.org/officeDocument/2006/relationships/slideLayout" Target="../slideLayouts/slideLayout33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4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5" Type="http://schemas.openxmlformats.org/officeDocument/2006/relationships/image" Target="../media/image31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18" Type="http://schemas.openxmlformats.org/officeDocument/2006/relationships/slideLayout" Target="../slideLayouts/slideLayout362.xml"/><Relationship Id="rId26" Type="http://schemas.openxmlformats.org/officeDocument/2006/relationships/theme" Target="../theme/theme22.xml"/><Relationship Id="rId3" Type="http://schemas.openxmlformats.org/officeDocument/2006/relationships/slideLayout" Target="../slideLayouts/slideLayout347.xml"/><Relationship Id="rId21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17" Type="http://schemas.openxmlformats.org/officeDocument/2006/relationships/slideLayout" Target="../slideLayouts/slideLayout361.xml"/><Relationship Id="rId25" Type="http://schemas.openxmlformats.org/officeDocument/2006/relationships/slideLayout" Target="../slideLayouts/slideLayout369.xml"/><Relationship Id="rId2" Type="http://schemas.openxmlformats.org/officeDocument/2006/relationships/slideLayout" Target="../slideLayouts/slideLayout346.xml"/><Relationship Id="rId16" Type="http://schemas.openxmlformats.org/officeDocument/2006/relationships/slideLayout" Target="../slideLayouts/slideLayout360.xml"/><Relationship Id="rId20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24" Type="http://schemas.openxmlformats.org/officeDocument/2006/relationships/slideLayout" Target="../slideLayouts/slideLayout368.xml"/><Relationship Id="rId5" Type="http://schemas.openxmlformats.org/officeDocument/2006/relationships/slideLayout" Target="../slideLayouts/slideLayout349.xml"/><Relationship Id="rId15" Type="http://schemas.openxmlformats.org/officeDocument/2006/relationships/slideLayout" Target="../slideLayouts/slideLayout359.xml"/><Relationship Id="rId23" Type="http://schemas.openxmlformats.org/officeDocument/2006/relationships/slideLayout" Target="../slideLayouts/slideLayout367.xml"/><Relationship Id="rId10" Type="http://schemas.openxmlformats.org/officeDocument/2006/relationships/slideLayout" Target="../slideLayouts/slideLayout354.xml"/><Relationship Id="rId19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slideLayout" Target="../slideLayouts/slideLayout358.xml"/><Relationship Id="rId22" Type="http://schemas.openxmlformats.org/officeDocument/2006/relationships/slideLayout" Target="../slideLayouts/slideLayout366.xml"/><Relationship Id="rId27" Type="http://schemas.openxmlformats.org/officeDocument/2006/relationships/image" Target="../media/image4.bin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7.xml"/><Relationship Id="rId13" Type="http://schemas.openxmlformats.org/officeDocument/2006/relationships/slideLayout" Target="../slideLayouts/slideLayout382.xml"/><Relationship Id="rId18" Type="http://schemas.openxmlformats.org/officeDocument/2006/relationships/slideLayout" Target="../slideLayouts/slideLayout387.xml"/><Relationship Id="rId3" Type="http://schemas.openxmlformats.org/officeDocument/2006/relationships/slideLayout" Target="../slideLayouts/slideLayout372.xml"/><Relationship Id="rId21" Type="http://schemas.openxmlformats.org/officeDocument/2006/relationships/theme" Target="../theme/theme23.xml"/><Relationship Id="rId7" Type="http://schemas.openxmlformats.org/officeDocument/2006/relationships/slideLayout" Target="../slideLayouts/slideLayout376.xml"/><Relationship Id="rId12" Type="http://schemas.openxmlformats.org/officeDocument/2006/relationships/slideLayout" Target="../slideLayouts/slideLayout381.xml"/><Relationship Id="rId17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71.xml"/><Relationship Id="rId16" Type="http://schemas.openxmlformats.org/officeDocument/2006/relationships/slideLayout" Target="../slideLayouts/slideLayout385.xml"/><Relationship Id="rId20" Type="http://schemas.openxmlformats.org/officeDocument/2006/relationships/slideLayout" Target="../slideLayouts/slideLayout389.xml"/><Relationship Id="rId1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5.xml"/><Relationship Id="rId11" Type="http://schemas.openxmlformats.org/officeDocument/2006/relationships/slideLayout" Target="../slideLayouts/slideLayout380.xml"/><Relationship Id="rId5" Type="http://schemas.openxmlformats.org/officeDocument/2006/relationships/slideLayout" Target="../slideLayouts/slideLayout374.xml"/><Relationship Id="rId15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79.xml"/><Relationship Id="rId19" Type="http://schemas.openxmlformats.org/officeDocument/2006/relationships/slideLayout" Target="../slideLayouts/slideLayout388.xml"/><Relationship Id="rId4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8.xml"/><Relationship Id="rId14" Type="http://schemas.openxmlformats.org/officeDocument/2006/relationships/slideLayout" Target="../slideLayouts/slideLayout38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7.xml"/><Relationship Id="rId13" Type="http://schemas.openxmlformats.org/officeDocument/2006/relationships/slideLayout" Target="../slideLayouts/slideLayout402.xml"/><Relationship Id="rId3" Type="http://schemas.openxmlformats.org/officeDocument/2006/relationships/slideLayout" Target="../slideLayouts/slideLayout392.xml"/><Relationship Id="rId7" Type="http://schemas.openxmlformats.org/officeDocument/2006/relationships/slideLayout" Target="../slideLayouts/slideLayout396.xml"/><Relationship Id="rId12" Type="http://schemas.openxmlformats.org/officeDocument/2006/relationships/slideLayout" Target="../slideLayouts/slideLayout401.xml"/><Relationship Id="rId2" Type="http://schemas.openxmlformats.org/officeDocument/2006/relationships/slideLayout" Target="../slideLayouts/slideLayout391.xml"/><Relationship Id="rId1" Type="http://schemas.openxmlformats.org/officeDocument/2006/relationships/slideLayout" Target="../slideLayouts/slideLayout390.xml"/><Relationship Id="rId6" Type="http://schemas.openxmlformats.org/officeDocument/2006/relationships/slideLayout" Target="../slideLayouts/slideLayout395.xml"/><Relationship Id="rId11" Type="http://schemas.openxmlformats.org/officeDocument/2006/relationships/slideLayout" Target="../slideLayouts/slideLayout400.xml"/><Relationship Id="rId5" Type="http://schemas.openxmlformats.org/officeDocument/2006/relationships/slideLayout" Target="../slideLayouts/slideLayout394.xml"/><Relationship Id="rId15" Type="http://schemas.openxmlformats.org/officeDocument/2006/relationships/theme" Target="../theme/theme24.xml"/><Relationship Id="rId10" Type="http://schemas.openxmlformats.org/officeDocument/2006/relationships/slideLayout" Target="../slideLayouts/slideLayout399.xml"/><Relationship Id="rId4" Type="http://schemas.openxmlformats.org/officeDocument/2006/relationships/slideLayout" Target="../slideLayouts/slideLayout393.xml"/><Relationship Id="rId9" Type="http://schemas.openxmlformats.org/officeDocument/2006/relationships/slideLayout" Target="../slideLayouts/slideLayout398.xml"/><Relationship Id="rId14" Type="http://schemas.openxmlformats.org/officeDocument/2006/relationships/slideLayout" Target="../slideLayouts/slideLayout4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4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92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83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60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66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80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2793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26418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5177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28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63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8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65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6" r:id="rId14"/>
    <p:sldLayoutId id="214748396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132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0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3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3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1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43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91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  <p:sldLayoutId id="2147484101" r:id="rId23"/>
    <p:sldLayoutId id="2147484102" r:id="rId24"/>
    <p:sldLayoutId id="2147484103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874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  <p:sldLayoutId id="2147484116" r:id="rId12"/>
    <p:sldLayoutId id="2147484117" r:id="rId13"/>
    <p:sldLayoutId id="2147484118" r:id="rId14"/>
    <p:sldLayoutId id="2147484119" r:id="rId15"/>
    <p:sldLayoutId id="2147484120" r:id="rId16"/>
    <p:sldLayoutId id="2147484121" r:id="rId17"/>
    <p:sldLayoutId id="2147484122" r:id="rId18"/>
    <p:sldLayoutId id="2147484123" r:id="rId19"/>
    <p:sldLayoutId id="214748412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535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  <p:sldLayoutId id="2147484137" r:id="rId12"/>
    <p:sldLayoutId id="2147484138" r:id="rId13"/>
    <p:sldLayoutId id="214748413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54.xml"/><Relationship Id="rId6" Type="http://schemas.openxmlformats.org/officeDocument/2006/relationships/image" Target="../media/image1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51.xml"/><Relationship Id="rId7" Type="http://schemas.openxmlformats.org/officeDocument/2006/relationships/image" Target="../media/image5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gif"/><Relationship Id="rId11" Type="http://schemas.openxmlformats.org/officeDocument/2006/relationships/image" Target="../media/image53.png"/><Relationship Id="rId5" Type="http://schemas.openxmlformats.org/officeDocument/2006/relationships/image" Target="../media/image58.png"/><Relationship Id="rId10" Type="http://schemas.openxmlformats.org/officeDocument/2006/relationships/image" Target="../media/image5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4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2.png"/><Relationship Id="rId11" Type="http://schemas.openxmlformats.org/officeDocument/2006/relationships/image" Target="../media/image64.png"/><Relationship Id="rId5" Type="http://schemas.openxmlformats.org/officeDocument/2006/relationships/image" Target="../media/image51.png"/><Relationship Id="rId10" Type="http://schemas.openxmlformats.org/officeDocument/2006/relationships/image" Target="../media/image63.png"/><Relationship Id="rId4" Type="http://schemas.openxmlformats.org/officeDocument/2006/relationships/image" Target="../media/image50.png"/><Relationship Id="rId9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86.xml"/><Relationship Id="rId5" Type="http://schemas.openxmlformats.org/officeDocument/2006/relationships/image" Target="../media/image45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7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6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7.png"/><Relationship Id="rId7" Type="http://schemas.openxmlformats.org/officeDocument/2006/relationships/image" Target="../media/image7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7.png"/><Relationship Id="rId7" Type="http://schemas.openxmlformats.org/officeDocument/2006/relationships/image" Target="../media/image7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86.xml"/><Relationship Id="rId5" Type="http://schemas.openxmlformats.org/officeDocument/2006/relationships/image" Target="../media/image71.png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7.png"/><Relationship Id="rId7" Type="http://schemas.openxmlformats.org/officeDocument/2006/relationships/image" Target="../media/image8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7.png"/><Relationship Id="rId7" Type="http://schemas.openxmlformats.org/officeDocument/2006/relationships/image" Target="../media/image8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6.png"/><Relationship Id="rId7" Type="http://schemas.openxmlformats.org/officeDocument/2006/relationships/image" Target="../media/image7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47.png"/><Relationship Id="rId9" Type="http://schemas.openxmlformats.org/officeDocument/2006/relationships/image" Target="../media/image7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328.xml"/><Relationship Id="rId7" Type="http://schemas.openxmlformats.org/officeDocument/2006/relationships/image" Target="../media/image7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7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9" Type="http://schemas.openxmlformats.org/officeDocument/2006/relationships/image" Target="../media/image7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4.png"/><Relationship Id="rId4" Type="http://schemas.openxmlformats.org/officeDocument/2006/relationships/image" Target="../media/image40.gif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9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9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EB4A07-112C-6956-DAE7-6FE31F517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</a:t>
            </a:r>
            <a:r>
              <a:rPr lang="ar-MA"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التربوي الرابع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ــــ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ــــ الحصة.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ـــ الحصة 5 (30).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د.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0532DC-09CC-8059-6B2C-35C8A33EC1F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B7E4BCA-EF7D-D82B-4E27-5E0C0F683355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8329307A-C83E-DCC7-CDC4-EA8DEA7F7A47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68BD422-CCE8-B57B-6728-1FAC2F1B11E4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6F335FE8-B0B5-957E-71CA-463EA7AA045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- 01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21931" y="2013819"/>
            <a:ext cx="491441" cy="491441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265" y="473154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304132" y="4868192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-2-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7759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73922" y="3279874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 -1-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21931" y="3302253"/>
            <a:ext cx="491441" cy="491441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619151" y="4757782"/>
            <a:ext cx="459303" cy="491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تحدي  الفهم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2992" y="3899769"/>
            <a:ext cx="4500000" cy="673548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indent="0"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صَيّادُ ٱلْوَقْتِ.</a:t>
            </a:r>
          </a:p>
          <a:p>
            <a:pPr indent="0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 من الفرضيات</a:t>
            </a:r>
          </a:p>
          <a:p>
            <a:pPr indent="0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تنمية الطلاقة القرائية بإيقاع شعري؛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07110" y="5455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صَيّادُ ٱلْوَقْتِ.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إغناء المعجم وفهم نص شعري.</a:t>
            </a:r>
          </a:p>
          <a:p>
            <a:pPr marL="0" indent="0">
              <a:buClr>
                <a:srgbClr val="424D7B"/>
              </a:buClr>
              <a:buSzPct val="50000"/>
              <a:buNone/>
              <a:defRPr/>
            </a:pPr>
            <a:endParaRPr lang="ar-MA" sz="20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70646" y="491518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</a:t>
            </a: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المرحلة الرابعة.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3775" y="3885789"/>
            <a:ext cx="6746225" cy="890781"/>
            <a:chOff x="1281320" y="2851205"/>
            <a:chExt cx="674622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81320" y="3147530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تنمية الطلاقة القرائية بإيقاع شعري؛</a:t>
              </a:r>
            </a:p>
          </p:txBody>
        </p: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981075"/>
            <a:ext cx="7886700" cy="719138"/>
          </a:xfrm>
          <a:prstGeom prst="rect">
            <a:avLst/>
          </a:prstGeom>
        </p:spPr>
        <p:txBody>
          <a:bodyPr/>
          <a:lstStyle/>
          <a:p>
            <a:pPr algn="ctr"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772313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48999" y="314936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تملك استراتيجيتي: التوقع والتحقق من الفرضيات؛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AB45F5-9D23-6DB1-E3E0-EE67553D2C96}"/>
              </a:ext>
            </a:extLst>
          </p:cNvPr>
          <p:cNvGrpSpPr/>
          <p:nvPr/>
        </p:nvGrpSpPr>
        <p:grpSpPr>
          <a:xfrm>
            <a:off x="1224000" y="4986669"/>
            <a:ext cx="6776985" cy="890781"/>
            <a:chOff x="1250560" y="2851205"/>
            <a:chExt cx="6776985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84CFD0A-8D76-D57A-7439-EED9400681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A687F1-91AC-F7B5-B86E-AD8D5E2A267F}"/>
                </a:ext>
              </a:extLst>
            </p:cNvPr>
            <p:cNvSpPr/>
            <p:nvPr/>
          </p:nvSpPr>
          <p:spPr>
            <a:xfrm>
              <a:off x="1250560" y="3140035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إغناء المعجم وفهم نص شعري.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00315" y="1777877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8007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8"/>
          <a:stretch/>
        </p:blipFill>
        <p:spPr>
          <a:xfrm>
            <a:off x="1307956" y="1486364"/>
            <a:ext cx="6172447" cy="5078220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656CB48E-EE25-19F1-6D5F-6F78F32BB6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2AB3950D-D030-944D-B999-9FCD735125AD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A774718F-EDDD-08DF-330D-55BFD911A01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A986E7E5-CEED-BDE4-2A85-CF22A804F519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BB1BFAFB-A951-6AFC-6699-DF6C43AD3F2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4AA177D6-207A-0893-9753-EBCAB63F04A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43CDF64A-79DE-B97A-1916-5B45340AE37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5CE87292-1AC5-F257-FE1B-6AAE12E98CC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94" y="793926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6773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BF086BA0-D37B-1043-CDE5-C3BAE808A0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10B6260A-A471-7F5D-15D4-7A376EDC0839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942B0A7C-4B63-14A8-D05B-42F55F69D42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F716199A-5542-43AA-F275-043D49257AFA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80;p10">
            <a:extLst>
              <a:ext uri="{FF2B5EF4-FFF2-40B4-BE49-F238E27FC236}">
                <a16:creationId xmlns:a16="http://schemas.microsoft.com/office/drawing/2014/main" id="{D8209899-B14D-C1C7-2B45-66A47541C452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981;p10">
            <a:extLst>
              <a:ext uri="{FF2B5EF4-FFF2-40B4-BE49-F238E27FC236}">
                <a16:creationId xmlns:a16="http://schemas.microsoft.com/office/drawing/2014/main" id="{EEC4C417-3D15-0572-89BC-8604996B7A1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82;p10">
            <a:extLst>
              <a:ext uri="{FF2B5EF4-FFF2-40B4-BE49-F238E27FC236}">
                <a16:creationId xmlns:a16="http://schemas.microsoft.com/office/drawing/2014/main" id="{F249AA63-EC8E-E1FA-C193-CB28858D54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83;p10">
            <a:extLst>
              <a:ext uri="{FF2B5EF4-FFF2-40B4-BE49-F238E27FC236}">
                <a16:creationId xmlns:a16="http://schemas.microsoft.com/office/drawing/2014/main" id="{0FF32376-7053-C02B-8B2F-3D3DA570F4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290A1AE-54F4-DC8F-2CAA-25B9331E2471}"/>
              </a:ext>
            </a:extLst>
          </p:cNvPr>
          <p:cNvGrpSpPr/>
          <p:nvPr/>
        </p:nvGrpSpPr>
        <p:grpSpPr>
          <a:xfrm>
            <a:off x="1100215" y="1563518"/>
            <a:ext cx="6769967" cy="830350"/>
            <a:chOff x="790785" y="1932691"/>
            <a:chExt cx="7021644" cy="883451"/>
          </a:xfrm>
        </p:grpSpPr>
        <p:sp>
          <p:nvSpPr>
            <p:cNvPr id="17" name="Google Shape;1333;p8">
              <a:extLst>
                <a:ext uri="{FF2B5EF4-FFF2-40B4-BE49-F238E27FC236}">
                  <a16:creationId xmlns:a16="http://schemas.microsoft.com/office/drawing/2014/main" id="{F87BC049-79C9-8ABB-B633-79EDA7257E20}"/>
                </a:ext>
              </a:extLst>
            </p:cNvPr>
            <p:cNvSpPr txBox="1"/>
            <p:nvPr/>
          </p:nvSpPr>
          <p:spPr>
            <a:xfrm>
              <a:off x="790785" y="2096098"/>
              <a:ext cx="6768301" cy="55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ct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kern="0" dirty="0" err="1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3194284-8638-B6A9-3CD5-8B11344E2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35D311A-2846-A846-5C2F-49EC2AB492C3}"/>
              </a:ext>
            </a:extLst>
          </p:cNvPr>
          <p:cNvGrpSpPr/>
          <p:nvPr/>
        </p:nvGrpSpPr>
        <p:grpSpPr>
          <a:xfrm>
            <a:off x="329592" y="2446967"/>
            <a:ext cx="8164068" cy="845903"/>
            <a:chOff x="258007" y="2618879"/>
            <a:chExt cx="8467571" cy="90000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FC475C7-65A5-58D8-306B-993BAC3F6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ysClr val="window" lastClr="FFFFFF">
                  <a:lumMod val="65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1" name="Google Shape;1333;p8">
              <a:extLst>
                <a:ext uri="{FF2B5EF4-FFF2-40B4-BE49-F238E27FC236}">
                  <a16:creationId xmlns:a16="http://schemas.microsoft.com/office/drawing/2014/main" id="{D8F2E048-D44B-17C4-72BF-6BD4ECF9FCA5}"/>
                </a:ext>
              </a:extLst>
            </p:cNvPr>
            <p:cNvSpPr txBox="1"/>
            <p:nvPr/>
          </p:nvSpPr>
          <p:spPr>
            <a:xfrm>
              <a:off x="258007" y="2866212"/>
              <a:ext cx="7567572" cy="556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C4F66F8-CED1-72AE-68F8-78FAAA5E5E11}"/>
              </a:ext>
            </a:extLst>
          </p:cNvPr>
          <p:cNvGrpSpPr/>
          <p:nvPr/>
        </p:nvGrpSpPr>
        <p:grpSpPr>
          <a:xfrm>
            <a:off x="231620" y="3429000"/>
            <a:ext cx="8382412" cy="992062"/>
            <a:chOff x="231620" y="3429000"/>
            <a:chExt cx="8382412" cy="992062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235D6F8-FE77-F36E-80F0-AAF0D7967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970" y="3429000"/>
              <a:ext cx="992062" cy="992062"/>
            </a:xfrm>
            <a:prstGeom prst="ellipse">
              <a:avLst/>
            </a:prstGeom>
            <a:ln w="12700" cap="rnd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8" name="Google Shape;1333;p8">
              <a:extLst>
                <a:ext uri="{FF2B5EF4-FFF2-40B4-BE49-F238E27FC236}">
                  <a16:creationId xmlns:a16="http://schemas.microsoft.com/office/drawing/2014/main" id="{16C0EA7C-7976-F4BE-D9A8-A8D7B9A170DF}"/>
                </a:ext>
              </a:extLst>
            </p:cNvPr>
            <p:cNvSpPr txBox="1"/>
            <p:nvPr/>
          </p:nvSpPr>
          <p:spPr>
            <a:xfrm>
              <a:off x="231620" y="3595458"/>
              <a:ext cx="729632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أَلْتَزِمُ بِقَواعِدِ ميثاقِ ٱلْقِسْمِ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4A9F6BC9-EF1E-6FED-577A-829B2E60AB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57811" y="4421062"/>
            <a:ext cx="1932373" cy="1932373"/>
          </a:xfrm>
          <a:prstGeom prst="ellipse">
            <a:avLst/>
          </a:prstGeom>
          <a:ln w="190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0" name="Google Shape;1333;p8">
            <a:extLst>
              <a:ext uri="{FF2B5EF4-FFF2-40B4-BE49-F238E27FC236}">
                <a16:creationId xmlns:a16="http://schemas.microsoft.com/office/drawing/2014/main" id="{97535FC9-B25C-D30B-44E6-541C6FFA88C4}"/>
              </a:ext>
            </a:extLst>
          </p:cNvPr>
          <p:cNvSpPr txBox="1"/>
          <p:nvPr/>
        </p:nvSpPr>
        <p:spPr>
          <a:xfrm>
            <a:off x="1100215" y="4602438"/>
            <a:ext cx="425199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4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عِنْدَما  أُناقِشُ زَميلي أَوْ زَميلَتي أَحْتَرِمُ رَأْيَهُ وَ أَنْتَقِدُهُ  بِأَدَبٍ.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980" y="1959314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8187"/>
            <a:ext cx="791626" cy="791626"/>
          </a:xfr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9A064C78-80E0-A5AB-EAB2-B863439D036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331980CB-ACAB-E2CE-222C-2E353558C95C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EE34D5F0-4615-57E8-FD2C-CFBC72B20A8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E52CB94D-DC36-84C0-390A-6BE0B25B4D2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80;p10">
            <a:extLst>
              <a:ext uri="{FF2B5EF4-FFF2-40B4-BE49-F238E27FC236}">
                <a16:creationId xmlns:a16="http://schemas.microsoft.com/office/drawing/2014/main" id="{F9415121-EE24-E059-DDF6-EED18704B77E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Google Shape;981;p10">
            <a:extLst>
              <a:ext uri="{FF2B5EF4-FFF2-40B4-BE49-F238E27FC236}">
                <a16:creationId xmlns:a16="http://schemas.microsoft.com/office/drawing/2014/main" id="{2905460B-512D-E47C-5AD4-718F2A08A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82;p10">
            <a:extLst>
              <a:ext uri="{FF2B5EF4-FFF2-40B4-BE49-F238E27FC236}">
                <a16:creationId xmlns:a16="http://schemas.microsoft.com/office/drawing/2014/main" id="{52A7F7BC-CACD-7B1B-39CA-EABD1943AF68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3;p10">
            <a:extLst>
              <a:ext uri="{FF2B5EF4-FFF2-40B4-BE49-F238E27FC236}">
                <a16:creationId xmlns:a16="http://schemas.microsoft.com/office/drawing/2014/main" id="{8510288A-4CA3-D01B-55D0-3D69A6562703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38D78BCE-35E7-0F31-E7D5-8A4B6D983F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50287DD0-D0BA-7BC6-33DD-2D9EFD8206C1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6E1FBC79-9732-2D98-3D54-718A3C352F49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19AD5DC1-18AC-3FC2-66EA-8882831B070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E670EA3D-D4E2-36C4-FC9C-2D51C6A927B1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CF3D6247-12B6-E3A2-02B5-36609BDCB8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819C5102-2D1A-AE24-EA24-1A08963B3E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E0D614D9-CAAD-6334-F94A-DBBF957A4C5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FE39B20-55F2-03CF-CACA-12ED51B79E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6228" y="2292908"/>
            <a:ext cx="2626458" cy="37967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3B545A-1639-18E5-A9EB-0471BD63EF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4162" y="2140824"/>
            <a:ext cx="2920855" cy="41008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9F710D-9135-AD30-B82E-0325E0BE74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9846" y="1767328"/>
            <a:ext cx="2869611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31E2FC-95DB-AD0C-C523-5701789F64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2062" y="2145790"/>
            <a:ext cx="287149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CA31E31-53EF-603F-8F0A-5DD5B08B43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3517" y="1642683"/>
            <a:ext cx="2815912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B883417-4141-DCD1-FBA6-F1DBFF37DC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570" y="1703302"/>
            <a:ext cx="285960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652FFC7B-9312-FC39-7076-FB44C330556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9C619182-3D08-0CF0-F699-37EA4D7CA31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36416F84-965B-A584-72EE-2DA48F222FD1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F5EFDEA3-2091-818E-C1E0-A4703863CD3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704EEEB0-99AE-B8E4-650B-99C4471E9C9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B8829B3E-88AF-728B-6FD1-4E71AF7523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E7FD5B1D-E07C-0DE5-B0AB-152EFC1D58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B1AC73F1-329D-2759-7821-91F49947A6C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17255" y="1876699"/>
            <a:ext cx="850948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قَرَّرَ ٱلْعـالِمُ جـورْج سْتـانْلِي ٱلْبَقـاءَ طَـويلاً في وادي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ٱلْمَوْتِ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859973" y="4617740"/>
            <a:ext cx="5297168" cy="779458"/>
            <a:chOff x="2341722" y="2740490"/>
            <a:chExt cx="5297168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2341722" y="2753032"/>
              <a:ext cx="48653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لِيَكْتَشِفَ حَقيقَةَ حَرَكَةِ ٱلصُّخـورِ بِنَفْسِهِ.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859971" y="3745378"/>
            <a:ext cx="5297170" cy="779458"/>
            <a:chOff x="2341720" y="2740490"/>
            <a:chExt cx="529717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2341720" y="2753032"/>
              <a:ext cx="48653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لِيَقْضِيَ رِحْلَةً مُسَلِّيَةً بَعيداً عَنْ عَمَلِهِ.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859971" y="2873016"/>
            <a:ext cx="5286835" cy="779458"/>
            <a:chOff x="2866273" y="2740490"/>
            <a:chExt cx="4772617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2866273" y="2753032"/>
              <a:ext cx="434077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لِيَقومَ بِتَصْويرِ ٱلْمَنـاظِرِ ٱلصَّحْراوِيَّةِ.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859971" y="5515186"/>
            <a:ext cx="5297170" cy="779458"/>
            <a:chOff x="2341720" y="2740490"/>
            <a:chExt cx="529717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2341720" y="2753032"/>
              <a:ext cx="48653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لِيَبْحَثَ عَنْ أَنْـواعٍ نـادِرَةٍ مِنَ ٱلصُّخـورِ.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E08DA922-45CF-3C4E-3DE9-5459B971E5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AAC5533B-E5C0-1222-A874-A27396D3851B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D978FF12-A824-0D22-1424-E0EAC220D1C1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9BE4CDBF-8295-53CD-F012-E30F705DF60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4C2ED4E9-3EAA-14F1-17BC-B8FC534A3190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FEDFF86D-8C92-A15A-DCE4-6399CFC20B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D4B723F2-641E-980F-6E63-BC95DFE1C2C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9A2499BC-A3A3-6588-25E1-96F8BE6A58F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977213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40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53E320-81EA-8E92-1546-7717DFADB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80" y="1383779"/>
            <a:ext cx="7178555" cy="5183276"/>
          </a:xfrm>
          <a:prstGeom prst="rect">
            <a:avLst/>
          </a:prstGeom>
        </p:spPr>
      </p:pic>
      <p:pic>
        <p:nvPicPr>
          <p:cNvPr id="13" name="Google Shape;976;p10">
            <a:extLst>
              <a:ext uri="{FF2B5EF4-FFF2-40B4-BE49-F238E27FC236}">
                <a16:creationId xmlns:a16="http://schemas.microsoft.com/office/drawing/2014/main" id="{44B966C5-888A-0FE4-B922-E3C36E1212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77;p10">
            <a:extLst>
              <a:ext uri="{FF2B5EF4-FFF2-40B4-BE49-F238E27FC236}">
                <a16:creationId xmlns:a16="http://schemas.microsoft.com/office/drawing/2014/main" id="{BECEA5BE-861A-1487-AC53-3CE944AF477A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78;p10">
            <a:extLst>
              <a:ext uri="{FF2B5EF4-FFF2-40B4-BE49-F238E27FC236}">
                <a16:creationId xmlns:a16="http://schemas.microsoft.com/office/drawing/2014/main" id="{681030B2-A029-DFED-504D-37B787C6BE75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979;p10">
            <a:extLst>
              <a:ext uri="{FF2B5EF4-FFF2-40B4-BE49-F238E27FC236}">
                <a16:creationId xmlns:a16="http://schemas.microsoft.com/office/drawing/2014/main" id="{6A777748-3086-7F08-4369-F22522B2614B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980;p10">
            <a:extLst>
              <a:ext uri="{FF2B5EF4-FFF2-40B4-BE49-F238E27FC236}">
                <a16:creationId xmlns:a16="http://schemas.microsoft.com/office/drawing/2014/main" id="{290C9C73-0C2C-8DD1-D066-263B2EDA969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Google Shape;981;p10">
            <a:extLst>
              <a:ext uri="{FF2B5EF4-FFF2-40B4-BE49-F238E27FC236}">
                <a16:creationId xmlns:a16="http://schemas.microsoft.com/office/drawing/2014/main" id="{ADCA03B7-7632-8A1A-C5CB-34C30ECB045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82;p10">
            <a:extLst>
              <a:ext uri="{FF2B5EF4-FFF2-40B4-BE49-F238E27FC236}">
                <a16:creationId xmlns:a16="http://schemas.microsoft.com/office/drawing/2014/main" id="{420AF6EE-BCC0-751C-F36C-5E2FC2C894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983;p10">
            <a:extLst>
              <a:ext uri="{FF2B5EF4-FFF2-40B4-BE49-F238E27FC236}">
                <a16:creationId xmlns:a16="http://schemas.microsoft.com/office/drawing/2014/main" id="{22D7344E-FF82-E57E-1D32-E3CD6217ED8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C4303310-A1CE-56AE-D89B-1F07D0C8A5BA}"/>
              </a:ext>
            </a:extLst>
          </p:cNvPr>
          <p:cNvSpPr txBox="1"/>
          <p:nvPr/>
        </p:nvSpPr>
        <p:spPr>
          <a:xfrm>
            <a:off x="317255" y="1876699"/>
            <a:ext cx="850948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قَرَّرَ ٱلْعـالِمُ جـورْج سْتـانْلِي ٱلْبَقـاءَ طَـويلاً في وادي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ٱلْمَوْتِ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9ABEB7-AF3E-B1BB-F285-B0E167E93905}"/>
              </a:ext>
            </a:extLst>
          </p:cNvPr>
          <p:cNvGrpSpPr/>
          <p:nvPr/>
        </p:nvGrpSpPr>
        <p:grpSpPr>
          <a:xfrm>
            <a:off x="1859973" y="4617740"/>
            <a:ext cx="5297168" cy="779458"/>
            <a:chOff x="2341722" y="2740490"/>
            <a:chExt cx="5297168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38A9E7-58AD-B162-D18E-EB0736B0DACA}"/>
                </a:ext>
              </a:extLst>
            </p:cNvPr>
            <p:cNvSpPr/>
            <p:nvPr/>
          </p:nvSpPr>
          <p:spPr>
            <a:xfrm>
              <a:off x="2341722" y="2753032"/>
              <a:ext cx="48653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لِيَكْتَشِفَ حَقيقَةَ حَرَكَةِ ٱلصُّخـورِ بِنَفْسِهِ.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E1DC779-6156-35AD-4D18-31BE7CE5431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BE739E6-7AB5-10BA-A366-D8109AF3752D}"/>
              </a:ext>
            </a:extLst>
          </p:cNvPr>
          <p:cNvGrpSpPr/>
          <p:nvPr/>
        </p:nvGrpSpPr>
        <p:grpSpPr>
          <a:xfrm>
            <a:off x="1859971" y="3745378"/>
            <a:ext cx="5297170" cy="779458"/>
            <a:chOff x="2341720" y="2740490"/>
            <a:chExt cx="529717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73B2ACE-05B1-2921-B099-8786523FA374}"/>
                </a:ext>
              </a:extLst>
            </p:cNvPr>
            <p:cNvSpPr/>
            <p:nvPr/>
          </p:nvSpPr>
          <p:spPr>
            <a:xfrm>
              <a:off x="2341720" y="2753032"/>
              <a:ext cx="48653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لِيَقْضِيَ رِحْلَةً مُسَلِّيَةً بَعيداً عَنْ عَمَلِهِ.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89740839-AC37-07C0-C2B2-5849B1AFBB3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AD6E800-502C-8428-6AE6-F782EFD9E2A7}"/>
              </a:ext>
            </a:extLst>
          </p:cNvPr>
          <p:cNvGrpSpPr/>
          <p:nvPr/>
        </p:nvGrpSpPr>
        <p:grpSpPr>
          <a:xfrm>
            <a:off x="1859971" y="2873016"/>
            <a:ext cx="5286835" cy="779458"/>
            <a:chOff x="2866273" y="2740490"/>
            <a:chExt cx="4772617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6E0B0E1-8500-2FCA-08DF-ABBA1E91263C}"/>
                </a:ext>
              </a:extLst>
            </p:cNvPr>
            <p:cNvSpPr/>
            <p:nvPr/>
          </p:nvSpPr>
          <p:spPr>
            <a:xfrm>
              <a:off x="2866273" y="2753032"/>
              <a:ext cx="434077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لِيَقومَ بِتَصْويرِ ٱلْمَنـاظِرِ ٱلصَّحْراوِيَّةِ.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833C78D8-477C-3C91-3873-237DC57F374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BF74561-8F95-DEB7-CF82-46E3242ED1B0}"/>
              </a:ext>
            </a:extLst>
          </p:cNvPr>
          <p:cNvGrpSpPr/>
          <p:nvPr/>
        </p:nvGrpSpPr>
        <p:grpSpPr>
          <a:xfrm>
            <a:off x="1859971" y="5515186"/>
            <a:ext cx="5297170" cy="779458"/>
            <a:chOff x="2341720" y="2740490"/>
            <a:chExt cx="529717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E42AD86-C3F1-B066-2F01-E6995324F2E6}"/>
                </a:ext>
              </a:extLst>
            </p:cNvPr>
            <p:cNvSpPr/>
            <p:nvPr/>
          </p:nvSpPr>
          <p:spPr>
            <a:xfrm>
              <a:off x="2341720" y="2753032"/>
              <a:ext cx="48653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لِيَبْحَثَ عَنْ أَنْـواعٍ نـادِرَةٍ مِنَ ٱلصُّخـورِ.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849F497-2193-1B52-107C-E74F0843A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8" name="Google Shape;976;p10">
            <a:extLst>
              <a:ext uri="{FF2B5EF4-FFF2-40B4-BE49-F238E27FC236}">
                <a16:creationId xmlns:a16="http://schemas.microsoft.com/office/drawing/2014/main" id="{7D7D4BA8-7573-B8CD-0F9F-C7F4EF40DDD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977;p10">
            <a:extLst>
              <a:ext uri="{FF2B5EF4-FFF2-40B4-BE49-F238E27FC236}">
                <a16:creationId xmlns:a16="http://schemas.microsoft.com/office/drawing/2014/main" id="{C465D2E5-1D69-9833-5D24-37429F2C0AD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" name="Google Shape;978;p10">
            <a:extLst>
              <a:ext uri="{FF2B5EF4-FFF2-40B4-BE49-F238E27FC236}">
                <a16:creationId xmlns:a16="http://schemas.microsoft.com/office/drawing/2014/main" id="{AD58FF75-B74A-6508-AD25-CA95A304B90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" name="Google Shape;979;p10">
            <a:extLst>
              <a:ext uri="{FF2B5EF4-FFF2-40B4-BE49-F238E27FC236}">
                <a16:creationId xmlns:a16="http://schemas.microsoft.com/office/drawing/2014/main" id="{6D9E3734-7D12-7EDE-56EB-03D74DFCAD2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980;p10">
            <a:extLst>
              <a:ext uri="{FF2B5EF4-FFF2-40B4-BE49-F238E27FC236}">
                <a16:creationId xmlns:a16="http://schemas.microsoft.com/office/drawing/2014/main" id="{B819E49C-9CBE-ED76-D325-E975C695E64A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4" name="Google Shape;981;p10">
            <a:extLst>
              <a:ext uri="{FF2B5EF4-FFF2-40B4-BE49-F238E27FC236}">
                <a16:creationId xmlns:a16="http://schemas.microsoft.com/office/drawing/2014/main" id="{8BC3E9A7-EC7A-C171-B0D4-4B9228838D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982;p10">
            <a:extLst>
              <a:ext uri="{FF2B5EF4-FFF2-40B4-BE49-F238E27FC236}">
                <a16:creationId xmlns:a16="http://schemas.microsoft.com/office/drawing/2014/main" id="{3202CA1B-B1AD-315B-8436-5194E19F0B8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983;p10">
            <a:extLst>
              <a:ext uri="{FF2B5EF4-FFF2-40B4-BE49-F238E27FC236}">
                <a16:creationId xmlns:a16="http://schemas.microsoft.com/office/drawing/2014/main" id="{54AA77A4-1DE5-FFF0-C4BA-03A9FB6BDB1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4027" y="4659304"/>
            <a:ext cx="498436" cy="498436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D7E048C7-2319-2C87-A44B-681D14E25365}"/>
              </a:ext>
            </a:extLst>
          </p:cNvPr>
          <p:cNvSpPr txBox="1"/>
          <p:nvPr/>
        </p:nvSpPr>
        <p:spPr>
          <a:xfrm>
            <a:off x="317255" y="1876699"/>
            <a:ext cx="850948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قَرَّرَ ٱلْعـالِمُ جـورْج سْتـانْلِي ٱلْبَقـاءَ طَـويلاً في وادي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ٱلْمَوْتِ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8A9F2A-E5C6-9F61-25A2-5E43134740FB}"/>
              </a:ext>
            </a:extLst>
          </p:cNvPr>
          <p:cNvGrpSpPr/>
          <p:nvPr/>
        </p:nvGrpSpPr>
        <p:grpSpPr>
          <a:xfrm>
            <a:off x="1859973" y="4617740"/>
            <a:ext cx="5297168" cy="779458"/>
            <a:chOff x="2341722" y="2740490"/>
            <a:chExt cx="5297168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D4DBA2-BD23-FDF7-0B27-96825F1FAC4C}"/>
                </a:ext>
              </a:extLst>
            </p:cNvPr>
            <p:cNvSpPr/>
            <p:nvPr/>
          </p:nvSpPr>
          <p:spPr>
            <a:xfrm>
              <a:off x="2341722" y="2753032"/>
              <a:ext cx="48653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لِيَكْتَشِفَ حَقيقَةَ حَرَكَةِ ٱلصُّخـورِ بِنَفْسِهِ.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ED2EA7C4-43C3-E4B9-2760-5DD041E7EA9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EA733F6-BD9E-DF58-8C22-FE0466478CE2}"/>
              </a:ext>
            </a:extLst>
          </p:cNvPr>
          <p:cNvGrpSpPr/>
          <p:nvPr/>
        </p:nvGrpSpPr>
        <p:grpSpPr>
          <a:xfrm>
            <a:off x="1859971" y="3745378"/>
            <a:ext cx="5297170" cy="779458"/>
            <a:chOff x="2341720" y="2740490"/>
            <a:chExt cx="529717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3FA04CA-C1AE-7706-B6E9-AFC1B87A7770}"/>
                </a:ext>
              </a:extLst>
            </p:cNvPr>
            <p:cNvSpPr/>
            <p:nvPr/>
          </p:nvSpPr>
          <p:spPr>
            <a:xfrm>
              <a:off x="2341720" y="2753032"/>
              <a:ext cx="48653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لِيَقْضِيَ رِحْلَةً مُسَلِّيَةً بَعيداً عَنْ عَمَلِهِ.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D0781BC-5B4F-2A88-3A54-355C9D3D13F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AFA506A-8DDD-2199-48CA-CC00C7B210E3}"/>
              </a:ext>
            </a:extLst>
          </p:cNvPr>
          <p:cNvGrpSpPr/>
          <p:nvPr/>
        </p:nvGrpSpPr>
        <p:grpSpPr>
          <a:xfrm>
            <a:off x="1859971" y="2873016"/>
            <a:ext cx="5286835" cy="779458"/>
            <a:chOff x="2866273" y="2740490"/>
            <a:chExt cx="4772617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A95F346-A33E-2C6A-E8A7-AD4B95A340ED}"/>
                </a:ext>
              </a:extLst>
            </p:cNvPr>
            <p:cNvSpPr/>
            <p:nvPr/>
          </p:nvSpPr>
          <p:spPr>
            <a:xfrm>
              <a:off x="2866273" y="2753032"/>
              <a:ext cx="434077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لِيَقومَ بِتَصْويرِ ٱلْمَنـاظِرِ ٱلصَّحْراوِيَّةِ.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B54ACA4C-77FC-D947-C9AA-752149CC503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8D186DE-ECE1-C441-C429-F4D3A8CAB016}"/>
              </a:ext>
            </a:extLst>
          </p:cNvPr>
          <p:cNvGrpSpPr/>
          <p:nvPr/>
        </p:nvGrpSpPr>
        <p:grpSpPr>
          <a:xfrm>
            <a:off x="1859971" y="5515186"/>
            <a:ext cx="5297170" cy="779458"/>
            <a:chOff x="2341720" y="2740490"/>
            <a:chExt cx="5297170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A81C14F-B894-C8BA-5B84-5BF4DF5C828C}"/>
                </a:ext>
              </a:extLst>
            </p:cNvPr>
            <p:cNvSpPr/>
            <p:nvPr/>
          </p:nvSpPr>
          <p:spPr>
            <a:xfrm>
              <a:off x="2341720" y="2753032"/>
              <a:ext cx="48653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لِيَبْحَثَ عَنْ أَنْـواعٍ نـادِرَةٍ مِنَ ٱلصُّخـورِ.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DCAFFF9-C164-B45F-7865-58C31DB781C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0" name="Google Shape;976;p10">
            <a:extLst>
              <a:ext uri="{FF2B5EF4-FFF2-40B4-BE49-F238E27FC236}">
                <a16:creationId xmlns:a16="http://schemas.microsoft.com/office/drawing/2014/main" id="{F6C90AFC-BF44-7FDF-8E65-F718AA851B1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977;p10">
            <a:extLst>
              <a:ext uri="{FF2B5EF4-FFF2-40B4-BE49-F238E27FC236}">
                <a16:creationId xmlns:a16="http://schemas.microsoft.com/office/drawing/2014/main" id="{1F025085-596A-6CC5-718F-050991DB9374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" name="Google Shape;978;p10">
            <a:extLst>
              <a:ext uri="{FF2B5EF4-FFF2-40B4-BE49-F238E27FC236}">
                <a16:creationId xmlns:a16="http://schemas.microsoft.com/office/drawing/2014/main" id="{368FDD74-E3FF-1A60-0B10-D0233D4D7FE0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979;p10">
            <a:extLst>
              <a:ext uri="{FF2B5EF4-FFF2-40B4-BE49-F238E27FC236}">
                <a16:creationId xmlns:a16="http://schemas.microsoft.com/office/drawing/2014/main" id="{2B1394FA-0D99-F66A-C1CC-7F798D356578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4" name="Google Shape;980;p10">
            <a:extLst>
              <a:ext uri="{FF2B5EF4-FFF2-40B4-BE49-F238E27FC236}">
                <a16:creationId xmlns:a16="http://schemas.microsoft.com/office/drawing/2014/main" id="{377FD779-6071-CFC6-4AAD-C8403639D1F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" name="Google Shape;981;p10">
            <a:extLst>
              <a:ext uri="{FF2B5EF4-FFF2-40B4-BE49-F238E27FC236}">
                <a16:creationId xmlns:a16="http://schemas.microsoft.com/office/drawing/2014/main" id="{6B820B3A-2C9B-174B-2291-3BC68C52926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982;p10">
            <a:extLst>
              <a:ext uri="{FF2B5EF4-FFF2-40B4-BE49-F238E27FC236}">
                <a16:creationId xmlns:a16="http://schemas.microsoft.com/office/drawing/2014/main" id="{7AE5785F-A891-CFCB-2E2F-D85C2D436AA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983;p10">
            <a:extLst>
              <a:ext uri="{FF2B5EF4-FFF2-40B4-BE49-F238E27FC236}">
                <a16:creationId xmlns:a16="http://schemas.microsoft.com/office/drawing/2014/main" id="{5F88D399-66F7-6775-BE4C-BC9C8D4FA39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671627" y="1325426"/>
            <a:ext cx="510283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تَفْسيرِ جـورْج سْتـانْلي،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سَبَبُ حَرَكَةِ ٱلصُّخـورِ فَوْقَ ٱلأَرْضِ؟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وجودُ قُـوَّةٍ خـارِقَةٍ مَجْهـولَةٍ تَجُرُّهَا.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حَرارَةُ ٱلشَّمْسِ ٱلَّتي تُذيبُ حَـوافَّ ٱلصُّخـورِ.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دَفْعُ ٱلرِّيـاحِ لِلصُّخـورِ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ٱلطّينِ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ٱلرَّطْبِ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رَكْضُ ٱلْحَيَـوانـاتِ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ٱلْكَبيرةِ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خَلْفَهَا.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0F98B679-3A1D-1F02-B316-6D874097563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614F3956-2E87-B29A-FD42-7F1F7291C12F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56E75839-0BD0-A142-CA90-6461CF7575D8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98F9285C-C8F1-5A29-AA9C-B7A62D88C89D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80;p10">
            <a:extLst>
              <a:ext uri="{FF2B5EF4-FFF2-40B4-BE49-F238E27FC236}">
                <a16:creationId xmlns:a16="http://schemas.microsoft.com/office/drawing/2014/main" id="{F6694130-0A77-B4A3-3E6E-0FA1AB2B279F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Google Shape;981;p10">
            <a:extLst>
              <a:ext uri="{FF2B5EF4-FFF2-40B4-BE49-F238E27FC236}">
                <a16:creationId xmlns:a16="http://schemas.microsoft.com/office/drawing/2014/main" id="{CAE20DE1-B193-26B7-4B34-F62CC7BFD30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82;p10">
            <a:extLst>
              <a:ext uri="{FF2B5EF4-FFF2-40B4-BE49-F238E27FC236}">
                <a16:creationId xmlns:a16="http://schemas.microsoft.com/office/drawing/2014/main" id="{7F8CFA2D-DAE1-843C-2190-875AE9D3E6E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3;p10">
            <a:extLst>
              <a:ext uri="{FF2B5EF4-FFF2-40B4-BE49-F238E27FC236}">
                <a16:creationId xmlns:a16="http://schemas.microsoft.com/office/drawing/2014/main" id="{421DACEC-C9B7-D8F0-8DF9-770B521A896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F52F2B-705C-1CA3-2AEB-C293567AE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80" y="1383779"/>
            <a:ext cx="7178555" cy="5183276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4C13B627-D395-7F51-BB3C-FAF6DF35B74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77;p10">
            <a:extLst>
              <a:ext uri="{FF2B5EF4-FFF2-40B4-BE49-F238E27FC236}">
                <a16:creationId xmlns:a16="http://schemas.microsoft.com/office/drawing/2014/main" id="{ADD44C09-6CDB-CBD6-85E9-58FC612C0B0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8;p10">
            <a:extLst>
              <a:ext uri="{FF2B5EF4-FFF2-40B4-BE49-F238E27FC236}">
                <a16:creationId xmlns:a16="http://schemas.microsoft.com/office/drawing/2014/main" id="{CE2AE8BB-6029-72C9-AF0A-FC969E7A6763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79;p10">
            <a:extLst>
              <a:ext uri="{FF2B5EF4-FFF2-40B4-BE49-F238E27FC236}">
                <a16:creationId xmlns:a16="http://schemas.microsoft.com/office/drawing/2014/main" id="{92CB26A6-EE79-66A6-2F92-191E09F7B3BA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80;p10">
            <a:extLst>
              <a:ext uri="{FF2B5EF4-FFF2-40B4-BE49-F238E27FC236}">
                <a16:creationId xmlns:a16="http://schemas.microsoft.com/office/drawing/2014/main" id="{F8F4537D-57EA-7996-2898-6981CCB906E9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981;p10">
            <a:extLst>
              <a:ext uri="{FF2B5EF4-FFF2-40B4-BE49-F238E27FC236}">
                <a16:creationId xmlns:a16="http://schemas.microsoft.com/office/drawing/2014/main" id="{CDD651B2-6651-B898-3595-4ADEA2A20BC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2;p10">
            <a:extLst>
              <a:ext uri="{FF2B5EF4-FFF2-40B4-BE49-F238E27FC236}">
                <a16:creationId xmlns:a16="http://schemas.microsoft.com/office/drawing/2014/main" id="{7147B562-7F04-F619-DB06-644C2AFDCA6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83;p10">
            <a:extLst>
              <a:ext uri="{FF2B5EF4-FFF2-40B4-BE49-F238E27FC236}">
                <a16:creationId xmlns:a16="http://schemas.microsoft.com/office/drawing/2014/main" id="{659C066A-90E9-F9B4-4E15-6AAEEE9BC76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74D5EDAE-9AAA-AE5F-0722-DA00A5D39FF6}"/>
              </a:ext>
            </a:extLst>
          </p:cNvPr>
          <p:cNvSpPr txBox="1"/>
          <p:nvPr/>
        </p:nvSpPr>
        <p:spPr>
          <a:xfrm>
            <a:off x="1671627" y="1325426"/>
            <a:ext cx="510283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تَفْسيرِ جـورْج سْتـانْلي،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سَبَبُ حَرَكَةِ ٱلصُّخـورِ فَوْقَ ٱلأَرْضِ؟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8A7D66-801B-1013-CFC7-37BE47336D53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944C8AB-0854-9CB7-DE41-62BF6B6E729F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وجودُ قُـوَّةٍ خـارِقَةٍ مَجْهـولَةٍ تَجُرُّهَا.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267FA1CF-7796-914B-42B0-48857449362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5753C51-CFC6-8221-2A43-AD37AC1B73F9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8C567D5-4958-61D8-8F51-6A6F8CC99895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حَرارَةُ ٱلشَّمْسِ ٱلَّتي تُذيبُ حَـوافَّ ٱلصُّخـورِ.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130D6AA0-5F3A-E079-88E9-24D6EF0CD4A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C9C4518-0971-BED3-3D9A-88471594C284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9EB6592-6FBB-CCA7-2A16-53B0015D78AF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دَفْعُ ٱلرِّيـاحِ لِلصُّخـورِ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ٱلطّينِ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ٱلرَّطْبِ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27FA9E7E-2DCF-ACF4-2397-B926A86CB2B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A79B00E-B307-9E68-909F-C9DF7A1FD036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66718CE-52C4-31D0-C2CE-17DFBCF0A63B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رَكْضُ ٱلْحَيَـوانـاتِ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ٱلْكَبيرةِ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خَلْفَهَا.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DA8A9616-88EE-D3A4-FC3D-60F5E51C0D9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8" name="Google Shape;976;p10">
            <a:extLst>
              <a:ext uri="{FF2B5EF4-FFF2-40B4-BE49-F238E27FC236}">
                <a16:creationId xmlns:a16="http://schemas.microsoft.com/office/drawing/2014/main" id="{B1987A81-BFB3-8931-0768-8CC6007E0D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977;p10">
            <a:extLst>
              <a:ext uri="{FF2B5EF4-FFF2-40B4-BE49-F238E27FC236}">
                <a16:creationId xmlns:a16="http://schemas.microsoft.com/office/drawing/2014/main" id="{C01D91BE-D114-E16D-CDE8-474451E45C16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" name="Google Shape;978;p10">
            <a:extLst>
              <a:ext uri="{FF2B5EF4-FFF2-40B4-BE49-F238E27FC236}">
                <a16:creationId xmlns:a16="http://schemas.microsoft.com/office/drawing/2014/main" id="{F5A685A7-0610-D8EC-4EAC-DA586C55B9D7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" name="Google Shape;979;p10">
            <a:extLst>
              <a:ext uri="{FF2B5EF4-FFF2-40B4-BE49-F238E27FC236}">
                <a16:creationId xmlns:a16="http://schemas.microsoft.com/office/drawing/2014/main" id="{9B3D9D06-0BAA-57AB-0F3F-BD77CB479E7B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980;p10">
            <a:extLst>
              <a:ext uri="{FF2B5EF4-FFF2-40B4-BE49-F238E27FC236}">
                <a16:creationId xmlns:a16="http://schemas.microsoft.com/office/drawing/2014/main" id="{E22139A9-676F-B778-1FA4-C0C25806EFC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4" name="Google Shape;981;p10">
            <a:extLst>
              <a:ext uri="{FF2B5EF4-FFF2-40B4-BE49-F238E27FC236}">
                <a16:creationId xmlns:a16="http://schemas.microsoft.com/office/drawing/2014/main" id="{3B47299E-DD18-11F1-8892-D9798EFEB04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982;p10">
            <a:extLst>
              <a:ext uri="{FF2B5EF4-FFF2-40B4-BE49-F238E27FC236}">
                <a16:creationId xmlns:a16="http://schemas.microsoft.com/office/drawing/2014/main" id="{38D96C25-11B4-6434-94E8-561AA065A9D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983;p10">
            <a:extLst>
              <a:ext uri="{FF2B5EF4-FFF2-40B4-BE49-F238E27FC236}">
                <a16:creationId xmlns:a16="http://schemas.microsoft.com/office/drawing/2014/main" id="{6F606C4B-396C-3369-39CA-6BCC66BFC4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4249" y="2885621"/>
            <a:ext cx="498436" cy="498436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1AF6214D-F27B-CE0A-5901-3E408E192830}"/>
              </a:ext>
            </a:extLst>
          </p:cNvPr>
          <p:cNvSpPr txBox="1"/>
          <p:nvPr/>
        </p:nvSpPr>
        <p:spPr>
          <a:xfrm>
            <a:off x="1671627" y="1325426"/>
            <a:ext cx="510283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حَسَبَ تَفْسيرِ جـورْج سْتـانْلي،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سَبَبُ حَرَكَةِ ٱلصُّخـورِ فَوْقَ ٱلأَرْضِ؟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0AC9DF-A601-FC7B-B40B-B46BE0A3E8AB}"/>
              </a:ext>
            </a:extLst>
          </p:cNvPr>
          <p:cNvGrpSpPr/>
          <p:nvPr/>
        </p:nvGrpSpPr>
        <p:grpSpPr>
          <a:xfrm>
            <a:off x="805865" y="4609563"/>
            <a:ext cx="7579620" cy="779458"/>
            <a:chOff x="59270" y="2740490"/>
            <a:chExt cx="7579620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F98CAC2-D57D-783A-49F3-3095A230A9BD}"/>
                </a:ext>
              </a:extLst>
            </p:cNvPr>
            <p:cNvSpPr/>
            <p:nvPr/>
          </p:nvSpPr>
          <p:spPr>
            <a:xfrm>
              <a:off x="59270" y="2753032"/>
              <a:ext cx="71477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وجودُ قُـوَّةٍ خـارِقَةٍ مَجْهـولَةٍ تَجُرُّهَا.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009473C-D70F-0271-5E6C-0CAB142B19B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213D1A7-16C9-3436-2300-0BC93BBF4BFE}"/>
              </a:ext>
            </a:extLst>
          </p:cNvPr>
          <p:cNvGrpSpPr/>
          <p:nvPr/>
        </p:nvGrpSpPr>
        <p:grpSpPr>
          <a:xfrm>
            <a:off x="883925" y="3737201"/>
            <a:ext cx="7501560" cy="779458"/>
            <a:chOff x="137330" y="2740490"/>
            <a:chExt cx="750156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0F01233-1F37-7211-1250-754966CCEE0B}"/>
                </a:ext>
              </a:extLst>
            </p:cNvPr>
            <p:cNvSpPr/>
            <p:nvPr/>
          </p:nvSpPr>
          <p:spPr>
            <a:xfrm>
              <a:off x="137330" y="2753032"/>
              <a:ext cx="706971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حَرارَةُ ٱلشَّمْسِ ٱلَّتي تُذيبُ حَـوافَّ ٱلصُّخـورِ.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2ECE8FF-40BF-8423-031E-24D9ACCBEAF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7EB2F4-6293-8F52-A133-8370CBA8A35B}"/>
              </a:ext>
            </a:extLst>
          </p:cNvPr>
          <p:cNvGrpSpPr/>
          <p:nvPr/>
        </p:nvGrpSpPr>
        <p:grpSpPr>
          <a:xfrm>
            <a:off x="883925" y="2864839"/>
            <a:ext cx="7491224" cy="779458"/>
            <a:chOff x="876291" y="2740490"/>
            <a:chExt cx="6762599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DC3D9D0-B681-C8C8-FC0B-757C058BBB92}"/>
                </a:ext>
              </a:extLst>
            </p:cNvPr>
            <p:cNvSpPr/>
            <p:nvPr/>
          </p:nvSpPr>
          <p:spPr>
            <a:xfrm>
              <a:off x="876291" y="2753032"/>
              <a:ext cx="633075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دَفْعُ ٱلرِّيـاحِ لِلصُّخـورِ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ٱلطّينِ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ٱلرَّطْبِ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2245BE2-35DD-E545-EA63-94D7E5475FD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9A927B2-2F5F-3D53-F913-BE63C3714964}"/>
              </a:ext>
            </a:extLst>
          </p:cNvPr>
          <p:cNvGrpSpPr/>
          <p:nvPr/>
        </p:nvGrpSpPr>
        <p:grpSpPr>
          <a:xfrm>
            <a:off x="883925" y="5507009"/>
            <a:ext cx="7501560" cy="779458"/>
            <a:chOff x="137330" y="2740490"/>
            <a:chExt cx="7501560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929528A-0C14-9961-CF03-07A1D500BDA5}"/>
                </a:ext>
              </a:extLst>
            </p:cNvPr>
            <p:cNvSpPr/>
            <p:nvPr/>
          </p:nvSpPr>
          <p:spPr>
            <a:xfrm>
              <a:off x="137330" y="2753032"/>
              <a:ext cx="706971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رَكْضُ ٱلْحَيَـوانـاتِ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ٱلْكَبيرةِ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خَلْفَهَا.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7F746243-25F8-576C-B9EC-E249C12CDD2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0" name="Google Shape;976;p10">
            <a:extLst>
              <a:ext uri="{FF2B5EF4-FFF2-40B4-BE49-F238E27FC236}">
                <a16:creationId xmlns:a16="http://schemas.microsoft.com/office/drawing/2014/main" id="{1C30B6AD-AB44-F30E-878A-FD629B05134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977;p10">
            <a:extLst>
              <a:ext uri="{FF2B5EF4-FFF2-40B4-BE49-F238E27FC236}">
                <a16:creationId xmlns:a16="http://schemas.microsoft.com/office/drawing/2014/main" id="{A590F978-A943-9C5B-1370-64773268587C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" name="Google Shape;978;p10">
            <a:extLst>
              <a:ext uri="{FF2B5EF4-FFF2-40B4-BE49-F238E27FC236}">
                <a16:creationId xmlns:a16="http://schemas.microsoft.com/office/drawing/2014/main" id="{17FE82BF-F822-89CA-0C1B-B8EF34B225EB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979;p10">
            <a:extLst>
              <a:ext uri="{FF2B5EF4-FFF2-40B4-BE49-F238E27FC236}">
                <a16:creationId xmlns:a16="http://schemas.microsoft.com/office/drawing/2014/main" id="{00FE6106-D465-B4D5-9AD5-76B27D19A6D8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4" name="Google Shape;980;p10">
            <a:extLst>
              <a:ext uri="{FF2B5EF4-FFF2-40B4-BE49-F238E27FC236}">
                <a16:creationId xmlns:a16="http://schemas.microsoft.com/office/drawing/2014/main" id="{27A88B33-74EA-DC20-B85F-98B9103662AC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" name="Google Shape;981;p10">
            <a:extLst>
              <a:ext uri="{FF2B5EF4-FFF2-40B4-BE49-F238E27FC236}">
                <a16:creationId xmlns:a16="http://schemas.microsoft.com/office/drawing/2014/main" id="{2544F84B-667C-2DCB-156F-E5D6CD5CB32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982;p10">
            <a:extLst>
              <a:ext uri="{FF2B5EF4-FFF2-40B4-BE49-F238E27FC236}">
                <a16:creationId xmlns:a16="http://schemas.microsoft.com/office/drawing/2014/main" id="{642120EB-B0EE-6E29-F0D9-788DA69C843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983;p10">
            <a:extLst>
              <a:ext uri="{FF2B5EF4-FFF2-40B4-BE49-F238E27FC236}">
                <a16:creationId xmlns:a16="http://schemas.microsoft.com/office/drawing/2014/main" id="{DBCC2D5C-91AC-192B-D9B2-1C92116D60D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EBFA99-0568-DA1D-6CB0-425DF41C6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80" y="1383779"/>
            <a:ext cx="7178555" cy="5183276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00F7D285-8721-98C2-5C55-EE0C2E9B4B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AD960D7C-E335-6EF3-C76D-9B937EE3B0B0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8;p10">
            <a:extLst>
              <a:ext uri="{FF2B5EF4-FFF2-40B4-BE49-F238E27FC236}">
                <a16:creationId xmlns:a16="http://schemas.microsoft.com/office/drawing/2014/main" id="{C04F9196-77B1-23CC-3C7E-DA5E7D0BBC37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79;p10">
            <a:extLst>
              <a:ext uri="{FF2B5EF4-FFF2-40B4-BE49-F238E27FC236}">
                <a16:creationId xmlns:a16="http://schemas.microsoft.com/office/drawing/2014/main" id="{7065B89A-9271-AEE5-2DD1-5EDA4C0CA892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80;p10">
            <a:extLst>
              <a:ext uri="{FF2B5EF4-FFF2-40B4-BE49-F238E27FC236}">
                <a16:creationId xmlns:a16="http://schemas.microsoft.com/office/drawing/2014/main" id="{464BC1FC-CEA6-B484-79D0-491DECBD408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981;p10">
            <a:extLst>
              <a:ext uri="{FF2B5EF4-FFF2-40B4-BE49-F238E27FC236}">
                <a16:creationId xmlns:a16="http://schemas.microsoft.com/office/drawing/2014/main" id="{A88C5B54-66C3-DA03-8D42-1950555C29F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2;p10">
            <a:extLst>
              <a:ext uri="{FF2B5EF4-FFF2-40B4-BE49-F238E27FC236}">
                <a16:creationId xmlns:a16="http://schemas.microsoft.com/office/drawing/2014/main" id="{9D082175-C017-8C94-8563-6EB2691D53C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83;p10">
            <a:extLst>
              <a:ext uri="{FF2B5EF4-FFF2-40B4-BE49-F238E27FC236}">
                <a16:creationId xmlns:a16="http://schemas.microsoft.com/office/drawing/2014/main" id="{93076A1C-2619-9405-86F5-B86003E25FC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73" y="909442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 قراءة-1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080853" y="1777877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قراءة-1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4192" y="108303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62F2B15-E52E-A702-D636-81CA0E8404FF}"/>
              </a:ext>
            </a:extLst>
          </p:cNvPr>
          <p:cNvSpPr txBox="1">
            <a:spLocks/>
          </p:cNvSpPr>
          <p:nvPr/>
        </p:nvSpPr>
        <p:spPr>
          <a:xfrm>
            <a:off x="926125" y="3046556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صَيّادُ ٱلْوَقْتِ.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الفرضيات.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القرائية بإيقاع شعري.</a:t>
            </a:r>
          </a:p>
        </p:txBody>
      </p:sp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6C28-337F-BAFB-9CC6-7F68AE1F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9">
            <a:extLst>
              <a:ext uri="{FF2B5EF4-FFF2-40B4-BE49-F238E27FC236}">
                <a16:creationId xmlns:a16="http://schemas.microsoft.com/office/drawing/2014/main" id="{9321672A-0EB6-B0F6-0D1E-AB98DA986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774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سنبدأ حصة القراءة . ستتعرفون على نص شعري بعنوان «صَيّادُ ٱلْوَقْتِ.».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51D20F-4792-AA51-5B0F-D9D9EC234D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1454B13-2247-98A4-B363-831A3E946F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7F5AB0-16EF-3A96-59D3-55FF47608AC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04BA89-0DA8-CAAD-8A6A-8742B4A8B6B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759D7E-3993-0794-A2D5-30828417475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877BF2-7EDD-D6A3-0B3E-1E17B3DB3A0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2EDF990-A437-33AD-74D1-1DF1898CB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C5B354-3379-BA74-0E3B-F54FA056E0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758ED55-3955-860D-B024-B7CA16143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9FF24E-C82F-F510-A972-72A76F4DD2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27" y="1659858"/>
            <a:ext cx="3388925" cy="519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95248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83" y="771533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فيما تقضون أوقات فراغكم؟                كَيْفَ تُنَظِّمونَ وَقْتَكُمْ؟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3940C1-54A0-5CF0-2ECD-5AF507086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E35E400-EDD3-5C6A-2981-AEC58EF76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EF270DA-963D-2222-C26B-64C60E7B356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EAC511-60D9-BC9F-2FB9-8976F8D0C4A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B873E0-3580-4964-8479-D084B750E64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E2429B-3A58-D9AF-9958-B53D67230D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2050725-0682-D1FC-B15F-559023E7E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348ABDA-34A3-4B15-BB8A-52339B39BD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ED16672-6811-67AC-14CC-22F016E2F3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8F3CE5-BED8-E924-6B50-74C595F84F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445" y="1948726"/>
            <a:ext cx="7945110" cy="4337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EE475-568E-1379-029F-41B92A70F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5FD59837-FCE2-0193-0B7A-BF91127DEA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قراءة النص، ستتعرفون مفرداتٍ ستساعدكم على الفهم.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56235C-4EED-C69E-8F5C-A44DD38A9B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19BE629-15AB-16D9-5778-D328464C1B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05CC340-1C98-A6C6-6FC9-61EC5176955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D544D0-E506-849F-ADD8-A52BFCE7AFC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7F8138-AC90-09F3-A2FC-3BCADD19A78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4E701D-FB29-67C6-5659-5CC191FCCB4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9880EC1-5AA0-CEC2-3BC8-FF09B47E68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B89BDCE-FD33-5464-9C5C-A91D0F5A41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F8ABE64-C455-0494-95B7-95C46703C9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2B5BE020-EC3C-D47A-DAD5-30B828ABA563}"/>
              </a:ext>
            </a:extLst>
          </p:cNvPr>
          <p:cNvSpPr txBox="1"/>
          <p:nvPr/>
        </p:nvSpPr>
        <p:spPr>
          <a:xfrm>
            <a:off x="5562008" y="2612571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يَزْخَرُ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7A6BD28-8BF0-2086-67B2-6EA0E48A4E46}"/>
              </a:ext>
            </a:extLst>
          </p:cNvPr>
          <p:cNvSpPr txBox="1"/>
          <p:nvPr/>
        </p:nvSpPr>
        <p:spPr>
          <a:xfrm>
            <a:off x="1716876" y="2612571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اَلطُّعْمُ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B314D4B0-AD01-E984-0212-F1E23A062AE6}"/>
              </a:ext>
            </a:extLst>
          </p:cNvPr>
          <p:cNvSpPr txBox="1"/>
          <p:nvPr/>
        </p:nvSpPr>
        <p:spPr>
          <a:xfrm>
            <a:off x="5652249" y="4339610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عالَمٌ خَفِيٌّ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535AA74A-D6A8-0683-74F9-EB5930CD86C8}"/>
              </a:ext>
            </a:extLst>
          </p:cNvPr>
          <p:cNvSpPr txBox="1"/>
          <p:nvPr/>
        </p:nvSpPr>
        <p:spPr>
          <a:xfrm>
            <a:off x="1716876" y="4339610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يَسْحَرُ</a:t>
            </a:r>
          </a:p>
        </p:txBody>
      </p:sp>
    </p:spTree>
    <p:extLst>
      <p:ext uri="{BB962C8B-B14F-4D97-AF65-F5344CB8AC3E}">
        <p14:creationId xmlns:p14="http://schemas.microsoft.com/office/powerpoint/2010/main" val="200316204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27C8A-D464-6EE5-4E39-26AEB8688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D246CFC1-0687-22E2-4FA8-D894ACE73F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ما التعريف المناسب لكل كلمة؟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17329-09B0-5A70-B4D0-90E277DB7A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4861C23-E6CC-969E-9C01-F052BB9995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BE1E588-8B65-B193-C0D0-39B9D0D6F50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43867B-6FA8-DE8F-5AA8-0A702C6AA3E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B99C66-7B2E-DD9A-364C-9095A1D69CA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42A6D0-D3A2-543C-96DE-5A0B3D703E1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0E60D0A-B208-60FE-524A-226C29E777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54E07E6-1C05-706C-4668-EC4721D150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D6CFB05-3A36-94C5-D9AF-96907EE93D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21FFB45C-0BC2-BAAB-B9E7-55F3C8730C5B}"/>
              </a:ext>
            </a:extLst>
          </p:cNvPr>
          <p:cNvSpPr txBox="1"/>
          <p:nvPr/>
        </p:nvSpPr>
        <p:spPr>
          <a:xfrm>
            <a:off x="924183" y="2155143"/>
            <a:ext cx="5076868" cy="644857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مَكانٌ لا نَكْشِفُهُ بِسُهولَةٍ.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0AF5181F-D70A-1C25-3E59-321FB094C54E}"/>
              </a:ext>
            </a:extLst>
          </p:cNvPr>
          <p:cNvSpPr txBox="1"/>
          <p:nvPr/>
        </p:nvSpPr>
        <p:spPr>
          <a:xfrm>
            <a:off x="7071350" y="2155143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يَزْخَرُ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E99A9837-0B52-B73F-4109-E5C1D93CEA8A}"/>
              </a:ext>
            </a:extLst>
          </p:cNvPr>
          <p:cNvSpPr txBox="1"/>
          <p:nvPr/>
        </p:nvSpPr>
        <p:spPr>
          <a:xfrm>
            <a:off x="7144442" y="3300667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اَلطُّعْمُ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43E7DA35-B481-9B4D-014E-DC26E4E6CDE1}"/>
              </a:ext>
            </a:extLst>
          </p:cNvPr>
          <p:cNvSpPr txBox="1"/>
          <p:nvPr/>
        </p:nvSpPr>
        <p:spPr>
          <a:xfrm>
            <a:off x="919795" y="3338238"/>
            <a:ext cx="5076868" cy="644857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يَمْتَلِئُ بِأَشْياءَ كَثيرَةٍ وَ جَميلَةٍ.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BEAEFA2-E5A5-DB66-CC6B-3FF888F68439}"/>
              </a:ext>
            </a:extLst>
          </p:cNvPr>
          <p:cNvCxnSpPr>
            <a:cxnSpLocks/>
            <a:stCxn id="19" idx="1"/>
            <a:endCxn id="22" idx="3"/>
          </p:cNvCxnSpPr>
          <p:nvPr/>
        </p:nvCxnSpPr>
        <p:spPr>
          <a:xfrm flipH="1">
            <a:off x="5996663" y="2515143"/>
            <a:ext cx="1074687" cy="1145524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7">
            <a:extLst>
              <a:ext uri="{FF2B5EF4-FFF2-40B4-BE49-F238E27FC236}">
                <a16:creationId xmlns:a16="http://schemas.microsoft.com/office/drawing/2014/main" id="{655F84E4-C139-DCD2-6A21-F96B3AE0A01B}"/>
              </a:ext>
            </a:extLst>
          </p:cNvPr>
          <p:cNvSpPr txBox="1"/>
          <p:nvPr/>
        </p:nvSpPr>
        <p:spPr>
          <a:xfrm>
            <a:off x="924183" y="4236476"/>
            <a:ext cx="5076868" cy="644857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يُبْهِرُ وَ يَفْتِنُ.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DB281377-721E-168C-CD36-4C7B769C7F4B}"/>
              </a:ext>
            </a:extLst>
          </p:cNvPr>
          <p:cNvSpPr txBox="1"/>
          <p:nvPr/>
        </p:nvSpPr>
        <p:spPr>
          <a:xfrm>
            <a:off x="7071350" y="4236476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عالَمٌ خَفِيٌّ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740A392B-A3A3-1713-9A99-24BD047BF379}"/>
              </a:ext>
            </a:extLst>
          </p:cNvPr>
          <p:cNvSpPr txBox="1"/>
          <p:nvPr/>
        </p:nvSpPr>
        <p:spPr>
          <a:xfrm>
            <a:off x="7144442" y="5382000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يَسْحَرُ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B39A1FA6-6B1A-19B4-17AB-F733A09F80CD}"/>
              </a:ext>
            </a:extLst>
          </p:cNvPr>
          <p:cNvSpPr txBox="1"/>
          <p:nvPr/>
        </p:nvSpPr>
        <p:spPr>
          <a:xfrm>
            <a:off x="919795" y="5114523"/>
            <a:ext cx="5076868" cy="1254953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اَلطَّعامُ ٱلَّذي يَضَعُهُ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ٱلصَّيّادُ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ٱلصِّنّارَةِ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لِيَجْذِبَ ٱلسَّمَكَ إِلَيْهِ.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6C39CD5-DC30-D6E4-4D4C-963EE18FB048}"/>
              </a:ext>
            </a:extLst>
          </p:cNvPr>
          <p:cNvCxnSpPr>
            <a:cxnSpLocks/>
            <a:stCxn id="20" idx="1"/>
            <a:endCxn id="6" idx="3"/>
          </p:cNvCxnSpPr>
          <p:nvPr/>
        </p:nvCxnSpPr>
        <p:spPr>
          <a:xfrm flipH="1">
            <a:off x="5996663" y="3660667"/>
            <a:ext cx="1147779" cy="2081333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FE9E0B6-F5A5-6C2E-0A08-D505000571EE}"/>
              </a:ext>
            </a:extLst>
          </p:cNvPr>
          <p:cNvCxnSpPr>
            <a:cxnSpLocks/>
            <a:stCxn id="4" idx="1"/>
            <a:endCxn id="10" idx="3"/>
          </p:cNvCxnSpPr>
          <p:nvPr/>
        </p:nvCxnSpPr>
        <p:spPr>
          <a:xfrm flipH="1" flipV="1">
            <a:off x="6001051" y="2477572"/>
            <a:ext cx="1070299" cy="2118904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3BC9BE5E-56DB-1686-D72F-69887AE47F78}"/>
              </a:ext>
            </a:extLst>
          </p:cNvPr>
          <p:cNvCxnSpPr>
            <a:cxnSpLocks/>
            <a:stCxn id="5" idx="1"/>
            <a:endCxn id="3" idx="3"/>
          </p:cNvCxnSpPr>
          <p:nvPr/>
        </p:nvCxnSpPr>
        <p:spPr>
          <a:xfrm flipH="1" flipV="1">
            <a:off x="6001051" y="4558905"/>
            <a:ext cx="1143391" cy="1183095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5360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975BA-C0C4-C657-2B38-E75A2D8C7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28D196A1-7B3C-1878-103D-A7CD6B472F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ما التعريف المناسب لكل كلمة؟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66FC1D-27B8-E091-6B99-974BA7566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15B3E21-EE54-CCC2-01FF-6CD133FE1A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C3FF914-17D8-DD0D-56C2-551A67ABE1A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F0CF6B-4527-5730-DECF-8551A38A374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BF5432-9AD1-3C7B-018A-97FA22F5369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17B41E-3CE6-FA5A-68CC-37D65E5BEEF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D3436BA2-96C9-6F9F-BBCD-3D95307C0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45C06B2-A60E-9687-3CC3-5A27C822A6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AB2F6AE-CE0A-DC59-956E-2E476CD66E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D20BF085-C381-5587-BE35-8B586D252C89}"/>
              </a:ext>
            </a:extLst>
          </p:cNvPr>
          <p:cNvSpPr txBox="1"/>
          <p:nvPr/>
        </p:nvSpPr>
        <p:spPr>
          <a:xfrm>
            <a:off x="867097" y="2293878"/>
            <a:ext cx="7516985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يَزْخَرُ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يَمْتَلِئُ بِأَشْياءَ كَثيرَةٍ وَ جَميلَةٍ.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1C18A29A-D230-B941-6C1B-54D3002877C7}"/>
              </a:ext>
            </a:extLst>
          </p:cNvPr>
          <p:cNvSpPr txBox="1"/>
          <p:nvPr/>
        </p:nvSpPr>
        <p:spPr>
          <a:xfrm>
            <a:off x="896574" y="3221423"/>
            <a:ext cx="7516985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عالَمٌ خَفِيٌّ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مَكانٌ لا نَكْشِفُهُ بِسُهولَةٍ.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3ACA603-B885-EC73-A246-293F16B9BFD9}"/>
              </a:ext>
            </a:extLst>
          </p:cNvPr>
          <p:cNvSpPr txBox="1"/>
          <p:nvPr/>
        </p:nvSpPr>
        <p:spPr>
          <a:xfrm>
            <a:off x="896573" y="5038024"/>
            <a:ext cx="7516986" cy="1148915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اَلطُّعْمُ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اَلطَّعامُ ٱلَّذي يَضَعُهُ </a:t>
            </a:r>
            <a:r>
              <a:rPr kumimoji="0" lang="ar-MA" sz="44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ٱلصَّيّادُ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4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ٱلصِّنّارَةِ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لِيَجْذِبَ ٱلسَّمَكَ إِلَيْهِ.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47D58A-0C2E-159F-3C54-20BF77C93124}"/>
              </a:ext>
            </a:extLst>
          </p:cNvPr>
          <p:cNvSpPr txBox="1"/>
          <p:nvPr/>
        </p:nvSpPr>
        <p:spPr>
          <a:xfrm>
            <a:off x="896573" y="4115903"/>
            <a:ext cx="7516985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يَسْحَرُ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يُبْهِرُ وَ يَفْتِنُ.</a:t>
            </a:r>
          </a:p>
        </p:txBody>
      </p:sp>
    </p:spTree>
    <p:extLst>
      <p:ext uri="{BB962C8B-B14F-4D97-AF65-F5344CB8AC3E}">
        <p14:creationId xmlns:p14="http://schemas.microsoft.com/office/powerpoint/2010/main" val="62043137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444EF36-6919-37FE-1A59-732CAF197F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B1AF27-76DF-2B29-D4A3-33F5556F7F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2D98392-E6D2-DA8B-1F8E-0A4622F0808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152781-2CA5-B487-C6CA-4FDFF29CB14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9DCBE9-4B38-27CA-58AB-1A346B14020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2D4093-63AF-CFFD-32EC-6414A297D01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B877E5F-CD77-CBC0-F91F-5E421A104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A6F69DA-96E7-EC7E-EAFD-56DDC19783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9A2784B-0176-48CC-14B4-6DA531482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DBA86C-B093-E6D8-E522-76F4BA37CA2D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CB891A2-6FA6-B1FE-31CE-795C5AAE9137}"/>
              </a:ext>
            </a:extLst>
          </p:cNvPr>
          <p:cNvSpPr txBox="1"/>
          <p:nvPr/>
        </p:nvSpPr>
        <p:spPr>
          <a:xfrm>
            <a:off x="1004987" y="1787793"/>
            <a:ext cx="6716765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صَيّادُ ٱلْوَقْتِ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621A8F-4865-16B6-53C7-92EDABA565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1434" y="2437971"/>
            <a:ext cx="1775614" cy="386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6F5E46-42B0-06C5-2EB8-AE80D4F9BF93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83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ص 106 اقرأوا النص للتحقق من توقعاتكم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habits, table, meubles, jouet&#10;&#10;Le contenu généré par l’IA peut être incorrect.">
            <a:extLst>
              <a:ext uri="{FF2B5EF4-FFF2-40B4-BE49-F238E27FC236}">
                <a16:creationId xmlns:a16="http://schemas.microsoft.com/office/drawing/2014/main" id="{AAE2368D-CBFF-88ED-9CC7-53C44CAAC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D5895-238A-0EDD-95FE-C34AE62B49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089561-726E-E2A7-1267-342E53F7CE6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B66DB3-D967-09A5-D319-3FE3764414A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B3F23A-7386-E082-F58A-144D992EB4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4F5521-32EF-8FCF-72DA-105700CA07C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B56C0D5-A21B-63D2-A7C6-00C181536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546D12B-CE81-4CFF-95BC-4D8255259B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52E1CF2-BDB5-EAFA-7709-F9CC2E0410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9E8B15-F7C8-09A0-91AF-32CE01D169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27" y="1476000"/>
            <a:ext cx="3420098" cy="524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157D97-7554-5DB4-9F3B-97DE0730A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627" y="1810755"/>
            <a:ext cx="7064948" cy="4709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F687F-95D8-0822-9671-21EBA4819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A610830-CD4B-1AF4-4657-59A54A87F2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719940A-3C97-98A4-65A0-B7EC2455E06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F9D71F-699C-8CEE-05A1-57BB7B772C4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1C9E7F-73A1-B8FB-F868-C8525D9612B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F0F78A-2C09-89C0-3694-29B19F2F8F3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CD2F1D4-25EC-56F2-34BA-22555EBC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936E670-81BE-BF7C-15D5-E22F9CB786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D390388-29FE-EDB5-CF5A-928CECB2B1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أنصتوا جيدا سأقرأ القصيدة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0E517DA-1632-23A8-785F-B779ED578C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F56BC2D-92A5-B7C1-3F7B-1EA7DE2FFE4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D7D93E-ABE1-62C5-3A0E-99D0B91CC3C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3F267F-D722-717C-ED6A-C4C69E58543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DF3EA48-59A0-670B-15A8-70A98A9483E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C71B7F2-902C-C17E-1448-58D47483A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9A51DFE-DA10-C6CB-57FD-F3D79588ED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F432C98-85FC-CE72-21B3-13AEFF8D10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C90FCB-0A6C-8C9C-FC11-0D46AFA62A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FED042-85C2-7D34-BCE3-1F8B4B4088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64" y="1540543"/>
            <a:ext cx="3466713" cy="531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872C-C7A4-035D-6DC8-38CC3FF88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6F29B-85DB-A348-3CFF-20B87A2D4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231B61-D53A-C090-EC70-72CBA5781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E734E75-A231-D1F0-68E3-68AE67A215B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7F182E-481A-1DF9-40B1-7324BD8C41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965F0C-B11B-6E5D-DCA9-6556DBE698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531E5E-A96F-ABDD-DE86-16D4852F57E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B31836E-893C-DC92-7BD2-6CD0BCF8F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64EFAE-5408-BEFC-8D75-1673EBC71C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CD4DDE-45CC-F7D7-B528-72774C05FF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019B03-7DC6-FAB1-7412-9C6946A43E49}"/>
              </a:ext>
            </a:extLst>
          </p:cNvPr>
          <p:cNvSpPr txBox="1"/>
          <p:nvPr/>
        </p:nvSpPr>
        <p:spPr>
          <a:xfrm>
            <a:off x="910440" y="684000"/>
            <a:ext cx="66955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قوموا بقراءة القصيدة قراءة هامسة، وطبقوا استراتيجية التحقق من فرضياتكم. 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ينتقل الأستاذ(ة) بين الصفوف، ويقدم التغذية الراجعة اللازمة.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ACA75A-2973-92C8-D7D2-6E73638EE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64" y="1540543"/>
            <a:ext cx="3466713" cy="531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7705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7F052-8DEC-6D05-C3DA-119CF7DBB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A1CFFB-952C-5305-E777-3B2883A336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EDD503-FDCA-C4DD-3F42-2F20BE38F0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C4AAA4-9062-3809-5EFE-D94CF90F14C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2F1A02-1DEB-1BA4-519C-B1FE0AA0193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AE7765-6940-9FEA-3643-E3FDC964D7D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04BF99-816D-D10B-113C-064997BD1EB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198BDC8-0902-AB3A-0241-072818087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3BFD494-F73A-E1AE-8643-D92C16418F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2C6DA0D-226E-8A47-176A-F9E0BC1444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0915C2-B79F-CFE0-2E2D-A5EB053A2093}"/>
              </a:ext>
            </a:extLst>
          </p:cNvPr>
          <p:cNvSpPr txBox="1"/>
          <p:nvPr/>
        </p:nvSpPr>
        <p:spPr>
          <a:xfrm>
            <a:off x="947057" y="645003"/>
            <a:ext cx="65445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لنصحح. من يحدد لنا العناصر التي تؤكد أو تفند توقعه؟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التحقق من فرضياتهم.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FEB018-A5B7-0F3E-9211-531BA5EFFE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64" y="1540543"/>
            <a:ext cx="3466713" cy="531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6051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2DC5B-1B80-5FE3-150D-A7778663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B49B011-C556-143E-6032-970BC6EB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. مِنْ كَمْ مِنْ بَيْتٍ شِعْرِيٍّ تَتَكَوَّنُ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91BE655-C860-2596-C486-D8A2BF91461E}"/>
              </a:ext>
            </a:extLst>
          </p:cNvPr>
          <p:cNvSpPr txBox="1">
            <a:spLocks/>
          </p:cNvSpPr>
          <p:nvPr/>
        </p:nvSpPr>
        <p:spPr>
          <a:xfrm>
            <a:off x="330832" y="6075290"/>
            <a:ext cx="8529402" cy="53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endParaRPr kumimoji="0" lang="tzm-Arab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036678-7E07-F7C0-31BC-BA6E58D220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7361543-FE0B-C65D-E607-56A4652BF0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BFA3782-ACEF-8F6B-BA9E-E56C24FE7D2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268D4ED-DEA2-50AD-E3E4-4835E8D5694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ABC149-39EA-86EE-2287-1304ECC9533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9BBDF6D-A54E-26D8-8CC6-4DD56CADF18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C4B7DEC-493B-E2BB-823F-22A05BFCD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54792F1-2C28-E2F7-47D0-202060268B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14346DD-613E-7722-65F0-317A6E361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CFCB8B-A429-99A0-D2A3-8DB24AAAD9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946" y="2245176"/>
            <a:ext cx="1658434" cy="3608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9C97C54-AF97-2AB9-8C78-8966FD403475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B0B2A1F-DB74-564F-E8B4-B40BB9C59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11" name="Titre 17">
              <a:extLst>
                <a:ext uri="{FF2B5EF4-FFF2-40B4-BE49-F238E27FC236}">
                  <a16:creationId xmlns:a16="http://schemas.microsoft.com/office/drawing/2014/main" id="{875D6632-28EA-C764-D1B2-384E1D19CA35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2706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تتكون القصيدة من 17 بيتا شعريا.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FDF477-3E1C-C771-2506-DFE3B64A18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F1AFE3-A5B2-6B3C-F5D1-7B66A2535C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797205-12EC-8F95-A3AB-8BD555F04A8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6D6BE5-FF68-FFDF-9D12-2E18B9607A1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230669-ECB3-D6CB-54CB-7803C6491A7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A3B49E-C100-E569-A9A3-425DFC5F2F1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FE46A6E-4EFD-1702-B3A7-59113722D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130C451-B57E-9C4A-4241-F699D6CF3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6DFEECF-5DB8-BF9B-08CD-DFD9A8BC67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B3C477-70B6-6164-6B75-66DA10378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946" y="2245176"/>
            <a:ext cx="1658434" cy="3608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B6A4A6F-80A3-1FCA-6DCB-2605C8576FA9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FFE4710-A0D4-0938-FCBA-115FB6219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10" name="Titre 17">
              <a:extLst>
                <a:ext uri="{FF2B5EF4-FFF2-40B4-BE49-F238E27FC236}">
                  <a16:creationId xmlns:a16="http://schemas.microsoft.com/office/drawing/2014/main" id="{C5A1BB34-47D2-6EE8-77DB-EE4A9538E066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63533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693E8-E9D9-D541-A741-EF898224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ABAD96-775D-9413-B35E-AC5DA9A3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بِماذا وَصَفَ ٱلشّاعِرُ ٱلْهاتِفَ؟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39C9D29-17FC-EFE8-E14F-3655E46E3D1A}"/>
              </a:ext>
            </a:extLst>
          </p:cNvPr>
          <p:cNvSpPr txBox="1">
            <a:spLocks/>
          </p:cNvSpPr>
          <p:nvPr/>
        </p:nvSpPr>
        <p:spPr>
          <a:xfrm>
            <a:off x="352270" y="5943878"/>
            <a:ext cx="8596858" cy="7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 وَصَفَ ٱلشّاعِرُ ٱلْهاتِفَ؟</a:t>
            </a:r>
            <a:endParaRPr kumimoji="0" lang="tzm-Arab-MA" sz="3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DE7EA7-0244-CF47-FDDB-66592A5213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638FDE-8DB9-227B-9142-EAC65C1D0D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AA1BF08-29D6-66BF-AA6C-277EB58AB8E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FE90BC-F6FE-0525-98D2-FCE89F1382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DE104C-355A-F2A2-01CB-A27A414788F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A2DD8C-B214-CB1D-2D0F-AB08880F8EC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F229595-7307-0C10-5C64-6AD951A2A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F890808-5E2F-A550-A30D-199F62537F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45216EA-CAE9-AD8A-2E18-89778E39F8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9DEC63-F611-EC88-02ED-72D4AB8A2C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3953" y="1545916"/>
            <a:ext cx="4229860" cy="422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5181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AF760-8D5F-8FCD-3E1E-05CC541B8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AC8FF960-AEBE-3370-F379-FC9FE68E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كيف عرفتم ذلك؟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D678D979-C7BB-0EA9-8E35-466BFC3CDC51}"/>
              </a:ext>
            </a:extLst>
          </p:cNvPr>
          <p:cNvSpPr txBox="1">
            <a:spLocks/>
          </p:cNvSpPr>
          <p:nvPr/>
        </p:nvSpPr>
        <p:spPr>
          <a:xfrm>
            <a:off x="367259" y="6012865"/>
            <a:ext cx="8536897" cy="64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وَصَفَ ٱلشّاعِرُ ٱلْهاتِفَ بِـــ "</a:t>
            </a:r>
            <a:r>
              <a:rPr lang="ar-MA" sz="3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صَيّادِ ٱلْوَقْتِ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"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3023D-213F-D087-FF48-09E3EF6310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16010B-02CC-900C-0F16-57C5E7129A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E3A1F32-D237-DDB6-22F9-72A45A02A5D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1A414C-2A13-6B3F-9669-DF404E2AC51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44A038-53AC-C27C-FBDF-B0B7C4986B3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A6D044-023E-6C20-4DA6-C9E834A8247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FC60F2E-BA15-C00F-06C9-A5D385E44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EDE85DD-AACE-0F0D-3245-45E5C0D17F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12391E1-1260-9E29-AC34-577A72CD85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B45B89-3F22-4FB8-E927-AF31C8BAA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3953" y="1545916"/>
            <a:ext cx="4229860" cy="422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31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D6748-143E-1CF0-7201-97E188CE3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664B5CB-1B49-90CA-2D59-552492B3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ٱسْمُ ٱلشّاعِرِ ٱلَّذي كَتَبَ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DC0CAA1D-5E42-E2E9-D094-71A6BC0EE1D5}"/>
              </a:ext>
            </a:extLst>
          </p:cNvPr>
          <p:cNvSpPr txBox="1">
            <a:spLocks/>
          </p:cNvSpPr>
          <p:nvPr/>
        </p:nvSpPr>
        <p:spPr>
          <a:xfrm>
            <a:off x="299804" y="5978733"/>
            <a:ext cx="8566878" cy="631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ٱسْمُ ٱلشّاعِرِ ٱلَّذي كَتَبَ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ٱلْقَصيدَةَ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95FD0-7F96-B0C9-9731-05080F24F7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6056D9-1709-0D6E-29F1-790730A16D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8034011-477B-9229-E853-286C7E97331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BEAE8E-59FA-E953-AFB1-EEB18FE2C7C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356B99-E1AB-046F-B9B7-B47910C7B93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288068-A6E5-83D5-20F2-02678DD95A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9FEEE29-5286-2CC1-6A6F-22056DFF5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E6D0D8-B44E-5139-3E34-AF40B522D9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6B7C1B1-C84C-D0ED-72A0-1A178221BD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CFD896B-F156-0F8D-FCCD-BC3075C271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3953" y="1545916"/>
            <a:ext cx="4229860" cy="422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7064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4 تلاميذ لقراءة أبيات القصيدة ، أربعة أبيات لكل تلميذ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36C2C7-3664-1C12-9F89-AA511007F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F36198-EC8B-8412-5924-DA5CDC67CD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AB22881-2C93-E094-2F7F-5BFA1CF4D66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DBD6E6-8EF4-0B06-D22A-C9D85EDB260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A668C4-47A6-DB8A-FD1E-0D5B53E3C32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0FE34E-5908-A14D-2A92-6FB8BB19B41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667C993-E5BB-F58B-CB05-D87224E18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EE845DC-0449-E43F-A2F7-88DF07ED6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B31B52-AB51-8643-CD3B-F4A3BD644F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1206BF5-B4FE-CAD2-DF72-EC7CD675189C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6077C27-77F9-B0C1-BF75-B2DF20335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7" name="Titre 17">
              <a:extLst>
                <a:ext uri="{FF2B5EF4-FFF2-40B4-BE49-F238E27FC236}">
                  <a16:creationId xmlns:a16="http://schemas.microsoft.com/office/drawing/2014/main" id="{F05DD9FC-E668-EF3D-A1A7-2EC815EE183B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63FDE-A259-FC60-981C-0D0038BE7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96FFD80D-55D1-34FA-0C66-577DCCD92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اليوم، ستتعلمون كيف تقرؤون القصيدة بإيقاع شعري معبر. انتبهوا، 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144F0C-6DD3-EB39-AC23-C3C6836BDB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2945D5-DF16-0405-31F1-92F7E57B90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CFB960-9BB1-9627-9A94-347734D58F6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C69352-1F6F-9DC9-2534-B1282026FDA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97A9EA-D23D-7B94-FDA8-F32F0B7BE4C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36FE3E-54E6-7765-AB6C-310AEC5305E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FA65F73-861E-D132-38AE-8E20C0AA0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DD81D0-0109-AEB4-370B-E3E71FC799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33318D1-515F-4568-B79F-F40378AA21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B7FF91-BB05-3BC6-51CA-F1F1A25BE1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628" y="2760442"/>
            <a:ext cx="7292972" cy="17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188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723CA-AC48-EE33-ECE8-F23820D40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B742C34B-E1DC-13DE-8C1F-3E312A268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3E4F4B-5D7C-AE41-A691-9342A5C3C7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F6AE3E-ECF2-A821-7752-89CAE9A838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28B7F72-B818-1CAA-F562-15DFA5D4D37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4412FB-9D4C-7734-9D03-E1FE1E0B785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A30AE0-07C1-F6B3-A2DA-8A9450C7122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7AC29A-A2F3-F584-CBDC-4D5704EF452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453D6B3-20C6-208A-02CE-C9B2A0B83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77071E-FDA7-402A-7D3E-E42D0F64CF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26F27AB-6234-4BCD-BD82-6AEBC9EBB6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41E4C3-82FE-9AC0-54EC-C53D78A2AD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628" y="2760442"/>
            <a:ext cx="7292972" cy="17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6425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BA6A1-EFE4-8797-18F0-B41F21E36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D6FFD865-9985-22C0-EB3E-7B28DC492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E9D5A3-7A73-7F73-C20E-31066F26D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576AB2-56E8-BEE9-73D0-D68FDF5533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3A647A0-381D-C57A-AFB9-58C82806600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C69BD2-B411-BCC3-CAE8-6442011360B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9C4003-E5C7-8448-A8A4-A2030F62A43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71595DD-2B8D-E0F9-2B1B-CC0B9FA6873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6B929DE-2D29-5D5A-89B5-09717559A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0B4DA08-BEB6-4ED7-021B-CEE9BC1A38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9D882AD-9B60-2AA7-A4B6-DADCC6B1C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5875D7-911C-DD52-F828-5A14238B66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238" y="3104403"/>
            <a:ext cx="7140559" cy="12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0233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A0533-770B-9A4D-BF11-95493DC58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F9B709B2-841E-F36D-4575-1E2D3C8F2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361E71-6964-4AF9-DFED-8CC9A048E2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9CECFB5-EE84-7B58-F699-CF457A81F0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C247B39-C7B0-5D7A-BB08-29366609D76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D5ED56-D33F-D709-B2D2-0FE138CAC3C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9152F24-5C87-E159-0C2D-C0E4DF578F2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F1B9FC-93E3-BAD9-71D1-38ABE005ACA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CC48C20-CC52-B391-878C-01D3CAAB8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0B7090D-957F-808D-B474-DB2C8F4CE3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2090DFA-574B-49E6-33C3-CAFA2AD424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1D9FDE-F096-5928-8479-69EBC1DBB4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238" y="3104403"/>
            <a:ext cx="7140559" cy="12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1006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6E5BF-2E92-55C6-0C3D-16BC38E4F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0AE30C31-A8CB-EBB1-FDE4-8D7485B36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79AE54-C53E-A503-7468-2373A5ED12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3A2E50-6C15-81F4-73BA-31770DE7B3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F1FFA3-8B00-416E-D33B-83ABC13F35E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F66C6D-917A-EF05-1BD2-EC38CED1727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DE656-2DF8-B891-3A16-D1E0A0937D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511290-2148-7579-E759-00A7E85201E8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D048626-21DA-771B-C1BA-836D3E605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35AFC96-DE4D-E09E-2CB2-FF913CD94D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73C7078-EA5C-CD31-8920-35000DBB77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20FBC6-4F68-8693-1F44-2C5E866691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807" y="2433783"/>
            <a:ext cx="7224386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01337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CA6D1-2337-594D-ACB2-1FEA11612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C4B4C38C-4736-A1E4-FA76-CC13FB74F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FE9B35-81C3-2BBE-05B7-01749C9F0C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3387C8-DAED-C7CA-D3ED-1C9FF8E4C0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F5DBCD-72D5-02D8-3744-B534E0986F0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ED4B48-9F43-9614-428E-C89A1C9A3A8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E35970-825E-809C-4C9E-BB40C62818B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CB6526-A1B3-AC03-C1E6-8B10D0D5EFE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C787635-B53A-19F6-B957-4A01CD45E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78E9C-32B4-17C8-B4AF-695C1538EC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D999B99-9506-8067-BAAF-565ADBCCF1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9F8F13-FE27-A963-408A-866054AC3C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807" y="2433783"/>
            <a:ext cx="7224386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3150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ADAA9-B187-CE93-6F0C-A91E80704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4F006BF8-6811-DDBB-3C23-6A1CAF10D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EA15A4-C8B9-0908-0507-C6B6ABB83C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8710E9-A521-7D21-A0A7-C939444BE8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9382B84-51BB-B3B3-3B07-5E7B9EB0AF1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87358A-D6DD-F270-EC14-5ADA07E0E60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B3EA51-7C46-15AA-982C-AAC8D0DB001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5410E9-43DB-A400-FBCF-8FFCA99C440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4495770-9ADC-CF5F-85C3-A64350FCE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ACBDFE3-1C81-DFCB-C2A8-6F74866790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F9DE208-8DAD-6C0B-A095-7342BE06C4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7280EB-80F1-2918-5DD6-05C4EA6FD7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232" y="3123104"/>
            <a:ext cx="7292972" cy="13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2966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5C17E-2E5B-A0F0-473C-3DF9B5075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80D2EFD3-39EF-0201-B67A-AAEA0F486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77E189-3BFE-D0C6-9FEF-41712B41E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8B91F1-5FA8-A3DD-DBFF-CA83B9C2D8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4A9D316-8AD0-4F86-7B97-A68327434F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E043B8-B6EC-2295-C202-B8518E57F8D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E5B5BA-1215-DA1F-8F1C-BAB03A73010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002EB8D-3DFC-C296-B191-763E9E9B793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FF399EE-0A4E-9226-9A47-29D4AD1B0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962AF45-4B37-CBC2-3401-20DB64867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EBAF1C6-2C5F-BBD2-15FF-C53A6CDDAF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AE4217-EAFE-C88E-5F9E-77D10C4C0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232" y="3123104"/>
            <a:ext cx="7292972" cy="13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5287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0E8B9-B557-C930-D565-93DCFDF2C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06BAA5F9-82F2-4156-B16A-87960C981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D8C050-5893-944E-A2CE-B61F655623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DFC251-0D72-BDF1-023E-2FF43A67D0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800BA7-8F6D-8854-E3E3-0560D0254DA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8880EB-27FC-48EF-C471-5B218B5961B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81A861-579A-60B8-6032-C0E6B75168B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962647-B2D5-6655-C9E0-58C25995B53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703B9E9-C7EB-BFCA-10A0-C001D687D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20E2BA3-5A6E-47E7-D240-09BE70F308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E45D886-A5A1-A860-0807-B25321C50B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77A269-F3DD-D67F-8813-CD3A704978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238" y="3050717"/>
            <a:ext cx="7201524" cy="123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7924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164F0-A50A-4ECD-8388-EFE7DEDF4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32489DF8-4928-7C72-E074-645D61A7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E4AB4F-91AE-785D-B17A-112D886479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A01320-2E46-E3B1-6CBB-B0A0201A8E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D18840A-A134-A71B-115B-72673C4C1C7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BBF920-DEB8-3C42-8D37-C3A928542D6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840884-F4EF-53C9-1ABC-9EC02EC4DB6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A621141-D56B-2311-D2C8-AA05895DC0A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559CAF1-10A2-267F-F13D-6884D85DA2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CA1B49F-AE2B-C3D7-65E1-C6F80E2A65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84A19A0-1245-1089-A1A2-78BD9839A1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BBF868-9A77-99B1-75F0-CB71DF0E07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238" y="3050717"/>
            <a:ext cx="7201524" cy="123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1417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038E2-B4C6-892E-1915-EDA06455D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5C94ABA7-A67E-3E43-3897-7E800E64E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519BC5-C2A8-8723-74C8-50CEBF9542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33B1C6-6628-C744-F256-404A075E51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3513574-3CA7-6D4B-B6E5-99F02B4B451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BA55544-56EC-683E-2EF6-3A1684257FF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0B77BB-3D8C-695A-D3A3-DDE8D3E253F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3CC06E-42A0-1310-117A-B7A9ECA3B92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6800EAB-C35F-EA78-EF46-9ED7E670C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7F5AA8F-F69E-E58E-A58B-848CDD1306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B3FC605-E2C3-54C5-A941-021A0EF107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ABBB1A-791E-876A-9DA9-F5E59B4D56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376" y="2529373"/>
            <a:ext cx="7247248" cy="27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2906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8EE73-6719-483C-6BAD-C41460C55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69199E65-84AF-1040-EDF9-BE64C6A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DEBD7F-725A-64C5-FC03-2461E47D92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122267-8350-2970-9543-002D73DC5F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BCB18AE-4CB2-C591-41E7-08B36DD473F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42DDA9-93DC-B65B-CC8C-9BF85E9150E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48B577-3B75-A1AA-2623-E8E1A57717D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3F01A0-ABB3-7D8F-8E01-C1A045DA036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DA8BC11-151C-247B-C9E2-C26A82260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79D52EF-2BFB-27E9-6DDF-84549CAC4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1DC32B8-C68E-EC70-52B8-6CB73F0785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D07F90-7491-CE1B-33F8-635E8A601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376" y="2529373"/>
            <a:ext cx="7247248" cy="27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067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F21A7-8DA1-608F-D743-1AA326E58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6BBBAD-15CA-2759-F692-7F54DF4FB4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6881D2-EC14-4F44-4BF8-A3AC33ECCC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7F855C1-A3EA-5753-56D8-4CC07C60772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5694D7-BD02-813C-4253-F85E6C65BEF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C5D6-56E1-2F3A-273E-50969813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4A23FF-256D-5F68-CFA3-4131BC6FFD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D60A854-6E15-F435-497A-3C55005642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034B1B-53EE-8A31-C799-B2EAB3FFAD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15FD1A9-AF9A-C7B4-1473-604ED6BDE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62820A-FEE8-0349-330B-E72DEA1486CE}"/>
              </a:ext>
            </a:extLst>
          </p:cNvPr>
          <p:cNvSpPr txBox="1"/>
          <p:nvPr/>
        </p:nvSpPr>
        <p:spPr>
          <a:xfrm>
            <a:off x="699531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اقرؤوا القصيدة قراءة هامسة، واحترموا قواعد الإيقاع التي تدربتم عليها.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يمر الأستاذ(ة) بين الصفوف، ويحرص على تقديم تغذية راجعة فورية.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A09B13-F913-5EB2-776A-8FE3D7BDA850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4EEC36C-38B9-E2A0-51B3-089ED5D0A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9" name="Titre 17">
              <a:extLst>
                <a:ext uri="{FF2B5EF4-FFF2-40B4-BE49-F238E27FC236}">
                  <a16:creationId xmlns:a16="http://schemas.microsoft.com/office/drawing/2014/main" id="{35B713EF-6F49-62E0-45C2-04FA23B4AB9C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255982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9280-B435-A65E-23DC-52D315783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80A3C6-22E3-E2CE-56EB-E850D0C12C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C9AD216-0BF4-AE98-5209-11A776B21F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1A33C22-1C12-F5AA-A87F-014C8F5330C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03FF38-8919-ED6E-18A5-B5813C620C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C26D94-101F-C29A-573E-CE41BF8EF95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3361C-D508-6FE4-5AD8-420B0EB66B8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C92BF35-4898-8201-B825-5CEF97A07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E58747C-C3C0-A82E-B59C-89F6BFF45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3101024-897A-5465-C345-211153233E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96D4F73-AEF8-F554-C717-F0F8C5C4316A}"/>
              </a:ext>
            </a:extLst>
          </p:cNvPr>
          <p:cNvSpPr txBox="1"/>
          <p:nvPr/>
        </p:nvSpPr>
        <p:spPr>
          <a:xfrm>
            <a:off x="683132" y="645003"/>
            <a:ext cx="6859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من يقرأ القصيدة قراءة شعرية معبرة، عند الإشارة سأختار من يواصل القراءة.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5 د. للقراءات الفردية،  اختيار  متعلمين غير الذين شاركوا في النشاط الاعتيادي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B5B95BE-C237-F686-A07A-452833AF4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684903"/>
              </p:ext>
            </p:extLst>
          </p:nvPr>
        </p:nvGraphicFramePr>
        <p:xfrm>
          <a:off x="735012" y="2543956"/>
          <a:ext cx="7555043" cy="3200400"/>
        </p:xfrm>
        <a:graphic>
          <a:graphicData uri="http://schemas.openxmlformats.org/drawingml/2006/table">
            <a:tbl>
              <a:tblPr firstRow="1" bandRow="1"/>
              <a:tblGrid>
                <a:gridCol w="918426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998288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38329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36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كانتِ ٱلْقِراءَةُ مُعَبِّرَةً؟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ٱلْإيقاعِ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ٱلشِّعْرِيِّ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42306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2A5FD-4967-DCA8-0E60-8D76C453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2A914CB-396B-71EC-1967-BDB8AD15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762026"/>
            <a:ext cx="7358073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سنكرر القراءة الشعرية جماعيا باحترام قواعد الإيقاع.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B7026C-7E17-03D4-6262-CBA5C7E14D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BE377B-743B-FAB2-DABD-EE3679A0AE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836994E-9204-9D37-EE2F-C2A7BC799BE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22ED11-8498-AB6C-6DC6-7EEB3708895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130C3-6B0F-95DD-A7E9-92C73DEE35F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9A0E90-F6A8-1084-9B58-35DC9E444BD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EBE96EB-FB0B-C7B3-143D-B849EAEC6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0766EA-11F0-8E52-AF2D-3D3E5BE66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2B073AA-458A-5B34-7221-FA70E773DA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8274CF4-C9E2-B488-28A9-B26C4E2E03EA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7359B25-B857-C7CB-9B53-C950B7240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9" name="Titre 17">
              <a:extLst>
                <a:ext uri="{FF2B5EF4-FFF2-40B4-BE49-F238E27FC236}">
                  <a16:creationId xmlns:a16="http://schemas.microsoft.com/office/drawing/2014/main" id="{D10BD3A6-2FBD-1EF4-B13C-FBA387F652B1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605937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19A1-46BC-CE7B-0AB3-837B2331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BFBB4535-AF7C-B101-7327-E3AB9385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90" y="908397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قراءة-2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AF68033-14A3-81B0-95E1-7D4812444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623052D-3F7E-83E2-923E-C94B0B1E5E58}"/>
              </a:ext>
            </a:extLst>
          </p:cNvPr>
          <p:cNvSpPr txBox="1"/>
          <p:nvPr/>
        </p:nvSpPr>
        <p:spPr>
          <a:xfrm>
            <a:off x="6148179" y="1777877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قراءة-2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F93AB50-7E4A-A23D-89EF-4F17D8FC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9DF881D-D977-272B-D19A-327A23E94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4FF9322-ACD5-820F-720C-61D4CFBF1B79}"/>
              </a:ext>
            </a:extLst>
          </p:cNvPr>
          <p:cNvSpPr txBox="1">
            <a:spLocks/>
          </p:cNvSpPr>
          <p:nvPr/>
        </p:nvSpPr>
        <p:spPr>
          <a:xfrm>
            <a:off x="1902113" y="322709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صَيّادُ ٱلْوَقْتِ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إغناء المعجم وفهم النص الشعري.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C193DC-9925-0D6D-54B0-6DA8789AF6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1042" y="1046862"/>
            <a:ext cx="402559" cy="40255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1298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05F6-EEF1-6348-D7CC-BA59966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5532F11-BE32-3E49-95D1-759FF617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على الصفحة رقم 107 و أجيبوا عن التمرينين التاليين :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6246C1-2908-9088-D968-B8D6634710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B69F73-A579-9898-B541-0CB07421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815F594-42FE-25C5-85CC-E58C36B66A6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CAC8AE-389E-CCC0-439C-E46F3A4BEE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7D32E9-DE5C-16AE-A479-F42FEE16BFC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A43119-0C05-29F4-9EF8-BC354C27C28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E645146-7A47-0808-BC22-852004DFA3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57E12F-1A89-2165-C367-5794DBF810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9EE6C61-4980-74D1-3490-8DA0F0F696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63964A-F07F-A1AE-FF9D-54D24D369A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0396" y="1589809"/>
            <a:ext cx="3455616" cy="4887425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3AC60F-C7C4-52F3-5644-8DB224A36D6E}"/>
              </a:ext>
            </a:extLst>
          </p:cNvPr>
          <p:cNvSpPr/>
          <p:nvPr/>
        </p:nvSpPr>
        <p:spPr>
          <a:xfrm>
            <a:off x="3491345" y="2227844"/>
            <a:ext cx="2853560" cy="421838"/>
          </a:xfrm>
          <a:prstGeom prst="roundRect">
            <a:avLst>
              <a:gd name="adj" fmla="val 666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194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7132F-BDC3-1EB7-6086-C31937B33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269E134B-F2A5-9180-2063-F6757F874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أحدد من القصيدة كلمات تنتمي لشبكة كلمة الهاتف.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F9FA45-8204-5042-C496-D2AE9E131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EE20A06-C523-375B-4B98-CB3C19D279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316A807-4645-6CDD-FF47-B5DC3946CC4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830EF8-1071-7BDE-533D-BC88D14791B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2A4166-A1F4-7928-4C6B-7EE742F101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201C7A5-F59F-E124-E806-AD3165A2BE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16722E5-A4A7-127D-3318-FE9850853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5645164-F6E8-D30C-C9A4-5BA6B18E73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E5D0D0-B9D2-63EC-68F6-E53E4824A4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61375A-187F-4618-7FB9-ED32BC351E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121" y="1476000"/>
            <a:ext cx="6599492" cy="62489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5058D8F-D6FB-55B6-E639-10E4A44194A0}"/>
              </a:ext>
            </a:extLst>
          </p:cNvPr>
          <p:cNvGrpSpPr/>
          <p:nvPr/>
        </p:nvGrpSpPr>
        <p:grpSpPr>
          <a:xfrm>
            <a:off x="1346840" y="2395111"/>
            <a:ext cx="6125533" cy="3766867"/>
            <a:chOff x="1358900" y="1596676"/>
            <a:chExt cx="6125533" cy="3766867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90D171-2256-6FF5-6931-8F0B4B296A94}"/>
                </a:ext>
              </a:extLst>
            </p:cNvPr>
            <p:cNvSpPr/>
            <p:nvPr/>
          </p:nvSpPr>
          <p:spPr>
            <a:xfrm>
              <a:off x="3918635" y="1596676"/>
              <a:ext cx="143254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0F20B5C-8BB5-57A1-4A40-A765F0EB0D67}"/>
                </a:ext>
              </a:extLst>
            </p:cNvPr>
            <p:cNvGrpSpPr/>
            <p:nvPr/>
          </p:nvGrpSpPr>
          <p:grpSpPr>
            <a:xfrm>
              <a:off x="3561127" y="2679700"/>
              <a:ext cx="2021746" cy="2021746"/>
              <a:chOff x="3674378" y="2789072"/>
              <a:chExt cx="2021746" cy="2021746"/>
            </a:xfrm>
          </p:grpSpPr>
          <p:sp>
            <p:nvSpPr>
              <p:cNvPr id="35" name="Soleil 34">
                <a:extLst>
                  <a:ext uri="{FF2B5EF4-FFF2-40B4-BE49-F238E27FC236}">
                    <a16:creationId xmlns:a16="http://schemas.microsoft.com/office/drawing/2014/main" id="{FAE2D8C7-C158-B866-4378-24E645EAB9EB}"/>
                  </a:ext>
                </a:extLst>
              </p:cNvPr>
              <p:cNvSpPr/>
              <p:nvPr/>
            </p:nvSpPr>
            <p:spPr>
              <a:xfrm>
                <a:off x="3674378" y="2789072"/>
                <a:ext cx="2021746" cy="2021746"/>
              </a:xfrm>
              <a:prstGeom prst="sun">
                <a:avLst/>
              </a:prstGeom>
              <a:solidFill>
                <a:srgbClr val="DCF3F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highlight>
                    <a:srgbClr val="FFFF00"/>
                  </a:highlight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64BBB032-535C-D9FD-940D-78219F05DBE1}"/>
                  </a:ext>
                </a:extLst>
              </p:cNvPr>
              <p:cNvSpPr txBox="1"/>
              <p:nvPr/>
            </p:nvSpPr>
            <p:spPr>
              <a:xfrm>
                <a:off x="4031886" y="3573113"/>
                <a:ext cx="1271982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اَلْهاتِفَ</a:t>
                </a:r>
                <a:endParaRPr kumimoji="0" lang="fr-MA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A6532E1E-15B7-5C44-4348-DCC67CD9AC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584" y="2159000"/>
              <a:ext cx="0" cy="52070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590CDF54-1AE1-7C25-6967-70457F8816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7357" y="3690573"/>
              <a:ext cx="508643" cy="17827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B6365D4-6057-2FAC-6B14-1752F348AB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1000" y="3689350"/>
              <a:ext cx="593811" cy="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C3C6F896-EC52-6236-FC88-09D34F3D1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1184" y="2578100"/>
              <a:ext cx="490494" cy="36195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23F78A7C-FD96-94D5-9ED3-10EE3DC0AA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27428" y="4418871"/>
              <a:ext cx="490494" cy="36195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E91208F5-C1FF-454B-DD9E-A50835E0F9FC}"/>
                </a:ext>
              </a:extLst>
            </p:cNvPr>
            <p:cNvCxnSpPr>
              <a:cxnSpLocks/>
            </p:cNvCxnSpPr>
            <p:nvPr/>
          </p:nvCxnSpPr>
          <p:spPr>
            <a:xfrm>
              <a:off x="5363856" y="4436698"/>
              <a:ext cx="440016" cy="315548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33A785A1-C5C6-8A8C-BE9D-1AA09B5FB58D}"/>
                </a:ext>
              </a:extLst>
            </p:cNvPr>
            <p:cNvCxnSpPr>
              <a:cxnSpLocks/>
            </p:cNvCxnSpPr>
            <p:nvPr/>
          </p:nvCxnSpPr>
          <p:spPr>
            <a:xfrm>
              <a:off x="3377906" y="2661991"/>
              <a:ext cx="440016" cy="315548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08F7589-C75A-1D82-3BCC-F822C1692D20}"/>
                </a:ext>
              </a:extLst>
            </p:cNvPr>
            <p:cNvSpPr/>
            <p:nvPr/>
          </p:nvSpPr>
          <p:spPr>
            <a:xfrm>
              <a:off x="1909822" y="2083262"/>
              <a:ext cx="143254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34C150E-B8AA-3F35-B952-A88AA315A037}"/>
                </a:ext>
              </a:extLst>
            </p:cNvPr>
            <p:cNvSpPr/>
            <p:nvPr/>
          </p:nvSpPr>
          <p:spPr>
            <a:xfrm>
              <a:off x="1358900" y="3315723"/>
              <a:ext cx="1538942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2129390-23B9-51D3-1C32-1C3C51265D15}"/>
                </a:ext>
              </a:extLst>
            </p:cNvPr>
            <p:cNvSpPr/>
            <p:nvPr/>
          </p:nvSpPr>
          <p:spPr>
            <a:xfrm>
              <a:off x="1938434" y="4759594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333752B-53D8-817A-8E3D-122DD8211EFF}"/>
                </a:ext>
              </a:extLst>
            </p:cNvPr>
            <p:cNvSpPr/>
            <p:nvPr/>
          </p:nvSpPr>
          <p:spPr>
            <a:xfrm>
              <a:off x="5697410" y="4743689"/>
              <a:ext cx="129213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016216E-F5BA-2529-8E74-261C333B5C1A}"/>
                </a:ext>
              </a:extLst>
            </p:cNvPr>
            <p:cNvSpPr/>
            <p:nvPr/>
          </p:nvSpPr>
          <p:spPr>
            <a:xfrm>
              <a:off x="6096000" y="3429000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CFE29B4-580C-C4AF-7E44-21569CF5AA69}"/>
                </a:ext>
              </a:extLst>
            </p:cNvPr>
            <p:cNvSpPr/>
            <p:nvPr/>
          </p:nvSpPr>
          <p:spPr>
            <a:xfrm>
              <a:off x="5841678" y="2036326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D04DC113-82E7-8761-B802-39DB4C347E6D}"/>
              </a:ext>
            </a:extLst>
          </p:cNvPr>
          <p:cNvSpPr/>
          <p:nvPr/>
        </p:nvSpPr>
        <p:spPr>
          <a:xfrm>
            <a:off x="3980514" y="5844098"/>
            <a:ext cx="1292139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0252CFFB-BBF0-8E3E-8BE7-255701A156E7}"/>
              </a:ext>
            </a:extLst>
          </p:cNvPr>
          <p:cNvCxnSpPr>
            <a:cxnSpLocks/>
          </p:cNvCxnSpPr>
          <p:nvPr/>
        </p:nvCxnSpPr>
        <p:spPr>
          <a:xfrm>
            <a:off x="4602524" y="5499881"/>
            <a:ext cx="0" cy="381312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0739296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B3AC8-5642-E07C-1E49-DE124F15B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833B668-8CDE-D629-0D7E-6D6A7FBA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نصحح التمرين الأول.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F0FD53-3190-C55F-9DE7-D823DCEBC1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AF36FD-6211-CA8E-407C-075CB1EF6E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D2B74E9-9FB1-FF8F-7FB1-92663098C11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D354F7-7299-0D68-B2C0-4C71F6ADC77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189ED3-1E0A-CA44-18D8-8768993559C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F76D6D-DE0D-0C0B-7CE3-C4F18D6F1E8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6559A02-9760-9F4C-6EF6-CDF71D52B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C284C0-FA02-6763-660D-909D6190E1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8D87195-F1AD-E1E8-447A-51F0AE682E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7">
            <a:extLst>
              <a:ext uri="{FF2B5EF4-FFF2-40B4-BE49-F238E27FC236}">
                <a16:creationId xmlns:a16="http://schemas.microsoft.com/office/drawing/2014/main" id="{1E738933-B48F-D794-C7DF-8F4663DDE015}"/>
              </a:ext>
            </a:extLst>
          </p:cNvPr>
          <p:cNvSpPr txBox="1">
            <a:spLocks/>
          </p:cNvSpPr>
          <p:nvPr/>
        </p:nvSpPr>
        <p:spPr>
          <a:xfrm>
            <a:off x="5895897" y="2754312"/>
            <a:ext cx="1340640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شـاشَةٌ</a:t>
            </a:r>
            <a:endParaRPr lang="ar-MA" sz="24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DEF2CF-7F8D-2A04-B4A3-332C41EB81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121" y="1476000"/>
            <a:ext cx="6599492" cy="624894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6D6061D-9A2B-EE67-785E-91ABD6F02E47}"/>
              </a:ext>
            </a:extLst>
          </p:cNvPr>
          <p:cNvGrpSpPr/>
          <p:nvPr/>
        </p:nvGrpSpPr>
        <p:grpSpPr>
          <a:xfrm>
            <a:off x="1346840" y="2395111"/>
            <a:ext cx="6125533" cy="3766867"/>
            <a:chOff x="1358900" y="1596676"/>
            <a:chExt cx="6125533" cy="376686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104E37F-32C1-1AA7-1046-5DF5863DA391}"/>
                </a:ext>
              </a:extLst>
            </p:cNvPr>
            <p:cNvSpPr/>
            <p:nvPr/>
          </p:nvSpPr>
          <p:spPr>
            <a:xfrm>
              <a:off x="3918635" y="1596676"/>
              <a:ext cx="143254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21F9486-5741-20C8-E656-AF4EB0CDC319}"/>
                </a:ext>
              </a:extLst>
            </p:cNvPr>
            <p:cNvGrpSpPr/>
            <p:nvPr/>
          </p:nvGrpSpPr>
          <p:grpSpPr>
            <a:xfrm>
              <a:off x="3561127" y="2679700"/>
              <a:ext cx="2021746" cy="2021746"/>
              <a:chOff x="3674378" y="2789072"/>
              <a:chExt cx="2021746" cy="2021746"/>
            </a:xfrm>
          </p:grpSpPr>
          <p:sp>
            <p:nvSpPr>
              <p:cNvPr id="37" name="Soleil 36">
                <a:extLst>
                  <a:ext uri="{FF2B5EF4-FFF2-40B4-BE49-F238E27FC236}">
                    <a16:creationId xmlns:a16="http://schemas.microsoft.com/office/drawing/2014/main" id="{2BE1E8DE-85B3-C05B-43C0-E169EBE48476}"/>
                  </a:ext>
                </a:extLst>
              </p:cNvPr>
              <p:cNvSpPr/>
              <p:nvPr/>
            </p:nvSpPr>
            <p:spPr>
              <a:xfrm>
                <a:off x="3674378" y="2789072"/>
                <a:ext cx="2021746" cy="2021746"/>
              </a:xfrm>
              <a:prstGeom prst="sun">
                <a:avLst/>
              </a:prstGeom>
              <a:solidFill>
                <a:srgbClr val="DCF3F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highlight>
                    <a:srgbClr val="FFFF00"/>
                  </a:highlight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9C703FB2-1868-0CE7-0965-C3E97032B139}"/>
                  </a:ext>
                </a:extLst>
              </p:cNvPr>
              <p:cNvSpPr txBox="1"/>
              <p:nvPr/>
            </p:nvSpPr>
            <p:spPr>
              <a:xfrm>
                <a:off x="4031886" y="3573113"/>
                <a:ext cx="1271982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اَلْهاتِفَ</a:t>
                </a:r>
                <a:endParaRPr kumimoji="0" lang="fr-MA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C2457C7-BAF8-C273-238F-3A1BF0C614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4584" y="2159000"/>
              <a:ext cx="0" cy="52070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23A2F338-EE7D-753C-6326-8A24677BE4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7357" y="3690573"/>
              <a:ext cx="508643" cy="17827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DEFEAC5-3659-6050-9BF8-2573DF18D9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1000" y="3689350"/>
              <a:ext cx="593811" cy="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D9D23061-795A-2A32-BAA9-E903B9B2CC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1184" y="2578100"/>
              <a:ext cx="490494" cy="36195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88AE2746-28BF-64AB-D140-AD0E970350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27428" y="4418871"/>
              <a:ext cx="490494" cy="361950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AF747579-FE71-1612-E0A1-D3F544EC0D2F}"/>
                </a:ext>
              </a:extLst>
            </p:cNvPr>
            <p:cNvCxnSpPr>
              <a:cxnSpLocks/>
            </p:cNvCxnSpPr>
            <p:nvPr/>
          </p:nvCxnSpPr>
          <p:spPr>
            <a:xfrm>
              <a:off x="5363856" y="4436698"/>
              <a:ext cx="440016" cy="315548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D5A7F54C-179E-D099-35C7-6EB316190522}"/>
                </a:ext>
              </a:extLst>
            </p:cNvPr>
            <p:cNvCxnSpPr>
              <a:cxnSpLocks/>
            </p:cNvCxnSpPr>
            <p:nvPr/>
          </p:nvCxnSpPr>
          <p:spPr>
            <a:xfrm>
              <a:off x="3377906" y="2661991"/>
              <a:ext cx="440016" cy="315548"/>
            </a:xfrm>
            <a:prstGeom prst="line">
              <a:avLst/>
            </a:prstGeom>
            <a:noFill/>
            <a:ln w="19050" cap="flat" cmpd="sng" algn="ctr">
              <a:solidFill>
                <a:srgbClr val="4472C4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0D0C5B5-E7C4-FC5B-1D77-8D5F2E59FF74}"/>
                </a:ext>
              </a:extLst>
            </p:cNvPr>
            <p:cNvSpPr/>
            <p:nvPr/>
          </p:nvSpPr>
          <p:spPr>
            <a:xfrm>
              <a:off x="1909822" y="2083262"/>
              <a:ext cx="143254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686EB0B-77CC-BFDA-C1BE-76CB8838018C}"/>
                </a:ext>
              </a:extLst>
            </p:cNvPr>
            <p:cNvSpPr/>
            <p:nvPr/>
          </p:nvSpPr>
          <p:spPr>
            <a:xfrm>
              <a:off x="1358900" y="3315723"/>
              <a:ext cx="1538942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9A6377E-78AB-E3EE-B6CC-9E563343701B}"/>
                </a:ext>
              </a:extLst>
            </p:cNvPr>
            <p:cNvSpPr/>
            <p:nvPr/>
          </p:nvSpPr>
          <p:spPr>
            <a:xfrm>
              <a:off x="1938434" y="4759594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B26F3F3-1AA5-4E57-74E9-D5A45404EBF0}"/>
                </a:ext>
              </a:extLst>
            </p:cNvPr>
            <p:cNvSpPr/>
            <p:nvPr/>
          </p:nvSpPr>
          <p:spPr>
            <a:xfrm>
              <a:off x="5697410" y="4743689"/>
              <a:ext cx="1292139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FA188-26C3-4A0B-0F2E-C4BFD047F842}"/>
                </a:ext>
              </a:extLst>
            </p:cNvPr>
            <p:cNvSpPr/>
            <p:nvPr/>
          </p:nvSpPr>
          <p:spPr>
            <a:xfrm>
              <a:off x="6096000" y="3429000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0A2FFD53-C0C8-4436-EAD1-3AC931F3A89A}"/>
                </a:ext>
              </a:extLst>
            </p:cNvPr>
            <p:cNvSpPr/>
            <p:nvPr/>
          </p:nvSpPr>
          <p:spPr>
            <a:xfrm>
              <a:off x="5841678" y="2036326"/>
              <a:ext cx="1388433" cy="603949"/>
            </a:xfrm>
            <a:prstGeom prst="roundRect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EDAED094-8BBC-B662-1CF2-17B95842BF01}"/>
              </a:ext>
            </a:extLst>
          </p:cNvPr>
          <p:cNvSpPr/>
          <p:nvPr/>
        </p:nvSpPr>
        <p:spPr>
          <a:xfrm>
            <a:off x="3980514" y="5844098"/>
            <a:ext cx="1292139" cy="603949"/>
          </a:xfrm>
          <a:prstGeom prst="roundRect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9192D693-4437-2B2C-5396-37F030962182}"/>
              </a:ext>
            </a:extLst>
          </p:cNvPr>
          <p:cNvCxnSpPr>
            <a:cxnSpLocks/>
          </p:cNvCxnSpPr>
          <p:nvPr/>
        </p:nvCxnSpPr>
        <p:spPr>
          <a:xfrm>
            <a:off x="4602524" y="5499881"/>
            <a:ext cx="0" cy="381312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re 17">
            <a:extLst>
              <a:ext uri="{FF2B5EF4-FFF2-40B4-BE49-F238E27FC236}">
                <a16:creationId xmlns:a16="http://schemas.microsoft.com/office/drawing/2014/main" id="{753D5B3D-E3E1-6A2C-9C6B-4FF734F587B9}"/>
              </a:ext>
            </a:extLst>
          </p:cNvPr>
          <p:cNvSpPr txBox="1">
            <a:spLocks/>
          </p:cNvSpPr>
          <p:nvPr/>
        </p:nvSpPr>
        <p:spPr>
          <a:xfrm>
            <a:off x="6131733" y="4081918"/>
            <a:ext cx="1340640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صـورَةٌ</a:t>
            </a:r>
            <a:endParaRPr lang="ar-MA" sz="24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Titre 17">
            <a:extLst>
              <a:ext uri="{FF2B5EF4-FFF2-40B4-BE49-F238E27FC236}">
                <a16:creationId xmlns:a16="http://schemas.microsoft.com/office/drawing/2014/main" id="{328A6186-A9D3-EBAA-0BCC-2CC11233F90E}"/>
              </a:ext>
            </a:extLst>
          </p:cNvPr>
          <p:cNvSpPr txBox="1">
            <a:spLocks/>
          </p:cNvSpPr>
          <p:nvPr/>
        </p:nvSpPr>
        <p:spPr>
          <a:xfrm>
            <a:off x="5661099" y="5409524"/>
            <a:ext cx="1340640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أُغْنِيَّةٌ</a:t>
            </a:r>
            <a:endParaRPr lang="ar-MA" sz="24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Titre 17">
            <a:extLst>
              <a:ext uri="{FF2B5EF4-FFF2-40B4-BE49-F238E27FC236}">
                <a16:creationId xmlns:a16="http://schemas.microsoft.com/office/drawing/2014/main" id="{885D4535-0D9E-EF2F-9B1A-4114F4A76EED}"/>
              </a:ext>
            </a:extLst>
          </p:cNvPr>
          <p:cNvSpPr txBox="1">
            <a:spLocks/>
          </p:cNvSpPr>
          <p:nvPr/>
        </p:nvSpPr>
        <p:spPr>
          <a:xfrm>
            <a:off x="3952529" y="5752710"/>
            <a:ext cx="1340640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لُعْبَةٌ</a:t>
            </a:r>
            <a:endParaRPr lang="ar-MA" sz="24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Titre 17">
            <a:extLst>
              <a:ext uri="{FF2B5EF4-FFF2-40B4-BE49-F238E27FC236}">
                <a16:creationId xmlns:a16="http://schemas.microsoft.com/office/drawing/2014/main" id="{E934D79F-974C-E70A-7D0B-4124ACF65852}"/>
              </a:ext>
            </a:extLst>
          </p:cNvPr>
          <p:cNvSpPr txBox="1">
            <a:spLocks/>
          </p:cNvSpPr>
          <p:nvPr/>
        </p:nvSpPr>
        <p:spPr>
          <a:xfrm>
            <a:off x="2001190" y="5416393"/>
            <a:ext cx="1340640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اَلْمَعـارِفُ</a:t>
            </a:r>
            <a:endParaRPr lang="ar-MA" sz="24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Titre 17">
            <a:extLst>
              <a:ext uri="{FF2B5EF4-FFF2-40B4-BE49-F238E27FC236}">
                <a16:creationId xmlns:a16="http://schemas.microsoft.com/office/drawing/2014/main" id="{C5A7A326-C649-BD90-FDE0-5452ECB73A08}"/>
              </a:ext>
            </a:extLst>
          </p:cNvPr>
          <p:cNvSpPr txBox="1">
            <a:spLocks/>
          </p:cNvSpPr>
          <p:nvPr/>
        </p:nvSpPr>
        <p:spPr>
          <a:xfrm>
            <a:off x="1464682" y="3966762"/>
            <a:ext cx="1340640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يُجـيبُ</a:t>
            </a:r>
            <a:endParaRPr lang="ar-MA" sz="24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Titre 17">
            <a:extLst>
              <a:ext uri="{FF2B5EF4-FFF2-40B4-BE49-F238E27FC236}">
                <a16:creationId xmlns:a16="http://schemas.microsoft.com/office/drawing/2014/main" id="{AAF5F88A-F41D-1080-0529-D32C340E3E71}"/>
              </a:ext>
            </a:extLst>
          </p:cNvPr>
          <p:cNvSpPr txBox="1">
            <a:spLocks/>
          </p:cNvSpPr>
          <p:nvPr/>
        </p:nvSpPr>
        <p:spPr>
          <a:xfrm>
            <a:off x="1958927" y="2770294"/>
            <a:ext cx="1340640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شُعـاعٌ</a:t>
            </a:r>
            <a:endParaRPr lang="ar-MA" sz="24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Titre 17">
            <a:extLst>
              <a:ext uri="{FF2B5EF4-FFF2-40B4-BE49-F238E27FC236}">
                <a16:creationId xmlns:a16="http://schemas.microsoft.com/office/drawing/2014/main" id="{D65C3ABA-60A9-96AB-9CA4-AC8056620A3D}"/>
              </a:ext>
            </a:extLst>
          </p:cNvPr>
          <p:cNvSpPr txBox="1">
            <a:spLocks/>
          </p:cNvSpPr>
          <p:nvPr/>
        </p:nvSpPr>
        <p:spPr>
          <a:xfrm>
            <a:off x="3998484" y="2288690"/>
            <a:ext cx="1340640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ذَكِيٌّ</a:t>
            </a:r>
            <a:endParaRPr lang="ar-MA" sz="2400" i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1118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B5DA2-A2EF-1D84-2B23-3DB0CCED1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FD8F6D8-6EE7-9D15-A1E2-0E643BC4E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أذكر مرادفا لكلمة "العشي" الواردة في القصيدة.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A70050-E3E7-4C2F-AA66-CDD381705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1A816F-E8CF-DC58-7A94-648A14E5C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6C676DE-3603-9900-9720-A2E90F7530E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88AC74-88A3-D854-662C-E4EF6EA7A58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439D83-D497-74AB-6D58-C005C14E30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C1D920-46E8-89ED-1961-4C2A6B3DEE7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42D0D71D-7132-56AE-D2DC-51F42DD23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37F87DF-0B0D-C45A-B292-29077E5827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F8D374F-C324-F315-D9A9-93FD326F48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DBF4EB-1AC2-B59B-BE42-4D1DAEA5C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603" y="1476000"/>
            <a:ext cx="6348010" cy="693480"/>
          </a:xfrm>
          <a:prstGeom prst="rect">
            <a:avLst/>
          </a:prstGeom>
        </p:spPr>
      </p:pic>
      <p:sp>
        <p:nvSpPr>
          <p:cNvPr id="11" name="Titre 17">
            <a:extLst>
              <a:ext uri="{FF2B5EF4-FFF2-40B4-BE49-F238E27FC236}">
                <a16:creationId xmlns:a16="http://schemas.microsoft.com/office/drawing/2014/main" id="{1C4F0D89-0030-6A77-B138-9B068EE3FBCA}"/>
              </a:ext>
            </a:extLst>
          </p:cNvPr>
          <p:cNvSpPr txBox="1">
            <a:spLocks/>
          </p:cNvSpPr>
          <p:nvPr/>
        </p:nvSpPr>
        <p:spPr>
          <a:xfrm>
            <a:off x="7374463" y="3598750"/>
            <a:ext cx="1170273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اَلْعَشِيُّ:</a:t>
            </a:r>
            <a:endParaRPr kumimoji="0" lang="ar-MA" sz="32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8EC4DE-FDC0-B99F-4BF9-0B8AEF70A1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647" y="2277480"/>
            <a:ext cx="3960002" cy="394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371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89E46-AAED-5910-9AF4-12B66668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792F2EB-59AB-D144-98C9-1B3311EDE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نصحح التمرين الأول.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8D3290-7A11-809A-FC94-6DE8127C3D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2C2AFC-8CCB-0455-DCA2-779F6D6D0B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20AFAA7-C4C9-C7A4-A86F-4904D45B75F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2B83CF-991D-4AE8-CA6B-040F97F4EB8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8A7056-4EED-FE45-4461-EDEFC994499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2893CD-DBCA-DACE-0AA1-0572FB26D83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2629896-6057-98D5-8A15-DFA20B4A7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3725A99-0AB9-98F8-7558-3FF04E06D3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68BE648-AA2B-D864-B273-20BE7A74F7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7">
            <a:extLst>
              <a:ext uri="{FF2B5EF4-FFF2-40B4-BE49-F238E27FC236}">
                <a16:creationId xmlns:a16="http://schemas.microsoft.com/office/drawing/2014/main" id="{B1A3F967-FE30-C650-4EDF-1C2AE43B50AC}"/>
              </a:ext>
            </a:extLst>
          </p:cNvPr>
          <p:cNvSpPr txBox="1">
            <a:spLocks/>
          </p:cNvSpPr>
          <p:nvPr/>
        </p:nvSpPr>
        <p:spPr>
          <a:xfrm>
            <a:off x="7374463" y="3598750"/>
            <a:ext cx="1170273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اَلْعَشِيُّ:</a:t>
            </a:r>
            <a:endParaRPr kumimoji="0" lang="ar-MA" sz="32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136095-D97E-55B1-2759-F5395B1DD4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603" y="1476000"/>
            <a:ext cx="6348010" cy="693480"/>
          </a:xfrm>
          <a:prstGeom prst="rect">
            <a:avLst/>
          </a:prstGeom>
        </p:spPr>
      </p:pic>
      <p:sp>
        <p:nvSpPr>
          <p:cNvPr id="3" name="Titre 17">
            <a:extLst>
              <a:ext uri="{FF2B5EF4-FFF2-40B4-BE49-F238E27FC236}">
                <a16:creationId xmlns:a16="http://schemas.microsoft.com/office/drawing/2014/main" id="{BABF304B-8371-FAF3-1E22-497E01D09C76}"/>
              </a:ext>
            </a:extLst>
          </p:cNvPr>
          <p:cNvSpPr txBox="1">
            <a:spLocks/>
          </p:cNvSpPr>
          <p:nvPr/>
        </p:nvSpPr>
        <p:spPr>
          <a:xfrm>
            <a:off x="6280850" y="3622880"/>
            <a:ext cx="1170273" cy="89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اَلْمَسـاءُ</a:t>
            </a:r>
            <a:endParaRPr kumimoji="0" lang="ar-MA" sz="32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C98F559-461F-7825-5DAF-AC45BA8BBD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647" y="2277480"/>
            <a:ext cx="3960002" cy="394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59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24256-05C4-2FC1-42F1-0F7C4954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8DE71D-C461-CFF0-9E7E-7CDCB9AAD320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التالي:مـا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هُوَ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ٱلْمَقْصـودُ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بِـ "صَيّـادِ ٱلْوَقْتِ"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ٱلْقَصـيـدَةِ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23D46D-A262-8A27-AB88-C636365E2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BD1CA2-981E-2B37-F623-A0536CA643A4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مـا هُوَ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ٱلْمَقْصـودُ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بِـ "صَيّـادِ ٱلْوَقْتِ" في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ٱلْقَصـيـدَةِ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00C543-6205-BA58-3957-6E22D8A940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7EE81D-38F9-1EC2-E6B2-377C867846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FC5319-A0A9-73DC-900D-B144566CED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15419F-A92E-6B99-5125-1744060D41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955C3B-4D3E-586B-A807-6597168B53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A16FE7-58F5-D825-0C71-4585F70344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52D13F-8E91-2541-C7BE-2B47297794F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F6AFE0-AD47-6B06-10FA-5E430B175A6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3F8D33-7ABC-6E26-38AB-5A307F411A8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9222280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1DB3F-A02C-D2B6-424B-8914EA602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0BBCD9-76EA-B1DF-8689-50B78B0C3651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 err="1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نصحح:اَلْمَقْصـودُ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بِـ "صَيّـادِ ٱلْوَقْتِ" هُوَ ٱلْهـاتِفُ </a:t>
            </a:r>
            <a:r>
              <a:rPr lang="ar-MA" sz="2400" b="1" dirty="0" err="1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ٱلذَّكِيُّ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37D8A6-E6D4-DA78-F7E3-7AF7C1F033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2D03A3-2697-BEDC-DB27-EC3058F62CFD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اَلْمَقْصـودُ بِـ "صَيّـادِ ٱلْوَقْتِ" هُوَ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ٱلْهـاتِفُ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ٱلذَّكِيُّ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696A0E-C318-8BD7-76C8-A1FDCCF6E2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DE23CA-8937-846D-1953-8BB6B6BE4A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3B32DE-6341-9A6C-05D9-FA39D56E5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10A098-285D-AC1D-DE61-EB72AE6A35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6E6F5C-41C7-B8CA-8A9E-1068824ABB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0F871F-1D42-542B-8A34-C7C5165FF70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E9776E-4C1D-3B55-6C57-0BC9111DFB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C50CC2-E3DA-7681-937C-553E77A2CF2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C0231C-97CD-D220-D7C2-7E2DBC93409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56703489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CC7AD-7911-C050-6F66-D8B062D5F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E2448D-C41A-CE63-2793-B42A1F27ABE8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بيت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75F76-EEE2-D8DA-446F-41F54BE919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6F367C-2E7A-66FE-88D4-C673BC417B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CAA94F-247B-98A7-302B-ACD2BB4C90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94D6AA-0B21-AF4C-7D9C-73F5EBE5D2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1B6CA5-210C-53A5-3EEB-D8819F4E88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2C94AD1-4CD3-8974-8B3A-DB333FB56F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956AE6-4219-2C3B-EB67-742BF2CFDE4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624378-1CC8-9CDC-37CF-1F831220A9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BA503C-A9DB-E8EA-D364-9809DC177A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A20CE2-7C39-61CE-A0CD-CD8638FD5A1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14AE225-9477-A7AE-8FFA-3EC046EB1A64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CAD3325-A9CB-AEB9-12CF-C3E295B73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15" name="Titre 17">
              <a:extLst>
                <a:ext uri="{FF2B5EF4-FFF2-40B4-BE49-F238E27FC236}">
                  <a16:creationId xmlns:a16="http://schemas.microsoft.com/office/drawing/2014/main" id="{0E79493D-E635-3B0F-0A56-B214C0BDB813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138B0D0-3D95-D72A-ECD6-7EF1FC1A4FC0}"/>
              </a:ext>
            </a:extLst>
          </p:cNvPr>
          <p:cNvSpPr/>
          <p:nvPr/>
        </p:nvSpPr>
        <p:spPr>
          <a:xfrm>
            <a:off x="2949848" y="2314488"/>
            <a:ext cx="3968017" cy="185773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9CDB03E8-8500-543E-FB2A-4A240343ADDA}"/>
              </a:ext>
            </a:extLst>
          </p:cNvPr>
          <p:cNvSpPr/>
          <p:nvPr/>
        </p:nvSpPr>
        <p:spPr>
          <a:xfrm>
            <a:off x="6960739" y="2271302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5119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6B6A6-271C-8A38-9047-C154AA752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999FAE-7BA4-4A2A-1739-19F0AAD2A91C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التالي:مـاذا ٱكْتَشَفَ ٱلطِّفْلُ بِواسِطَةِ هـاتِفِهِ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ٱلذَّكِيِّ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01E70E-9F7E-BB95-81FC-3063DC6F3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FEEBA5-0A24-44ED-47DA-98BC0F3F266B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مـاذا ٱكْتَشَفَ ٱلطِّفْلُ بِوـاسِطَةِ هـاتِفِهِ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ٱلذَّكِيِّ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953732-0A7C-2CE0-57E5-4457DFD5A8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411C00-79A1-096B-8953-51341B6CFD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A51094-6C10-6212-05A9-70C9155D1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746230-5BD4-FFEE-96BD-C22164DB66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DAEF32-EA2B-D57A-54C6-633C092D7E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EC9295-E236-9B9D-E55C-3E42113E051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A9DAC6-0C21-003E-3BA9-7213A4F6739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6AB035-47E9-499C-1C6F-27FC5E28A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47F292-4063-9102-1DC5-D22F141F1B2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504346936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3BBFC-264B-203E-5B91-4032CC8FF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5BEE78-2304-631E-A131-5EA6AD2F03A6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نصحح:اِكْتَشَفَ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بِهِ كَوْكَباً مَليئـاً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بِٱلْمَعـارِفِ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وَوَجَدَ فـيـهِ صِحـاباً، وَتَعَلَّمَ دُروساً فـي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ٱلْنَّحْوِ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وَٱلْحِسـابِ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6F8002-FB83-C0DF-CFA3-A9CD604CA7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904F58-CF2C-CEA9-DF7C-5D45E91C6F7F}"/>
              </a:ext>
            </a:extLst>
          </p:cNvPr>
          <p:cNvSpPr txBox="1"/>
          <p:nvPr/>
        </p:nvSpPr>
        <p:spPr>
          <a:xfrm>
            <a:off x="744884" y="3429000"/>
            <a:ext cx="7506582" cy="1293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اِكْتَشَفَ بِهِ كَوْكَباً مَليئـاً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بِٱلْمَعـارِفِ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وَوَجَدَ فـيـهِ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صِحـاباً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وَتَعَلَّمَ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دُروساً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فـي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ٱلْنَّحْوِ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وَٱلْحِسـابِ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1DF995-D604-C987-9FE1-EB4804DECC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234447-88F7-471D-CDC9-3E722F1429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E0DB99-AA05-9564-A6F2-3F4B89D002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52FE7F-4EAF-27FE-472F-E277C40B22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0EEEC9E-DC59-1295-5E8D-391206FC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C5DACF-18CA-E881-0698-3EA985E1D5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2FF687-CF07-0887-6C72-D8C8B735F7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489435-7488-96E3-ED79-CFDDA0C4A5F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63D201-4F99-A0AF-1CA8-97AC896748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4304384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D982A-5EF9-73B7-22F8-D3EE27DD6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0741D1B-76F3-F829-28C2-3EE5DCA66E4A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بيت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80D683-E245-712D-975F-53929D879F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8B174B-2D57-4696-F25A-82CC9E1B0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B9EE71-8FE0-97DB-50BF-9CD83433E3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FAE372-C284-A4C1-97E5-D2D7589938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80961A-4B83-91B0-535E-87888AC17F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2A761F6-BD2E-5484-4A68-98A274F012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6B35F2-7838-D243-923A-44253A84DE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306B52-9DD4-424D-597E-87D27E1CE8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FAB78B-81F3-A2E0-AFCF-E758915938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A73FAE-B47D-84FF-00FE-F4FB8B69606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A74951-66F4-F353-24EF-20BC8CB394ED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2969DF2-4E37-5E94-A39A-27A68E930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15" name="Titre 17">
              <a:extLst>
                <a:ext uri="{FF2B5EF4-FFF2-40B4-BE49-F238E27FC236}">
                  <a16:creationId xmlns:a16="http://schemas.microsoft.com/office/drawing/2014/main" id="{2322C5B0-5826-509A-BADB-44D6E3AA1EB2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E4FAB0D-D807-A2FB-FAF8-4F8297A9EB19}"/>
              </a:ext>
            </a:extLst>
          </p:cNvPr>
          <p:cNvSpPr/>
          <p:nvPr/>
        </p:nvSpPr>
        <p:spPr>
          <a:xfrm>
            <a:off x="2949848" y="2666222"/>
            <a:ext cx="3968017" cy="185773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E9D652B5-08A1-6E20-F1E0-667363E0DAA7}"/>
              </a:ext>
            </a:extLst>
          </p:cNvPr>
          <p:cNvSpPr/>
          <p:nvPr/>
        </p:nvSpPr>
        <p:spPr>
          <a:xfrm>
            <a:off x="6960739" y="2623036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B0294F3-3C9A-BB3D-7792-42FD6FFAAA20}"/>
              </a:ext>
            </a:extLst>
          </p:cNvPr>
          <p:cNvSpPr/>
          <p:nvPr/>
        </p:nvSpPr>
        <p:spPr>
          <a:xfrm>
            <a:off x="2992722" y="3258663"/>
            <a:ext cx="3968017" cy="406167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295CB6E5-9191-1D95-5A6B-72974EC6B15A}"/>
              </a:ext>
            </a:extLst>
          </p:cNvPr>
          <p:cNvSpPr/>
          <p:nvPr/>
        </p:nvSpPr>
        <p:spPr>
          <a:xfrm>
            <a:off x="7012835" y="3292928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117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6" grpId="0" animBg="1"/>
      <p:bldP spid="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CCDF5-90B7-91DC-11BE-34C674ACF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0830CF-9A3D-A1C6-CA39-22364659F031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التالي:كَيْفَ يَسْحـَرُ ٱلْهـاتِفُ ٱلطِّـفْلَ وَيَجْذِبـُهُ إِلَيْـهِ؟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2D2580-7180-7F64-17A5-AED8E0123A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D7495C-E012-8EB4-9021-1C2E7DBBC99B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كَيْفَ يَسْحـَرُ ٱلْهـاتِفُ ٱلطِّـفْلَ وَيَجْذِبـُهُ إِلَيْـهِ؟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2BC4D1-8401-0326-51ED-E9E8884AC4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679FDF-2A1E-0B04-2573-6A2BC4D1AF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87161A-DAAA-1D75-1B75-883D871625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FC4B77-FE7B-1546-8E1C-28310191FB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36E3355-1125-1B58-C47C-4F6AA55765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9B6189-21BE-9FDC-B932-1A9D25F9457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BB2C8A-58F5-8F87-6132-F140D83F095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1CCB6E-6CA4-D031-A857-76272F0F63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FFD9A6-EAEE-3B97-EEF4-5F9EE32780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53874924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C1706-803C-71C2-7202-44C6332F7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965280-CBCE-AEBE-4D4A-6F7691A701CF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نصحح:يَسْحـَرُهُ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بِشـاشَةٍ مُثيـرَةٍ، وَيَجْذِبـُهُ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بِٱلصُّوَرِ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وَٱلْأَغـانـي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وَٱلْلُّعَبِ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ٱلْمُسَلِّيَةِ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ED32CD-FC4D-A0DF-AB13-74894D7D22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C3850B-9810-C6F8-13E5-64AF3003F134}"/>
              </a:ext>
            </a:extLst>
          </p:cNvPr>
          <p:cNvSpPr txBox="1"/>
          <p:nvPr/>
        </p:nvSpPr>
        <p:spPr>
          <a:xfrm>
            <a:off x="744884" y="3429000"/>
            <a:ext cx="7506582" cy="1293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يَسْحـَرُهُ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بِشـاشَةٍ مُثيـرَةٍ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وَيَجْذِبـُهُ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بِٱلصُّوَرِ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وَٱلْأَغـانـي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وَٱلْلُّعَبِ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ٱلْمُسَلِّيَةِ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2B73E1-5214-D8AA-DF28-77424766CD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783739-A910-F52C-6610-0F405CF10D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51969D-FCB1-1167-5935-A1B7355B36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BC5824-D945-5F86-A89D-D1E8F58122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953FF0-0495-B233-366E-04881016A7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4FECA-BC24-3DAC-4FA7-2506F33C3E4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82D502-2F80-90DE-ACF1-C918021F67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848D5F-61A3-3677-1AD0-34F7B4DFFCF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0C99D2-607B-6E17-CC7B-77AADF8862B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896358234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095B6-B997-3A15-F91E-BD74B49E5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7B4500B-82E6-B303-B325-82130185F2E2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بيت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2C21E3-EA6D-9BE3-C138-5F0260683E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81C0B8-A13F-8C3A-8731-587F09B1A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C29B02-A092-3998-F1A6-EEEE376849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2BDE52-1FDA-237C-322A-14202EC730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6CABB0-8AFC-A611-80FA-7595DD4CAD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E877FA-5302-62BE-D4D7-30E49CC652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6436CD-ED59-2A7D-A171-14C7B282ADC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B7D808-7740-BAE5-3368-06B2D138D6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3F9555-DAC2-3D5B-F7BE-B0C305E158F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404B50-E4BA-C765-DF82-123937CC087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17E6B76-CB45-AE92-A561-7AE539361028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2DF96FB-1B04-1FF4-957C-4CCE3C535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15" name="Titre 17">
              <a:extLst>
                <a:ext uri="{FF2B5EF4-FFF2-40B4-BE49-F238E27FC236}">
                  <a16:creationId xmlns:a16="http://schemas.microsoft.com/office/drawing/2014/main" id="{58464C63-DD1A-2B13-98EC-0B726504FD63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D4B430-9DBC-ED4C-45A7-1A99EC5FF92D}"/>
              </a:ext>
            </a:extLst>
          </p:cNvPr>
          <p:cNvSpPr/>
          <p:nvPr/>
        </p:nvSpPr>
        <p:spPr>
          <a:xfrm>
            <a:off x="2949848" y="4284449"/>
            <a:ext cx="3968017" cy="185773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A33F39B3-4281-AC4F-ED1D-16E3372E7DD3}"/>
              </a:ext>
            </a:extLst>
          </p:cNvPr>
          <p:cNvSpPr/>
          <p:nvPr/>
        </p:nvSpPr>
        <p:spPr>
          <a:xfrm>
            <a:off x="6960739" y="4241263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697040C-79E2-35EA-3746-423288928C4B}"/>
              </a:ext>
            </a:extLst>
          </p:cNvPr>
          <p:cNvSpPr/>
          <p:nvPr/>
        </p:nvSpPr>
        <p:spPr>
          <a:xfrm>
            <a:off x="2992722" y="4876890"/>
            <a:ext cx="3968017" cy="406167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2D9421B-8E63-85BA-DA30-A710E676517C}"/>
              </a:ext>
            </a:extLst>
          </p:cNvPr>
          <p:cNvSpPr/>
          <p:nvPr/>
        </p:nvSpPr>
        <p:spPr>
          <a:xfrm>
            <a:off x="7012835" y="4911155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1611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6" grpId="0" animBg="1"/>
      <p:bldP spid="1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FE5CF-6BED-4ECB-D27D-B6B161F7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9AE14E9-F9D2-093F-D3B5-DAEBD582D403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التالي:اُذْكُرْ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مَضَرَّتَيْنِ لِلْهـاتِفِ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ٱلذَّكِيِّ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ذُكِرَتـا فـي ٱلْنَّصِّ.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566632-91D4-3BCF-076C-A3B964F403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6BA5170-5AE7-4C2E-14E4-3F8EC5113748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اُذْكُرْ مَضَرَّتَيْنِ لِلْهـاتِفِ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ٱلذَّكِيِّ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ذُكِرَتـا فـي ٱلْنَّصِّ.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454DBE-1B91-2764-BDD9-C7A7F6ACCA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3FF016-4CE8-0EF6-F9AB-D9A53C8D8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949464-6AA9-EBB6-24AB-845316CFE1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CB5C2E-7BC5-3400-CE91-E167B945AE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2AD398-5753-FD41-2FFA-95CCFBDFC8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7EDDCC-703F-0B13-90F3-D559AC4A33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82E52B-C83F-321C-44CB-95202A7FBAF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2AB5CB-D7AF-C1EE-6F41-869B225B448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9D1BF0-F33C-A8CF-F80C-6FA1238C7A7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4665124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CF06B-BF33-CB43-5758-62A633056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3D738-72EC-C9ED-DC88-6CAD939D154E}"/>
              </a:ext>
            </a:extLst>
          </p:cNvPr>
          <p:cNvSpPr txBox="1"/>
          <p:nvPr/>
        </p:nvSpPr>
        <p:spPr>
          <a:xfrm>
            <a:off x="-309475" y="820634"/>
            <a:ext cx="78636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نصحح:اَلْمَضَرَّتـانِ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هُمـا: ضَيـاعُ ٱلْوَقْتِ ،وَفِقْدانُ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ٱلرَّغْبَةِ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فـي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ٱلْأَكْلِ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وَٱلْكَلامِ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ٱلْآخَرينَ.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9A31B5-A07E-9F55-1656-7EA543F952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69A149C-CFD1-CE45-9951-E81C412A6BFC}"/>
              </a:ext>
            </a:extLst>
          </p:cNvPr>
          <p:cNvSpPr txBox="1"/>
          <p:nvPr/>
        </p:nvSpPr>
        <p:spPr>
          <a:xfrm>
            <a:off x="744884" y="3429000"/>
            <a:ext cx="7506582" cy="1883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اَلْمَضَرَّتـانِ هُمـا: </a:t>
            </a:r>
          </a:p>
          <a:p>
            <a:pPr marL="571500" marR="0" lvl="0" indent="-571500" algn="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ضَيـاعُ ٱلْوَقْتِ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(فَلَمْ يَعُدْ يَدْرُسُ أَوْ يَنـامُ).</a:t>
            </a:r>
          </a:p>
          <a:p>
            <a:pPr marL="571500" marR="0" lvl="0" indent="-571500" algn="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فِقْدانُ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ٱلرَّغْبَةِ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فـي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ٱلْأَكْلِ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وَٱلْكَلامِ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مَعَ ٱلْآخَرينَ.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6F17B6-BC4D-0CB5-C9C8-CFBE86569C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CEBFCD-53D2-9333-7394-7AFD0C7B0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0048EB-F4FE-713B-E545-51E82DECEC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F59CDA-CD2E-088A-9B90-DBCD3F30B0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1CDA71-651B-826C-3D0A-293A77CB0E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8F65F8-996C-CFAB-9F0D-9847661D8A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EEDECE-1119-D526-26B4-65DE0E7CC92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212A5F-997B-65A3-24A6-CB02FCDFEB6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0A9035-EDB0-FE56-69F6-A7DBA54AB9A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54387134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E3A88-B654-9E12-CF0B-14B838B6A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7A9ED4-B341-7D3E-4124-DE51F1089A83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بيت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C3EB7D-CD3E-84AB-4886-FAD100912B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B13474-ED92-A8F8-D056-F379B4B984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EFE26A-4786-9DD0-119F-430A1434B6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B2BF1D-F018-57F9-2788-F133BBB4C1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67C318-F668-B643-74E2-866C271C79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60CFD0-86EE-8E03-19C0-C1AB68F6A6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BB27E6-0344-4243-1629-ED0F5C0E47E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C5C2B8-8627-D954-44FE-867C664B56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CD497-19A2-F107-E76F-A1B5150E66A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C525EE-BCB8-FAFC-15AC-EF3965C2987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C71469-31B7-4DB0-FB63-8007D114A425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739D425-068D-6992-D732-F7AE9CD31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15" name="Titre 17">
              <a:extLst>
                <a:ext uri="{FF2B5EF4-FFF2-40B4-BE49-F238E27FC236}">
                  <a16:creationId xmlns:a16="http://schemas.microsoft.com/office/drawing/2014/main" id="{0BFFA112-3AB1-503E-9B19-F27BA029368E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C843E02-AFB6-64CE-4768-CD9ADFF2BF4B}"/>
              </a:ext>
            </a:extLst>
          </p:cNvPr>
          <p:cNvSpPr/>
          <p:nvPr/>
        </p:nvSpPr>
        <p:spPr>
          <a:xfrm>
            <a:off x="2949848" y="5458348"/>
            <a:ext cx="3968017" cy="402125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656C6417-29A3-9EFB-ED0F-3468AD9E131F}"/>
              </a:ext>
            </a:extLst>
          </p:cNvPr>
          <p:cNvSpPr/>
          <p:nvPr/>
        </p:nvSpPr>
        <p:spPr>
          <a:xfrm>
            <a:off x="6960739" y="5394380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6126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6694B-DC0B-1B6D-237F-A5B27DD14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146D2B-E440-0139-1B01-6614FA6C4477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التالي:ابِمـاذا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وَصَفَ ٱلشّـاعِرُ هـاتِفَهُ فـي نِهـايَةِ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ٱلْأَبْيـاتِ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8ABBF7-1754-E037-2183-811E8807BD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472B5F-D500-414C-1398-70CBFC77F68A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بِمـاذا وَصَفَ ٱلشّـاعِرُ هـاتِفَهُ فـي نِهـايَةِ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ٱلْأَبْيـاتِ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23227F-F453-DE1B-450D-37E2CA9D6E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215DAE-E76C-57DC-B08E-A009C5F862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7381F5-F223-12FA-35FB-54489E9988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015534C-B692-1E41-B2E6-532EBDFDE1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D54A51-487E-D039-EE66-207129DA12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6896DA-8EFE-B1FA-B503-77688E7373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BCE1FE-8997-00BA-E522-37672BFB95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0F08AF-D32E-90C3-DF2E-8112A5F1E7B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BB50D2-71C2-2643-8213-26BB19FE50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299850376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5EA18-3310-C06C-9A7D-043641F55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8388BAF-5CF2-3116-68C1-3885772DCE13}"/>
              </a:ext>
            </a:extLst>
          </p:cNvPr>
          <p:cNvSpPr txBox="1"/>
          <p:nvPr/>
        </p:nvSpPr>
        <p:spPr>
          <a:xfrm>
            <a:off x="-309475" y="820634"/>
            <a:ext cx="78636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نصحح:وَصَفَهُ بِأَنَّهُ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ٱلْعَدُوُّ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دئِماً وَفـي نَفْسِ ٱلْوَقْتِ هُوَ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ٱلصّـاحِبُ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ٱلْوَفِيُّ.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584AB7-3D9D-8E9B-7B58-2CFDC2E4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8F4899-9FE3-5700-6C7A-B5F0A3AD2F25}"/>
              </a:ext>
            </a:extLst>
          </p:cNvPr>
          <p:cNvSpPr txBox="1"/>
          <p:nvPr/>
        </p:nvSpPr>
        <p:spPr>
          <a:xfrm>
            <a:off x="446267" y="3553691"/>
            <a:ext cx="8251466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وَصَفَهُ بِأَنَّهُ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ٱلْعَدُوُّ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دئِماً وَفـي نَفْسِ ٱلْوَقْتِ هُوَ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ٱلصّـاحِبُ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ٱلْوَفِيُّ.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448E71-7E9E-2656-1AE5-4FD1D65154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1E1F2C-EBC8-BD3E-AB6A-A966830BAD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52A9D6-A860-7161-0D8B-336A5632F9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9E64AA-9CCC-F7D7-5E9E-DC5E6AE6EE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46B2BC-E85F-9C6E-C916-97207A4F1B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CFC618-F168-0B43-E029-F680E6C681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4C2AB8-0F0F-950B-3FC0-080AB687594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D30382-DFAF-48BF-36C8-C923D7B23E8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CFB4D4-667C-9F1F-C170-0AF5D13BEE7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33742204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39870-6120-D62C-AC9C-4863BE3FC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644148-9453-26A9-F6DB-C8D222C2EE72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بيت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56F491-1F88-87D5-A063-CC4F1959FE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02893B-557B-FFBB-2B1A-31EFC7E6FD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3838FC-3F30-9308-0F08-1B963239CB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5931F0-9C72-9E25-94B2-CB26544CF5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0D2E13-24A7-FB9E-FFE9-E9C9B375A6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CDCBCE-88FB-E283-F4A5-3F248C140E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7F68C5-D0CC-E2FF-1D3C-396B13158AA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10B304-58D3-5736-C708-F893F26C77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1576AD-5380-C7A9-61D1-D6B2E434B55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AE1C91-0966-50F8-CC80-1696747078B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AD824EA-7AB4-4704-4AD8-91B4F1819E7B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414F79C-4614-1422-9644-8D944E0B0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15" name="Titre 17">
              <a:extLst>
                <a:ext uri="{FF2B5EF4-FFF2-40B4-BE49-F238E27FC236}">
                  <a16:creationId xmlns:a16="http://schemas.microsoft.com/office/drawing/2014/main" id="{99621696-2120-D92C-B6EB-0AE3D018FB23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C1B7EA7-C407-2AB1-2E02-CE0B4FA5B146}"/>
              </a:ext>
            </a:extLst>
          </p:cNvPr>
          <p:cNvSpPr/>
          <p:nvPr/>
        </p:nvSpPr>
        <p:spPr>
          <a:xfrm>
            <a:off x="2983500" y="6174000"/>
            <a:ext cx="3968017" cy="272143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EFEA3C84-9EA6-DD65-EAB9-87186C9F7747}"/>
              </a:ext>
            </a:extLst>
          </p:cNvPr>
          <p:cNvSpPr/>
          <p:nvPr/>
        </p:nvSpPr>
        <p:spPr>
          <a:xfrm>
            <a:off x="6994391" y="6110032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7045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7;p5">
            <a:extLst>
              <a:ext uri="{FF2B5EF4-FFF2-40B4-BE49-F238E27FC236}">
                <a16:creationId xmlns:a16="http://schemas.microsoft.com/office/drawing/2014/main" id="{B273B9DE-AFC7-3BE6-375E-8DB0D0CAAC2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5370" y="1117342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78648" y="342900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B8364D-4FB8-6CB6-D2EF-741174AF9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71DD24-F681-4850-243A-A7DF3B2374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70F7B5-55A5-AFC7-AB0C-6BF6E39965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B6538D-2D0C-C00E-A398-F7CB6EB7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028966-349A-B6F0-0382-6D22882ECA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99150C-3F69-E76C-EF2C-2E1542C97E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FF8EC-4186-DA2D-B694-D38C946A72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B4492A-40CD-FC8F-58DC-552AA244FC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A4791E-F40A-BA8B-BECF-B5F1422F75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4EC68F-C5CA-5FA5-9BE8-018C353F5D18}"/>
              </a:ext>
            </a:extLst>
          </p:cNvPr>
          <p:cNvSpPr/>
          <p:nvPr/>
        </p:nvSpPr>
        <p:spPr>
          <a:xfrm>
            <a:off x="5314249" y="4302000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تَوَقٌّعِ مَضْمونِ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ٱلنَّصِّ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ٱلشِّعْرِيِّ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وَ أَجَبْتُ عَنْ أَسْئِلَةِ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ٱلْفَهْمِ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ٱلْعامِّ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096B5F6-A3BA-90CE-CED4-6A89BAA51CC0}"/>
              </a:ext>
            </a:extLst>
          </p:cNvPr>
          <p:cNvSpPr/>
          <p:nvPr/>
        </p:nvSpPr>
        <p:spPr>
          <a:xfrm>
            <a:off x="3537284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2F60B38-B57F-5208-3EED-184A0C72D1B7}"/>
              </a:ext>
            </a:extLst>
          </p:cNvPr>
          <p:cNvCxnSpPr>
            <a:cxnSpLocks/>
            <a:stCxn id="7" idx="4"/>
            <a:endCxn id="6" idx="0"/>
          </p:cNvCxnSpPr>
          <p:nvPr/>
        </p:nvCxnSpPr>
        <p:spPr>
          <a:xfrm rot="16200000" flipH="1">
            <a:off x="5322641" y="2690391"/>
            <a:ext cx="860967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B3033D-4D21-E5B4-73B1-7451FE8FEBD8}"/>
              </a:ext>
            </a:extLst>
          </p:cNvPr>
          <p:cNvSpPr/>
          <p:nvPr/>
        </p:nvSpPr>
        <p:spPr>
          <a:xfrm>
            <a:off x="694943" y="4301999"/>
            <a:ext cx="3514905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تَعَرَّفْتُ مُفْرَداتٍ جَديدَةً مُرْتَبِطَةً بِالنَّصِّ الشِّعْرِيِّ «صَيّادُ ٱلْوَقْتِ».</a:t>
            </a:r>
          </a:p>
        </p:txBody>
      </p: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25804B01-A450-7A03-1B27-E441B89974BC}"/>
              </a:ext>
            </a:extLst>
          </p:cNvPr>
          <p:cNvCxnSpPr>
            <a:cxnSpLocks/>
            <a:stCxn id="7" idx="4"/>
            <a:endCxn id="12" idx="0"/>
          </p:cNvCxnSpPr>
          <p:nvPr/>
        </p:nvCxnSpPr>
        <p:spPr>
          <a:xfrm rot="5400000">
            <a:off x="3081715" y="2811714"/>
            <a:ext cx="860966" cy="2119604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00AA3-AC24-550E-31D8-9308A016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2F1C1519-748B-7284-A457-F90A6C308F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791550"/>
            <a:ext cx="900000" cy="900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449022-1F8C-CE6A-BADC-0D7C75619864}"/>
              </a:ext>
            </a:extLst>
          </p:cNvPr>
          <p:cNvSpPr txBox="1"/>
          <p:nvPr/>
        </p:nvSpPr>
        <p:spPr>
          <a:xfrm>
            <a:off x="617846" y="849167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5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48E793-B679-46E1-1C18-B8648B9FC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C7289E-64C4-A689-2BAB-36A8902390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B13DA8-7DC3-3F37-B46D-F3D37C0763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F184FB-2AFE-A4FB-27D9-B523FC98C1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2277B4-DF04-200F-350D-10EEA1130C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BF80FBE-C0ED-1AA6-F75B-594E7ED498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CF649D-E73D-9299-04BE-A45655B48A9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680931-074C-9548-8C1E-CE9EFA6757A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0D4153-334B-A06D-AF2F-0EE5A46D282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9C7D87-4074-E281-2A54-EFD121BB15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B79A0A-DAF8-DA15-111A-2BC01A539F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1422" y="3439086"/>
            <a:ext cx="3650578" cy="169480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A80CF9-15EC-9DC1-F437-AF908ED169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445" y="1992463"/>
            <a:ext cx="3132107" cy="4804218"/>
          </a:xfrm>
          <a:prstGeom prst="rect">
            <a:avLst/>
          </a:prstGeom>
        </p:spPr>
      </p:pic>
      <p:cxnSp>
        <p:nvCxnSpPr>
          <p:cNvPr id="15" name="Connecteur : en arc 14">
            <a:extLst>
              <a:ext uri="{FF2B5EF4-FFF2-40B4-BE49-F238E27FC236}">
                <a16:creationId xmlns:a16="http://schemas.microsoft.com/office/drawing/2014/main" id="{9A1C0253-04A7-1831-8A6E-2A43AC6771A1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04323" y="2681464"/>
            <a:ext cx="3650578" cy="737450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954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70163" y="774000"/>
            <a:ext cx="7919182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 صفقوا له (لها).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B1C2FD-46D2-11B4-C9A2-F3B4AEA955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1A1346-EDDC-EDB6-24AA-23F49D4D4E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78DA02-4540-D442-4EB2-818D3CE924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D03BC4-4542-67A6-7D0E-7A3441772B4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34C6B9C-97F0-8EE3-3F28-0A748070EE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C16235-936C-CDD8-FDAC-29F46C27541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BBBCD8-DD0B-CAE3-DA3B-234F19B3BF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E0660-84C7-81EE-8572-8A36FBEABB3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265E1D-69DB-0E1B-6FAD-B972135B2A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1096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buClr>
                <a:srgbClr val="000000"/>
              </a:buClr>
              <a:defRPr/>
            </a:pPr>
            <a:r>
              <a:rPr lang="ar-MA" sz="3600" dirty="0">
                <a:solidFill>
                  <a:srgbClr val="424D7B"/>
                </a:solidFill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540327" y="3069000"/>
            <a:ext cx="7975023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الرابعة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12614" y="2008163"/>
            <a:ext cx="85308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يُعَدُّ تَنْظـيمُ ٱلْعَمَلِ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ٱلْمَعـامِلِ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وَٱلْمَصـانِعِ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سِرَّ ٱلنَّجـاحِ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وَٱلتَّفَـوُّقِ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ٱلْمَطْلوبِ. فَحينَ يَعْرِفُ كُلُّ فَرْدٍ مِنْ أَفْرادِ فَريقِ ٱلْعَمَلِ دَوْرَهُ بِدِقَّةٍ، تَنْخَفِضُ ٱلْأَخْطـاءُ وَيَزْدادُ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ٱلْإِنْتـاجُ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بِشَكْلٍ كَبيرٍ. كَمـا أَنَّ ٱلنِّظـامَ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ٱلْمُحْكَمَ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يُسـاعِدُ عَلى حِمـايَةِ جَمـيعِ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ٱلْعُمّـالِ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ٱلْمَخـاطِرِ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ٱلْمُفـاجِئَةِ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ٱلَّتي قَدْ تَقَعُ. إِنَّ تَرْتيبَ ٱلْأَدَواتِ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وَٱلْآلاتِ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يَجْعَلُ بِيئَةَ ٱلْعَمَلِ مُريحَةً وَمُشَجِّعَةً عَلى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ٱلِٱبْتِكـارِ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ٱلدّائـِمِ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فَٱلْعَمَلُ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ٱلْمُنَظَّمُ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هُـوَ ٱلَّذي يَبْني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ٱلْأَوْطـانَ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وَيَرْفَعُ شَأْنَ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ٱلْأُمَّةِ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بَيْنَ جَمـيعِ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ٱلدُّوَلِ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9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11834</TotalTime>
  <Words>2811</Words>
  <Application>Microsoft Office PowerPoint</Application>
  <PresentationFormat>Affichage à l'écran (4:3)</PresentationFormat>
  <Paragraphs>597</Paragraphs>
  <Slides>87</Slides>
  <Notes>13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87</vt:i4>
      </vt:variant>
    </vt:vector>
  </HeadingPairs>
  <TitlesOfParts>
    <vt:vector size="125" baseType="lpstr">
      <vt:lpstr>Dosis</vt:lpstr>
      <vt:lpstr>Calibri Light</vt:lpstr>
      <vt:lpstr>Microsoft Uighur</vt:lpstr>
      <vt:lpstr>Dosis Medium</vt:lpstr>
      <vt:lpstr>Noto Sans Symbols</vt:lpstr>
      <vt:lpstr>Modern Love</vt:lpstr>
      <vt:lpstr>Dosis SemiBold</vt:lpstr>
      <vt:lpstr>Arial</vt:lpstr>
      <vt:lpstr>Wingdings</vt:lpstr>
      <vt:lpstr>Air Strip Arabic</vt:lpstr>
      <vt:lpstr>Dosis ExtraBold</vt:lpstr>
      <vt:lpstr>Sakkal Majalla</vt:lpstr>
      <vt:lpstr>Calibri</vt:lpstr>
      <vt:lpstr>Abadi</vt:lpstr>
      <vt:lpstr>00_Env-Enseignant</vt:lpstr>
      <vt:lpstr>1_Env-Enseignant</vt:lpstr>
      <vt:lpstr>1_01- نشاط اعتيادي</vt:lpstr>
      <vt:lpstr>2_Env-Enseignant</vt:lpstr>
      <vt:lpstr>3_Env-Enseignant</vt:lpstr>
      <vt:lpstr>قراءة</vt:lpstr>
      <vt:lpstr>4_Env-Enseignant</vt:lpstr>
      <vt:lpstr>5_Env-Enseignant</vt:lpstr>
      <vt:lpstr>3_01- نشاط اعتيادي</vt:lpstr>
      <vt:lpstr>1_اختتام الحصة</vt:lpstr>
      <vt:lpstr>6_Env-Enseignant</vt:lpstr>
      <vt:lpstr>اختتام الحصة</vt:lpstr>
      <vt:lpstr>7_Env-Enseignant</vt:lpstr>
      <vt:lpstr>2_03- استماع وتحدث</vt:lpstr>
      <vt:lpstr>8_Env-Enseignant</vt:lpstr>
      <vt:lpstr>Thème Office</vt:lpstr>
      <vt:lpstr>9_Env-Enseignant</vt:lpstr>
      <vt:lpstr>01- نشاط اعتيادي</vt:lpstr>
      <vt:lpstr>04- قراءة/ كتابة</vt:lpstr>
      <vt:lpstr>2_Thème Office</vt:lpstr>
      <vt:lpstr>2_Env-Apprenant_Tmplt</vt:lpstr>
      <vt:lpstr>5_01- نشاط اعتيادي</vt:lpstr>
      <vt:lpstr>1_Thème Office</vt:lpstr>
      <vt:lpstr>3_Thème Office</vt:lpstr>
      <vt:lpstr>Présentation PowerPoint</vt:lpstr>
      <vt:lpstr>Présentation PowerPoint</vt:lpstr>
      <vt:lpstr>تنظيم حصص الأسبوع التربوي الرابع</vt:lpstr>
      <vt:lpstr>هيكلة حصة اليوم الثاني</vt:lpstr>
      <vt:lpstr>Présentation PowerPoint</vt:lpstr>
      <vt:lpstr>عند نهاية الحصة</vt:lpstr>
      <vt:lpstr>  افتتاح الحصة</vt:lpstr>
      <vt:lpstr>مرحبا بكم ،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القمطر.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40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قراءة-1</vt:lpstr>
      <vt:lpstr>الآن سنبدأ حصة القراءة . ستتعرفون على نص شعري بعنوان «صَيّادُ ٱلْوَقْتِ.».</vt:lpstr>
      <vt:lpstr>فيما تقضون أوقات فراغكم؟                كَيْفَ تُنَظِّمونَ وَقْتَكُمْ؟</vt:lpstr>
      <vt:lpstr>قبل قراءة النص، ستتعرفون مفرداتٍ ستساعدكم على الفهم.</vt:lpstr>
      <vt:lpstr>ما التعريف المناسب لكل كلمة؟ </vt:lpstr>
      <vt:lpstr>ما التعريف المناسب لكل كلمة؟ </vt:lpstr>
      <vt:lpstr>انطلاقا من العنوان والصورة، ما توقعاتكم حول النص؟</vt:lpstr>
      <vt:lpstr>خذوا كراساتكم على ص 106 اقرأوا النص للتحقق من توقعاتكم.</vt:lpstr>
      <vt:lpstr>من كان توقعه موافقا لمضمون النص ؟ ما الذي يدل على ذلك من النص القرائي؟</vt:lpstr>
      <vt:lpstr>أنصتوا جيدا سأقرأ القصيدة</vt:lpstr>
      <vt:lpstr>Présentation PowerPoint</vt:lpstr>
      <vt:lpstr>Présentation PowerPoint</vt:lpstr>
      <vt:lpstr>نتحقق الآن من فهمكم . مِنْ كَمْ مِنْ بَيْتٍ شِعْرِيٍّ تَتَكَوَّنُ ٱلْقَصيدَةُ؟</vt:lpstr>
      <vt:lpstr>أحسنتم، تتكون القصيدة من 17 بيتا شعريا.</vt:lpstr>
      <vt:lpstr>بِماذا وَصَفَ ٱلشّاعِرُ ٱلْهاتِفَ؟</vt:lpstr>
      <vt:lpstr>انتبهوا للتصحيح. كيف عرفتم ذلك؟</vt:lpstr>
      <vt:lpstr>ما ٱسْمُ ٱلشّاعِرِ ٱلَّذي كَتَبَ ٱلْقَصيدَةَ؟</vt:lpstr>
      <vt:lpstr>الآن؛ سأعين 4 تلاميذ لقراءة أبيات القصيدة ، أربعة أبيات لكل تلميذ.</vt:lpstr>
      <vt:lpstr>اليوم، ستتعلمون كيف تقرؤون القصيدة بإيقاع شعري معبر. انتبهوا، 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Présentation PowerPoint</vt:lpstr>
      <vt:lpstr>Présentation PowerPoint</vt:lpstr>
      <vt:lpstr>الآن، سنكرر القراءة الشعرية جماعيا باحترام قواعد الإيقاع.</vt:lpstr>
      <vt:lpstr>قراءة-2</vt:lpstr>
      <vt:lpstr>خذوا كراساتكم على الصفحة رقم 107 و أجيبوا عن التمرينين التاليين :</vt:lpstr>
      <vt:lpstr>السؤال الأول: أحدد من القصيدة كلمات تنتمي لشبكة كلمة الهاتف.</vt:lpstr>
      <vt:lpstr>انتبهوا للتصحيح. نصحح التمرين الأول. - يضغط الأستاذ على زر جهاز التحكم لتظهر الإجابات تباعا.</vt:lpstr>
      <vt:lpstr>السؤال الثاني: أذكر مرادفا لكلمة "العشي" الواردة في القصيدة.</vt:lpstr>
      <vt:lpstr>انتبهوا للتصحيح. نصحح التمرين الأول. - يضغط الأستاذ على زر جهاز التحكم لتظهر الإجابة.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وقت النجمة الآن. الفائز بنجمة المشاركة بهدوء  هو (هي) صديقكم (صديقتكم).....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374</cp:revision>
  <dcterms:created xsi:type="dcterms:W3CDTF">2023-09-20T21:35:22Z</dcterms:created>
  <dcterms:modified xsi:type="dcterms:W3CDTF">2026-04-12T14:21:25Z</dcterms:modified>
</cp:coreProperties>
</file>