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9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1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3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15.xml" ContentType="application/vnd.openxmlformats-officedocument.them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theme/theme16.xml" ContentType="application/vnd.openxmlformats-officedocument.theme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7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18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19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20.xml" ContentType="application/vnd.openxmlformats-officedocument.theme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1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theme/theme22.xml" ContentType="application/vnd.openxmlformats-officedocument.theme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92" r:id="rId2"/>
    <p:sldMasterId id="2147483707" r:id="rId3"/>
    <p:sldMasterId id="2147483733" r:id="rId4"/>
    <p:sldMasterId id="2147483756" r:id="rId5"/>
    <p:sldMasterId id="2147483779" r:id="rId6"/>
    <p:sldMasterId id="2147483802" r:id="rId7"/>
    <p:sldMasterId id="2147483824" r:id="rId8"/>
    <p:sldMasterId id="2147483848" r:id="rId9"/>
    <p:sldMasterId id="2147483871" r:id="rId10"/>
    <p:sldMasterId id="2147483894" r:id="rId11"/>
    <p:sldMasterId id="2147483917" r:id="rId12"/>
    <p:sldMasterId id="2147483948" r:id="rId13"/>
    <p:sldMasterId id="2147483963" r:id="rId14"/>
    <p:sldMasterId id="2147483976" r:id="rId15"/>
    <p:sldMasterId id="2147483990" r:id="rId16"/>
    <p:sldMasterId id="2147484014" r:id="rId17"/>
    <p:sldMasterId id="2147484026" r:id="rId18"/>
    <p:sldMasterId id="2147484030" r:id="rId19"/>
    <p:sldMasterId id="2147484053" r:id="rId20"/>
    <p:sldMasterId id="2147484076" r:id="rId21"/>
    <p:sldMasterId id="2147484091" r:id="rId22"/>
    <p:sldMasterId id="2147484117" r:id="rId23"/>
  </p:sldMasterIdLst>
  <p:notesMasterIdLst>
    <p:notesMasterId r:id="rId99"/>
  </p:notesMasterIdLst>
  <p:sldIdLst>
    <p:sldId id="2134806368" r:id="rId24"/>
    <p:sldId id="258" r:id="rId25"/>
    <p:sldId id="259" r:id="rId26"/>
    <p:sldId id="260" r:id="rId27"/>
    <p:sldId id="2147482880" r:id="rId28"/>
    <p:sldId id="2147482616" r:id="rId29"/>
    <p:sldId id="262" r:id="rId30"/>
    <p:sldId id="263" r:id="rId31"/>
    <p:sldId id="264" r:id="rId32"/>
    <p:sldId id="265" r:id="rId33"/>
    <p:sldId id="2147482610" r:id="rId34"/>
    <p:sldId id="2147482566" r:id="rId35"/>
    <p:sldId id="2147482584" r:id="rId36"/>
    <p:sldId id="2147482898" r:id="rId37"/>
    <p:sldId id="266" r:id="rId38"/>
    <p:sldId id="2147482542" r:id="rId39"/>
    <p:sldId id="2147482899" r:id="rId40"/>
    <p:sldId id="2147482813" r:id="rId41"/>
    <p:sldId id="2147482814" r:id="rId42"/>
    <p:sldId id="2147482815" r:id="rId43"/>
    <p:sldId id="2147482900" r:id="rId44"/>
    <p:sldId id="267" r:id="rId45"/>
    <p:sldId id="271" r:id="rId46"/>
    <p:sldId id="272" r:id="rId47"/>
    <p:sldId id="2147482888" r:id="rId48"/>
    <p:sldId id="2147482889" r:id="rId49"/>
    <p:sldId id="2147482890" r:id="rId50"/>
    <p:sldId id="2147482760" r:id="rId51"/>
    <p:sldId id="2147482761" r:id="rId52"/>
    <p:sldId id="2147482881" r:id="rId53"/>
    <p:sldId id="2147482796" r:id="rId54"/>
    <p:sldId id="2147482886" r:id="rId55"/>
    <p:sldId id="2147482887" r:id="rId56"/>
    <p:sldId id="2147482759" r:id="rId57"/>
    <p:sldId id="2147482772" r:id="rId58"/>
    <p:sldId id="2147482773" r:id="rId59"/>
    <p:sldId id="2147482774" r:id="rId60"/>
    <p:sldId id="2147482775" r:id="rId61"/>
    <p:sldId id="2147482803" r:id="rId62"/>
    <p:sldId id="281" r:id="rId63"/>
    <p:sldId id="282" r:id="rId64"/>
    <p:sldId id="283" r:id="rId65"/>
    <p:sldId id="284" r:id="rId66"/>
    <p:sldId id="285" r:id="rId67"/>
    <p:sldId id="2147482784" r:id="rId68"/>
    <p:sldId id="291" r:id="rId69"/>
    <p:sldId id="2147482807" r:id="rId70"/>
    <p:sldId id="2147482891" r:id="rId71"/>
    <p:sldId id="2147482892" r:id="rId72"/>
    <p:sldId id="2147482893" r:id="rId73"/>
    <p:sldId id="2147482894" r:id="rId74"/>
    <p:sldId id="2147482895" r:id="rId75"/>
    <p:sldId id="2147482896" r:id="rId76"/>
    <p:sldId id="2147482897" r:id="rId77"/>
    <p:sldId id="294" r:id="rId78"/>
    <p:sldId id="2147482785" r:id="rId79"/>
    <p:sldId id="2147482786" r:id="rId80"/>
    <p:sldId id="2147482882" r:id="rId81"/>
    <p:sldId id="2147482883" r:id="rId82"/>
    <p:sldId id="2147482805" r:id="rId83"/>
    <p:sldId id="2147482787" r:id="rId84"/>
    <p:sldId id="2147482806" r:id="rId85"/>
    <p:sldId id="2147482884" r:id="rId86"/>
    <p:sldId id="2147482885" r:id="rId87"/>
    <p:sldId id="295" r:id="rId88"/>
    <p:sldId id="2147482607" r:id="rId89"/>
    <p:sldId id="297" r:id="rId90"/>
    <p:sldId id="299" r:id="rId91"/>
    <p:sldId id="300" r:id="rId92"/>
    <p:sldId id="2147482703" r:id="rId93"/>
    <p:sldId id="2147482847" r:id="rId94"/>
    <p:sldId id="2147482718" r:id="rId95"/>
    <p:sldId id="2147482864" r:id="rId96"/>
    <p:sldId id="2147482879" r:id="rId97"/>
    <p:sldId id="2147482739" r:id="rId98"/>
  </p:sldIdLst>
  <p:sldSz cx="9144000" cy="6858000" type="screen4x3"/>
  <p:notesSz cx="6858000" cy="9144000"/>
  <p:embeddedFontLst>
    <p:embeddedFont>
      <p:font typeface="Dosis" pitchFamily="2" charset="0"/>
      <p:regular r:id="rId100"/>
      <p:bold r:id="rId101"/>
    </p:embeddedFont>
    <p:embeddedFont>
      <p:font typeface="Dosis ExtraBold" pitchFamily="2" charset="0"/>
      <p:bold r:id="rId102"/>
    </p:embeddedFont>
    <p:embeddedFont>
      <p:font typeface="Dosis Medium" pitchFamily="2" charset="0"/>
      <p:regular r:id="rId103"/>
      <p:bold r:id="rId104"/>
    </p:embeddedFont>
    <p:embeddedFont>
      <p:font typeface="Dosis SemiBold" pitchFamily="2" charset="0"/>
      <p:regular r:id="rId105"/>
      <p:bold r:id="rId106"/>
    </p:embeddedFont>
    <p:embeddedFont>
      <p:font typeface="Microsoft Uighur" panose="02000000000000000000" pitchFamily="2" charset="-78"/>
      <p:regular r:id="rId107"/>
      <p:bold r:id="rId108"/>
    </p:embeddedFont>
    <p:embeddedFont>
      <p:font typeface="Modern Love" panose="04090805081005020601" pitchFamily="82" charset="0"/>
      <p:regular r:id="rId109"/>
    </p:embeddedFont>
    <p:embeddedFont>
      <p:font typeface="Noto Sans Symbols" panose="020B0604020202020204" charset="0"/>
      <p:regular r:id="rId110"/>
      <p:bold r:id="rId111"/>
    </p:embeddedFont>
    <p:embeddedFont>
      <p:font typeface="Sakkal Majalla" panose="02000000000000000000" pitchFamily="2" charset="-78"/>
      <p:regular r:id="rId112"/>
      <p:bold r:id="rId1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72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614" userDrawn="1">
          <p15:clr>
            <a:srgbClr val="A4A3A4"/>
          </p15:clr>
        </p15:guide>
        <p15:guide id="4" orient="horz" pos="2228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5" roundtripDataSignature="AMtx7mh37V9pVfjytpkX2n8g8LRZseSu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424D7B"/>
    <a:srgbClr val="A1A6BC"/>
    <a:srgbClr val="44546A"/>
    <a:srgbClr val="565F88"/>
    <a:srgbClr val="797979"/>
    <a:srgbClr val="F3E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D90F0D-547F-43B3-B0D3-DD7B62C81826}">
  <a:tblStyle styleId="{CFD90F0D-547F-43B3-B0D3-DD7B62C8182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30"/>
    <p:restoredTop sz="94674"/>
  </p:normalViewPr>
  <p:slideViewPr>
    <p:cSldViewPr snapToGrid="0">
      <p:cViewPr varScale="1">
        <p:scale>
          <a:sx n="64" d="100"/>
          <a:sy n="64" d="100"/>
        </p:scale>
        <p:origin x="1230" y="78"/>
      </p:cViewPr>
      <p:guideLst>
        <p:guide pos="4672"/>
        <p:guide orient="horz" pos="709"/>
        <p:guide orient="horz" pos="2614"/>
        <p:guide orient="horz" pos="22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117" Type="http://schemas.openxmlformats.org/officeDocument/2006/relationships/viewProps" Target="viewProps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12" Type="http://schemas.openxmlformats.org/officeDocument/2006/relationships/font" Target="fonts/font13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7.xml"/><Relationship Id="rId95" Type="http://schemas.openxmlformats.org/officeDocument/2006/relationships/slide" Target="slides/slide72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113" Type="http://schemas.openxmlformats.org/officeDocument/2006/relationships/font" Target="fonts/font14.fntdata"/><Relationship Id="rId118" Type="http://schemas.openxmlformats.org/officeDocument/2006/relationships/theme" Target="theme/theme1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59" Type="http://schemas.openxmlformats.org/officeDocument/2006/relationships/slide" Target="slides/slide36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54" Type="http://schemas.openxmlformats.org/officeDocument/2006/relationships/slide" Target="slides/slide31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91" Type="http://schemas.openxmlformats.org/officeDocument/2006/relationships/slide" Target="slides/slide68.xml"/><Relationship Id="rId96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49" Type="http://schemas.openxmlformats.org/officeDocument/2006/relationships/slide" Target="slides/slide26.xml"/><Relationship Id="rId11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slide" Target="slides/slide71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109" Type="http://schemas.openxmlformats.org/officeDocument/2006/relationships/font" Target="fonts/font10.fntdata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slide" Target="slides/slide74.xml"/><Relationship Id="rId104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110" Type="http://schemas.openxmlformats.org/officeDocument/2006/relationships/font" Target="fonts/font11.fntdata"/><Relationship Id="rId115" Type="http://customschemas.google.com/relationships/presentationmetadata" Target="metadata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56" Type="http://schemas.openxmlformats.org/officeDocument/2006/relationships/slide" Target="slides/slide33.xml"/><Relationship Id="rId77" Type="http://schemas.openxmlformats.org/officeDocument/2006/relationships/slide" Target="slides/slide54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93" Type="http://schemas.openxmlformats.org/officeDocument/2006/relationships/slide" Target="slides/slide70.xml"/><Relationship Id="rId98" Type="http://schemas.openxmlformats.org/officeDocument/2006/relationships/slide" Target="slides/slide7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.xml"/><Relationship Id="rId46" Type="http://schemas.openxmlformats.org/officeDocument/2006/relationships/slide" Target="slides/slide23.xml"/><Relationship Id="rId67" Type="http://schemas.openxmlformats.org/officeDocument/2006/relationships/slide" Target="slides/slide44.xml"/><Relationship Id="rId116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62" Type="http://schemas.openxmlformats.org/officeDocument/2006/relationships/slide" Target="slides/slide39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111" Type="http://schemas.openxmlformats.org/officeDocument/2006/relationships/font" Target="fonts/font12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3.xml"/><Relationship Id="rId57" Type="http://schemas.openxmlformats.org/officeDocument/2006/relationships/slide" Target="slides/slide34.xml"/><Relationship Id="rId106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" name="Google Shape;348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82" name="Google Shape;34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8" name="Google Shape;349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99" name="Google Shape;34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7" name="Google Shape;352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8" name="Google Shape;35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9" name="Google Shape;355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60" name="Google Shape;35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0" name="Google Shape;357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571" name="Google Shape;35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Google Shape;358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87" name="Google Shape;35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5" name="Google Shape;36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606" name="Google Shape;360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607" name="Google Shape;360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ar-MA"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10</a:t>
            </a:fld>
            <a:endParaRPr sz="14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8" name="Google Shape;371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19" name="Google Shape;37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8AC423CF-376F-74AE-3913-8FF7F9A02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496B6D47-4408-D55E-6499-04A911E73D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BF67F717-AF3E-5779-572D-F651D6559C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244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1A53321B-C4C7-ECB3-EA9C-B215218BF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E7A25671-F877-D756-892D-5154A0A3F5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5D61A0AA-DAE3-1212-C547-585C4A0DEC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01396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B001DE06-77CF-2EB9-8F99-353C24103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D5E6A94E-6EE9-F266-0A44-AB342D4C14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87016A97-1AA5-348E-7FDD-499FE8BC67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3529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1473586A-C14A-82E4-7272-6571F37FA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E5F4DC53-177D-1D75-E75E-0DE39313E1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1D1A8A0B-36B5-70B2-1B25-72D4DB11FF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197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B543C1AB-4799-28A6-D7B8-9DCEABC1C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4C1CEE70-6188-71AF-434C-899EAF7429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1B5EBF6E-BDA1-7ADB-DAE2-17AF02772C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6110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3D6B5B8C-D322-0F4E-916C-7482DABA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FFDB0621-5FC9-A0AC-FFCE-57B8C7988A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ACF21401-E81D-8187-44E2-9C5E28C483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5125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79FD58D2-8D16-CE30-9923-0FC30D553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F19690FC-CFDC-FB7F-1DA5-4A021F3D52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A4C4C116-1542-064D-C50E-3DF519FB8B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96009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5EAB47B3-A60B-F2E3-168F-88C88DE0F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FB1446F8-A468-4577-8813-33AEFE1435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286509F3-E36A-535C-5C68-5C88955415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85688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E56AF869-5EDC-6350-58F3-3ACC8DA90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8C3F4225-6587-122D-CE0B-1EB2F7A7C7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FEE0AC5F-F243-BAA7-5ADC-4554486F7F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6319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" name="Google Shape;389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92" name="Google Shape;389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03" name="Google Shape;390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9" name="Google Shape;391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20" name="Google Shape;392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6" name="Google Shape;393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37" name="Google Shape;393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3" name="Google Shape;395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54" name="Google Shape;395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0">
          <a:extLst>
            <a:ext uri="{FF2B5EF4-FFF2-40B4-BE49-F238E27FC236}">
              <a16:creationId xmlns:a16="http://schemas.microsoft.com/office/drawing/2014/main" id="{78D31375-D0DE-EDF2-C2B6-006E15D8D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1" name="Google Shape;4071;p37:notes">
            <a:extLst>
              <a:ext uri="{FF2B5EF4-FFF2-40B4-BE49-F238E27FC236}">
                <a16:creationId xmlns:a16="http://schemas.microsoft.com/office/drawing/2014/main" id="{7A2D9FE2-B3EC-B6E6-B96C-BC119303FA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72" name="Google Shape;4072;p37:notes">
            <a:extLst>
              <a:ext uri="{FF2B5EF4-FFF2-40B4-BE49-F238E27FC236}">
                <a16:creationId xmlns:a16="http://schemas.microsoft.com/office/drawing/2014/main" id="{8FFB475A-0250-5897-CE11-33501BE4B2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3703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B72825EA-82F3-79BA-BAC7-70C6619B7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D6C7E0D8-4EE1-6B36-35D7-AFF2A5BB84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CEA79B6F-834F-3B35-564D-174931F60D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6969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ED6605E3-444A-7EB2-4124-67AEC7E34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972DD600-C636-96A0-A88B-E853401D86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1C41F9F2-3C54-F688-D500-397970A6A3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4628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F7D18C72-79B1-61F6-4014-6B93ADD55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BC9AE15A-1332-A545-6FAC-C77F4F6A0E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7BDB1CD2-D8B9-602E-AD30-A641337B93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3133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D8C27616-952A-B17E-2996-90A75D6B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B7C31064-D646-0C7B-2431-CF67EAF319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0BBE8F9B-70B4-142D-CBF0-74EB6C475A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5763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03B56F91-F409-62F4-5199-68D9FC7F1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52389706-E5FF-794B-DE1D-4804086CDB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2CA3E63A-B7F8-3DC8-21DC-44CF67DEC3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7616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68FA2B7C-FFC2-57F5-B3ED-870B75266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5583148D-D63B-DA88-34D0-82A4CDFEFD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1E53659B-613D-8DC8-B262-C57983471D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8875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1AB6EC2B-FF5A-C06E-33AF-489BD2B2D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3E9D0AFA-6354-9A28-CA0A-7109CC4C64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B3526DF2-57AE-BD8A-BA45-5B62E5B1E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1211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582BCF03-8BA7-DCF7-C9B7-83B6A6751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CACB0918-AE00-549D-4326-E26D6864A9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074A0A35-AD4D-4CDD-02C2-B087511736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2996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CECD8532-FADF-DB2F-4751-84E203A8E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158FE1D8-3DEF-48A8-D67A-352E974A92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B753EA99-7768-3E2A-E691-F4A887C864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0195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CB79D1DF-9402-B83D-932C-67925A37D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45F4A53B-1307-A07A-A1A4-F77A2C6A41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13DE5615-6E9B-02DE-795F-3081CFD0CF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7696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A7BB892E-F733-EB0F-943E-7F5C5327D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9310A563-0625-28E0-D1C2-CEB738C442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BA70CA80-8D26-E1A7-CCA3-542BE943FA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3577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9BD76472-7BC8-2BDA-73FC-8225040F3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6699BCBF-2614-A275-3AE4-1E474C9170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78A92907-49FA-3C92-FE99-C29BE8151E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31082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68E0CCA7-2C3C-B694-7028-F00729736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9BAF085C-8CE5-0D73-F293-562252E8D2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0914E89B-CEA6-39C7-1990-8133757B4E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46340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57126520-9237-A3EE-DA15-41D5EA62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0A4BF989-B52E-568F-F634-D60D011902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0B2B3793-F943-0AB9-7C84-6CACE870C7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87054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6F38120C-7415-2D15-03C4-09429A12C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35693C6A-16F4-C113-ECCC-E411EC82AD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ED6C2183-33B7-5812-4AC9-6DCCDFC97A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3610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A413716A-C022-C1A4-41CF-A6811520C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4696D9D5-E8E1-C8F6-2A10-1ED3854004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D6164313-ECA4-F20C-BD0C-72D31C5B1F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4784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D20A4055-CCED-1468-41B0-52DD1C9BE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EB9BE432-049F-4328-6080-49FA1664C9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3E622613-75B0-4B9B-27D4-133332192E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8066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9" name="Google Shape;411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20" name="Google Shape;412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5" name="Google Shape;4145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46" name="Google Shape;414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2" name="Google Shape;4182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83" name="Google Shape;418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" name="Google Shape;4199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00" name="Google Shape;420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1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1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1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1.png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Relationship Id="rId4" Type="http://schemas.microsoft.com/office/2007/relationships/hdphoto" Target="../media/hdphoto5.wdp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1.png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1.png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2"/>
          <p:cNvSpPr/>
          <p:nvPr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71" name="Google Shape;371;p52"/>
          <p:cNvSpPr/>
          <p:nvPr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72" name="Google Shape;372;p52"/>
          <p:cNvSpPr/>
          <p:nvPr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الأستاذ(ة)</a:t>
            </a:r>
            <a:endParaRPr sz="28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73" name="Google Shape;373;p52"/>
          <p:cNvSpPr/>
          <p:nvPr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الوسائط</a:t>
            </a:r>
            <a:endParaRPr sz="32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74" name="Google Shape;374;p52"/>
          <p:cNvSpPr>
            <a:spLocks noGrp="1"/>
          </p:cNvSpPr>
          <p:nvPr>
            <p:ph type="pic" idx="2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5" name="Google Shape;375;p52"/>
          <p:cNvSpPr>
            <a:spLocks noGrp="1"/>
          </p:cNvSpPr>
          <p:nvPr>
            <p:ph type="pic" idx="3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6" name="Google Shape;376;p52"/>
          <p:cNvSpPr>
            <a:spLocks noGrp="1"/>
          </p:cNvSpPr>
          <p:nvPr>
            <p:ph type="pic" idx="4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7" name="Google Shape;377;p52"/>
          <p:cNvSpPr>
            <a:spLocks noGrp="1"/>
          </p:cNvSpPr>
          <p:nvPr>
            <p:ph type="pic" idx="5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52"/>
          <p:cNvSpPr>
            <a:spLocks noGrp="1"/>
          </p:cNvSpPr>
          <p:nvPr>
            <p:ph type="pic" idx="6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52"/>
          <p:cNvSpPr>
            <a:spLocks noGrp="1"/>
          </p:cNvSpPr>
          <p:nvPr>
            <p:ph type="pic" idx="7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52"/>
          <p:cNvSpPr txBox="1">
            <a:spLocks noGrp="1"/>
          </p:cNvSpPr>
          <p:nvPr>
            <p:ph type="body" idx="1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52"/>
          <p:cNvSpPr txBox="1">
            <a:spLocks noGrp="1"/>
          </p:cNvSpPr>
          <p:nvPr>
            <p:ph type="body" idx="8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52"/>
          <p:cNvSpPr txBox="1">
            <a:spLocks noGrp="1"/>
          </p:cNvSpPr>
          <p:nvPr>
            <p:ph type="body" idx="9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52"/>
          <p:cNvSpPr txBox="1">
            <a:spLocks noGrp="1"/>
          </p:cNvSpPr>
          <p:nvPr>
            <p:ph type="body" idx="13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52"/>
          <p:cNvSpPr txBox="1">
            <a:spLocks noGrp="1"/>
          </p:cNvSpPr>
          <p:nvPr>
            <p:ph type="body" idx="14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52"/>
          <p:cNvSpPr txBox="1">
            <a:spLocks noGrp="1"/>
          </p:cNvSpPr>
          <p:nvPr>
            <p:ph type="body" idx="15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14"/>
          <p:cNvSpPr txBox="1"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15"/>
          <p:cNvSpPr>
            <a:spLocks noGrp="1"/>
          </p:cNvSpPr>
          <p:nvPr>
            <p:ph type="media" idx="2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16"/>
          <p:cNvSpPr txBox="1"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grpSp>
        <p:nvGrpSpPr>
          <p:cNvPr id="392" name="Google Shape;392;p116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93" name="Google Shape;393;p116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4" name="Google Shape;394;p116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5" name="Google Shape;395;p116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96" name="Google Shape;396;p116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7" name="Google Shape;397;p116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endParaRPr>
            </a:p>
          </p:txBody>
        </p:sp>
      </p:grpSp>
      <p:grpSp>
        <p:nvGrpSpPr>
          <p:cNvPr id="398" name="Google Shape;398;p116"/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99" name="Google Shape;399;p116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0" name="Google Shape;400;p116"/>
            <p:cNvSpPr/>
            <p:nvPr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اليوم2 -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endParaRPr>
            </a:p>
          </p:txBody>
        </p:sp>
      </p:grpSp>
      <p:grpSp>
        <p:nvGrpSpPr>
          <p:cNvPr id="401" name="Google Shape;401;p116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2" name="Google Shape;402;p116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3" name="Google Shape;403;p116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4" name="Google Shape;404;p116"/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05" name="Google Shape;405;p116"/>
            <p:cNvSpPr/>
            <p:nvPr/>
          </p:nvSpPr>
          <p:spPr>
            <a:xfrm>
              <a:off x="4716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6" name="Google Shape;406;p116"/>
            <p:cNvSpPr/>
            <p:nvPr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اليوم1 -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07" name="Google Shape;407;p116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8" name="Google Shape;408;p116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09" name="Google Shape;409;p116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0" name="Google Shape;410;p116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4 -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11" name="Google Shape;411;p116"/>
          <p:cNvSpPr>
            <a:spLocks noGrp="1"/>
          </p:cNvSpPr>
          <p:nvPr>
            <p:ph type="body" idx="1"/>
          </p:nvPr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2" name="Google Shape;412;p116"/>
          <p:cNvSpPr>
            <a:spLocks noGrp="1"/>
          </p:cNvSpPr>
          <p:nvPr>
            <p:ph type="body" idx="2"/>
          </p:nvPr>
        </p:nvSpPr>
        <p:spPr>
          <a:xfrm>
            <a:off x="4909142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3" name="Google Shape;413;p116"/>
          <p:cNvSpPr>
            <a:spLocks noGrp="1"/>
          </p:cNvSpPr>
          <p:nvPr>
            <p:ph type="body" idx="3"/>
          </p:nvPr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4" name="Google Shape;414;p116"/>
          <p:cNvSpPr>
            <a:spLocks noGrp="1"/>
          </p:cNvSpPr>
          <p:nvPr>
            <p:ph type="body" idx="4"/>
          </p:nvPr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5" name="Google Shape;415;p116"/>
          <p:cNvSpPr>
            <a:spLocks noGrp="1"/>
          </p:cNvSpPr>
          <p:nvPr>
            <p:ph type="body" idx="5"/>
          </p:nvPr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6" name="Google Shape;416;p116"/>
          <p:cNvSpPr>
            <a:spLocks noGrp="1"/>
          </p:cNvSpPr>
          <p:nvPr>
            <p:ph type="body" idx="6"/>
          </p:nvPr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Disposition personnalisée">
  <p:cSld name="14_Disposition personnalisée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17"/>
          <p:cNvSpPr txBox="1"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419" name="Google Shape;419;p117"/>
          <p:cNvSpPr/>
          <p:nvPr/>
        </p:nvSpPr>
        <p:spPr>
          <a:xfrm>
            <a:off x="612000" y="2196000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0" name="Google Shape;420;p117"/>
          <p:cNvSpPr/>
          <p:nvPr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1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1" name="Google Shape;421;p117"/>
          <p:cNvSpPr>
            <a:spLocks noGrp="1"/>
          </p:cNvSpPr>
          <p:nvPr>
            <p:ph type="body" idx="1"/>
          </p:nvPr>
        </p:nvSpPr>
        <p:spPr>
          <a:xfrm>
            <a:off x="792000" y="2395639"/>
            <a:ext cx="3420000" cy="792000"/>
          </a:xfrm>
          <a:prstGeom prst="roundRect">
            <a:avLst>
              <a:gd name="adj" fmla="val 16667"/>
            </a:avLst>
          </a:prstGeom>
          <a:solidFill>
            <a:srgbClr val="E6F3F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117"/>
          <p:cNvSpPr/>
          <p:nvPr/>
        </p:nvSpPr>
        <p:spPr>
          <a:xfrm>
            <a:off x="4716000" y="2196000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3" name="Google Shape;423;p117"/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4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17"/>
          <p:cNvSpPr>
            <a:spLocks noGrp="1"/>
          </p:cNvSpPr>
          <p:nvPr>
            <p:ph type="body" idx="2"/>
          </p:nvPr>
        </p:nvSpPr>
        <p:spPr>
          <a:xfrm>
            <a:off x="4896000" y="2395639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5" name="Google Shape;425;p117"/>
          <p:cNvSpPr/>
          <p:nvPr/>
        </p:nvSpPr>
        <p:spPr>
          <a:xfrm>
            <a:off x="628649" y="3708000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17"/>
          <p:cNvSpPr/>
          <p:nvPr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2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17"/>
          <p:cNvSpPr>
            <a:spLocks noGrp="1"/>
          </p:cNvSpPr>
          <p:nvPr>
            <p:ph type="body" idx="3"/>
          </p:nvPr>
        </p:nvSpPr>
        <p:spPr>
          <a:xfrm>
            <a:off x="808649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8" name="Google Shape;428;p117"/>
          <p:cNvSpPr/>
          <p:nvPr/>
        </p:nvSpPr>
        <p:spPr>
          <a:xfrm>
            <a:off x="628649" y="5275288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9" name="Google Shape;429;p117"/>
          <p:cNvSpPr/>
          <p:nvPr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3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0" name="Google Shape;430;p117"/>
          <p:cNvSpPr>
            <a:spLocks noGrp="1"/>
          </p:cNvSpPr>
          <p:nvPr>
            <p:ph type="body" idx="4"/>
          </p:nvPr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1" name="Google Shape;431;p117"/>
          <p:cNvSpPr/>
          <p:nvPr/>
        </p:nvSpPr>
        <p:spPr>
          <a:xfrm>
            <a:off x="4735350" y="3734113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32" name="Google Shape;432;p117"/>
          <p:cNvSpPr/>
          <p:nvPr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5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3" name="Google Shape;433;p117"/>
          <p:cNvSpPr>
            <a:spLocks noGrp="1"/>
          </p:cNvSpPr>
          <p:nvPr>
            <p:ph type="body" idx="5"/>
          </p:nvPr>
        </p:nvSpPr>
        <p:spPr>
          <a:xfrm>
            <a:off x="4915350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4" name="Google Shape;434;p117"/>
          <p:cNvSpPr/>
          <p:nvPr/>
        </p:nvSpPr>
        <p:spPr>
          <a:xfrm>
            <a:off x="4735350" y="5275288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35" name="Google Shape;435;p117"/>
          <p:cNvSpPr/>
          <p:nvPr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6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6" name="Google Shape;436;p117"/>
          <p:cNvSpPr>
            <a:spLocks noGrp="1"/>
          </p:cNvSpPr>
          <p:nvPr>
            <p:ph type="body" idx="6"/>
          </p:nvPr>
        </p:nvSpPr>
        <p:spPr>
          <a:xfrm>
            <a:off x="4915350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Disposition personnalisée">
  <p:cSld name="19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9" name="Google Shape;439;p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118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41" name="Google Shape;441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42" name="Google Shape;442;p118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443" name="Google Shape;443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44" name="Google Shape;444;p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118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446" name="Google Shape;446;p1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118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448" name="Google Shape;448;p118"/>
          <p:cNvSpPr txBox="1">
            <a:spLocks noGrp="1"/>
          </p:cNvSpPr>
          <p:nvPr>
            <p:ph type="body" idx="1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9" name="Google Shape;449;p118"/>
          <p:cNvSpPr txBox="1">
            <a:spLocks noGrp="1"/>
          </p:cNvSpPr>
          <p:nvPr>
            <p:ph type="body" idx="2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18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118"/>
          <p:cNvSpPr>
            <a:spLocks noGrp="1"/>
          </p:cNvSpPr>
          <p:nvPr>
            <p:ph type="pic" idx="4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118"/>
          <p:cNvSpPr>
            <a:spLocks noGrp="1"/>
          </p:cNvSpPr>
          <p:nvPr>
            <p:ph type="pic" idx="5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453" name="Google Shape;453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54" name="Google Shape;454;p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118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6" name="Google Shape;456;p118"/>
          <p:cNvSpPr txBox="1">
            <a:spLocks noGrp="1"/>
          </p:cNvSpPr>
          <p:nvPr>
            <p:ph type="body" idx="6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18"/>
          <p:cNvSpPr>
            <a:spLocks noGrp="1"/>
          </p:cNvSpPr>
          <p:nvPr>
            <p:ph type="pic" idx="7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Disposition personnalisée">
  <p:cSld name="2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60" name="Google Shape;460;p1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119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62" name="Google Shape;462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63" name="Google Shape;463;p119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464" name="Google Shape;464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5" name="Google Shape;465;p1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119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467" name="Google Shape;467;p1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19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469" name="Google Shape;469;p119"/>
          <p:cNvSpPr txBox="1">
            <a:spLocks noGrp="1"/>
          </p:cNvSpPr>
          <p:nvPr>
            <p:ph type="body" idx="1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0" name="Google Shape;470;p119"/>
          <p:cNvSpPr txBox="1">
            <a:spLocks noGrp="1"/>
          </p:cNvSpPr>
          <p:nvPr>
            <p:ph type="body" idx="2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1" name="Google Shape;471;p119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119"/>
          <p:cNvSpPr>
            <a:spLocks noGrp="1"/>
          </p:cNvSpPr>
          <p:nvPr>
            <p:ph type="pic" idx="4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73" name="Google Shape;473;p119"/>
          <p:cNvSpPr>
            <a:spLocks noGrp="1"/>
          </p:cNvSpPr>
          <p:nvPr>
            <p:ph type="pic" idx="5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474" name="Google Shape;474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75" name="Google Shape;475;p1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119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77" name="Google Shape;477;p119"/>
          <p:cNvSpPr txBox="1">
            <a:spLocks noGrp="1"/>
          </p:cNvSpPr>
          <p:nvPr>
            <p:ph type="body" idx="6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8" name="Google Shape;478;p119"/>
          <p:cNvSpPr>
            <a:spLocks noGrp="1"/>
          </p:cNvSpPr>
          <p:nvPr>
            <p:ph type="pic" idx="7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Disposition personnalisée">
  <p:cSld name="23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81" name="Google Shape;481;p1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120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83" name="Google Shape;483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84" name="Google Shape;484;p120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485" name="Google Shape;485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86" name="Google Shape;486;p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120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488" name="Google Shape;488;p1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120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490" name="Google Shape;490;p120"/>
          <p:cNvSpPr txBox="1">
            <a:spLocks noGrp="1"/>
          </p:cNvSpPr>
          <p:nvPr>
            <p:ph type="body" idx="1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1" name="Google Shape;491;p120"/>
          <p:cNvSpPr txBox="1">
            <a:spLocks noGrp="1"/>
          </p:cNvSpPr>
          <p:nvPr>
            <p:ph type="body" idx="2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2" name="Google Shape;492;p120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20"/>
          <p:cNvSpPr>
            <a:spLocks noGrp="1"/>
          </p:cNvSpPr>
          <p:nvPr>
            <p:ph type="pic" idx="4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20"/>
          <p:cNvSpPr>
            <a:spLocks noGrp="1"/>
          </p:cNvSpPr>
          <p:nvPr>
            <p:ph type="pic" idx="5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495" name="Google Shape;495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96" name="Google Shape;496;p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120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98" name="Google Shape;498;p120"/>
          <p:cNvSpPr txBox="1">
            <a:spLocks noGrp="1"/>
          </p:cNvSpPr>
          <p:nvPr>
            <p:ph type="body" idx="6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20"/>
          <p:cNvSpPr>
            <a:spLocks noGrp="1"/>
          </p:cNvSpPr>
          <p:nvPr>
            <p:ph type="pic" idx="7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Disposition personnalisée">
  <p:cSld name="2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02" name="Google Shape;502;p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121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04" name="Google Shape;504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05" name="Google Shape;505;p121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06" name="Google Shape;506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07" name="Google Shape;507;p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121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509" name="Google Shape;509;p1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121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511" name="Google Shape;511;p121"/>
          <p:cNvSpPr txBox="1">
            <a:spLocks noGrp="1"/>
          </p:cNvSpPr>
          <p:nvPr>
            <p:ph type="body" idx="1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2" name="Google Shape;512;p121"/>
          <p:cNvSpPr txBox="1">
            <a:spLocks noGrp="1"/>
          </p:cNvSpPr>
          <p:nvPr>
            <p:ph type="body" idx="2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3" name="Google Shape;513;p121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14" name="Google Shape;514;p121"/>
          <p:cNvSpPr>
            <a:spLocks noGrp="1"/>
          </p:cNvSpPr>
          <p:nvPr>
            <p:ph type="pic" idx="4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15" name="Google Shape;515;p121"/>
          <p:cNvSpPr>
            <a:spLocks noGrp="1"/>
          </p:cNvSpPr>
          <p:nvPr>
            <p:ph type="pic" idx="5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516" name="Google Shape;516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17" name="Google Shape;517;p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121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9" name="Google Shape;519;p121"/>
          <p:cNvSpPr txBox="1">
            <a:spLocks noGrp="1"/>
          </p:cNvSpPr>
          <p:nvPr>
            <p:ph type="body" idx="6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0" name="Google Shape;520;p121"/>
          <p:cNvSpPr>
            <a:spLocks noGrp="1"/>
          </p:cNvSpPr>
          <p:nvPr>
            <p:ph type="pic" idx="7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Disposition personnalisée">
  <p:cSld name="17_Disposition personnalisée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3" name="Google Shape;523;p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122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25" name="Google Shape;525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26" name="Google Shape;526;p1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27" name="Google Shape;527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28" name="Google Shape;528;p1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122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30" name="Google Shape;530;p1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22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32" name="Google Shape;532;p122"/>
          <p:cNvSpPr txBox="1">
            <a:spLocks noGrp="1"/>
          </p:cNvSpPr>
          <p:nvPr>
            <p:ph type="body" idx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3" name="Google Shape;533;p122"/>
          <p:cNvSpPr txBox="1">
            <a:spLocks noGrp="1"/>
          </p:cNvSpPr>
          <p:nvPr>
            <p:ph type="body" idx="2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4" name="Google Shape;534;p122"/>
          <p:cNvSpPr>
            <a:spLocks noGrp="1"/>
          </p:cNvSpPr>
          <p:nvPr>
            <p:ph type="pic" idx="3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5" name="Google Shape;535;p122"/>
          <p:cNvSpPr>
            <a:spLocks noGrp="1"/>
          </p:cNvSpPr>
          <p:nvPr>
            <p:ph type="pic" idx="4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6" name="Google Shape;536;p122"/>
          <p:cNvSpPr>
            <a:spLocks noGrp="1"/>
          </p:cNvSpPr>
          <p:nvPr>
            <p:ph type="pic" idx="5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Disposition personnalisée">
  <p:cSld name="18_Disposition personnalisé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9" name="Google Shape;539;p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123"/>
          <p:cNvSpPr txBox="1"/>
          <p:nvPr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41" name="Google Shape;541;p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42" name="Google Shape;542;p12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43" name="Google Shape;543;p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44" name="Google Shape;544;p1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23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46" name="Google Shape;546;p1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123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48" name="Google Shape;548;p123"/>
          <p:cNvSpPr txBox="1">
            <a:spLocks noGrp="1"/>
          </p:cNvSpPr>
          <p:nvPr>
            <p:ph type="body" idx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9" name="Google Shape;549;p123"/>
          <p:cNvSpPr txBox="1">
            <a:spLocks noGrp="1"/>
          </p:cNvSpPr>
          <p:nvPr>
            <p:ph type="body" idx="2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0" name="Google Shape;550;p123"/>
          <p:cNvSpPr>
            <a:spLocks noGrp="1"/>
          </p:cNvSpPr>
          <p:nvPr>
            <p:ph type="pic" idx="3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51" name="Google Shape;551;p123"/>
          <p:cNvSpPr>
            <a:spLocks noGrp="1"/>
          </p:cNvSpPr>
          <p:nvPr>
            <p:ph type="pic" idx="4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52" name="Google Shape;552;p123"/>
          <p:cNvSpPr>
            <a:spLocks noGrp="1"/>
          </p:cNvSpPr>
          <p:nvPr>
            <p:ph type="pic" idx="5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Disposition personnalisée">
  <p:cSld name="21_Disposition personnalisée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55" name="Google Shape;555;p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24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57" name="Google Shape;557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58" name="Google Shape;558;p124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59" name="Google Shape;559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0" name="Google Shape;560;p1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124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62" name="Google Shape;562;p1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124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4" name="Google Shape;564;p124"/>
          <p:cNvSpPr txBox="1">
            <a:spLocks noGrp="1"/>
          </p:cNvSpPr>
          <p:nvPr>
            <p:ph type="body" idx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5" name="Google Shape;565;p124"/>
          <p:cNvSpPr txBox="1">
            <a:spLocks noGrp="1"/>
          </p:cNvSpPr>
          <p:nvPr>
            <p:ph type="body" idx="2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6" name="Google Shape;566;p124"/>
          <p:cNvSpPr>
            <a:spLocks noGrp="1"/>
          </p:cNvSpPr>
          <p:nvPr>
            <p:ph type="pic" idx="3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67" name="Google Shape;567;p124"/>
          <p:cNvSpPr>
            <a:spLocks noGrp="1"/>
          </p:cNvSpPr>
          <p:nvPr>
            <p:ph type="pic" idx="4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68" name="Google Shape;568;p124"/>
          <p:cNvSpPr>
            <a:spLocks noGrp="1"/>
          </p:cNvSpPr>
          <p:nvPr>
            <p:ph type="pic" idx="5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Disposition personnalisée">
  <p:cSld name="20_Disposition personnalisée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71" name="Google Shape;571;p12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72" name="Google Shape;572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73" name="Google Shape;573;p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125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75" name="Google Shape;575;p1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125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77" name="Google Shape;577;p125"/>
          <p:cNvSpPr txBox="1">
            <a:spLocks noGrp="1"/>
          </p:cNvSpPr>
          <p:nvPr>
            <p:ph type="body" idx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78" name="Google Shape;578;p125"/>
          <p:cNvSpPr>
            <a:spLocks noGrp="1"/>
          </p:cNvSpPr>
          <p:nvPr>
            <p:ph type="pic" idx="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79" name="Google Shape;579;p125"/>
          <p:cNvSpPr>
            <a:spLocks noGrp="1"/>
          </p:cNvSpPr>
          <p:nvPr>
            <p:ph type="pic" idx="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580" name="Google Shape;580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81" name="Google Shape;581;p1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125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3" name="Google Shape;583;p125"/>
          <p:cNvSpPr txBox="1">
            <a:spLocks noGrp="1"/>
          </p:cNvSpPr>
          <p:nvPr>
            <p:ph type="body" idx="4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125"/>
          <p:cNvSpPr>
            <a:spLocks noGrp="1"/>
          </p:cNvSpPr>
          <p:nvPr>
            <p:ph type="pic" idx="5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26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54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81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_Titre et contenu libre">
  <p:cSld name="00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2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 libre">
  <p:cSld name="1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83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596" name="Google Shape;596;p83"/>
          <p:cNvSpPr>
            <a:spLocks noGrp="1"/>
          </p:cNvSpPr>
          <p:nvPr>
            <p:ph type="media" idx="2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84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599" name="Google Shape;599;p84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0" name="Google Shape;600;p84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85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03" name="Google Shape;603;p85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04" name="Google Shape;604;p85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05" name="Google Shape;605;p85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06" name="Google Shape;606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85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08" name="Google Shape;608;p85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09" name="Google Shape;609;p85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10" name="Google Shape;610;p85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11" name="Google Shape;611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85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3" name="Google Shape;613;p85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14" name="Google Shape;614;p85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15" name="Google Shape;615;p85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16" name="Google Shape;616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85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8" name="Google Shape;618;p85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19" name="Google Shape;619;p85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20" name="Google Shape;620;p85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21" name="Google Shape;621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85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8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25" name="Google Shape;625;p8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26" name="Google Shape;626;p8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27" name="Google Shape;627;p8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28" name="Google Shape;628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8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30" name="Google Shape;630;p8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31" name="Google Shape;631;p8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32" name="Google Shape;632;p8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33" name="Google Shape;633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8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35" name="Google Shape;635;p8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36" name="Google Shape;636;p8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37" name="Google Shape;637;p8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38" name="Google Shape;638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8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0" name="Google Shape;640;p8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41" name="Google Shape;641;p8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42" name="Google Shape;642;p8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43" name="Google Shape;643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8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5" name="Google Shape;645;p86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8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8" name="Google Shape;648;p8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49" name="Google Shape;649;p8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0" name="Google Shape;650;p8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51" name="Google Shape;651;p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8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53" name="Google Shape;653;p8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54" name="Google Shape;654;p8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5" name="Google Shape;655;p8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56" name="Google Shape;656;p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8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58" name="Google Shape;658;p8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59" name="Google Shape;659;p8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60" name="Google Shape;660;p8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61" name="Google Shape;661;p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8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63" name="Google Shape;663;p8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88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66" name="Google Shape;666;p8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67" name="Google Shape;667;p88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668" name="Google Shape;668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9" name="Google Shape;669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70" name="Google Shape;670;p88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71" name="Google Shape;671;p88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672" name="Google Shape;672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3" name="Google Shape;673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74" name="Google Shape;674;p88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75" name="Google Shape;675;p88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676" name="Google Shape;676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678" name="Google Shape;678;p88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79" name="Google Shape;679;p88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680" name="Google Shape;680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1" name="Google Shape;681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82" name="Google Shape;682;p88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3" name="Google Shape;683;p88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4" name="Google Shape;684;p88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5" name="Google Shape;685;p88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6" name="Google Shape;686;p88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89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89" name="Google Shape;689;p8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690" name="Google Shape;690;p89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691" name="Google Shape;691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2" name="Google Shape;692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3" name="Google Shape;693;p89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94" name="Google Shape;694;p89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695" name="Google Shape;695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7" name="Google Shape;697;p89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98" name="Google Shape;698;p89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699" name="Google Shape;699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0" name="Google Shape;700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01" name="Google Shape;701;p89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02" name="Google Shape;702;p89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703" name="Google Shape;703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4" name="Google Shape;704;p89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05" name="Google Shape;705;p89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06" name="Google Shape;706;p89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707" name="Google Shape;707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09" name="Google Shape;709;p89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10" name="Google Shape;710;p89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711" name="Google Shape;711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2" name="Google Shape;712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13" name="Google Shape;713;p89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4" name="Google Shape;714;p89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5" name="Google Shape;715;p89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89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89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89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9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21" name="Google Shape;721;p9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722" name="Google Shape;722;p9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723" name="Google Shape;723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4" name="Google Shape;724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25" name="Google Shape;725;p9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26" name="Google Shape;726;p9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727" name="Google Shape;727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8" name="Google Shape;728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29" name="Google Shape;729;p9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30" name="Google Shape;730;p9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731" name="Google Shape;731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2" name="Google Shape;732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33" name="Google Shape;733;p9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34" name="Google Shape;734;p90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735" name="Google Shape;735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37" name="Google Shape;737;p9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38" name="Google Shape;738;p9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739" name="Google Shape;739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41" name="Google Shape;741;p9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42" name="Google Shape;742;p9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743" name="Google Shape;743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4" name="Google Shape;744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45" name="Google Shape;745;p9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6" name="Google Shape;746;p9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7" name="Google Shape;747;p9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8" name="Google Shape;748;p9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9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0" name="Google Shape;750;p9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9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53" name="Google Shape;753;p9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754" name="Google Shape;754;p9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755" name="Google Shape;755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6" name="Google Shape;756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57" name="Google Shape;757;p9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58" name="Google Shape;758;p9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759" name="Google Shape;759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0" name="Google Shape;760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61" name="Google Shape;761;p9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62" name="Google Shape;762;p9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763" name="Google Shape;763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4" name="Google Shape;764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65" name="Google Shape;765;p9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66" name="Google Shape;766;p9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767" name="Google Shape;767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8" name="Google Shape;768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69" name="Google Shape;769;p9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70" name="Google Shape;770;p9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771" name="Google Shape;771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2" name="Google Shape;772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73" name="Google Shape;773;p9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74" name="Google Shape;774;p9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775" name="Google Shape;775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6" name="Google Shape;776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77" name="Google Shape;777;p91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8" name="Google Shape;778;p91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9" name="Google Shape;779;p91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0" name="Google Shape;780;p91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1" name="Google Shape;781;p91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91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9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85" name="Google Shape;785;p9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786" name="Google Shape;786;p9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787" name="Google Shape;787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8" name="Google Shape;788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89" name="Google Shape;789;p9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90" name="Google Shape;790;p9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791" name="Google Shape;791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2" name="Google Shape;792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93" name="Google Shape;793;p9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94" name="Google Shape;794;p9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795" name="Google Shape;795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97" name="Google Shape;797;p9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98" name="Google Shape;798;p9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799" name="Google Shape;799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0" name="Google Shape;800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01" name="Google Shape;801;p9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02" name="Google Shape;802;p9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803" name="Google Shape;803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4" name="Google Shape;804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05" name="Google Shape;805;p9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06" name="Google Shape;806;p9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807" name="Google Shape;807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8" name="Google Shape;808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09" name="Google Shape;809;p9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0" name="Google Shape;810;p9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1" name="Google Shape;811;p9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2" name="Google Shape;812;p9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3" name="Google Shape;813;p9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9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9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17" name="Google Shape;817;p9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818" name="Google Shape;818;p9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819" name="Google Shape;819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0" name="Google Shape;820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21" name="Google Shape;821;p9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22" name="Google Shape;822;p9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823" name="Google Shape;823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4" name="Google Shape;824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25" name="Google Shape;825;p9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26" name="Google Shape;826;p9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827" name="Google Shape;827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8" name="Google Shape;828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29" name="Google Shape;829;p9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30" name="Google Shape;830;p9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831" name="Google Shape;831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2" name="Google Shape;832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33" name="Google Shape;833;p9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34" name="Google Shape;834;p9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835" name="Google Shape;835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6" name="Google Shape;836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37" name="Google Shape;837;p9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38" name="Google Shape;838;p9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839" name="Google Shape;839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0" name="Google Shape;840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41" name="Google Shape;841;p93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2" name="Google Shape;842;p93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93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93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93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6" name="Google Shape;846;p93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56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26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2" name="Google Shape;852;p26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3" name="Google Shape;853;p26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54" name="Google Shape;854;p26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55" name="Google Shape;855;p26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63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8" name="Google Shape;858;p263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9" name="Google Shape;859;p26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0" name="Google Shape;860;p26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1" name="Google Shape;861;p26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26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64" name="Google Shape;864;p26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65" name="Google Shape;865;p264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66" name="Google Shape;866;p26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7" name="Google Shape;867;p26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8" name="Google Shape;868;p26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265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1" name="Google Shape;871;p265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2" name="Google Shape;872;p265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3" name="Google Shape;873;p265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4" name="Google Shape;874;p265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5" name="Google Shape;875;p26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76" name="Google Shape;876;p26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77" name="Google Shape;877;p26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26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0" name="Google Shape;880;p26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1" name="Google Shape;881;p26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2" name="Google Shape;882;p26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26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5" name="Google Shape;885;p26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6" name="Google Shape;886;p26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7" name="Google Shape;887;p26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8" name="Google Shape;888;p26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9" name="Google Shape;889;p26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26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92" name="Google Shape;892;p26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6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94" name="Google Shape;894;p26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95" name="Google Shape;895;p26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96" name="Google Shape;896;p26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26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99" name="Google Shape;899;p269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00" name="Google Shape;900;p26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1" name="Google Shape;901;p26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2" name="Google Shape;902;p26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270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05" name="Google Shape;905;p270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06" name="Google Shape;906;p27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7" name="Google Shape;907;p27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8" name="Google Shape;908;p27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58318" cy="601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3" name="Google Shape;1173;p6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6" name="Google Shape;1176;p14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77" name="Google Shape;1177;p14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78" name="Google Shape;1178;p14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79" name="Google Shape;1179;p14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0" name="Google Shape;1180;p14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1" name="Google Shape;1181;p14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2" name="Google Shape;1182;p14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5" name="Google Shape;1185;p14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6" name="Google Shape;1186;p14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42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9" name="Google Shape;1189;p14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90" name="Google Shape;1190;p142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93" name="Google Shape;1193;p143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94" name="Google Shape;1194;p14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97" name="Google Shape;1197;p14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98" name="Google Shape;1198;p14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9" name="Google Shape;1199;p14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02" name="Google Shape;1202;p145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03" name="Google Shape;1203;p145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04" name="Google Shape;1204;p14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07" name="Google Shape;1207;p14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08" name="Google Shape;1208;p14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09" name="Google Shape;1209;p14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12" name="Google Shape;1212;p14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13" name="Google Shape;1213;p14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14" name="Google Shape;1214;p14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17" name="Google Shape;1217;p148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18" name="Google Shape;1218;p148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19" name="Google Shape;1219;p148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0" name="Google Shape;1220;p148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1" name="Google Shape;1221;p148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2" name="Google Shape;1222;p148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3" name="Google Shape;1223;p148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4" name="Google Shape;1224;p148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5" name="Google Shape;1225;p148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6" name="Google Shape;1226;p148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27" name="Google Shape;1227;p148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0" name="Google Shape;1230;p14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1" name="Google Shape;1231;p14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2" name="Google Shape;1232;p14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3" name="Google Shape;1233;p14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4" name="Google Shape;1234;p14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7" name="Google Shape;1237;p15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8" name="Google Shape;1238;p15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9" name="Google Shape;1239;p15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40" name="Google Shape;1240;p15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41" name="Google Shape;1241;p15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2" name="Google Shape;1242;p15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3" name="Google Shape;1243;p15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4" name="Google Shape;1244;p15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5" name="Google Shape;1245;p15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48" name="Google Shape;1248;p15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49" name="Google Shape;1249;p15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0" name="Google Shape;1250;p15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1" name="Google Shape;1251;p15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2" name="Google Shape;1252;p15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3" name="Google Shape;1253;p15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4" name="Google Shape;1254;p15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57" name="Google Shape;1257;p15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8" name="Google Shape;1258;p15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9" name="Google Shape;1259;p15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60" name="Google Shape;1260;p15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61" name="Google Shape;1261;p15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2" name="Google Shape;1262;p15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3" name="Google Shape;1263;p15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4" name="Google Shape;1264;p15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5" name="Google Shape;1265;p15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68" name="Google Shape;1268;p15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69" name="Google Shape;1269;p15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0" name="Google Shape;1270;p15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1" name="Google Shape;1271;p15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2" name="Google Shape;1272;p15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3" name="Google Shape;1273;p15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4" name="Google Shape;1274;p15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5" name="Google Shape;1275;p15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6" name="Google Shape;1276;p15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7" name="Google Shape;1277;p15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8" name="Google Shape;1278;p15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1" name="Google Shape;1281;p15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2" name="Google Shape;1282;p15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3" name="Google Shape;1283;p15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4" name="Google Shape;1284;p15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5" name="Google Shape;1285;p15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6" name="Google Shape;1286;p15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9" name="Google Shape;1289;p15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0" name="Google Shape;1290;p15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1" name="Google Shape;1291;p15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2" name="Google Shape;1292;p15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3" name="Google Shape;1293;p15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4" name="Google Shape;1294;p15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5" name="Google Shape;1295;p15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6" name="Google Shape;1296;p15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7" name="Google Shape;1297;p15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8" name="Google Shape;1298;p15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9" name="Google Shape;1299;p15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02" name="Google Shape;1302;p15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3" name="Google Shape;1303;p15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4" name="Google Shape;1304;p15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5" name="Google Shape;1305;p15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6" name="Google Shape;1306;p15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7" name="Google Shape;1307;p15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8" name="Google Shape;1308;p15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9" name="Google Shape;1309;p15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10" name="Google Shape;1310;p15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11" name="Google Shape;1311;p15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4" name="Google Shape;1314;p15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5" name="Google Shape;1315;p15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6" name="Google Shape;1316;p15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7" name="Google Shape;1317;p15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8" name="Google Shape;1318;p15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9" name="Google Shape;1319;p15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0" name="Google Shape;1320;p15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1" name="Google Shape;1321;p15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2" name="Google Shape;1322;p15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3" name="Google Shape;1323;p15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26" name="Google Shape;1326;p15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7" name="Google Shape;1327;p15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8" name="Google Shape;1328;p15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9" name="Google Shape;1329;p15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0" name="Google Shape;1330;p15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1" name="Google Shape;1331;p15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2" name="Google Shape;1332;p15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3" name="Google Shape;1333;p15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4" name="Google Shape;1334;p15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5" name="Google Shape;1335;p15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6" name="Google Shape;1336;p15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7" name="Google Shape;1337;p15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8" name="Google Shape;1338;p15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9" name="Google Shape;1339;p15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40" name="Google Shape;1340;p15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1" name="Google Shape;1341;p15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2" name="Google Shape;1342;p15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3" name="Google Shape;1343;p15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4" name="Google Shape;1344;p15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7" name="Google Shape;1347;p159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48" name="Google Shape;1348;p15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0" name="Google Shape;1350;p1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16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4" name="Google Shape;1354;p16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55" name="Google Shape;1355;p16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6" name="Google Shape;1356;p16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57" name="Google Shape;1357;p16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8" name="Google Shape;1358;p16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59" name="Google Shape;1359;p16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60" name="Google Shape;1360;p16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5" name="Google Shape;1365;p6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66" name="Google Shape;1366;p6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31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316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70" name="Google Shape;1370;p31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3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3" name="Google Shape;1373;p31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74" name="Google Shape;1374;p31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3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7" name="Google Shape;1377;p31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78" name="Google Shape;1378;p31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9" name="Google Shape;1379;p31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3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2" name="Google Shape;1382;p31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83" name="Google Shape;1383;p31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4" name="Google Shape;1384;p31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3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7" name="Google Shape;1387;p32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88" name="Google Shape;1388;p32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89" name="Google Shape;1389;p32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3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2" name="Google Shape;1392;p32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93" name="Google Shape;1393;p32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94" name="Google Shape;1394;p3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3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7" name="Google Shape;1397;p32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98" name="Google Shape;1398;p32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99" name="Google Shape;1399;p32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0" name="Google Shape;1400;p32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1" name="Google Shape;1401;p32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2" name="Google Shape;1402;p32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3" name="Google Shape;1403;p32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4" name="Google Shape;1404;p32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5" name="Google Shape;1405;p32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6" name="Google Shape;1406;p32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07" name="Google Shape;1407;p322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3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0" name="Google Shape;1410;p32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1" name="Google Shape;1411;p32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2" name="Google Shape;1412;p32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3" name="Google Shape;1413;p32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4" name="Google Shape;1414;p323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3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32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8" name="Google Shape;1418;p32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9" name="Google Shape;1419;p32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20" name="Google Shape;1420;p32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21" name="Google Shape;1421;p32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2" name="Google Shape;1422;p32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3" name="Google Shape;1423;p32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4" name="Google Shape;1424;p32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5" name="Google Shape;1425;p32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3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8" name="Google Shape;1428;p32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29" name="Google Shape;1429;p32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0" name="Google Shape;1430;p32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1" name="Google Shape;1431;p32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32" name="Google Shape;1432;p32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33" name="Google Shape;1433;p32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34" name="Google Shape;1434;p32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3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7" name="Google Shape;1437;p32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8" name="Google Shape;1438;p32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9" name="Google Shape;1439;p32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0" name="Google Shape;1440;p32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1" name="Google Shape;1441;p32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2" name="Google Shape;1442;p32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3" name="Google Shape;1443;p32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3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6" name="Google Shape;1446;p32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7" name="Google Shape;1447;p32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8" name="Google Shape;1448;p32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9" name="Google Shape;1449;p32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50" name="Google Shape;1450;p32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1" name="Google Shape;1451;p32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2" name="Google Shape;1452;p32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3" name="Google Shape;1453;p32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4" name="Google Shape;1454;p32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3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7" name="Google Shape;1457;p32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58" name="Google Shape;1458;p32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59" name="Google Shape;1459;p32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60" name="Google Shape;1460;p32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61" name="Google Shape;1461;p32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2" name="Google Shape;1462;p32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3" name="Google Shape;1463;p32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4" name="Google Shape;1464;p32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5" name="Google Shape;1465;p32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66" name="Google Shape;1466;p32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7" name="Google Shape;1467;p32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3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0" name="Google Shape;1470;p32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1" name="Google Shape;1471;p32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2" name="Google Shape;1472;p32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3" name="Google Shape;1473;p32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4" name="Google Shape;1474;p32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5" name="Google Shape;1475;p32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3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8" name="Google Shape;1478;p33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9" name="Google Shape;1479;p33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0" name="Google Shape;1480;p33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1" name="Google Shape;1481;p33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2" name="Google Shape;1482;p33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3" name="Google Shape;1483;p33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4" name="Google Shape;1484;p33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5" name="Google Shape;1485;p33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6" name="Google Shape;1486;p33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7" name="Google Shape;1487;p33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8" name="Google Shape;1488;p33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3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1" name="Google Shape;1491;p33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2" name="Google Shape;1492;p33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3" name="Google Shape;1493;p33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4" name="Google Shape;1494;p33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5" name="Google Shape;1495;p33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6" name="Google Shape;1496;p33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7" name="Google Shape;1497;p33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8" name="Google Shape;1498;p33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9" name="Google Shape;1499;p33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0" name="Google Shape;1500;p33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3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3" name="Google Shape;1503;p33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4" name="Google Shape;1504;p33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5" name="Google Shape;1505;p33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6" name="Google Shape;1506;p33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7" name="Google Shape;1507;p33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8" name="Google Shape;1508;p33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9" name="Google Shape;1509;p33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10" name="Google Shape;1510;p33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11" name="Google Shape;1511;p33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12" name="Google Shape;1512;p33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3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5" name="Google Shape;1515;p33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6" name="Google Shape;1516;p33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7" name="Google Shape;1517;p33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8" name="Google Shape;1518;p33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9" name="Google Shape;1519;p33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0" name="Google Shape;1520;p33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1" name="Google Shape;1521;p33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2" name="Google Shape;1522;p33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3" name="Google Shape;1523;p33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4" name="Google Shape;1524;p33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5" name="Google Shape;1525;p33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6" name="Google Shape;1526;p33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7" name="Google Shape;1527;p33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8" name="Google Shape;1528;p33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9" name="Google Shape;1529;p33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0" name="Google Shape;1530;p33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1" name="Google Shape;1531;p33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2" name="Google Shape;1532;p33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3" name="Google Shape;1533;p33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3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6" name="Google Shape;1536;p33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37" name="Google Shape;1537;p3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3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0" name="Google Shape;1540;p33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2" name="Google Shape;1542;p3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3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4" name="Google Shape;1544;p3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545" name="Google Shape;1545;p33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6" name="Google Shape;1546;p33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7" name="Google Shape;1547;p33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48" name="Google Shape;1548;p33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9" name="Google Shape;1549;p33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50" name="Google Shape;1550;p33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1" name="Google Shape;1551;p33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52" name="Google Shape;1552;p33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7" name="Google Shape;1557;p6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58" name="Google Shape;1558;p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5" name="Google Shape;1565;p16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16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8" name="Google Shape;1568;p16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69" name="Google Shape;1569;p16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72" name="Google Shape;1572;p16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73" name="Google Shape;1573;p16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4" name="Google Shape;1574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77" name="Google Shape;1577;p165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78" name="Google Shape;1578;p165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9" name="Google Shape;1579;p16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82" name="Google Shape;1582;p16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3" name="Google Shape;1583;p16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4" name="Google Shape;1584;p16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87" name="Google Shape;1587;p16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8" name="Google Shape;1588;p16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89" name="Google Shape;1589;p16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2" name="Google Shape;1592;p168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3" name="Google Shape;1593;p168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4" name="Google Shape;1594;p168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5" name="Google Shape;1595;p168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6" name="Google Shape;1596;p168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7" name="Google Shape;1597;p168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8" name="Google Shape;1598;p168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9" name="Google Shape;1599;p168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00" name="Google Shape;1600;p168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01" name="Google Shape;1601;p168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2" name="Google Shape;1602;p168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05" name="Google Shape;1605;p16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6" name="Google Shape;1606;p16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7" name="Google Shape;1607;p16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8" name="Google Shape;1608;p16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9" name="Google Shape;1609;p16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12" name="Google Shape;1612;p17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3" name="Google Shape;1613;p17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4" name="Google Shape;1614;p17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5" name="Google Shape;1615;p17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6" name="Google Shape;1616;p17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7" name="Google Shape;1617;p17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8" name="Google Shape;1618;p17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9" name="Google Shape;1619;p17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0" name="Google Shape;1620;p17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23" name="Google Shape;1623;p171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24" name="Google Shape;1624;p171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25" name="Google Shape;1625;p171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26" name="Google Shape;1626;p171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27" name="Google Shape;1627;p171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28" name="Google Shape;1628;p171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29" name="Google Shape;1629;p17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32" name="Google Shape;1632;p17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3" name="Google Shape;1633;p17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4" name="Google Shape;1634;p17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5" name="Google Shape;1635;p17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6" name="Google Shape;1636;p17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7" name="Google Shape;1637;p17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8" name="Google Shape;1638;p17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9" name="Google Shape;1639;p17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0" name="Google Shape;1640;p17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3" name="Google Shape;1643;p17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4" name="Google Shape;1644;p17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5" name="Google Shape;1645;p17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6" name="Google Shape;1646;p17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7" name="Google Shape;1647;p17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8" name="Google Shape;1648;p17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9" name="Google Shape;1649;p17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0" name="Google Shape;1650;p17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1" name="Google Shape;1651;p17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52" name="Google Shape;1652;p17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3" name="Google Shape;1653;p17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56" name="Google Shape;1656;p17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57" name="Google Shape;1657;p17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58" name="Google Shape;1658;p17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59" name="Google Shape;1659;p17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0" name="Google Shape;1660;p17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1" name="Google Shape;1661;p17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1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64" name="Google Shape;1664;p17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5" name="Google Shape;1665;p17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6" name="Google Shape;1666;p17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7" name="Google Shape;1667;p17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8" name="Google Shape;1668;p17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9" name="Google Shape;1669;p17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0" name="Google Shape;1670;p17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1" name="Google Shape;1671;p17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2" name="Google Shape;1672;p17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3" name="Google Shape;1673;p17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4" name="Google Shape;1674;p17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1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77" name="Google Shape;1677;p17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78" name="Google Shape;1678;p17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79" name="Google Shape;1679;p17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0" name="Google Shape;1680;p17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1" name="Google Shape;1681;p17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2" name="Google Shape;1682;p17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3" name="Google Shape;1683;p17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4" name="Google Shape;1684;p17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5" name="Google Shape;1685;p17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6" name="Google Shape;1686;p17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1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89" name="Google Shape;1689;p17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0" name="Google Shape;1690;p17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1" name="Google Shape;1691;p17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2" name="Google Shape;1692;p17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3" name="Google Shape;1693;p17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4" name="Google Shape;1694;p17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5" name="Google Shape;1695;p17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6" name="Google Shape;1696;p17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7" name="Google Shape;1697;p17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8" name="Google Shape;1698;p17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1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01" name="Google Shape;1701;p17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2" name="Google Shape;1702;p17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3" name="Google Shape;1703;p17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4" name="Google Shape;1704;p17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5" name="Google Shape;1705;p17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6" name="Google Shape;1706;p17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7" name="Google Shape;1707;p17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8" name="Google Shape;1708;p17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9" name="Google Shape;1709;p17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0" name="Google Shape;1710;p17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1" name="Google Shape;1711;p17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2" name="Google Shape;1712;p17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3" name="Google Shape;1713;p17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4" name="Google Shape;1714;p17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5" name="Google Shape;1715;p17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6" name="Google Shape;1716;p17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7" name="Google Shape;1717;p17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8" name="Google Shape;1718;p17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9" name="Google Shape;1719;p17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p17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22" name="Google Shape;1722;p17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23" name="Google Shape;1723;p17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5" name="Google Shape;1725;p1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1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1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728" name="Google Shape;1728;p18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9" name="Google Shape;1729;p18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30" name="Google Shape;1730;p18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31" name="Google Shape;1731;p18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32" name="Google Shape;1732;p18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33" name="Google Shape;1733;p18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34" name="Google Shape;1734;p18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35" name="Google Shape;1735;p18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7" name="Google Shape;1737;p1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38" name="Google Shape;1738;p1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39" name="Google Shape;1739;p18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40" name="Google Shape;1740;p1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741" name="Google Shape;1741;p1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2" name="Google Shape;1742;p181"/>
          <p:cNvSpPr txBox="1"/>
          <p:nvPr/>
        </p:nvSpPr>
        <p:spPr>
          <a:xfrm>
            <a:off x="2376000" y="2160000"/>
            <a:ext cx="275748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Arial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1.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Vocabulaire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43" name="Google Shape;1743;p1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4" name="Google Shape;1744;p181"/>
          <p:cNvSpPr txBox="1"/>
          <p:nvPr/>
        </p:nvSpPr>
        <p:spPr>
          <a:xfrm>
            <a:off x="2365719" y="3643281"/>
            <a:ext cx="273344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Arial"/>
              <a:buNone/>
            </a:pP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2.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Exploitation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Vocabulaire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45" name="Google Shape;1745;p18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746" name="Google Shape;1746;p181"/>
          <p:cNvSpPr txBox="1"/>
          <p:nvPr/>
        </p:nvSpPr>
        <p:spPr>
          <a:xfrm>
            <a:off x="2365719" y="5123575"/>
            <a:ext cx="179568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Arial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3.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livret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47" name="Google Shape;1747;p181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48" name="Google Shape;1748;p181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49" name="Google Shape;1749;p181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50" name="Google Shape;1750;p181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51" name="Google Shape;1751;p181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52" name="Google Shape;1752;p181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53" name="Google Shape;1753;p18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p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8" name="Google Shape;1758;p66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p9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1" name="Google Shape;1761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62" name="Google Shape;1762;p9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5" name="Google Shape;1765;p9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66" name="Google Shape;1766;p9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9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9" name="Google Shape;1769;p9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70" name="Google Shape;1770;p9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1" name="Google Shape;1771;p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9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75" name="Google Shape;1775;p9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6" name="Google Shape;177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9" name="Google Shape;1779;p9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0" name="Google Shape;1780;p9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1" name="Google Shape;1781;p9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" name="Google Shape;1783;p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4" name="Google Shape;1784;p9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5" name="Google Shape;1785;p9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86" name="Google Shape;1786;p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p1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9" name="Google Shape;1789;p10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0" name="Google Shape;1790;p10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1" name="Google Shape;1791;p10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2" name="Google Shape;1792;p10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3" name="Google Shape;1793;p10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4" name="Google Shape;1794;p10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5" name="Google Shape;1795;p10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6" name="Google Shape;1796;p10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7" name="Google Shape;1797;p10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8" name="Google Shape;1798;p10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9" name="Google Shape;1799;p10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1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2" name="Google Shape;1802;p10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3" name="Google Shape;1803;p10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4" name="Google Shape;1804;p10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5" name="Google Shape;1805;p10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6" name="Google Shape;1806;p101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1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9" name="Google Shape;1809;p10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0" name="Google Shape;1810;p10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1" name="Google Shape;1811;p10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2" name="Google Shape;1812;p10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3" name="Google Shape;1813;p10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4" name="Google Shape;1814;p10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5" name="Google Shape;1815;p10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6" name="Google Shape;1816;p10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7" name="Google Shape;1817;p10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p1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0" name="Google Shape;1820;p10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21" name="Google Shape;1821;p10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22" name="Google Shape;1822;p10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23" name="Google Shape;1823;p10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24" name="Google Shape;1824;p10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25" name="Google Shape;1825;p10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26" name="Google Shape;1826;p10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1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9" name="Google Shape;1829;p104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0" name="Google Shape;1830;p104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1" name="Google Shape;1831;p104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2" name="Google Shape;1832;p104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3" name="Google Shape;1833;p104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4" name="Google Shape;1834;p104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5" name="Google Shape;1835;p104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8" name="Google Shape;1838;p105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9" name="Google Shape;1839;p105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40" name="Google Shape;1840;p105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41" name="Google Shape;1841;p105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42" name="Google Shape;1842;p105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3" name="Google Shape;1843;p105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4" name="Google Shape;1844;p105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5" name="Google Shape;1845;p105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6" name="Google Shape;1846;p10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" name="Google Shape;1848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9" name="Google Shape;1849;p106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0" name="Google Shape;1850;p106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1" name="Google Shape;1851;p106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2" name="Google Shape;1852;p106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3" name="Google Shape;1853;p106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4" name="Google Shape;1854;p106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5" name="Google Shape;1855;p106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6" name="Google Shape;1856;p106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7" name="Google Shape;1857;p106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8" name="Google Shape;1858;p106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9" name="Google Shape;1859;p10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2" name="Google Shape;1862;p10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3" name="Google Shape;1863;p10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4" name="Google Shape;1864;p10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5" name="Google Shape;1865;p10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6" name="Google Shape;1866;p10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7" name="Google Shape;1867;p1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0" name="Google Shape;1870;p10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1" name="Google Shape;1871;p10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2" name="Google Shape;1872;p10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3" name="Google Shape;1873;p10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4" name="Google Shape;1874;p10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5" name="Google Shape;1875;p10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6" name="Google Shape;1876;p10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7" name="Google Shape;1877;p10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8" name="Google Shape;1878;p10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9" name="Google Shape;1879;p10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0" name="Google Shape;1880;p10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3" name="Google Shape;1883;p10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4" name="Google Shape;1884;p10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5" name="Google Shape;1885;p10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6" name="Google Shape;1886;p10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7" name="Google Shape;1887;p10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8" name="Google Shape;1888;p10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9" name="Google Shape;1889;p10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90" name="Google Shape;1890;p10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91" name="Google Shape;1891;p10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92" name="Google Shape;1892;p1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5" name="Google Shape;1895;p11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6" name="Google Shape;1896;p11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7" name="Google Shape;1897;p11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8" name="Google Shape;1898;p11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9" name="Google Shape;1899;p11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0" name="Google Shape;1900;p11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1" name="Google Shape;1901;p11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2" name="Google Shape;1902;p11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3" name="Google Shape;1903;p11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4" name="Google Shape;1904;p11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1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7" name="Google Shape;1907;p11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08" name="Google Shape;1908;p11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09" name="Google Shape;1909;p11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0" name="Google Shape;1910;p11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1" name="Google Shape;1911;p11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2" name="Google Shape;1912;p11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3" name="Google Shape;1913;p11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4" name="Google Shape;1914;p11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5" name="Google Shape;1915;p11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6" name="Google Shape;1916;p11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7" name="Google Shape;1917;p11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8" name="Google Shape;1918;p11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9" name="Google Shape;1919;p11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20" name="Google Shape;1920;p11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21" name="Google Shape;1921;p11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2" name="Google Shape;1922;p11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3" name="Google Shape;1923;p11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4" name="Google Shape;1924;p11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5" name="Google Shape;1925;p111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8" name="Google Shape;1928;p11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29" name="Google Shape;1929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2" name="Google Shape;1932;p11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33" name="Google Shape;1933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Disposition personnalisée">
  <p:cSld name="18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p68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p271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_Titre et contenu libre">
  <p:cSld name="00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p272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 libre">
  <p:cSld name="1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p273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943" name="Google Shape;1943;p273"/>
          <p:cNvSpPr>
            <a:spLocks noGrp="1"/>
          </p:cNvSpPr>
          <p:nvPr>
            <p:ph type="media" idx="2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274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946" name="Google Shape;1946;p274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47" name="Google Shape;1947;p274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p275"/>
          <p:cNvSpPr txBox="1">
            <a:spLocks noGrp="1"/>
          </p:cNvSpPr>
          <p:nvPr>
            <p:ph type="body" idx="1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50" name="Google Shape;1950;p275"/>
          <p:cNvSpPr txBox="1">
            <a:spLocks noGrp="1"/>
          </p:cNvSpPr>
          <p:nvPr>
            <p:ph type="body" idx="2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51" name="Google Shape;1951;p275"/>
          <p:cNvSpPr txBox="1">
            <a:spLocks noGrp="1"/>
          </p:cNvSpPr>
          <p:nvPr>
            <p:ph type="body" idx="3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52" name="Google Shape;1952;p275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53" name="Google Shape;1953;p275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54" name="Google Shape;1954;p275"/>
          <p:cNvSpPr>
            <a:spLocks noGrp="1"/>
          </p:cNvSpPr>
          <p:nvPr>
            <p:ph type="pic" idx="4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55" name="Google Shape;1955;p27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72000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6" name="Google Shape;1956;p275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57" name="Google Shape;1957;p275"/>
          <p:cNvSpPr>
            <a:spLocks noGrp="1"/>
          </p:cNvSpPr>
          <p:nvPr>
            <p:ph type="pic" idx="5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58" name="Google Shape;1958;p27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9" name="Google Shape;1959;p275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60" name="Google Shape;1960;p275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61" name="Google Shape;1961;p275"/>
          <p:cNvSpPr>
            <a:spLocks noGrp="1"/>
          </p:cNvSpPr>
          <p:nvPr>
            <p:ph type="pic" idx="6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62" name="Google Shape;1962;p27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3" name="Google Shape;1963;p275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64" name="Google Shape;1964;p275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Disposition personnalisée">
  <p:cSld name="13_Disposition personnalisée">
    <p:spTree>
      <p:nvGrpSpPr>
        <p:cNvPr id="1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p276"/>
          <p:cNvSpPr txBox="1">
            <a:spLocks noGrp="1"/>
          </p:cNvSpPr>
          <p:nvPr>
            <p:ph type="body" idx="1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67" name="Google Shape;1967;p276"/>
          <p:cNvSpPr txBox="1">
            <a:spLocks noGrp="1"/>
          </p:cNvSpPr>
          <p:nvPr>
            <p:ph type="body" idx="2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68" name="Google Shape;1968;p276"/>
          <p:cNvSpPr txBox="1">
            <a:spLocks noGrp="1"/>
          </p:cNvSpPr>
          <p:nvPr>
            <p:ph type="body" idx="3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69" name="Google Shape;1969;p27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0" name="Google Shape;1970;p276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71" name="Google Shape;1971;p276"/>
          <p:cNvSpPr>
            <a:spLocks noGrp="1"/>
          </p:cNvSpPr>
          <p:nvPr>
            <p:ph type="pic" idx="4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72" name="Google Shape;1972;p27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3" name="Google Shape;1973;p276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4" name="Google Shape;1974;p276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75" name="Google Shape;1975;p276"/>
          <p:cNvSpPr>
            <a:spLocks noGrp="1"/>
          </p:cNvSpPr>
          <p:nvPr>
            <p:ph type="pic" idx="5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76" name="Google Shape;1976;p27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7" name="Google Shape;1977;p276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قــــــــــــــــراءة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8" name="Google Shape;1978;p276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79" name="Google Shape;1979;p276"/>
          <p:cNvSpPr>
            <a:spLocks noGrp="1"/>
          </p:cNvSpPr>
          <p:nvPr>
            <p:ph type="pic" idx="6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80" name="Google Shape;1980;p27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1" name="Google Shape;1981;p276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Disposition personnalisée">
  <p:cSld name="14_Disposition personnalisée"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p27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84" name="Google Shape;1984;p277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85" name="Google Shape;1985;p277"/>
          <p:cNvSpPr>
            <a:spLocks noGrp="1"/>
          </p:cNvSpPr>
          <p:nvPr>
            <p:ph type="pic" idx="2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86" name="Google Shape;1986;p277"/>
          <p:cNvSpPr txBox="1">
            <a:spLocks noGrp="1"/>
          </p:cNvSpPr>
          <p:nvPr>
            <p:ph type="body" idx="1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987" name="Google Shape;1987;p27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8" name="Google Shape;1988;p277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89" name="Google Shape;1989;p277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90" name="Google Shape;1990;p277"/>
          <p:cNvSpPr>
            <a:spLocks noGrp="1"/>
          </p:cNvSpPr>
          <p:nvPr>
            <p:ph type="pic" idx="3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91" name="Google Shape;1991;p277"/>
          <p:cNvSpPr txBox="1">
            <a:spLocks noGrp="1"/>
          </p:cNvSpPr>
          <p:nvPr>
            <p:ph type="body" idx="4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992" name="Google Shape;1992;p27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3" name="Google Shape;1993;p277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قــــــــــــــــراءة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94" name="Google Shape;1994;p277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95" name="Google Shape;1995;p277"/>
          <p:cNvSpPr>
            <a:spLocks noGrp="1"/>
          </p:cNvSpPr>
          <p:nvPr>
            <p:ph type="pic" idx="5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96" name="Google Shape;1996;p277"/>
          <p:cNvSpPr txBox="1">
            <a:spLocks noGrp="1"/>
          </p:cNvSpPr>
          <p:nvPr>
            <p:ph type="body" idx="6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997" name="Google Shape;1997;p27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8" name="Google Shape;1998;p277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صرف وتحويل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27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01" name="Google Shape;2001;p278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02" name="Google Shape;2002;p278"/>
          <p:cNvSpPr>
            <a:spLocks noGrp="1"/>
          </p:cNvSpPr>
          <p:nvPr>
            <p:ph type="pic" idx="2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03" name="Google Shape;2003;p278"/>
          <p:cNvSpPr txBox="1">
            <a:spLocks noGrp="1"/>
          </p:cNvSpPr>
          <p:nvPr>
            <p:ph type="body" idx="1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04" name="Google Shape;2004;p27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5" name="Google Shape;2005;p278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06" name="Google Shape;2006;p278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07" name="Google Shape;2007;p278"/>
          <p:cNvSpPr>
            <a:spLocks noGrp="1"/>
          </p:cNvSpPr>
          <p:nvPr>
            <p:ph type="pic" idx="3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08" name="Google Shape;2008;p278"/>
          <p:cNvSpPr txBox="1">
            <a:spLocks noGrp="1"/>
          </p:cNvSpPr>
          <p:nvPr>
            <p:ph type="body" idx="4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09" name="Google Shape;2009;p27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0" name="Google Shape;2010;p278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إملاء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1" name="Google Shape;2011;p278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12" name="Google Shape;2012;p278"/>
          <p:cNvSpPr>
            <a:spLocks noGrp="1"/>
          </p:cNvSpPr>
          <p:nvPr>
            <p:ph type="pic" idx="5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13" name="Google Shape;2013;p278"/>
          <p:cNvSpPr txBox="1">
            <a:spLocks noGrp="1"/>
          </p:cNvSpPr>
          <p:nvPr>
            <p:ph type="body" idx="6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14" name="Google Shape;2014;p27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5" name="Google Shape;2015;p278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إنتاج كتابي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Disposition personnalisée">
  <p:cSld name="16_Disposition personnalisée"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27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279"/>
          <p:cNvSpPr/>
          <p:nvPr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19" name="Google Shape;2019;p279"/>
          <p:cNvSpPr>
            <a:spLocks noGrp="1"/>
          </p:cNvSpPr>
          <p:nvPr>
            <p:ph type="pic" idx="2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20" name="Google Shape;2020;p279"/>
          <p:cNvSpPr txBox="1">
            <a:spLocks noGrp="1"/>
          </p:cNvSpPr>
          <p:nvPr>
            <p:ph type="body" idx="1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21" name="Google Shape;2021;p279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13482" y="1962614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2" name="Google Shape;2022;p279"/>
          <p:cNvSpPr/>
          <p:nvPr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3" name="Google Shape;2023;p279"/>
          <p:cNvSpPr/>
          <p:nvPr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24" name="Google Shape;2024;p279"/>
          <p:cNvSpPr>
            <a:spLocks noGrp="1"/>
          </p:cNvSpPr>
          <p:nvPr>
            <p:ph type="pic" idx="3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25" name="Google Shape;2025;p279"/>
          <p:cNvSpPr txBox="1">
            <a:spLocks noGrp="1"/>
          </p:cNvSpPr>
          <p:nvPr>
            <p:ph type="body" idx="4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26" name="Google Shape;2026;p279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7" name="Google Shape;2027;p279"/>
          <p:cNvSpPr/>
          <p:nvPr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مراجعة وتوليف 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" name="Google Shape;2029;p28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30" name="Google Shape;2030;p280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31" name="Google Shape;2031;p280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32" name="Google Shape;2032;p280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33" name="Google Shape;2033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4" name="Google Shape;2034;p280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35" name="Google Shape;2035;p280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36" name="Google Shape;2036;p280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37" name="Google Shape;2037;p280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38" name="Google Shape;2038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9" name="Google Shape;2039;p280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40" name="Google Shape;2040;p280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41" name="Google Shape;2041;p280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42" name="Google Shape;2042;p280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43" name="Google Shape;2043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4" name="Google Shape;2044;p280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45" name="Google Shape;2045;p280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46" name="Google Shape;2046;p280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47" name="Google Shape;2047;p280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48" name="Google Shape;2048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9" name="Google Shape;2049;p280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50" name="Google Shape;2050;p280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281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53" name="Google Shape;2053;p28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54" name="Google Shape;2054;p281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2055" name="Google Shape;2055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6" name="Google Shape;2056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57" name="Google Shape;2057;p281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58" name="Google Shape;2058;p281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2059" name="Google Shape;2059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0" name="Google Shape;2060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061" name="Google Shape;2061;p281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62" name="Google Shape;2062;p281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2063" name="Google Shape;2063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4" name="Google Shape;2064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65" name="Google Shape;2065;p281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66" name="Google Shape;2066;p281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067" name="Google Shape;2067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8" name="Google Shape;2068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069" name="Google Shape;2069;p281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0" name="Google Shape;2070;p281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1" name="Google Shape;2071;p281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2" name="Google Shape;2072;p281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3" name="Google Shape;2073;p281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28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76" name="Google Shape;2076;p282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77" name="Google Shape;2077;p28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078" name="Google Shape;2078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9" name="Google Shape;2079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80" name="Google Shape;2080;p28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81" name="Google Shape;2081;p28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082" name="Google Shape;2082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3" name="Google Shape;2083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84" name="Google Shape;2084;p28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85" name="Google Shape;2085;p28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086" name="Google Shape;2086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7" name="Google Shape;2087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88" name="Google Shape;2088;p28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89" name="Google Shape;2089;p282"/>
          <p:cNvSpPr/>
          <p:nvPr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90" name="Google Shape;2090;p28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91" name="Google Shape;2091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2" name="Google Shape;2092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93" name="Google Shape;2093;p28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94" name="Google Shape;2094;p28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95" name="Google Shape;2095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6" name="Google Shape;2096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97" name="Google Shape;2097;p282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98" name="Google Shape;2098;p282"/>
          <p:cNvSpPr txBox="1">
            <a:spLocks noGrp="1"/>
          </p:cNvSpPr>
          <p:nvPr>
            <p:ph type="body" idx="2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99" name="Google Shape;2099;p282"/>
          <p:cNvSpPr txBox="1">
            <a:spLocks noGrp="1"/>
          </p:cNvSpPr>
          <p:nvPr>
            <p:ph type="body" idx="3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00" name="Google Shape;2100;p282"/>
          <p:cNvSpPr txBox="1">
            <a:spLocks noGrp="1"/>
          </p:cNvSpPr>
          <p:nvPr>
            <p:ph type="body" idx="4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01" name="Google Shape;2101;p282"/>
          <p:cNvSpPr txBox="1">
            <a:spLocks noGrp="1"/>
          </p:cNvSpPr>
          <p:nvPr>
            <p:ph type="body" idx="5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02" name="Google Shape;2102;p282"/>
          <p:cNvSpPr txBox="1">
            <a:spLocks noGrp="1"/>
          </p:cNvSpPr>
          <p:nvPr>
            <p:ph type="body" idx="6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103" name="Google Shape;2103;p282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104" name="Google Shape;2104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5" name="Google Shape;2105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28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08" name="Google Shape;2108;p283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9" name="Google Shape;2109;p28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0" name="Google Shape;2110;p28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1" name="Google Shape;2111;p28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2" name="Google Shape;2112;p283"/>
          <p:cNvSpPr/>
          <p:nvPr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3" name="Google Shape;2113;p28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4" name="Google Shape;2114;p283"/>
          <p:cNvSpPr txBox="1">
            <a:spLocks noGrp="1"/>
          </p:cNvSpPr>
          <p:nvPr>
            <p:ph type="body" idx="1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5" name="Google Shape;2115;p283"/>
          <p:cNvSpPr txBox="1">
            <a:spLocks noGrp="1"/>
          </p:cNvSpPr>
          <p:nvPr>
            <p:ph type="body" idx="2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6" name="Google Shape;2116;p283"/>
          <p:cNvSpPr txBox="1">
            <a:spLocks noGrp="1"/>
          </p:cNvSpPr>
          <p:nvPr>
            <p:ph type="body" idx="3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7" name="Google Shape;2117;p283"/>
          <p:cNvSpPr txBox="1">
            <a:spLocks noGrp="1"/>
          </p:cNvSpPr>
          <p:nvPr>
            <p:ph type="body" idx="4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8" name="Google Shape;2118;p283"/>
          <p:cNvSpPr txBox="1">
            <a:spLocks noGrp="1"/>
          </p:cNvSpPr>
          <p:nvPr>
            <p:ph type="body" idx="5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9" name="Google Shape;2119;p283"/>
          <p:cNvSpPr txBox="1">
            <a:spLocks noGrp="1"/>
          </p:cNvSpPr>
          <p:nvPr>
            <p:ph type="body" idx="6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120" name="Google Shape;2120;p283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121" name="Google Shape;2121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2" name="Google Shape;2122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23" name="Google Shape;2123;p28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24" name="Google Shape;2124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5" name="Google Shape;2125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26" name="Google Shape;2126;p28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127" name="Google Shape;2127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8" name="Google Shape;2128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29" name="Google Shape;2129;p28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130" name="Google Shape;2130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1" name="Google Shape;2131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32" name="Google Shape;2132;p28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133" name="Google Shape;2133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4" name="Google Shape;2134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35" name="Google Shape;2135;p28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136" name="Google Shape;2136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7" name="Google Shape;2137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2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Google Shape;2139;p28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0" name="Google Shape;2140;p284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41" name="Google Shape;2141;p28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2" name="Google Shape;2142;p28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3" name="Google Shape;2143;p28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4" name="Google Shape;2144;p284"/>
          <p:cNvSpPr/>
          <p:nvPr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5" name="Google Shape;2145;p28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6" name="Google Shape;2146;p28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47" name="Google Shape;2147;p284"/>
          <p:cNvSpPr txBox="1">
            <a:spLocks noGrp="1"/>
          </p:cNvSpPr>
          <p:nvPr>
            <p:ph type="body" idx="2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48" name="Google Shape;2148;p284"/>
          <p:cNvSpPr txBox="1">
            <a:spLocks noGrp="1"/>
          </p:cNvSpPr>
          <p:nvPr>
            <p:ph type="body" idx="3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49" name="Google Shape;2149;p284"/>
          <p:cNvSpPr txBox="1">
            <a:spLocks noGrp="1"/>
          </p:cNvSpPr>
          <p:nvPr>
            <p:ph type="body" idx="4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0" name="Google Shape;2150;p284"/>
          <p:cNvSpPr txBox="1">
            <a:spLocks noGrp="1"/>
          </p:cNvSpPr>
          <p:nvPr>
            <p:ph type="body" idx="5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1" name="Google Shape;2151;p284"/>
          <p:cNvSpPr txBox="1">
            <a:spLocks noGrp="1"/>
          </p:cNvSpPr>
          <p:nvPr>
            <p:ph type="body" idx="6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152" name="Google Shape;2152;p284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153" name="Google Shape;2153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4" name="Google Shape;2154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55" name="Google Shape;2155;p28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156" name="Google Shape;2156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7" name="Google Shape;2157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58" name="Google Shape;2158;p28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159" name="Google Shape;2159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0" name="Google Shape;2160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61" name="Google Shape;2161;p28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62" name="Google Shape;2162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3" name="Google Shape;2163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64" name="Google Shape;2164;p28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165" name="Google Shape;2165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6" name="Google Shape;2166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67" name="Google Shape;2167;p28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168" name="Google Shape;2168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9" name="Google Shape;2169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Google Shape;2171;p285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72" name="Google Shape;2172;p285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73" name="Google Shape;2173;p285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74" name="Google Shape;2174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5" name="Google Shape;2175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76" name="Google Shape;2176;p285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77" name="Google Shape;2177;p285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178" name="Google Shape;2178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9" name="Google Shape;2179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80" name="Google Shape;2180;p285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81" name="Google Shape;2181;p285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182" name="Google Shape;2182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3" name="Google Shape;2183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84" name="Google Shape;2184;p285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85" name="Google Shape;2185;p285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186" name="Google Shape;2186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7" name="Google Shape;2187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88" name="Google Shape;2188;p285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89" name="Google Shape;2189;p285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190" name="Google Shape;2190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1" name="Google Shape;2191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92" name="Google Shape;2192;p285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93" name="Google Shape;2193;p285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194" name="Google Shape;2194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5" name="Google Shape;2195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96" name="Google Shape;2196;p285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97" name="Google Shape;2197;p285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98" name="Google Shape;2198;p285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99" name="Google Shape;2199;p285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0" name="Google Shape;2200;p285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1" name="Google Shape;2201;p285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Disposition personnalisée">
  <p:cSld name="11_Disposition personnalisée">
    <p:spTree>
      <p:nvGrpSpPr>
        <p:cNvPr id="1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p286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4" name="Google Shape;2204;p286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05" name="Google Shape;2205;p286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6" name="Google Shape;2206;p286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7" name="Google Shape;2207;p286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8" name="Google Shape;2208;p286"/>
          <p:cNvSpPr/>
          <p:nvPr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9" name="Google Shape;2209;p286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10" name="Google Shape;2210;p286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1" name="Google Shape;2211;p286"/>
          <p:cNvSpPr txBox="1">
            <a:spLocks noGrp="1"/>
          </p:cNvSpPr>
          <p:nvPr>
            <p:ph type="body" idx="2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2" name="Google Shape;2212;p286"/>
          <p:cNvSpPr txBox="1">
            <a:spLocks noGrp="1"/>
          </p:cNvSpPr>
          <p:nvPr>
            <p:ph type="body" idx="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3" name="Google Shape;2213;p286"/>
          <p:cNvSpPr txBox="1">
            <a:spLocks noGrp="1"/>
          </p:cNvSpPr>
          <p:nvPr>
            <p:ph type="body" idx="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4" name="Google Shape;2214;p286"/>
          <p:cNvSpPr txBox="1">
            <a:spLocks noGrp="1"/>
          </p:cNvSpPr>
          <p:nvPr>
            <p:ph type="body" idx="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15" name="Google Shape;2215;p286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216" name="Google Shape;2216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7" name="Google Shape;2217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18" name="Google Shape;2218;p286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19" name="Google Shape;2219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0" name="Google Shape;2220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21" name="Google Shape;2221;p286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222" name="Google Shape;2222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3" name="Google Shape;2223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24" name="Google Shape;2224;p286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225" name="Google Shape;2225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6" name="Google Shape;2226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27" name="Google Shape;2227;p286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228" name="Google Shape;2228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9" name="Google Shape;2229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230" name="Google Shape;2230;p286"/>
          <p:cNvSpPr txBox="1">
            <a:spLocks noGrp="1"/>
          </p:cNvSpPr>
          <p:nvPr>
            <p:ph type="body" idx="6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31" name="Google Shape;2231;p286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32" name="Google Shape;2232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3" name="Google Shape;2233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p287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36" name="Google Shape;2236;p287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37" name="Google Shape;2237;p287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38" name="Google Shape;2238;p287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39" name="Google Shape;2239;p287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40" name="Google Shape;2240;p287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41" name="Google Shape;2241;p287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42" name="Google Shape;2242;p287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3" name="Google Shape;2243;p287"/>
          <p:cNvSpPr txBox="1">
            <a:spLocks noGrp="1"/>
          </p:cNvSpPr>
          <p:nvPr>
            <p:ph type="body" idx="2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4" name="Google Shape;2244;p287"/>
          <p:cNvSpPr txBox="1">
            <a:spLocks noGrp="1"/>
          </p:cNvSpPr>
          <p:nvPr>
            <p:ph type="body" idx="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5" name="Google Shape;2245;p287"/>
          <p:cNvSpPr txBox="1">
            <a:spLocks noGrp="1"/>
          </p:cNvSpPr>
          <p:nvPr>
            <p:ph type="body" idx="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6" name="Google Shape;2246;p287"/>
          <p:cNvSpPr txBox="1">
            <a:spLocks noGrp="1"/>
          </p:cNvSpPr>
          <p:nvPr>
            <p:ph type="body" idx="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47" name="Google Shape;2247;p287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248" name="Google Shape;2248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9" name="Google Shape;2249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50" name="Google Shape;2250;p287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251" name="Google Shape;2251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2" name="Google Shape;2252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253" name="Google Shape;2253;p287"/>
          <p:cNvSpPr txBox="1">
            <a:spLocks noGrp="1"/>
          </p:cNvSpPr>
          <p:nvPr>
            <p:ph type="body" idx="6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54" name="Google Shape;2254;p287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55" name="Google Shape;2255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6" name="Google Shape;2256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57" name="Google Shape;2257;p287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258" name="Google Shape;2258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9" name="Google Shape;2259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60" name="Google Shape;2260;p287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261" name="Google Shape;2261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2" name="Google Shape;2262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63" name="Google Shape;2263;p287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4" name="Google Shape;2264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5" name="Google Shape;2265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7" name="Google Shape;2267;p288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68" name="Google Shape;2268;p28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69" name="Google Shape;2269;p288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270" name="Google Shape;2270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1" name="Google Shape;2271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72" name="Google Shape;2272;p288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73" name="Google Shape;2273;p288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74" name="Google Shape;2274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5" name="Google Shape;2275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76" name="Google Shape;2276;p288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77" name="Google Shape;2277;p288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78" name="Google Shape;2278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9" name="Google Shape;2279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80" name="Google Shape;2280;p288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81" name="Google Shape;2281;p288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282" name="Google Shape;2282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3" name="Google Shape;2283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84" name="Google Shape;2284;p288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85" name="Google Shape;2285;p288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286" name="Google Shape;2286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7" name="Google Shape;2287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88" name="Google Shape;2288;p288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89" name="Google Shape;2289;p288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290" name="Google Shape;2290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1" name="Google Shape;2291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92" name="Google Shape;2292;p288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3" name="Google Shape;2293;p288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4" name="Google Shape;2294;p288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5" name="Google Shape;2295;p288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6" name="Google Shape;2296;p288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7" name="Google Shape;2297;p288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p289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00" name="Google Shape;2300;p28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01" name="Google Shape;2301;p289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302" name="Google Shape;2302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3" name="Google Shape;2303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04" name="Google Shape;2304;p289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05" name="Google Shape;2305;p289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306" name="Google Shape;2306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7" name="Google Shape;2307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08" name="Google Shape;2308;p289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09" name="Google Shape;2309;p289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310" name="Google Shape;2310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1" name="Google Shape;2311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12" name="Google Shape;2312;p289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13" name="Google Shape;2313;p289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14" name="Google Shape;2314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5" name="Google Shape;2315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16" name="Google Shape;2316;p289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17" name="Google Shape;2317;p289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18" name="Google Shape;2318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9" name="Google Shape;2319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20" name="Google Shape;2320;p289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21" name="Google Shape;2321;p289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22" name="Google Shape;2322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3" name="Google Shape;2323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24" name="Google Shape;2324;p289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5" name="Google Shape;2325;p289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6" name="Google Shape;2326;p289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7" name="Google Shape;2327;p289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8" name="Google Shape;2328;p289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9" name="Google Shape;2329;p289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29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32" name="Google Shape;2332;p29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33" name="Google Shape;2333;p29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334" name="Google Shape;2334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5" name="Google Shape;2335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36" name="Google Shape;2336;p29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37" name="Google Shape;2337;p29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338" name="Google Shape;2338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9" name="Google Shape;2339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40" name="Google Shape;2340;p29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41" name="Google Shape;2341;p29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342" name="Google Shape;2342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3" name="Google Shape;2343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44" name="Google Shape;2344;p29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45" name="Google Shape;2345;p290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46" name="Google Shape;2346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7" name="Google Shape;2347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48" name="Google Shape;2348;p29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49" name="Google Shape;2349;p29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50" name="Google Shape;2350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1" name="Google Shape;2351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52" name="Google Shape;2352;p29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53" name="Google Shape;2353;p29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54" name="Google Shape;2354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5" name="Google Shape;2355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56" name="Google Shape;2356;p29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57" name="Google Shape;2357;p29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58" name="Google Shape;2358;p29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59" name="Google Shape;2359;p29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60" name="Google Shape;2360;p29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61" name="Google Shape;2361;p29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Disposition personnalisée">
  <p:cSld name="17_Disposition personnalisée">
    <p:spTree>
      <p:nvGrpSpPr>
        <p:cNvPr id="1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Disposition personnalisée">
  <p:cSld name="19_Disposition personnalisée">
    <p:spTree>
      <p:nvGrpSpPr>
        <p:cNvPr id="1" name="Shape 2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2364;p292"/>
          <p:cNvSpPr/>
          <p:nvPr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5" name="Google Shape;2365;p292"/>
          <p:cNvSpPr/>
          <p:nvPr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6" name="Google Shape;2366;p292"/>
          <p:cNvSpPr/>
          <p:nvPr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الأستاذ(ة)</a:t>
            </a:r>
            <a:endParaRPr sz="28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7" name="Google Shape;2367;p292"/>
          <p:cNvSpPr/>
          <p:nvPr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الوسائط</a:t>
            </a:r>
            <a:endParaRPr sz="32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8" name="Google Shape;2368;p292"/>
          <p:cNvSpPr>
            <a:spLocks noGrp="1"/>
          </p:cNvSpPr>
          <p:nvPr>
            <p:ph type="pic" idx="2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69" name="Google Shape;2369;p292"/>
          <p:cNvSpPr>
            <a:spLocks noGrp="1"/>
          </p:cNvSpPr>
          <p:nvPr>
            <p:ph type="pic" idx="3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0" name="Google Shape;2370;p292"/>
          <p:cNvSpPr>
            <a:spLocks noGrp="1"/>
          </p:cNvSpPr>
          <p:nvPr>
            <p:ph type="pic" idx="4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1" name="Google Shape;2371;p292"/>
          <p:cNvSpPr>
            <a:spLocks noGrp="1"/>
          </p:cNvSpPr>
          <p:nvPr>
            <p:ph type="pic" idx="5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2" name="Google Shape;2372;p292"/>
          <p:cNvSpPr>
            <a:spLocks noGrp="1"/>
          </p:cNvSpPr>
          <p:nvPr>
            <p:ph type="pic" idx="6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3" name="Google Shape;2373;p292"/>
          <p:cNvSpPr>
            <a:spLocks noGrp="1"/>
          </p:cNvSpPr>
          <p:nvPr>
            <p:ph type="pic" idx="7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4" name="Google Shape;2374;p292"/>
          <p:cNvSpPr txBox="1">
            <a:spLocks noGrp="1"/>
          </p:cNvSpPr>
          <p:nvPr>
            <p:ph type="body" idx="1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5" name="Google Shape;2375;p292"/>
          <p:cNvSpPr txBox="1">
            <a:spLocks noGrp="1"/>
          </p:cNvSpPr>
          <p:nvPr>
            <p:ph type="body" idx="8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6" name="Google Shape;2376;p292"/>
          <p:cNvSpPr txBox="1">
            <a:spLocks noGrp="1"/>
          </p:cNvSpPr>
          <p:nvPr>
            <p:ph type="body" idx="9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7" name="Google Shape;2377;p292"/>
          <p:cNvSpPr txBox="1">
            <a:spLocks noGrp="1"/>
          </p:cNvSpPr>
          <p:nvPr>
            <p:ph type="body" idx="13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8" name="Google Shape;2378;p292"/>
          <p:cNvSpPr txBox="1">
            <a:spLocks noGrp="1"/>
          </p:cNvSpPr>
          <p:nvPr>
            <p:ph type="body" idx="14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9" name="Google Shape;2379;p292"/>
          <p:cNvSpPr txBox="1">
            <a:spLocks noGrp="1"/>
          </p:cNvSpPr>
          <p:nvPr>
            <p:ph type="body" idx="15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Disposition personnalisée">
  <p:cSld name="18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Google Shape;2383;p7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2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" name="Google Shape;2385;p293"/>
          <p:cNvSpPr txBox="1"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86" name="Google Shape;2386;p29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87" name="Google Shape;2387;p293"/>
          <p:cNvSpPr>
            <a:spLocks noGrp="1"/>
          </p:cNvSpPr>
          <p:nvPr>
            <p:ph type="pic" idx="3"/>
          </p:nvPr>
        </p:nvSpPr>
        <p:spPr>
          <a:xfrm>
            <a:off x="7956000" y="738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Env-Apprenant_Contents">
  <p:cSld name="01_Env-Apprenant_Contents">
    <p:spTree>
      <p:nvGrpSpPr>
        <p:cNvPr id="1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Google Shape;2389;p294"/>
          <p:cNvSpPr txBox="1"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0" name="Google Shape;2390;p294"/>
          <p:cNvSpPr>
            <a:spLocks noGrp="1"/>
          </p:cNvSpPr>
          <p:nvPr>
            <p:ph type="pic" idx="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391" name="Google Shape;2391;p294"/>
          <p:cNvSpPr>
            <a:spLocks noGrp="1"/>
          </p:cNvSpPr>
          <p:nvPr>
            <p:ph type="media" idx="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7" name="Google Shape;2527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8" name="Google Shape;2528;p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p21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1" name="Google Shape;2531;p21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32" name="Google Shape;2532;p21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5" name="Google Shape;2535;p21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36" name="Google Shape;2536;p2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Google Shape;2538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9" name="Google Shape;2539;p21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40" name="Google Shape;2540;p21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1" name="Google Shape;2541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2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Google Shape;2543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4" name="Google Shape;2544;p21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45" name="Google Shape;2545;p21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6" name="Google Shape;2546;p2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9" name="Google Shape;2549;p21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0" name="Google Shape;2550;p21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1" name="Google Shape;2551;p21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2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3" name="Google Shape;255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4" name="Google Shape;2554;p21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5" name="Google Shape;2555;p21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56" name="Google Shape;2556;p21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9" name="Google Shape;2559;p21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0" name="Google Shape;2560;p21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1" name="Google Shape;2561;p21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2" name="Google Shape;2562;p21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3" name="Google Shape;2563;p21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4" name="Google Shape;2564;p21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5" name="Google Shape;2565;p21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6" name="Google Shape;2566;p21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7" name="Google Shape;2567;p21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8" name="Google Shape;2568;p21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9" name="Google Shape;2569;p21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1" name="Google Shape;2571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2" name="Google Shape;2572;p22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3" name="Google Shape;2573;p22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4" name="Google Shape;2574;p22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5" name="Google Shape;2575;p22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6" name="Google Shape;2576;p22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8" name="Google Shape;257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9" name="Google Shape;2579;p22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0" name="Google Shape;2580;p22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1" name="Google Shape;2581;p22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2" name="Google Shape;2582;p22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3" name="Google Shape;2583;p22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4" name="Google Shape;2584;p22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5" name="Google Shape;2585;p22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6" name="Google Shape;2586;p22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7" name="Google Shape;2587;p22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Google Shape;2589;p2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0" name="Google Shape;2590;p22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91" name="Google Shape;2591;p22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92" name="Google Shape;2592;p22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93" name="Google Shape;2593;p22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4" name="Google Shape;2594;p22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5" name="Google Shape;2595;p22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6" name="Google Shape;2596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" name="Google Shape;2598;p2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9" name="Google Shape;2599;p22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0" name="Google Shape;2600;p22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1" name="Google Shape;2601;p22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2" name="Google Shape;2602;p22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3" name="Google Shape;2603;p22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4" name="Google Shape;2604;p22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5" name="Google Shape;2605;p22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6" name="Google Shape;2606;p22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7" name="Google Shape;2607;p22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" name="Google Shape;2609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0" name="Google Shape;2610;p22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1" name="Google Shape;2611;p22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2" name="Google Shape;2612;p22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3" name="Google Shape;2613;p22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4" name="Google Shape;2614;p22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5" name="Google Shape;2615;p22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6" name="Google Shape;2616;p22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7" name="Google Shape;2617;p22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8" name="Google Shape;2618;p22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9" name="Google Shape;2619;p22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20" name="Google Shape;2620;p22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2" name="Google Shape;2622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3" name="Google Shape;2623;p22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4" name="Google Shape;2624;p22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5" name="Google Shape;2625;p22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6" name="Google Shape;2626;p22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7" name="Google Shape;2627;p22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8" name="Google Shape;2628;p22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0" name="Google Shape;2630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1" name="Google Shape;2631;p22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2" name="Google Shape;2632;p22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3" name="Google Shape;2633;p22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4" name="Google Shape;2634;p22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5" name="Google Shape;2635;p22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6" name="Google Shape;2636;p22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7" name="Google Shape;2637;p22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8" name="Google Shape;2638;p22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9" name="Google Shape;2639;p22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0" name="Google Shape;2640;p22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1" name="Google Shape;2641;p2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4" name="Google Shape;2644;p2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5" name="Google Shape;2645;p2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6" name="Google Shape;2646;p2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7" name="Google Shape;2647;p2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8" name="Google Shape;2648;p2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9" name="Google Shape;2649;p2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0" name="Google Shape;2650;p2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1" name="Google Shape;2651;p2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2" name="Google Shape;2652;p2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3" name="Google Shape;2653;p2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6" name="Google Shape;2656;p2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57" name="Google Shape;2657;p2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58" name="Google Shape;2658;p2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59" name="Google Shape;2659;p2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0" name="Google Shape;2660;p2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1" name="Google Shape;2661;p22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2" name="Google Shape;2662;p22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3" name="Google Shape;2663;p22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4" name="Google Shape;2664;p22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5" name="Google Shape;2665;p22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2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7" name="Google Shape;266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8" name="Google Shape;2668;p22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69" name="Google Shape;2669;p22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0" name="Google Shape;2670;p22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1" name="Google Shape;2671;p22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2" name="Google Shape;2672;p22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3" name="Google Shape;2673;p22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4" name="Google Shape;2674;p22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5" name="Google Shape;2675;p22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6" name="Google Shape;2676;p22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7" name="Google Shape;2677;p22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8" name="Google Shape;2678;p22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9" name="Google Shape;2679;p22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80" name="Google Shape;2680;p22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81" name="Google Shape;2681;p22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82" name="Google Shape;2682;p22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3" name="Google Shape;2683;p22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4" name="Google Shape;2684;p22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5" name="Google Shape;2685;p22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6" name="Google Shape;2686;p22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2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8" name="Google Shape;2688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9" name="Google Shape;2689;p23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90" name="Google Shape;2690;p23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2" name="Google Shape;2692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3" name="Google Shape;2693;p2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94" name="Google Shape;2694;p23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2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6" name="Google Shape;2696;p2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7" name="Google Shape;2697;p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8" name="Google Shape;2698;p2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699" name="Google Shape;2699;p23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0" name="Google Shape;2700;p23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1" name="Google Shape;2701;p23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02" name="Google Shape;2702;p23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3" name="Google Shape;2703;p23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04" name="Google Shape;2704;p23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5" name="Google Shape;2705;p23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06" name="Google Shape;2706;p23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2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8" name="Google Shape;2708;p2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09" name="Google Shape;2709;p2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10" name="Google Shape;2710;p23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711" name="Google Shape;2711;p2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2712" name="Google Shape;2712;p2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3" name="Google Shape;2713;p23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14" name="Google Shape;2714;p2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5" name="Google Shape;2715;p23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16" name="Google Shape;2716;p2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2717" name="Google Shape;2717;p23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18" name="Google Shape;2718;p23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19" name="Google Shape;2719;p23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20" name="Google Shape;2720;p23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21" name="Google Shape;2721;p23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22" name="Google Shape;2722;p23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23" name="Google Shape;2723;p23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24" name="Google Shape;2724;p23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8" name="Google Shape;2728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9" name="Google Shape;2729;p76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1" name="Google Shape;2731;p295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2" name="Google Shape;2732;p2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33" name="Google Shape;2733;p295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5" name="Google Shape;2735;p29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6" name="Google Shape;2736;p296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37" name="Google Shape;2737;p2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9" name="Google Shape;2739;p2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0" name="Google Shape;2740;p297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41" name="Google Shape;2741;p297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2" name="Google Shape;2742;p2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2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" name="Google Shape;2744;p2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5" name="Google Shape;2745;p298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46" name="Google Shape;2746;p298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7" name="Google Shape;2747;p29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Google Shape;2749;p2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0" name="Google Shape;2750;p29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51" name="Google Shape;2751;p299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52" name="Google Shape;2752;p2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2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" name="Google Shape;2754;p3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5" name="Google Shape;2755;p30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56" name="Google Shape;2756;p300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57" name="Google Shape;2757;p3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3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0" name="Google Shape;2760;p301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1" name="Google Shape;2761;p301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2" name="Google Shape;2762;p301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3" name="Google Shape;2763;p301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4" name="Google Shape;2764;p301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5" name="Google Shape;2765;p301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6" name="Google Shape;2766;p301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7" name="Google Shape;2767;p301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8" name="Google Shape;2768;p301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9" name="Google Shape;2769;p301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0" name="Google Shape;2770;p301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2" name="Google Shape;2772;p3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3" name="Google Shape;2773;p30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4" name="Google Shape;2774;p30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5" name="Google Shape;2775;p30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6" name="Google Shape;2776;p30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7" name="Google Shape;2777;p302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9" name="Google Shape;2779;p3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0" name="Google Shape;2780;p30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1" name="Google Shape;2781;p30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2" name="Google Shape;2782;p30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3" name="Google Shape;2783;p30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4" name="Google Shape;2784;p303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5" name="Google Shape;2785;p303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6" name="Google Shape;2786;p303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7" name="Google Shape;2787;p303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8" name="Google Shape;2788;p30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0" name="Google Shape;2790;p3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1" name="Google Shape;2791;p304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92" name="Google Shape;2792;p304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93" name="Google Shape;2793;p304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94" name="Google Shape;2794;p304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5" name="Google Shape;2795;p304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6" name="Google Shape;2796;p304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7" name="Google Shape;2797;p30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" name="Google Shape;2799;p3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0" name="Google Shape;2800;p305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1" name="Google Shape;2801;p305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2" name="Google Shape;2802;p305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3" name="Google Shape;2803;p305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4" name="Google Shape;2804;p305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5" name="Google Shape;2805;p305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6" name="Google Shape;2806;p305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7" name="Google Shape;2807;p305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8" name="Google Shape;2808;p30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p3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1" name="Google Shape;2811;p306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2" name="Google Shape;2812;p306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3" name="Google Shape;2813;p306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4" name="Google Shape;2814;p306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5" name="Google Shape;2815;p306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6" name="Google Shape;2816;p306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7" name="Google Shape;2817;p306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8" name="Google Shape;2818;p306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9" name="Google Shape;2819;p306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20" name="Google Shape;2820;p306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1" name="Google Shape;2821;p30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3" name="Google Shape;2823;p3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4" name="Google Shape;2824;p30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5" name="Google Shape;2825;p30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6" name="Google Shape;2826;p30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7" name="Google Shape;2827;p30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8" name="Google Shape;2828;p30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9" name="Google Shape;2829;p3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1" name="Google Shape;2831;p3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2" name="Google Shape;2832;p30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3" name="Google Shape;2833;p30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4" name="Google Shape;2834;p30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5" name="Google Shape;2835;p30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6" name="Google Shape;2836;p30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7" name="Google Shape;2837;p30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8" name="Google Shape;2838;p30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9" name="Google Shape;2839;p30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0" name="Google Shape;2840;p30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1" name="Google Shape;2841;p30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2" name="Google Shape;2842;p30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4" name="Google Shape;2844;p3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5" name="Google Shape;2845;p30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6" name="Google Shape;2846;p30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7" name="Google Shape;2847;p30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8" name="Google Shape;2848;p30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9" name="Google Shape;2849;p30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0" name="Google Shape;2850;p30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1" name="Google Shape;2851;p30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2" name="Google Shape;2852;p30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3" name="Google Shape;2853;p30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4" name="Google Shape;2854;p3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" name="Google Shape;2856;p3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7" name="Google Shape;2857;p31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58" name="Google Shape;2858;p31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59" name="Google Shape;2859;p31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0" name="Google Shape;2860;p31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1" name="Google Shape;2861;p31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2" name="Google Shape;2862;p31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3" name="Google Shape;2863;p31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4" name="Google Shape;2864;p31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5" name="Google Shape;2865;p31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6" name="Google Shape;2866;p31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2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" name="Google Shape;2868;p3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9" name="Google Shape;2869;p31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0" name="Google Shape;2870;p31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1" name="Google Shape;2871;p31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2" name="Google Shape;2872;p31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3" name="Google Shape;2873;p31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4" name="Google Shape;2874;p31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5" name="Google Shape;2875;p31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6" name="Google Shape;2876;p31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7" name="Google Shape;2877;p31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8" name="Google Shape;2878;p31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9" name="Google Shape;2879;p31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0" name="Google Shape;2880;p31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1" name="Google Shape;2881;p31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2" name="Google Shape;2882;p31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3" name="Google Shape;2883;p31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4" name="Google Shape;2884;p31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5" name="Google Shape;2885;p31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6" name="Google Shape;2886;p31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7" name="Google Shape;2887;p311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p3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0" name="Google Shape;2890;p31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91" name="Google Shape;2891;p3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3" name="Google Shape;2893;p3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4" name="Google Shape;2894;p31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95" name="Google Shape;2895;p3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2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" name="Google Shape;2897;p3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8" name="Google Shape;2898;p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9" name="Google Shape;2899;p3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900" name="Google Shape;2900;p314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1" name="Google Shape;2901;p314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2" name="Google Shape;2902;p314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03" name="Google Shape;2903;p314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4" name="Google Shape;2904;p314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05" name="Google Shape;2905;p314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6" name="Google Shape;2906;p314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07" name="Google Shape;2907;p31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2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9" name="Google Shape;2909;p3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910" name="Google Shape;2910;p3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911" name="Google Shape;2911;p31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12" name="Google Shape;2912;p3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2913" name="Google Shape;2913;p3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4" name="Google Shape;2914;p315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15" name="Google Shape;2915;p3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6" name="Google Shape;2916;p315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17" name="Google Shape;2917;p3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2918" name="Google Shape;2918;p315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19" name="Google Shape;2919;p315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20" name="Google Shape;2920;p315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21" name="Google Shape;2921;p315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22" name="Google Shape;2922;p315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23" name="Google Shape;2923;p315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24" name="Google Shape;2924;p315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25" name="Google Shape;2925;p31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userDrawn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3" name="Google Shape;2933;p182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1_Disposition personnalisée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5" name="Google Shape;2935;p18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grpSp>
        <p:nvGrpSpPr>
          <p:cNvPr id="2936" name="Google Shape;2936;p183"/>
          <p:cNvGrpSpPr/>
          <p:nvPr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2937" name="Google Shape;2937;p183"/>
            <p:cNvSpPr/>
            <p:nvPr/>
          </p:nvSpPr>
          <p:spPr>
            <a:xfrm>
              <a:off x="1748749" y="1791236"/>
              <a:ext cx="5368645" cy="305065"/>
            </a:xfrm>
            <a:custGeom>
              <a:avLst/>
              <a:gdLst/>
              <a:ahLst/>
              <a:cxnLst/>
              <a:rect l="l" t="t" r="r" b="b"/>
              <a:pathLst>
                <a:path w="5365259" h="305065" extrusionOk="0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rgbClr val="CAF2F4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38" name="Google Shape;2938;p183"/>
            <p:cNvSpPr/>
            <p:nvPr/>
          </p:nvSpPr>
          <p:spPr>
            <a:xfrm>
              <a:off x="1748749" y="1928428"/>
              <a:ext cx="5368644" cy="876461"/>
            </a:xfrm>
            <a:prstGeom prst="roundRect">
              <a:avLst>
                <a:gd name="adj" fmla="val 16667"/>
              </a:avLst>
            </a:prstGeom>
            <a:noFill/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39" name="Google Shape;2939;p183"/>
          <p:cNvGrpSpPr/>
          <p:nvPr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2940" name="Google Shape;2940;p183"/>
            <p:cNvSpPr/>
            <p:nvPr/>
          </p:nvSpPr>
          <p:spPr>
            <a:xfrm>
              <a:off x="1748749" y="1791236"/>
              <a:ext cx="5368645" cy="305065"/>
            </a:xfrm>
            <a:custGeom>
              <a:avLst/>
              <a:gdLst/>
              <a:ahLst/>
              <a:cxnLst/>
              <a:rect l="l" t="t" r="r" b="b"/>
              <a:pathLst>
                <a:path w="5365259" h="305065" extrusionOk="0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rgbClr val="CAF2F4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41" name="Google Shape;2941;p183"/>
            <p:cNvSpPr/>
            <p:nvPr/>
          </p:nvSpPr>
          <p:spPr>
            <a:xfrm>
              <a:off x="1748749" y="1928428"/>
              <a:ext cx="5368644" cy="876461"/>
            </a:xfrm>
            <a:prstGeom prst="roundRect">
              <a:avLst>
                <a:gd name="adj" fmla="val 16667"/>
              </a:avLst>
            </a:prstGeom>
            <a:noFill/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42" name="Google Shape;2942;p183"/>
          <p:cNvGrpSpPr/>
          <p:nvPr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943" name="Google Shape;2943;p183"/>
            <p:cNvSpPr/>
            <p:nvPr/>
          </p:nvSpPr>
          <p:spPr>
            <a:xfrm>
              <a:off x="1748749" y="1791236"/>
              <a:ext cx="5368645" cy="305065"/>
            </a:xfrm>
            <a:custGeom>
              <a:avLst/>
              <a:gdLst/>
              <a:ahLst/>
              <a:cxnLst/>
              <a:rect l="l" t="t" r="r" b="b"/>
              <a:pathLst>
                <a:path w="5365259" h="305065" extrusionOk="0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rgbClr val="CAF2F4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44" name="Google Shape;2944;p183"/>
            <p:cNvSpPr/>
            <p:nvPr/>
          </p:nvSpPr>
          <p:spPr>
            <a:xfrm>
              <a:off x="1748749" y="1928428"/>
              <a:ext cx="5368644" cy="876461"/>
            </a:xfrm>
            <a:prstGeom prst="roundRect">
              <a:avLst>
                <a:gd name="adj" fmla="val 16667"/>
              </a:avLst>
            </a:prstGeom>
            <a:noFill/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945" name="Google Shape;2945;p1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6" name="Google Shape;2946;p183"/>
          <p:cNvSpPr txBox="1"/>
          <p:nvPr/>
        </p:nvSpPr>
        <p:spPr>
          <a:xfrm>
            <a:off x="4749553" y="1749807"/>
            <a:ext cx="177951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Dosis ExtraBold"/>
              <a:buNone/>
            </a:pPr>
            <a:r>
              <a:rPr lang="ar-MA" sz="2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 انشطة اعتيادية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47" name="Google Shape;2947;p1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8" name="Google Shape;2948;p183"/>
          <p:cNvSpPr txBox="1"/>
          <p:nvPr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Dosis ExtraBold"/>
              <a:buNone/>
            </a:pPr>
            <a:r>
              <a:rPr lang="ar-MA" sz="20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2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2000" b="0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2949" name="Google Shape;2949;p183"/>
          <p:cNvSpPr txBox="1"/>
          <p:nvPr/>
        </p:nvSpPr>
        <p:spPr>
          <a:xfrm>
            <a:off x="4772477" y="4307506"/>
            <a:ext cx="165462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Dosis ExtraBold"/>
              <a:buNone/>
            </a:pPr>
            <a:r>
              <a:rPr lang="ar-MA" sz="2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50" name="Google Shape;2950;p1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2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2" name="Google Shape;2952;p18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4" name="Google Shape;2954;p18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955" name="Google Shape;2955;p18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56" name="Google Shape;2956;p18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p18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59" name="Google Shape;2959;p18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0" name="Google Shape;2960;p18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61" name="Google Shape;2961;p18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62" name="Google Shape;2962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3" name="Google Shape;2963;p18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4" name="Google Shape;2964;p18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5" name="Google Shape;2965;p18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66" name="Google Shape;2966;p18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67" name="Google Shape;2967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8" name="Google Shape;2968;p18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9" name="Google Shape;2969;p18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70" name="Google Shape;2970;p18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71" name="Google Shape;2971;p18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72" name="Google Shape;2972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3" name="Google Shape;2973;p18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74" name="Google Shape;2974;p18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75" name="Google Shape;2975;p18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76" name="Google Shape;2976;p18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77" name="Google Shape;2977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8" name="Google Shape;2978;p18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2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0" name="Google Shape;2980;p18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1" name="Google Shape;2981;p18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2" name="Google Shape;2982;p18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83" name="Google Shape;2983;p18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84" name="Google Shape;2984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5" name="Google Shape;2985;p18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6" name="Google Shape;2986;p18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7" name="Google Shape;2987;p18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88" name="Google Shape;2988;p18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89" name="Google Shape;2989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0" name="Google Shape;2990;p18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1" name="Google Shape;2991;p18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2" name="Google Shape;2992;p18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93" name="Google Shape;2993;p18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94" name="Google Shape;2994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5" name="Google Shape;2995;p18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6" name="Google Shape;2996;p18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7" name="Google Shape;2997;p18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98" name="Google Shape;2998;p18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99" name="Google Shape;2999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0" name="Google Shape;3000;p18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1" name="Google Shape;3001;p18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3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3" name="Google Shape;3003;p18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4" name="Google Shape;3004;p18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5" name="Google Shape;3005;p18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06" name="Google Shape;3006;p18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007" name="Google Shape;3007;p18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8" name="Google Shape;3008;p18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9" name="Google Shape;3009;p18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0" name="Google Shape;3010;p18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11" name="Google Shape;3011;p18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012" name="Google Shape;3012;p18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3" name="Google Shape;3013;p18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4" name="Google Shape;3014;p18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5" name="Google Shape;3015;p18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16" name="Google Shape;3016;p18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017" name="Google Shape;3017;p18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8" name="Google Shape;3018;p18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9" name="Google Shape;3019;p18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3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1" name="Google Shape;3021;p18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22" name="Google Shape;3022;p18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23" name="Google Shape;3023;p18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3024" name="Google Shape;3024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5" name="Google Shape;3025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26" name="Google Shape;3026;p18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27" name="Google Shape;3027;p18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3028" name="Google Shape;3028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9" name="Google Shape;3029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30" name="Google Shape;3030;p18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31" name="Google Shape;3031;p18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3032" name="Google Shape;3032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3" name="Google Shape;3033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34" name="Google Shape;3034;p18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35" name="Google Shape;3035;p18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3036" name="Google Shape;3036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7" name="Google Shape;3037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38" name="Google Shape;3038;p18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39" name="Google Shape;3039;p18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40" name="Google Shape;3040;p18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41" name="Google Shape;3041;p18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42" name="Google Shape;3042;p18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4" name="Google Shape;3044;p19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45" name="Google Shape;3045;p19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46" name="Google Shape;3046;p19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047" name="Google Shape;3047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8" name="Google Shape;3048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49" name="Google Shape;3049;p19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50" name="Google Shape;3050;p19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051" name="Google Shape;3051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2" name="Google Shape;3052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53" name="Google Shape;3053;p19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54" name="Google Shape;3054;p19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055" name="Google Shape;3055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6" name="Google Shape;3056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57" name="Google Shape;3057;p19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58" name="Google Shape;3058;p19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3059" name="Google Shape;3059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0" name="Google Shape;3060;p19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61" name="Google Shape;3061;p19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62" name="Google Shape;3062;p19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063" name="Google Shape;3063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4" name="Google Shape;3064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65" name="Google Shape;3065;p19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66" name="Google Shape;3066;p19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67" name="Google Shape;3067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8" name="Google Shape;3068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69" name="Google Shape;3069;p19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0" name="Google Shape;3070;p19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1" name="Google Shape;3071;p19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2" name="Google Shape;3072;p19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3" name="Google Shape;3073;p19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4" name="Google Shape;3074;p19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Google Shape;3076;p19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77" name="Google Shape;3077;p19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78" name="Google Shape;3078;p19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079" name="Google Shape;3079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0" name="Google Shape;3080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81" name="Google Shape;3081;p19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82" name="Google Shape;3082;p19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083" name="Google Shape;3083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4" name="Google Shape;3084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85" name="Google Shape;3085;p19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86" name="Google Shape;3086;p19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087" name="Google Shape;3087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8" name="Google Shape;3088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89" name="Google Shape;3089;p19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90" name="Google Shape;3090;p19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091" name="Google Shape;3091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2" name="Google Shape;3092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93" name="Google Shape;3093;p19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94" name="Google Shape;3094;p19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095" name="Google Shape;3095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6" name="Google Shape;3096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97" name="Google Shape;3097;p19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98" name="Google Shape;3098;p19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99" name="Google Shape;3099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0" name="Google Shape;3100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01" name="Google Shape;3101;p19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2" name="Google Shape;3102;p19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3" name="Google Shape;3103;p19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4" name="Google Shape;3104;p19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5" name="Google Shape;3105;p19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6" name="Google Shape;3106;p19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3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8" name="Google Shape;3108;p19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09" name="Google Shape;3109;p19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10" name="Google Shape;3110;p19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11" name="Google Shape;3111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2" name="Google Shape;3112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13" name="Google Shape;3113;p19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14" name="Google Shape;3114;p19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15" name="Google Shape;3115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6" name="Google Shape;3116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17" name="Google Shape;3117;p19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18" name="Google Shape;3118;p19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119" name="Google Shape;3119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0" name="Google Shape;3120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21" name="Google Shape;3121;p19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22" name="Google Shape;3122;p19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123" name="Google Shape;3123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4" name="Google Shape;3124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25" name="Google Shape;3125;p19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26" name="Google Shape;3126;p19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127" name="Google Shape;3127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8" name="Google Shape;3128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29" name="Google Shape;3129;p19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30" name="Google Shape;3130;p19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131" name="Google Shape;3131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32" name="Google Shape;3132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33" name="Google Shape;3133;p19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4" name="Google Shape;3134;p19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5" name="Google Shape;3135;p19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6" name="Google Shape;3136;p19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7" name="Google Shape;3137;p19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8" name="Google Shape;3138;p19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3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0" name="Google Shape;3140;p19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41" name="Google Shape;3141;p19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42" name="Google Shape;3142;p19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3" name="Google Shape;3143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4" name="Google Shape;3144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45" name="Google Shape;3145;p19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46" name="Google Shape;3146;p19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47" name="Google Shape;3147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8" name="Google Shape;3148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49" name="Google Shape;3149;p19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50" name="Google Shape;3150;p19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151" name="Google Shape;3151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2" name="Google Shape;3152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53" name="Google Shape;3153;p19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54" name="Google Shape;3154;p19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155" name="Google Shape;3155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6" name="Google Shape;3156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57" name="Google Shape;3157;p19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58" name="Google Shape;3158;p19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159" name="Google Shape;3159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0" name="Google Shape;3160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61" name="Google Shape;3161;p19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62" name="Google Shape;3162;p19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163" name="Google Shape;3163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4" name="Google Shape;3164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65" name="Google Shape;3165;p19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6" name="Google Shape;3166;p19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7" name="Google Shape;3167;p19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8" name="Google Shape;3168;p19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9" name="Google Shape;3169;p19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0" name="Google Shape;3170;p19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2" name="Google Shape;3172;p19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73" name="Google Shape;3173;p19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74" name="Google Shape;3174;p19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75" name="Google Shape;3175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6" name="Google Shape;3176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77" name="Google Shape;3177;p19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78" name="Google Shape;3178;p19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79" name="Google Shape;3179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0" name="Google Shape;3180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81" name="Google Shape;3181;p19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82" name="Google Shape;3182;p19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183" name="Google Shape;3183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4" name="Google Shape;3184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85" name="Google Shape;3185;p19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86" name="Google Shape;3186;p19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187" name="Google Shape;3187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8" name="Google Shape;3188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89" name="Google Shape;3189;p19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90" name="Google Shape;3190;p19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191" name="Google Shape;3191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2" name="Google Shape;3192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93" name="Google Shape;3193;p19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94" name="Google Shape;3194;p19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195" name="Google Shape;3195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6" name="Google Shape;3196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97" name="Google Shape;3197;p19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98" name="Google Shape;3198;p19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99" name="Google Shape;3199;p19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0" name="Google Shape;3200;p19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1" name="Google Shape;3201;p19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2" name="Google Shape;3202;p19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Disposition personnalisée">
  <p:cSld name="11_Disposition personnalisée 3">
    <p:spTree>
      <p:nvGrpSpPr>
        <p:cNvPr id="1" name="Shape 3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4" name="Google Shape;3204;p195"/>
          <p:cNvSpPr txBox="1"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05" name="Google Shape;3205;p195"/>
          <p:cNvSpPr/>
          <p:nvPr/>
        </p:nvSpPr>
        <p:spPr>
          <a:xfrm>
            <a:off x="817678" y="2955833"/>
            <a:ext cx="7508644" cy="540000"/>
          </a:xfrm>
          <a:custGeom>
            <a:avLst/>
            <a:gdLst/>
            <a:ahLst/>
            <a:cxnLst/>
            <a:rect l="l" t="t" r="r" b="b"/>
            <a:pathLst>
              <a:path w="5365259" h="305065" extrusionOk="0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 w="25400" cap="flat" cmpd="sng">
            <a:solidFill>
              <a:srgbClr val="55B6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CAF2F4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06" name="Google Shape;3206;p195"/>
          <p:cNvSpPr/>
          <p:nvPr/>
        </p:nvSpPr>
        <p:spPr>
          <a:xfrm>
            <a:off x="817677" y="2955833"/>
            <a:ext cx="7508646" cy="2197281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55B6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207" name="Google Shape;3207;p1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153132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014123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509875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961128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54022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70099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275874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068801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873639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690911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5266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1386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09465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53025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30280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71158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83216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26147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20380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46445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86774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86752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73967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05225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1402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84600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85016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15572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1914682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36871279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05315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75350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07337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30551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205113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20427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930200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4914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478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787147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489111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925523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826238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2995793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0526923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568827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238955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86128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666593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985498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677010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792483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2547690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287333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5699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187997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097358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70024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901656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1554645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3747555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8326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19443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958708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72579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73250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426583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83762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33410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633199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16976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96410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67508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3183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054089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227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06008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10891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61160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545294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622258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996832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38137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54210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00305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9838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208005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34913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64417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13321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98473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92949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447523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14603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691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46476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120881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88732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5472089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5214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32513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76443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089557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57150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41462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103500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8437636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30774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742753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8260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39107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851039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315174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48069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796546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254398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137327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336070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27832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178345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096399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2603041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79175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78697787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98198001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6015540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9084106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8097809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87970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470499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313984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906419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9201113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9491582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10366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606883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200347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539419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461552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521650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641718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38701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41940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12403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344064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849292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177349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806797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273661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181571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929325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0598732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871305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395379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0272659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006552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5501287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9251192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343638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084744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562423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853708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53495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494496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173568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77032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594529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392108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260865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8652664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2572523"/>
      </p:ext>
    </p:extLst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853049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9251435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1179653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3800853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703393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03704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00018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image" Target="../media/image8.jpg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19.xml"/><Relationship Id="rId20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23" Type="http://schemas.openxmlformats.org/officeDocument/2006/relationships/image" Target="../media/image8.jpg"/><Relationship Id="rId10" Type="http://schemas.openxmlformats.org/officeDocument/2006/relationships/slideLayout" Target="../slideLayouts/slideLayout113.xml"/><Relationship Id="rId19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14.jp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6.xml"/><Relationship Id="rId13" Type="http://schemas.openxmlformats.org/officeDocument/2006/relationships/slideLayout" Target="../slideLayouts/slideLayout261.xml"/><Relationship Id="rId18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251.xml"/><Relationship Id="rId21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55.xml"/><Relationship Id="rId12" Type="http://schemas.openxmlformats.org/officeDocument/2006/relationships/slideLayout" Target="../slideLayouts/slideLayout260.xml"/><Relationship Id="rId17" Type="http://schemas.openxmlformats.org/officeDocument/2006/relationships/slideLayout" Target="../slideLayouts/slideLayout265.xml"/><Relationship Id="rId25" Type="http://schemas.openxmlformats.org/officeDocument/2006/relationships/image" Target="../media/image8.jpg"/><Relationship Id="rId2" Type="http://schemas.openxmlformats.org/officeDocument/2006/relationships/slideLayout" Target="../slideLayouts/slideLayout250.xml"/><Relationship Id="rId16" Type="http://schemas.openxmlformats.org/officeDocument/2006/relationships/slideLayout" Target="../slideLayouts/slideLayout264.xml"/><Relationship Id="rId20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54.xml"/><Relationship Id="rId11" Type="http://schemas.openxmlformats.org/officeDocument/2006/relationships/slideLayout" Target="../slideLayouts/slideLayout259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53.xml"/><Relationship Id="rId15" Type="http://schemas.openxmlformats.org/officeDocument/2006/relationships/slideLayout" Target="../slideLayouts/slideLayout263.xml"/><Relationship Id="rId23" Type="http://schemas.openxmlformats.org/officeDocument/2006/relationships/slideLayout" Target="../slideLayouts/slideLayout271.xml"/><Relationship Id="rId10" Type="http://schemas.openxmlformats.org/officeDocument/2006/relationships/slideLayout" Target="../slideLayouts/slideLayout258.xml"/><Relationship Id="rId19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52.xml"/><Relationship Id="rId9" Type="http://schemas.openxmlformats.org/officeDocument/2006/relationships/slideLayout" Target="../slideLayouts/slideLayout257.xml"/><Relationship Id="rId14" Type="http://schemas.openxmlformats.org/officeDocument/2006/relationships/slideLayout" Target="../slideLayouts/slideLayout262.xml"/><Relationship Id="rId22" Type="http://schemas.openxmlformats.org/officeDocument/2006/relationships/slideLayout" Target="../slideLayouts/slideLayout27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9.xml"/><Relationship Id="rId3" Type="http://schemas.openxmlformats.org/officeDocument/2006/relationships/slideLayout" Target="../slideLayouts/slideLayout274.xml"/><Relationship Id="rId7" Type="http://schemas.openxmlformats.org/officeDocument/2006/relationships/slideLayout" Target="../slideLayouts/slideLayout27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73.xml"/><Relationship Id="rId1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7.xml"/><Relationship Id="rId11" Type="http://schemas.openxmlformats.org/officeDocument/2006/relationships/slideLayout" Target="../slideLayouts/slideLayout282.xml"/><Relationship Id="rId5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81.xml"/><Relationship Id="rId4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80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5.xml"/><Relationship Id="rId2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83.xml"/><Relationship Id="rId5" Type="http://schemas.openxmlformats.org/officeDocument/2006/relationships/image" Target="../media/image14.jpg"/><Relationship Id="rId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3.xml"/><Relationship Id="rId13" Type="http://schemas.openxmlformats.org/officeDocument/2006/relationships/slideLayout" Target="../slideLayouts/slideLayout298.xml"/><Relationship Id="rId18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88.xml"/><Relationship Id="rId21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292.xml"/><Relationship Id="rId12" Type="http://schemas.openxmlformats.org/officeDocument/2006/relationships/slideLayout" Target="../slideLayouts/slideLayout297.xml"/><Relationship Id="rId17" Type="http://schemas.openxmlformats.org/officeDocument/2006/relationships/slideLayout" Target="../slideLayouts/slideLayout302.xml"/><Relationship Id="rId2" Type="http://schemas.openxmlformats.org/officeDocument/2006/relationships/slideLayout" Target="../slideLayouts/slideLayout287.xml"/><Relationship Id="rId16" Type="http://schemas.openxmlformats.org/officeDocument/2006/relationships/slideLayout" Target="../slideLayouts/slideLayout301.xml"/><Relationship Id="rId20" Type="http://schemas.openxmlformats.org/officeDocument/2006/relationships/slideLayout" Target="../slideLayouts/slideLayout305.xml"/><Relationship Id="rId1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91.xml"/><Relationship Id="rId11" Type="http://schemas.openxmlformats.org/officeDocument/2006/relationships/slideLayout" Target="../slideLayouts/slideLayout296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290.xml"/><Relationship Id="rId15" Type="http://schemas.openxmlformats.org/officeDocument/2006/relationships/slideLayout" Target="../slideLayouts/slideLayout300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95.xml"/><Relationship Id="rId19" Type="http://schemas.openxmlformats.org/officeDocument/2006/relationships/slideLayout" Target="../slideLayouts/slideLayout304.xml"/><Relationship Id="rId4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4.xml"/><Relationship Id="rId14" Type="http://schemas.openxmlformats.org/officeDocument/2006/relationships/slideLayout" Target="../slideLayouts/slideLayout299.xml"/><Relationship Id="rId22" Type="http://schemas.openxmlformats.org/officeDocument/2006/relationships/slideLayout" Target="../slideLayouts/slideLayout3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5.xml"/><Relationship Id="rId13" Type="http://schemas.openxmlformats.org/officeDocument/2006/relationships/slideLayout" Target="../slideLayouts/slideLayout320.xml"/><Relationship Id="rId18" Type="http://schemas.openxmlformats.org/officeDocument/2006/relationships/slideLayout" Target="../slideLayouts/slideLayout325.xml"/><Relationship Id="rId3" Type="http://schemas.openxmlformats.org/officeDocument/2006/relationships/slideLayout" Target="../slideLayouts/slideLayout310.xml"/><Relationship Id="rId21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14.xml"/><Relationship Id="rId12" Type="http://schemas.openxmlformats.org/officeDocument/2006/relationships/slideLayout" Target="../slideLayouts/slideLayout319.xml"/><Relationship Id="rId17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09.xml"/><Relationship Id="rId16" Type="http://schemas.openxmlformats.org/officeDocument/2006/relationships/slideLayout" Target="../slideLayouts/slideLayout323.xml"/><Relationship Id="rId20" Type="http://schemas.openxmlformats.org/officeDocument/2006/relationships/slideLayout" Target="../slideLayouts/slideLayout327.xml"/><Relationship Id="rId1" Type="http://schemas.openxmlformats.org/officeDocument/2006/relationships/slideLayout" Target="../slideLayouts/slideLayout308.xml"/><Relationship Id="rId6" Type="http://schemas.openxmlformats.org/officeDocument/2006/relationships/slideLayout" Target="../slideLayouts/slideLayout313.xml"/><Relationship Id="rId11" Type="http://schemas.openxmlformats.org/officeDocument/2006/relationships/slideLayout" Target="../slideLayouts/slideLayout318.xml"/><Relationship Id="rId5" Type="http://schemas.openxmlformats.org/officeDocument/2006/relationships/slideLayout" Target="../slideLayouts/slideLayout312.xml"/><Relationship Id="rId15" Type="http://schemas.openxmlformats.org/officeDocument/2006/relationships/slideLayout" Target="../slideLayouts/slideLayout322.xml"/><Relationship Id="rId23" Type="http://schemas.openxmlformats.org/officeDocument/2006/relationships/image" Target="../media/image25.bin"/><Relationship Id="rId10" Type="http://schemas.openxmlformats.org/officeDocument/2006/relationships/slideLayout" Target="../slideLayouts/slideLayout317.xml"/><Relationship Id="rId19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11.xml"/><Relationship Id="rId9" Type="http://schemas.openxmlformats.org/officeDocument/2006/relationships/slideLayout" Target="../slideLayouts/slideLayout316.xml"/><Relationship Id="rId14" Type="http://schemas.openxmlformats.org/officeDocument/2006/relationships/slideLayout" Target="../slideLayouts/slideLayout321.xml"/><Relationship Id="rId22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6.xml"/><Relationship Id="rId13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1.xml"/><Relationship Id="rId7" Type="http://schemas.openxmlformats.org/officeDocument/2006/relationships/slideLayout" Target="../slideLayouts/slideLayout335.xml"/><Relationship Id="rId12" Type="http://schemas.openxmlformats.org/officeDocument/2006/relationships/slideLayout" Target="../slideLayouts/slideLayout340.xml"/><Relationship Id="rId2" Type="http://schemas.openxmlformats.org/officeDocument/2006/relationships/slideLayout" Target="../slideLayouts/slideLayout330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329.xml"/><Relationship Id="rId6" Type="http://schemas.openxmlformats.org/officeDocument/2006/relationships/slideLayout" Target="../slideLayouts/slideLayout334.xml"/><Relationship Id="rId11" Type="http://schemas.openxmlformats.org/officeDocument/2006/relationships/slideLayout" Target="../slideLayouts/slideLayout339.xml"/><Relationship Id="rId5" Type="http://schemas.openxmlformats.org/officeDocument/2006/relationships/slideLayout" Target="../slideLayouts/slideLayout333.xml"/><Relationship Id="rId15" Type="http://schemas.openxmlformats.org/officeDocument/2006/relationships/theme" Target="../theme/theme21.xml"/><Relationship Id="rId10" Type="http://schemas.openxmlformats.org/officeDocument/2006/relationships/slideLayout" Target="../slideLayouts/slideLayout338.xml"/><Relationship Id="rId4" Type="http://schemas.openxmlformats.org/officeDocument/2006/relationships/slideLayout" Target="../slideLayouts/slideLayout332.xml"/><Relationship Id="rId9" Type="http://schemas.openxmlformats.org/officeDocument/2006/relationships/slideLayout" Target="../slideLayouts/slideLayout337.xml"/><Relationship Id="rId14" Type="http://schemas.openxmlformats.org/officeDocument/2006/relationships/slideLayout" Target="../slideLayouts/slideLayout34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slideLayout" Target="../slideLayouts/slideLayout355.xml"/><Relationship Id="rId18" Type="http://schemas.openxmlformats.org/officeDocument/2006/relationships/slideLayout" Target="../slideLayouts/slideLayout360.xml"/><Relationship Id="rId26" Type="http://schemas.openxmlformats.org/officeDocument/2006/relationships/theme" Target="../theme/theme22.xml"/><Relationship Id="rId3" Type="http://schemas.openxmlformats.org/officeDocument/2006/relationships/slideLayout" Target="../slideLayouts/slideLayout345.xml"/><Relationship Id="rId21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17" Type="http://schemas.openxmlformats.org/officeDocument/2006/relationships/slideLayout" Target="../slideLayouts/slideLayout359.xml"/><Relationship Id="rId25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44.xml"/><Relationship Id="rId16" Type="http://schemas.openxmlformats.org/officeDocument/2006/relationships/slideLayout" Target="../slideLayouts/slideLayout358.xml"/><Relationship Id="rId20" Type="http://schemas.openxmlformats.org/officeDocument/2006/relationships/slideLayout" Target="../slideLayouts/slideLayout362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24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47.xml"/><Relationship Id="rId15" Type="http://schemas.openxmlformats.org/officeDocument/2006/relationships/slideLayout" Target="../slideLayouts/slideLayout357.xml"/><Relationship Id="rId23" Type="http://schemas.openxmlformats.org/officeDocument/2006/relationships/slideLayout" Target="../slideLayouts/slideLayout365.xml"/><Relationship Id="rId10" Type="http://schemas.openxmlformats.org/officeDocument/2006/relationships/slideLayout" Target="../slideLayouts/slideLayout352.xml"/><Relationship Id="rId19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slideLayout" Target="../slideLayouts/slideLayout356.xml"/><Relationship Id="rId22" Type="http://schemas.openxmlformats.org/officeDocument/2006/relationships/slideLayout" Target="../slideLayouts/slideLayout364.xml"/><Relationship Id="rId27" Type="http://schemas.openxmlformats.org/officeDocument/2006/relationships/image" Target="../media/image25.bin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5.xml"/><Relationship Id="rId13" Type="http://schemas.openxmlformats.org/officeDocument/2006/relationships/slideLayout" Target="../slideLayouts/slideLayout380.xml"/><Relationship Id="rId18" Type="http://schemas.openxmlformats.org/officeDocument/2006/relationships/slideLayout" Target="../slideLayouts/slideLayout385.xml"/><Relationship Id="rId3" Type="http://schemas.openxmlformats.org/officeDocument/2006/relationships/slideLayout" Target="../slideLayouts/slideLayout370.xml"/><Relationship Id="rId21" Type="http://schemas.openxmlformats.org/officeDocument/2006/relationships/theme" Target="../theme/theme23.xml"/><Relationship Id="rId7" Type="http://schemas.openxmlformats.org/officeDocument/2006/relationships/slideLayout" Target="../slideLayouts/slideLayout374.xml"/><Relationship Id="rId12" Type="http://schemas.openxmlformats.org/officeDocument/2006/relationships/slideLayout" Target="../slideLayouts/slideLayout379.xml"/><Relationship Id="rId17" Type="http://schemas.openxmlformats.org/officeDocument/2006/relationships/slideLayout" Target="../slideLayouts/slideLayout384.xml"/><Relationship Id="rId2" Type="http://schemas.openxmlformats.org/officeDocument/2006/relationships/slideLayout" Target="../slideLayouts/slideLayout369.xml"/><Relationship Id="rId16" Type="http://schemas.openxmlformats.org/officeDocument/2006/relationships/slideLayout" Target="../slideLayouts/slideLayout383.xml"/><Relationship Id="rId20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68.xml"/><Relationship Id="rId6" Type="http://schemas.openxmlformats.org/officeDocument/2006/relationships/slideLayout" Target="../slideLayouts/slideLayout373.xml"/><Relationship Id="rId11" Type="http://schemas.openxmlformats.org/officeDocument/2006/relationships/slideLayout" Target="../slideLayouts/slideLayout378.xml"/><Relationship Id="rId5" Type="http://schemas.openxmlformats.org/officeDocument/2006/relationships/slideLayout" Target="../slideLayouts/slideLayout372.xml"/><Relationship Id="rId1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77.xml"/><Relationship Id="rId19" Type="http://schemas.openxmlformats.org/officeDocument/2006/relationships/slideLayout" Target="../slideLayouts/slideLayout386.xml"/><Relationship Id="rId4" Type="http://schemas.openxmlformats.org/officeDocument/2006/relationships/slideLayout" Target="../slideLayouts/slideLayout371.xml"/><Relationship Id="rId9" Type="http://schemas.openxmlformats.org/officeDocument/2006/relationships/slideLayout" Target="../slideLayouts/slideLayout376.xml"/><Relationship Id="rId14" Type="http://schemas.openxmlformats.org/officeDocument/2006/relationships/slideLayout" Target="../slideLayouts/slideLayout3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4">
            <a:alphaModFix/>
          </a:blip>
          <a:stretch>
            <a:fillRect/>
          </a:stretch>
        </a:blipFill>
        <a:effectLst/>
      </p:bgPr>
    </p:bg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  <p:sldLayoutId id="2147483751" r:id="rId18"/>
    <p:sldLayoutId id="2147483752" r:id="rId19"/>
    <p:sldLayoutId id="2147483753" r:id="rId20"/>
    <p:sldLayoutId id="2147483754" r:id="rId21"/>
    <p:sldLayoutId id="214748375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7" r:id="rId21"/>
    <p:sldLayoutId id="214748377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3">
            <a:alphaModFix/>
          </a:blip>
          <a:stretch>
            <a:fillRect/>
          </a:stretch>
        </a:blipFill>
        <a:effectLst/>
      </p:bgPr>
    </p:bg>
    <p:spTree>
      <p:nvGrpSpPr>
        <p:cNvPr id="1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0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p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5">
            <a:alphaModFix/>
          </a:blip>
          <a:stretch>
            <a:fillRect/>
          </a:stretch>
        </a:blipFill>
        <a:effectLst/>
      </p:bgPr>
    </p:bg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  <p:sldLayoutId id="2147483842" r:id="rId18"/>
    <p:sldLayoutId id="2147483843" r:id="rId19"/>
    <p:sldLayoutId id="2147483844" r:id="rId20"/>
    <p:sldLayoutId id="2147483845" r:id="rId21"/>
    <p:sldLayoutId id="2147483846" r:id="rId22"/>
    <p:sldLayoutId id="2147483847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2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1" name="Google Shape;2381;p69"/>
          <p:cNvSpPr txBox="1"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  <p:sldLayoutId id="2147483889" r:id="rId18"/>
    <p:sldLayoutId id="2147483890" r:id="rId19"/>
    <p:sldLayoutId id="2147483891" r:id="rId20"/>
    <p:sldLayoutId id="2147483892" r:id="rId21"/>
    <p:sldLayoutId id="2147483893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Google Shape;2726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  <p:sldLayoutId id="2147483932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199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05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13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2340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  <p:sldLayoutId id="2147484003" r:id="rId13"/>
    <p:sldLayoutId id="2147484004" r:id="rId14"/>
    <p:sldLayoutId id="2147484005" r:id="rId15"/>
    <p:sldLayoutId id="2147484006" r:id="rId16"/>
    <p:sldLayoutId id="2147484007" r:id="rId17"/>
    <p:sldLayoutId id="2147484008" r:id="rId18"/>
    <p:sldLayoutId id="2147484009" r:id="rId19"/>
    <p:sldLayoutId id="2147484010" r:id="rId20"/>
    <p:sldLayoutId id="2147484011" r:id="rId21"/>
    <p:sldLayoutId id="2147484012" r:id="rId22"/>
    <p:sldLayoutId id="2147484013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24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3771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88584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  <p:sldLayoutId id="2147484044" r:id="rId13"/>
    <p:sldLayoutId id="2147484045" r:id="rId14"/>
    <p:sldLayoutId id="2147484046" r:id="rId15"/>
    <p:sldLayoutId id="2147484047" r:id="rId16"/>
    <p:sldLayoutId id="2147484048" r:id="rId17"/>
    <p:sldLayoutId id="2147484049" r:id="rId18"/>
    <p:sldLayoutId id="2147484050" r:id="rId19"/>
    <p:sldLayoutId id="2147484051" r:id="rId20"/>
    <p:sldLayoutId id="2147484052" r:id="rId21"/>
    <p:sldLayoutId id="214748413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8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  <p:sldLayoutId id="2147484067" r:id="rId14"/>
    <p:sldLayoutId id="2147484068" r:id="rId15"/>
    <p:sldLayoutId id="2147484069" r:id="rId16"/>
    <p:sldLayoutId id="2147484070" r:id="rId17"/>
    <p:sldLayoutId id="2147484071" r:id="rId18"/>
    <p:sldLayoutId id="2147484072" r:id="rId19"/>
    <p:sldLayoutId id="2147484073" r:id="rId20"/>
    <p:sldLayoutId id="2147484074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10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389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  <p:sldLayoutId id="2147484103" r:id="rId12"/>
    <p:sldLayoutId id="2147484104" r:id="rId13"/>
    <p:sldLayoutId id="2147484105" r:id="rId14"/>
    <p:sldLayoutId id="2147484106" r:id="rId15"/>
    <p:sldLayoutId id="2147484107" r:id="rId16"/>
    <p:sldLayoutId id="2147484108" r:id="rId17"/>
    <p:sldLayoutId id="2147484109" r:id="rId18"/>
    <p:sldLayoutId id="2147484110" r:id="rId19"/>
    <p:sldLayoutId id="2147484111" r:id="rId20"/>
    <p:sldLayoutId id="2147484112" r:id="rId21"/>
    <p:sldLayoutId id="2147484113" r:id="rId22"/>
    <p:sldLayoutId id="2147484114" r:id="rId23"/>
    <p:sldLayoutId id="2147484115" r:id="rId24"/>
    <p:sldLayoutId id="214748411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84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7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5.gif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4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0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png"/><Relationship Id="rId11" Type="http://schemas.openxmlformats.org/officeDocument/2006/relationships/image" Target="../media/image51.png"/><Relationship Id="rId5" Type="http://schemas.openxmlformats.org/officeDocument/2006/relationships/image" Target="../media/image33.gif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8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53.png"/><Relationship Id="rId7" Type="http://schemas.openxmlformats.org/officeDocument/2006/relationships/image" Target="../media/image45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44.png"/><Relationship Id="rId11" Type="http://schemas.openxmlformats.org/officeDocument/2006/relationships/image" Target="../media/image57.png"/><Relationship Id="rId5" Type="http://schemas.openxmlformats.org/officeDocument/2006/relationships/image" Target="../media/image43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6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6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38.png"/><Relationship Id="rId5" Type="http://schemas.openxmlformats.org/officeDocument/2006/relationships/image" Target="../media/image43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11" Type="http://schemas.openxmlformats.org/officeDocument/2006/relationships/image" Target="../media/image68.png"/><Relationship Id="rId5" Type="http://schemas.openxmlformats.org/officeDocument/2006/relationships/image" Target="../media/image43.png"/><Relationship Id="rId10" Type="http://schemas.openxmlformats.org/officeDocument/2006/relationships/image" Target="../media/image67.png"/><Relationship Id="rId4" Type="http://schemas.openxmlformats.org/officeDocument/2006/relationships/image" Target="../media/image40.png"/><Relationship Id="rId9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11" Type="http://schemas.openxmlformats.org/officeDocument/2006/relationships/image" Target="../media/image68.png"/><Relationship Id="rId5" Type="http://schemas.openxmlformats.org/officeDocument/2006/relationships/image" Target="../media/image43.png"/><Relationship Id="rId10" Type="http://schemas.openxmlformats.org/officeDocument/2006/relationships/image" Target="../media/image67.png"/><Relationship Id="rId4" Type="http://schemas.openxmlformats.org/officeDocument/2006/relationships/image" Target="../media/image40.png"/><Relationship Id="rId9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2.png"/><Relationship Id="rId7" Type="http://schemas.openxmlformats.org/officeDocument/2006/relationships/image" Target="../media/image78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2.png"/><Relationship Id="rId7" Type="http://schemas.openxmlformats.org/officeDocument/2006/relationships/image" Target="../media/image78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06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10" Type="http://schemas.openxmlformats.org/officeDocument/2006/relationships/image" Target="../media/image83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85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85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86.svg"/><Relationship Id="rId4" Type="http://schemas.openxmlformats.org/officeDocument/2006/relationships/image" Target="../media/image43.png"/><Relationship Id="rId9" Type="http://schemas.openxmlformats.org/officeDocument/2006/relationships/image" Target="../media/image85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86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11" Type="http://schemas.openxmlformats.org/officeDocument/2006/relationships/image" Target="../media/image87.svg"/><Relationship Id="rId5" Type="http://schemas.openxmlformats.org/officeDocument/2006/relationships/image" Target="../media/image44.png"/><Relationship Id="rId10" Type="http://schemas.openxmlformats.org/officeDocument/2006/relationships/image" Target="../media/image86.svg"/><Relationship Id="rId4" Type="http://schemas.openxmlformats.org/officeDocument/2006/relationships/image" Target="../media/image43.png"/><Relationship Id="rId9" Type="http://schemas.openxmlformats.org/officeDocument/2006/relationships/image" Target="../media/image85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87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4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11" Type="http://schemas.openxmlformats.org/officeDocument/2006/relationships/image" Target="../media/image88.png"/><Relationship Id="rId5" Type="http://schemas.openxmlformats.org/officeDocument/2006/relationships/image" Target="../media/image44.png"/><Relationship Id="rId10" Type="http://schemas.openxmlformats.org/officeDocument/2006/relationships/image" Target="../media/image87.svg"/><Relationship Id="rId4" Type="http://schemas.openxmlformats.org/officeDocument/2006/relationships/image" Target="../media/image43.png"/><Relationship Id="rId9" Type="http://schemas.openxmlformats.org/officeDocument/2006/relationships/image" Target="../media/image86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9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0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11" Type="http://schemas.openxmlformats.org/officeDocument/2006/relationships/image" Target="../media/image98.png"/><Relationship Id="rId5" Type="http://schemas.openxmlformats.org/officeDocument/2006/relationships/image" Target="../media/image44.png"/><Relationship Id="rId10" Type="http://schemas.openxmlformats.org/officeDocument/2006/relationships/image" Target="../media/image97.png"/><Relationship Id="rId4" Type="http://schemas.openxmlformats.org/officeDocument/2006/relationships/image" Target="../media/image43.png"/><Relationship Id="rId9" Type="http://schemas.openxmlformats.org/officeDocument/2006/relationships/image" Target="../media/image9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0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0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99.png"/><Relationship Id="rId4" Type="http://schemas.openxmlformats.org/officeDocument/2006/relationships/image" Target="../media/image43.png"/><Relationship Id="rId9" Type="http://schemas.openxmlformats.org/officeDocument/2006/relationships/image" Target="../media/image9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0.png"/><Relationship Id="rId7" Type="http://schemas.openxmlformats.org/officeDocument/2006/relationships/image" Target="../media/image88.png"/><Relationship Id="rId12" Type="http://schemas.openxmlformats.org/officeDocument/2006/relationships/image" Target="../media/image10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11" Type="http://schemas.openxmlformats.org/officeDocument/2006/relationships/image" Target="../media/image99.png"/><Relationship Id="rId5" Type="http://schemas.openxmlformats.org/officeDocument/2006/relationships/image" Target="../media/image44.png"/><Relationship Id="rId10" Type="http://schemas.openxmlformats.org/officeDocument/2006/relationships/image" Target="../media/image98.png"/><Relationship Id="rId4" Type="http://schemas.openxmlformats.org/officeDocument/2006/relationships/image" Target="../media/image43.png"/><Relationship Id="rId9" Type="http://schemas.openxmlformats.org/officeDocument/2006/relationships/image" Target="../media/image9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48.xml"/><Relationship Id="rId5" Type="http://schemas.openxmlformats.org/officeDocument/2006/relationships/image" Target="../media/image45.png"/><Relationship Id="rId4" Type="http://schemas.openxmlformats.org/officeDocument/2006/relationships/image" Target="../media/image10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5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0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10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5.png"/><Relationship Id="rId5" Type="http://schemas.openxmlformats.org/officeDocument/2006/relationships/image" Target="../media/image33.gif"/><Relationship Id="rId4" Type="http://schemas.openxmlformats.org/officeDocument/2006/relationships/notesSlide" Target="../notesSlides/notesSlide5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E9AFA2-84CF-ED61-8981-1EB4071922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4" name="Google Shape;3484;p3" descr="Une image contenant habits, sourire, dessin humoristique, clipart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686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5" name="Google Shape;3485;p3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367200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6" name="Google Shape;3486;p3" descr="Une image contenant habits, Animation, Dessin animé, dessin humoristique&#10;&#10;Le contenu généré par l’IA peut être incorrect.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11686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7" name="Google Shape;3487;p3" descr="Une image contenant dessin humoristique, Dessin animé, Animation, clipart&#10;&#10;Le contenu généré par l’IA peut être incorrect."/>
          <p:cNvPicPr preferRelativeResize="0">
            <a:picLocks noGrp="1"/>
          </p:cNvPicPr>
          <p:nvPr>
            <p:ph type="pic" idx="5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367200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8" name="Google Shape;3488;p3" descr="Une image contenant capture d’écran, Graphique, Bleu électrique, conception&#10;&#10;Le contenu généré par l’IA peut être incorrect."/>
          <p:cNvPicPr preferRelativeResize="0">
            <a:picLocks noGrp="1"/>
          </p:cNvPicPr>
          <p:nvPr>
            <p:ph type="pic" idx="6"/>
          </p:nvPr>
        </p:nvPicPr>
        <p:blipFill rotWithShape="1">
          <a:blip r:embed="rId7">
            <a:alphaModFix/>
          </a:blip>
          <a:srcRect/>
          <a:stretch/>
        </p:blipFill>
        <p:spPr>
          <a:xfrm>
            <a:off x="65353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89" name="Google Shape;3489;p3"/>
          <p:cNvSpPr>
            <a:spLocks noGrp="1"/>
          </p:cNvSpPr>
          <p:nvPr>
            <p:ph type="pic" idx="7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3490" name="Google Shape;3490;p3"/>
          <p:cNvSpPr>
            <a:spLocks noGrp="1"/>
          </p:cNvSpPr>
          <p:nvPr>
            <p:ph type="body" idx="1"/>
          </p:nvPr>
        </p:nvSpPr>
        <p:spPr>
          <a:xfrm>
            <a:off x="871856" y="3146082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1" name="Google Shape;3491;p3"/>
          <p:cNvSpPr>
            <a:spLocks noGrp="1"/>
          </p:cNvSpPr>
          <p:nvPr>
            <p:ph type="body" idx="8"/>
          </p:nvPr>
        </p:nvSpPr>
        <p:spPr>
          <a:xfrm>
            <a:off x="3375206" y="3154374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2" name="Google Shape;3492;p3"/>
          <p:cNvSpPr>
            <a:spLocks noGrp="1"/>
          </p:cNvSpPr>
          <p:nvPr>
            <p:ph type="body" idx="9"/>
          </p:nvPr>
        </p:nvSpPr>
        <p:spPr>
          <a:xfrm>
            <a:off x="6238556" y="3154374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عرض فيديو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3" name="Google Shape;3493;p3"/>
          <p:cNvSpPr>
            <a:spLocks noGrp="1"/>
          </p:cNvSpPr>
          <p:nvPr>
            <p:ph type="body" idx="13"/>
          </p:nvPr>
        </p:nvSpPr>
        <p:spPr>
          <a:xfrm>
            <a:off x="864455" y="5606678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4" name="Google Shape;3494;p3"/>
          <p:cNvSpPr>
            <a:spLocks noGrp="1"/>
          </p:cNvSpPr>
          <p:nvPr>
            <p:ph type="body" idx="14"/>
          </p:nvPr>
        </p:nvSpPr>
        <p:spPr>
          <a:xfrm>
            <a:off x="3367805" y="5614970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عمل في ثنائيات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5" name="Google Shape;3495;p3"/>
          <p:cNvSpPr>
            <a:spLocks noGrp="1"/>
          </p:cNvSpPr>
          <p:nvPr>
            <p:ph type="body" idx="15"/>
          </p:nvPr>
        </p:nvSpPr>
        <p:spPr>
          <a:xfrm>
            <a:off x="6231155" y="5614970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نهاية الشريط، المرور إلى الشريحة الموالية.</a:t>
            </a:r>
            <a:endParaRPr dirty="0"/>
          </a:p>
        </p:txBody>
      </p:sp>
      <p:pic>
        <p:nvPicPr>
          <p:cNvPr id="3496" name="Google Shape;3496;p3" descr="Une image contenant noir, obscurité&#10;&#10;Le contenu généré par l’IA peut êtr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10800000">
            <a:off x="6757053" y="4245868"/>
            <a:ext cx="996593" cy="996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1" name="Google Shape;3501;p4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/>
              <a:t>تنظيم حصص الأسبوع التربوي الرابع</a:t>
            </a:r>
            <a:endParaRPr/>
          </a:p>
        </p:txBody>
      </p:sp>
      <p:pic>
        <p:nvPicPr>
          <p:cNvPr id="3502" name="Google Shape;3502;p4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3503" name="Google Shape;3503;p4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افتتاح الحصة</a:t>
            </a:r>
            <a:r>
              <a:rPr lang="fr-FR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الأساليب</a:t>
            </a:r>
            <a:r>
              <a:rPr lang="fr-FR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</a:t>
            </a:r>
            <a:r>
              <a:rPr lang="fr-FR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04" name="Google Shape;3504;p4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/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sz="2400" b="1" kern="1200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505" name="Google Shape;3505;p4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506" name="Google Shape;3506;p4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07" name="Google Shape;3507;p4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511" name="Google Shape;3511;p4"/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512" name="Google Shape;3512;p4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13" name="Google Shape;3513;p4"/>
            <p:cNvSpPr/>
            <p:nvPr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اليوم2 - </a:t>
              </a:r>
              <a:endParaRPr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14" name="Google Shape;3514;p4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3515" name="Google Shape;3515;p4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16" name="Google Shape;3516;p4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518" name="Google Shape;3518;p4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3519" name="Google Shape;3519;p4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20" name="Google Shape;3520;p4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521" name="Google Shape;3521;p4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sz="1600" b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الكتابة: إنتاج كتابي –الحصة 3 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 : إنتاج كتابي - الحصة 4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2" name="Google Shape;3522;p4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 : إنتاج كتابي - الحصة 5 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3" name="Google Shape;3523;p4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التوقع والتحقق الفهم العام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تعلم استراتيجية الفهم 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5" name="Google Shape;3525;p4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  <a:r>
              <a:rPr lang="fr-FR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الاستراتيجية</a:t>
            </a:r>
            <a:r>
              <a:rPr lang="fr-FR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الكتابة: تراكيب</a:t>
            </a:r>
            <a:r>
              <a:rPr lang="fr-FR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C9AFCDA-3E6E-4C23-F4E3-338568A71C5F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A9E8CB-C45A-8670-10D7-6C01FC1A5DFC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6386482D-6F65-0EDE-51E8-E2999E39642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51BE1948-AB38-2B39-8B47-A5249C7ED66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C71C42A-AB46-EAF0-917D-DA44B29A66F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(40)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0" name="Google Shape;3530;p5"/>
          <p:cNvSpPr txBox="1"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هيكلة حصة اليوم </a:t>
            </a:r>
            <a:endParaRPr sz="4000" dirty="0">
              <a:solidFill>
                <a:srgbClr val="424D7B"/>
              </a:solidFill>
              <a:ea typeface="Arial"/>
              <a:sym typeface="Arial"/>
            </a:endParaRPr>
          </a:p>
        </p:txBody>
      </p:sp>
      <p:pic>
        <p:nvPicPr>
          <p:cNvPr id="3531" name="Google Shape;3531;p5" descr="Une image contenant noir, obscurité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7611" y="2013820"/>
            <a:ext cx="5488778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3532" name="Google Shape;3532;p5"/>
          <p:cNvSpPr txBox="1"/>
          <p:nvPr/>
        </p:nvSpPr>
        <p:spPr>
          <a:xfrm>
            <a:off x="3846786" y="2106898"/>
            <a:ext cx="27374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-  01 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33" name="Google Shape;353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4" name="Google Shape;3534;p5"/>
          <p:cNvPicPr preferRelativeResize="0"/>
          <p:nvPr/>
        </p:nvPicPr>
        <p:blipFill rotWithShape="1">
          <a:blip r:embed="rId5">
            <a:alphaModFix/>
          </a:blip>
          <a:srcRect l="-7560" r="-7560"/>
          <a:stretch/>
        </p:blipFill>
        <p:spPr>
          <a:xfrm>
            <a:off x="1523717" y="1902092"/>
            <a:ext cx="585072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5" name="Google Shape;3535;p5" descr="Une image contenant noir, obscurité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7611" y="4424397"/>
            <a:ext cx="5541844" cy="1508811"/>
          </a:xfrm>
          <a:prstGeom prst="rect">
            <a:avLst/>
          </a:prstGeom>
          <a:noFill/>
          <a:ln>
            <a:noFill/>
          </a:ln>
        </p:spPr>
      </p:pic>
      <p:sp>
        <p:nvSpPr>
          <p:cNvPr id="3536" name="Google Shape;3536;p5"/>
          <p:cNvSpPr txBox="1"/>
          <p:nvPr/>
        </p:nvSpPr>
        <p:spPr>
          <a:xfrm>
            <a:off x="4909622" y="4561042"/>
            <a:ext cx="16962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- 02استماع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37" name="Google Shape;3537;p5" descr="Une image contenant noir, obscurité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0868" y="3194894"/>
            <a:ext cx="5525521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3538" name="Google Shape;3538;p5"/>
          <p:cNvSpPr txBox="1"/>
          <p:nvPr/>
        </p:nvSpPr>
        <p:spPr>
          <a:xfrm>
            <a:off x="4873337" y="3279444"/>
            <a:ext cx="16209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02- أساليب</a:t>
            </a:r>
            <a:endParaRPr sz="2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39" name="Google Shape;3539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6905" y="4600764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0" name="Google Shape;3540;p5"/>
          <p:cNvPicPr preferRelativeResize="0"/>
          <p:nvPr/>
        </p:nvPicPr>
        <p:blipFill rotWithShape="1">
          <a:blip r:embed="rId7">
            <a:alphaModFix/>
          </a:blip>
          <a:srcRect l="-7560" r="-7560"/>
          <a:stretch/>
        </p:blipFill>
        <p:spPr>
          <a:xfrm>
            <a:off x="1512876" y="3083261"/>
            <a:ext cx="585072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1" name="Google Shape;3541;p5"/>
          <p:cNvPicPr preferRelativeResize="0"/>
          <p:nvPr/>
        </p:nvPicPr>
        <p:blipFill rotWithShape="1">
          <a:blip r:embed="rId7">
            <a:alphaModFix/>
          </a:blip>
          <a:srcRect l="-7560" r="-7560"/>
          <a:stretch/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2" name="Google Shape;3542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3" name="Google Shape;3543;p5"/>
          <p:cNvSpPr txBox="1"/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endParaRPr sz="22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sp>
        <p:nvSpPr>
          <p:cNvPr id="3544" name="Google Shape;3544;p5"/>
          <p:cNvSpPr txBox="1"/>
          <p:nvPr/>
        </p:nvSpPr>
        <p:spPr>
          <a:xfrm>
            <a:off x="2062624" y="357082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أَساليبُ التَّفْسير و صيغه.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45" name="Google Shape;3545;p5"/>
          <p:cNvSpPr txBox="1"/>
          <p:nvPr/>
        </p:nvSpPr>
        <p:spPr>
          <a:xfrm>
            <a:off x="2164905" y="5029742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rtl="1">
              <a:buClr>
                <a:srgbClr val="424D7B"/>
              </a:buClr>
              <a:buSzPts val="1200"/>
              <a:buFont typeface="Noto Sans Symbols"/>
              <a:buChar char="●"/>
              <a:defRPr sz="2400" b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Dosis SemiBold"/>
              </a:rPr>
              <a:t>"أَنا وَ </a:t>
            </a:r>
            <a:r>
              <a:rPr lang="ar-MA" dirty="0" err="1">
                <a:sym typeface="Dosis SemiBold"/>
              </a:rPr>
              <a:t>ٱلْإِنْتَرْنتُ</a:t>
            </a:r>
            <a:r>
              <a:rPr lang="ar-MA" dirty="0">
                <a:sym typeface="Dosis SemiBold"/>
              </a:rPr>
              <a:t>(2)": الحصة الثانية</a:t>
            </a:r>
          </a:p>
          <a:p>
            <a:r>
              <a:rPr lang="ar-MA" dirty="0">
                <a:sym typeface="Dosis SemiBold"/>
              </a:rPr>
              <a:t>أخذ الكلمة للتحدث</a:t>
            </a:r>
            <a:endParaRPr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1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1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1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1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1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1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</a:t>
            </a: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تقويم الطلاقة طيلة أيام الأسبوع الرابع من المرحلة الرابعة.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تقويم التحدث خلال الأسبوع الخامس 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5" name="Google Shape;3552;p6">
            <a:extLst>
              <a:ext uri="{FF2B5EF4-FFF2-40B4-BE49-F238E27FC236}">
                <a16:creationId xmlns:a16="http://schemas.microsoft.com/office/drawing/2014/main" id="{3D01B2CE-564D-F1DC-E98E-E0CD5042E5A7}"/>
              </a:ext>
            </a:extLst>
          </p:cNvPr>
          <p:cNvGrpSpPr/>
          <p:nvPr/>
        </p:nvGrpSpPr>
        <p:grpSpPr>
          <a:xfrm>
            <a:off x="468351" y="3164297"/>
            <a:ext cx="7451649" cy="890781"/>
            <a:chOff x="575896" y="2851205"/>
            <a:chExt cx="7451649" cy="890781"/>
          </a:xfrm>
        </p:grpSpPr>
        <p:pic>
          <p:nvPicPr>
            <p:cNvPr id="6" name="Google Shape;3553;p6">
              <a:extLst>
                <a:ext uri="{FF2B5EF4-FFF2-40B4-BE49-F238E27FC236}">
                  <a16:creationId xmlns:a16="http://schemas.microsoft.com/office/drawing/2014/main" id="{79698397-96B8-6B4E-C3AE-781099530FD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75896" y="2851205"/>
              <a:ext cx="7451649" cy="8907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3554;p6">
              <a:extLst>
                <a:ext uri="{FF2B5EF4-FFF2-40B4-BE49-F238E27FC236}">
                  <a16:creationId xmlns:a16="http://schemas.microsoft.com/office/drawing/2014/main" id="{E9717D20-27E3-55E4-10D8-17BEBDF49BBE}"/>
                </a:ext>
              </a:extLst>
            </p:cNvPr>
            <p:cNvSpPr/>
            <p:nvPr/>
          </p:nvSpPr>
          <p:spPr>
            <a:xfrm>
              <a:off x="736196" y="3134373"/>
              <a:ext cx="5530134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Pts val="2800"/>
                <a:buFont typeface="Arial"/>
                <a:buNone/>
              </a:pPr>
              <a:r>
                <a:rPr lang="ar-MA" sz="2800" b="1" i="0" u="none" strike="noStrike" cap="none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توظيف 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 التفسير و صيغه  في الإنتاج الشفهي والكتابي.</a:t>
              </a:r>
              <a:endParaRPr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oogle Shape;3555;p6">
            <a:extLst>
              <a:ext uri="{FF2B5EF4-FFF2-40B4-BE49-F238E27FC236}">
                <a16:creationId xmlns:a16="http://schemas.microsoft.com/office/drawing/2014/main" id="{A3ABE5CF-686F-EFAF-1E9C-A11F4B733EB4}"/>
              </a:ext>
            </a:extLst>
          </p:cNvPr>
          <p:cNvGrpSpPr/>
          <p:nvPr/>
        </p:nvGrpSpPr>
        <p:grpSpPr>
          <a:xfrm>
            <a:off x="468351" y="4277773"/>
            <a:ext cx="7451649" cy="890781"/>
            <a:chOff x="575896" y="2851205"/>
            <a:chExt cx="7451649" cy="890781"/>
          </a:xfrm>
        </p:grpSpPr>
        <p:pic>
          <p:nvPicPr>
            <p:cNvPr id="10" name="Google Shape;3556;p6">
              <a:extLst>
                <a:ext uri="{FF2B5EF4-FFF2-40B4-BE49-F238E27FC236}">
                  <a16:creationId xmlns:a16="http://schemas.microsoft.com/office/drawing/2014/main" id="{1B177F2A-DBD6-6AD4-34F3-ADEDE3AD3D2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75896" y="2851205"/>
              <a:ext cx="7451649" cy="8907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3557;p6">
              <a:extLst>
                <a:ext uri="{FF2B5EF4-FFF2-40B4-BE49-F238E27FC236}">
                  <a16:creationId xmlns:a16="http://schemas.microsoft.com/office/drawing/2014/main" id="{F93D9877-D621-BEBA-7E1D-9453C6753DED}"/>
                </a:ext>
              </a:extLst>
            </p:cNvPr>
            <p:cNvSpPr/>
            <p:nvPr/>
          </p:nvSpPr>
          <p:spPr>
            <a:xfrm>
              <a:off x="910434" y="3134373"/>
              <a:ext cx="5355896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Pts val="2800"/>
                <a:buFont typeface="Arial"/>
                <a:buNone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أخذ الكلمة للتحدث باسترسال عن مزايا و عيوب شيء معين</a:t>
              </a:r>
              <a:r>
                <a:rPr lang="ar-MA" sz="2800" b="1" i="0" u="none" strike="noStrike" cap="none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2" name="Google Shape;3562;p7"/>
          <p:cNvSpPr txBox="1">
            <a:spLocks noGrp="1"/>
          </p:cNvSpPr>
          <p:nvPr>
            <p:ph type="title"/>
          </p:nvPr>
        </p:nvSpPr>
        <p:spPr>
          <a:xfrm>
            <a:off x="461889" y="937634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/>
              <a:t>  افتتاح الحصة</a:t>
            </a:r>
            <a:endParaRPr sz="4400"/>
          </a:p>
        </p:txBody>
      </p:sp>
      <p:pic>
        <p:nvPicPr>
          <p:cNvPr id="3563" name="Google Shape;356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3087" y="108163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4" name="Google Shape;3564;p7"/>
          <p:cNvPicPr preferRelativeResize="0"/>
          <p:nvPr/>
        </p:nvPicPr>
        <p:blipFill rotWithShape="1">
          <a:blip r:embed="rId4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5" name="Google Shape;3565;p7"/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66" name="Google Shape;3566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2911" y="1970694"/>
            <a:ext cx="726603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7" name="Google Shape;3567;p7"/>
          <p:cNvPicPr preferRelativeResize="0"/>
          <p:nvPr/>
        </p:nvPicPr>
        <p:blipFill rotWithShape="1">
          <a:blip r:embed="rId6">
            <a:alphaModFix/>
          </a:blip>
          <a:srcRect l="-7560" r="-7560"/>
          <a:stretch/>
        </p:blipFill>
        <p:spPr>
          <a:xfrm>
            <a:off x="895743" y="1781573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8" name="Google Shape;3568;p7"/>
          <p:cNvSpPr txBox="1"/>
          <p:nvPr/>
        </p:nvSpPr>
        <p:spPr>
          <a:xfrm>
            <a:off x="2406083" y="350179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  <a:endParaRPr sz="2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sz="2800" b="0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" name="Google Shape;3573;p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مرحبا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اللغة العربية.</a:t>
            </a:r>
            <a:endParaRPr sz="2400" b="1" dirty="0">
              <a:solidFill>
                <a:schemeClr val="bg1">
                  <a:lumMod val="50000"/>
                </a:schemeClr>
              </a:solidFill>
              <a:ea typeface="Arial"/>
              <a:sym typeface="Arial"/>
            </a:endParaRPr>
          </a:p>
        </p:txBody>
      </p:sp>
      <p:pic>
        <p:nvPicPr>
          <p:cNvPr id="3574" name="Google Shape;3574;p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66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5" name="Google Shape;3575;p8" descr="Une image contenant dessin humoristique, chaussures, clipart, illustration&#10;&#10;Le contenu généré par l’IA peut êtr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1977" y="1661746"/>
            <a:ext cx="4929307" cy="4430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03A6C60C-78A3-7E66-9593-46E7356883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84384E0-9B7B-10EA-EC79-258BBB0CDC9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EC60627A-671A-DFDE-D332-558CC57A72D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77A12FCD-D987-6EFB-FCEE-D3D7DAABD73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075602CC-9AB9-2E75-59BF-CB556735717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66D1D781-6752-9446-67E0-A9B280EA95FB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DCC5BBC3-074B-1168-65AD-7E4BAEC754F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0433B1E1-8138-8BDC-7D21-1C84E5B4266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E59658DE-BBC0-AFC1-B0CB-A66FA0EBCF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9" name="Google Shape;3589;p9"/>
          <p:cNvSpPr txBox="1">
            <a:spLocks noGrp="1"/>
          </p:cNvSpPr>
          <p:nvPr>
            <p:ph type="title"/>
          </p:nvPr>
        </p:nvSpPr>
        <p:spPr>
          <a:xfrm>
            <a:off x="607020" y="819538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90" name="Google Shape;359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771517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6;p8">
            <a:extLst>
              <a:ext uri="{FF2B5EF4-FFF2-40B4-BE49-F238E27FC236}">
                <a16:creationId xmlns:a16="http://schemas.microsoft.com/office/drawing/2014/main" id="{A28A6919-9C9A-3C5B-2E46-0B3120E125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7;p8">
            <a:extLst>
              <a:ext uri="{FF2B5EF4-FFF2-40B4-BE49-F238E27FC236}">
                <a16:creationId xmlns:a16="http://schemas.microsoft.com/office/drawing/2014/main" id="{FC0ACD6E-356A-A723-0380-A6E6A8851FF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578;p8">
            <a:extLst>
              <a:ext uri="{FF2B5EF4-FFF2-40B4-BE49-F238E27FC236}">
                <a16:creationId xmlns:a16="http://schemas.microsoft.com/office/drawing/2014/main" id="{636B4867-60AF-B8B8-E790-D988E2FA9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3579;p8">
            <a:extLst>
              <a:ext uri="{FF2B5EF4-FFF2-40B4-BE49-F238E27FC236}">
                <a16:creationId xmlns:a16="http://schemas.microsoft.com/office/drawing/2014/main" id="{7DD7C168-B968-6E74-8569-43A69FB3108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3580;p8">
            <a:extLst>
              <a:ext uri="{FF2B5EF4-FFF2-40B4-BE49-F238E27FC236}">
                <a16:creationId xmlns:a16="http://schemas.microsoft.com/office/drawing/2014/main" id="{BCA23E48-91D0-52FB-A1C2-1D535158CC1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3581;p8">
            <a:extLst>
              <a:ext uri="{FF2B5EF4-FFF2-40B4-BE49-F238E27FC236}">
                <a16:creationId xmlns:a16="http://schemas.microsoft.com/office/drawing/2014/main" id="{352A4C50-8749-20CD-6C47-E592E083160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3582;p8">
            <a:extLst>
              <a:ext uri="{FF2B5EF4-FFF2-40B4-BE49-F238E27FC236}">
                <a16:creationId xmlns:a16="http://schemas.microsoft.com/office/drawing/2014/main" id="{6B39AAC6-4CBF-7401-699F-00249BF1DA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3583;p8">
            <a:extLst>
              <a:ext uri="{FF2B5EF4-FFF2-40B4-BE49-F238E27FC236}">
                <a16:creationId xmlns:a16="http://schemas.microsoft.com/office/drawing/2014/main" id="{AA01CC7D-ED12-A924-BB15-9666C1E47C9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3584;p8">
            <a:extLst>
              <a:ext uri="{FF2B5EF4-FFF2-40B4-BE49-F238E27FC236}">
                <a16:creationId xmlns:a16="http://schemas.microsoft.com/office/drawing/2014/main" id="{E3895F49-3E09-7C07-8078-BF7EDB8FC1C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447EA3C-7167-0785-6F4C-36F885663A75}"/>
              </a:ext>
            </a:extLst>
          </p:cNvPr>
          <p:cNvGrpSpPr/>
          <p:nvPr/>
        </p:nvGrpSpPr>
        <p:grpSpPr>
          <a:xfrm>
            <a:off x="1100215" y="1563518"/>
            <a:ext cx="6769967" cy="830350"/>
            <a:chOff x="790785" y="1932691"/>
            <a:chExt cx="7021644" cy="883451"/>
          </a:xfrm>
        </p:grpSpPr>
        <p:sp>
          <p:nvSpPr>
            <p:cNvPr id="7" name="Google Shape;1333;p8">
              <a:extLst>
                <a:ext uri="{FF2B5EF4-FFF2-40B4-BE49-F238E27FC236}">
                  <a16:creationId xmlns:a16="http://schemas.microsoft.com/office/drawing/2014/main" id="{6B388840-63C2-39C5-48AC-CEB5BEBB57BA}"/>
                </a:ext>
              </a:extLst>
            </p:cNvPr>
            <p:cNvSpPr txBox="1"/>
            <p:nvPr/>
          </p:nvSpPr>
          <p:spPr>
            <a:xfrm>
              <a:off x="790785" y="2096098"/>
              <a:ext cx="6768301" cy="55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ctr" rtl="1">
                <a:buFontTx/>
                <a:buNone/>
                <a:defRPr/>
              </a:pPr>
              <a:r>
                <a:rPr lang="ar-MA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أَتَّبِعُ قَواعِدَ ٱسْتِعْمالِ </a:t>
              </a:r>
              <a:r>
                <a:rPr lang="ar-MA" dirty="0" err="1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ٱلْأَلْواحِ</a:t>
              </a:r>
              <a:r>
                <a:rPr lang="ar-MA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ٱلَّتي يُوَجِّهُني أُسْتاذي إِلَيْها.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C8F54D2-5DB9-8C53-E50D-D65C3CF6D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45D191F-5421-5EE6-3B59-DD73C7EA45C9}"/>
              </a:ext>
            </a:extLst>
          </p:cNvPr>
          <p:cNvGrpSpPr/>
          <p:nvPr/>
        </p:nvGrpSpPr>
        <p:grpSpPr>
          <a:xfrm>
            <a:off x="329592" y="2446967"/>
            <a:ext cx="8164068" cy="845903"/>
            <a:chOff x="258007" y="2618879"/>
            <a:chExt cx="8467571" cy="900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A68DFFF-61C1-A2B0-8E0E-CAF35FC41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ysClr val="window" lastClr="FFFFFF">
                  <a:lumMod val="65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13" name="Google Shape;1333;p8">
              <a:extLst>
                <a:ext uri="{FF2B5EF4-FFF2-40B4-BE49-F238E27FC236}">
                  <a16:creationId xmlns:a16="http://schemas.microsoft.com/office/drawing/2014/main" id="{BFA68129-B1CB-8394-C3A2-9FD7FEB51BEF}"/>
                </a:ext>
              </a:extLst>
            </p:cNvPr>
            <p:cNvSpPr txBox="1"/>
            <p:nvPr/>
          </p:nvSpPr>
          <p:spPr>
            <a:xfrm>
              <a:off x="258007" y="2866212"/>
              <a:ext cx="7567572" cy="556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9253BB6-3038-7FB0-DB7A-511197AE735E}"/>
              </a:ext>
            </a:extLst>
          </p:cNvPr>
          <p:cNvGrpSpPr/>
          <p:nvPr/>
        </p:nvGrpSpPr>
        <p:grpSpPr>
          <a:xfrm>
            <a:off x="231620" y="3429000"/>
            <a:ext cx="8382412" cy="992062"/>
            <a:chOff x="231620" y="3429000"/>
            <a:chExt cx="8382412" cy="992062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87A727B-BD9A-FA6A-11DF-94B08B5F7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970" y="3429000"/>
              <a:ext cx="992062" cy="992062"/>
            </a:xfrm>
            <a:prstGeom prst="ellipse">
              <a:avLst/>
            </a:prstGeom>
            <a:ln w="12700" cap="rnd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4" name="Google Shape;1333;p8">
              <a:extLst>
                <a:ext uri="{FF2B5EF4-FFF2-40B4-BE49-F238E27FC236}">
                  <a16:creationId xmlns:a16="http://schemas.microsoft.com/office/drawing/2014/main" id="{D0070C28-1F57-B12B-3FF0-D145EEA0F3D8}"/>
                </a:ext>
              </a:extLst>
            </p:cNvPr>
            <p:cNvSpPr txBox="1"/>
            <p:nvPr/>
          </p:nvSpPr>
          <p:spPr>
            <a:xfrm>
              <a:off x="231620" y="3595458"/>
              <a:ext cx="729632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kumimoji="0" lang="ar-MA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أَلْتَزِمُ بِقَواعِدِ ميثاقِ ٱلْقِسْمِ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43891DA6-B13E-B82A-B3A2-8D18E24325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57811" y="4421062"/>
            <a:ext cx="1932373" cy="1932373"/>
          </a:xfrm>
          <a:prstGeom prst="ellipse">
            <a:avLst/>
          </a:prstGeom>
          <a:ln w="190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0" name="Google Shape;1333;p8">
            <a:extLst>
              <a:ext uri="{FF2B5EF4-FFF2-40B4-BE49-F238E27FC236}">
                <a16:creationId xmlns:a16="http://schemas.microsoft.com/office/drawing/2014/main" id="{A278E1AE-1BC2-C879-9B0C-980CCE61F959}"/>
              </a:ext>
            </a:extLst>
          </p:cNvPr>
          <p:cNvSpPr txBox="1"/>
          <p:nvPr/>
        </p:nvSpPr>
        <p:spPr>
          <a:xfrm>
            <a:off x="1100215" y="4602438"/>
            <a:ext cx="425199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عِنْدَما  أُناقِشُ زَميلي أَوْ زَميلَتي أَحْتَرِمُ رَأْيَهُ وَ أَنْتَقِدُهُ  بِأَدَبٍ.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9" name="Google Shape;3609;p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ضعوا اللوحة والكراسة في القمطر.</a:t>
            </a:r>
            <a:endParaRPr sz="2400" b="1" dirty="0">
              <a:solidFill>
                <a:schemeClr val="bg1">
                  <a:lumMod val="50000"/>
                </a:schemeClr>
              </a:solidFill>
              <a:ea typeface="Arial"/>
              <a:sym typeface="Arial"/>
            </a:endParaRPr>
          </a:p>
        </p:txBody>
      </p:sp>
      <p:pic>
        <p:nvPicPr>
          <p:cNvPr id="3611" name="Google Shape;3611;p10" descr="Une image contenant noir, obscurité&#10;&#10;Le contenu généré par l’IA peut êtr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796980" y="618622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2" name="Google Shape;3612;p10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7978436" y="738187"/>
            <a:ext cx="791626" cy="79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D897EABC-CEC9-D068-A232-1696327383E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70A6A61A-E602-97A8-CE4E-B9675DA6FC1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4A33FEDC-2302-AE15-8E63-877519866B9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3B0E2D64-9B03-7676-7977-78776204DEB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D333F6C1-9273-15BE-1ECE-F0957478BD5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CB0BA528-CDD3-6152-DD35-560FFFABA88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59DA36E8-9599-14C6-DDE9-334AF5BD7A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45D6390E-AC5A-7FDC-F5EE-B028359A04F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5951E021-B3A8-9ACC-062A-256D43CC5CD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569A7ECE-0855-B678-3D3A-39F6D28BE533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783A3B42-CE49-E28E-F559-5006829D4DE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2B85343E-1614-62C2-91FA-49A3A8F8716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F599B646-8811-217A-0EF7-E438D30D902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9;p8">
            <a:extLst>
              <a:ext uri="{FF2B5EF4-FFF2-40B4-BE49-F238E27FC236}">
                <a16:creationId xmlns:a16="http://schemas.microsoft.com/office/drawing/2014/main" id="{0D5F0DCD-8638-745F-BC69-763D9070678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580;p8">
            <a:extLst>
              <a:ext uri="{FF2B5EF4-FFF2-40B4-BE49-F238E27FC236}">
                <a16:creationId xmlns:a16="http://schemas.microsoft.com/office/drawing/2014/main" id="{05C8D8C9-FB9A-3673-C16F-45907F2E81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1;p8">
            <a:extLst>
              <a:ext uri="{FF2B5EF4-FFF2-40B4-BE49-F238E27FC236}">
                <a16:creationId xmlns:a16="http://schemas.microsoft.com/office/drawing/2014/main" id="{B6090279-0D6B-2811-2382-629059DBD9DA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3582;p8">
            <a:extLst>
              <a:ext uri="{FF2B5EF4-FFF2-40B4-BE49-F238E27FC236}">
                <a16:creationId xmlns:a16="http://schemas.microsoft.com/office/drawing/2014/main" id="{B414B2DE-8280-B604-6276-9A6C1316041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3583;p8">
            <a:extLst>
              <a:ext uri="{FF2B5EF4-FFF2-40B4-BE49-F238E27FC236}">
                <a16:creationId xmlns:a16="http://schemas.microsoft.com/office/drawing/2014/main" id="{E06662EB-D586-DD5A-FC8D-F12586A8D7F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3584;p8">
            <a:extLst>
              <a:ext uri="{FF2B5EF4-FFF2-40B4-BE49-F238E27FC236}">
                <a16:creationId xmlns:a16="http://schemas.microsoft.com/office/drawing/2014/main" id="{32D3CBCE-00E7-1377-AD57-D4D3A459210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370B06-E4F9-8013-124D-770EC8BAAF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6228" y="2292908"/>
            <a:ext cx="2626458" cy="37967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3B205F-0380-7FAF-83B2-2BD4454C1B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4162" y="2140824"/>
            <a:ext cx="2920855" cy="41008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1A5ECF-BC09-C1FE-202D-4B87696C53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9846" y="1767328"/>
            <a:ext cx="2869611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13AAA2-649E-144C-CD6E-836CE2B049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2062" y="2145790"/>
            <a:ext cx="287149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FAE6659-F398-DF36-9041-925936FA00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3517" y="1642683"/>
            <a:ext cx="2815912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D665E48-33FD-04FF-B827-721B724B54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570" y="1703302"/>
            <a:ext cx="285960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BCC32AE4-B612-943B-54F2-025C03DA75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7A832305-AF09-AA8D-3200-502080FA33A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FBDC93E7-4F02-BEC9-87A2-888898FF36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DA72011B-B85A-BB34-0B6D-96627E4A635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417E72C4-EA0D-EBD7-B2DF-BD692E0B74D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E1066A46-DAC4-8EA3-9673-0C929B82A44F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47F439B0-14B4-580A-EAEC-396D7F283DF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707F4E80-A87E-4584-375D-6BE145B70ED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3584;p8">
            <a:extLst>
              <a:ext uri="{FF2B5EF4-FFF2-40B4-BE49-F238E27FC236}">
                <a16:creationId xmlns:a16="http://schemas.microsoft.com/office/drawing/2014/main" id="{861582D1-73F3-61D7-B00B-84752225D9C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ٱلسَّبَبُ ٱلَّذي جَعَلَ ٱلصَّحْراءَ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ٱلْقـاحِلَةَ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مَكـاناً غـامِضاً؟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850571" y="4617740"/>
            <a:ext cx="5306570" cy="779458"/>
            <a:chOff x="2332320" y="2740490"/>
            <a:chExt cx="530657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2332320" y="2753032"/>
              <a:ext cx="48747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وجودُ غـابـاتٍ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خَضْرءَ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وَأَشْجـارٍ كَثيفَةٍ.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850571" y="3745378"/>
            <a:ext cx="5306570" cy="779458"/>
            <a:chOff x="2332320" y="2740490"/>
            <a:chExt cx="530657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2332320" y="2753032"/>
              <a:ext cx="4874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ظُهورُ آثارِ خُطـوطٍ تَنْتَهي بِصُخـورٍ ضَخْمَةٍ.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850571" y="2873016"/>
            <a:ext cx="5296234" cy="779458"/>
            <a:chOff x="2857788" y="2740490"/>
            <a:chExt cx="4781102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2857788" y="2753032"/>
              <a:ext cx="43492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سُقـوطُ أَمْطـارٍ غَزيرَةٍ وَدائِمَةٍ.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850571" y="5515186"/>
            <a:ext cx="5306570" cy="779458"/>
            <a:chOff x="2332320" y="2740490"/>
            <a:chExt cx="530657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2332320" y="2753032"/>
              <a:ext cx="48747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هُبوبُ رِيـاحٍ قَـوِيَّةٍ تُغَطِّي ٱلْمَكـانَ.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Google Shape;3576;p8">
            <a:extLst>
              <a:ext uri="{FF2B5EF4-FFF2-40B4-BE49-F238E27FC236}">
                <a16:creationId xmlns:a16="http://schemas.microsoft.com/office/drawing/2014/main" id="{8445FDC6-5FF1-F9BB-A4A2-1208D41798A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3577;p8">
            <a:extLst>
              <a:ext uri="{FF2B5EF4-FFF2-40B4-BE49-F238E27FC236}">
                <a16:creationId xmlns:a16="http://schemas.microsoft.com/office/drawing/2014/main" id="{CA94C0D9-CE62-E29C-B4B3-5E718AFCCE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3578;p8">
            <a:extLst>
              <a:ext uri="{FF2B5EF4-FFF2-40B4-BE49-F238E27FC236}">
                <a16:creationId xmlns:a16="http://schemas.microsoft.com/office/drawing/2014/main" id="{2AFB3EE2-8408-C476-ABCB-69F990E7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3579;p8">
            <a:extLst>
              <a:ext uri="{FF2B5EF4-FFF2-40B4-BE49-F238E27FC236}">
                <a16:creationId xmlns:a16="http://schemas.microsoft.com/office/drawing/2014/main" id="{6788EF91-444A-3520-1B04-4A3B0C17DA2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3580;p8">
            <a:extLst>
              <a:ext uri="{FF2B5EF4-FFF2-40B4-BE49-F238E27FC236}">
                <a16:creationId xmlns:a16="http://schemas.microsoft.com/office/drawing/2014/main" id="{8A5A5F9F-8D99-FBDF-3D96-3E97A46B21B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3581;p8">
            <a:extLst>
              <a:ext uri="{FF2B5EF4-FFF2-40B4-BE49-F238E27FC236}">
                <a16:creationId xmlns:a16="http://schemas.microsoft.com/office/drawing/2014/main" id="{324D9D78-CF0D-CCE6-0163-D26971268AFD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3582;p8">
            <a:extLst>
              <a:ext uri="{FF2B5EF4-FFF2-40B4-BE49-F238E27FC236}">
                <a16:creationId xmlns:a16="http://schemas.microsoft.com/office/drawing/2014/main" id="{1D0B4A80-C966-0340-5A6B-58E110351E0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3583;p8">
            <a:extLst>
              <a:ext uri="{FF2B5EF4-FFF2-40B4-BE49-F238E27FC236}">
                <a16:creationId xmlns:a16="http://schemas.microsoft.com/office/drawing/2014/main" id="{741FB114-7DD1-3E76-31EF-F359F6F418D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Google Shape;3584;p8">
            <a:extLst>
              <a:ext uri="{FF2B5EF4-FFF2-40B4-BE49-F238E27FC236}">
                <a16:creationId xmlns:a16="http://schemas.microsoft.com/office/drawing/2014/main" id="{5AC9E371-69F4-22F1-E9DF-BADF54872B0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977213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6760A91-12F1-77F8-A983-34B66ED63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09" y="1469962"/>
            <a:ext cx="8285182" cy="5035732"/>
          </a:xfrm>
          <a:prstGeom prst="rect">
            <a:avLst/>
          </a:prstGeom>
        </p:spPr>
      </p:pic>
      <p:pic>
        <p:nvPicPr>
          <p:cNvPr id="23" name="Google Shape;3576;p8">
            <a:extLst>
              <a:ext uri="{FF2B5EF4-FFF2-40B4-BE49-F238E27FC236}">
                <a16:creationId xmlns:a16="http://schemas.microsoft.com/office/drawing/2014/main" id="{D8AF6D66-A8BF-B951-FAF5-FA279DF460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3577;p8">
            <a:extLst>
              <a:ext uri="{FF2B5EF4-FFF2-40B4-BE49-F238E27FC236}">
                <a16:creationId xmlns:a16="http://schemas.microsoft.com/office/drawing/2014/main" id="{61C83366-E760-CA4B-3026-F63D2FA3BF9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3578;p8">
            <a:extLst>
              <a:ext uri="{FF2B5EF4-FFF2-40B4-BE49-F238E27FC236}">
                <a16:creationId xmlns:a16="http://schemas.microsoft.com/office/drawing/2014/main" id="{DC6E2475-CC9C-C0CE-4F99-E61149066EB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3579;p8">
            <a:extLst>
              <a:ext uri="{FF2B5EF4-FFF2-40B4-BE49-F238E27FC236}">
                <a16:creationId xmlns:a16="http://schemas.microsoft.com/office/drawing/2014/main" id="{8EF878BD-5238-2E5F-5F1C-9D71D0975FE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3580;p8">
            <a:extLst>
              <a:ext uri="{FF2B5EF4-FFF2-40B4-BE49-F238E27FC236}">
                <a16:creationId xmlns:a16="http://schemas.microsoft.com/office/drawing/2014/main" id="{7AB59470-CD91-3FC6-559E-F28F83896D8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Google Shape;3581;p8">
            <a:extLst>
              <a:ext uri="{FF2B5EF4-FFF2-40B4-BE49-F238E27FC236}">
                <a16:creationId xmlns:a16="http://schemas.microsoft.com/office/drawing/2014/main" id="{0DFCBBAE-CA62-7067-FF28-36036F6F21AF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3582;p8">
            <a:extLst>
              <a:ext uri="{FF2B5EF4-FFF2-40B4-BE49-F238E27FC236}">
                <a16:creationId xmlns:a16="http://schemas.microsoft.com/office/drawing/2014/main" id="{03F20A72-8F64-EA82-B4D8-C983E887053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3583;p8">
            <a:extLst>
              <a:ext uri="{FF2B5EF4-FFF2-40B4-BE49-F238E27FC236}">
                <a16:creationId xmlns:a16="http://schemas.microsoft.com/office/drawing/2014/main" id="{DB8132BC-03E7-5F89-08A4-919D81ED826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3584;p8">
            <a:extLst>
              <a:ext uri="{FF2B5EF4-FFF2-40B4-BE49-F238E27FC236}">
                <a16:creationId xmlns:a16="http://schemas.microsoft.com/office/drawing/2014/main" id="{72DCA0E7-1DBA-A414-0389-F0661220FE6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4025B1DB-EF7F-1697-2A6E-5CC14FB9164D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ٱلسَّبَبُ ٱلَّذي جَعَلَ ٱلصَّحْراءَ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ٱلْقـاحِلَةَ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مَكـاناً غـامِضاً؟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5939DD2-9413-7B14-13BA-2D4C517FBEB8}"/>
              </a:ext>
            </a:extLst>
          </p:cNvPr>
          <p:cNvGrpSpPr/>
          <p:nvPr/>
        </p:nvGrpSpPr>
        <p:grpSpPr>
          <a:xfrm>
            <a:off x="1850571" y="4617740"/>
            <a:ext cx="5306570" cy="779458"/>
            <a:chOff x="2332320" y="2740490"/>
            <a:chExt cx="5306570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758ADA4-BEFC-17DD-7A20-2655040B32AA}"/>
                </a:ext>
              </a:extLst>
            </p:cNvPr>
            <p:cNvSpPr/>
            <p:nvPr/>
          </p:nvSpPr>
          <p:spPr>
            <a:xfrm>
              <a:off x="2332320" y="2753032"/>
              <a:ext cx="48747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وجودُ غـابـاتٍ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خَضْرءَ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وَأَشْجـارٍ كَثيفَةٍ.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279025EF-5A90-2148-8B65-19DBE141903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A65DC45-9732-FF2B-4CB7-ED112D053486}"/>
              </a:ext>
            </a:extLst>
          </p:cNvPr>
          <p:cNvGrpSpPr/>
          <p:nvPr/>
        </p:nvGrpSpPr>
        <p:grpSpPr>
          <a:xfrm>
            <a:off x="1850571" y="3745378"/>
            <a:ext cx="5306570" cy="779458"/>
            <a:chOff x="2332320" y="2740490"/>
            <a:chExt cx="5306570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5E2AD4D-9230-D26F-58E4-AF8EFE24DF92}"/>
                </a:ext>
              </a:extLst>
            </p:cNvPr>
            <p:cNvSpPr/>
            <p:nvPr/>
          </p:nvSpPr>
          <p:spPr>
            <a:xfrm>
              <a:off x="2332320" y="2753032"/>
              <a:ext cx="4874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ظُهورُ آثارِ خُطـوطٍ تَنْتَهي بِصُخـورٍ ضَخْمَةٍ.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AE0233A0-32C9-5012-AF43-DB5EFA06ED5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B99BC85-A855-4E05-8A18-7929AFFB5A8A}"/>
              </a:ext>
            </a:extLst>
          </p:cNvPr>
          <p:cNvGrpSpPr/>
          <p:nvPr/>
        </p:nvGrpSpPr>
        <p:grpSpPr>
          <a:xfrm>
            <a:off x="1850571" y="2873016"/>
            <a:ext cx="5296234" cy="779458"/>
            <a:chOff x="2857788" y="2740490"/>
            <a:chExt cx="4781102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DD0186B-4B09-4B5B-A47E-CE718F7528CA}"/>
                </a:ext>
              </a:extLst>
            </p:cNvPr>
            <p:cNvSpPr/>
            <p:nvPr/>
          </p:nvSpPr>
          <p:spPr>
            <a:xfrm>
              <a:off x="2857788" y="2753032"/>
              <a:ext cx="43492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سُقـوطُ أَمْطـارٍ غَزيرَةٍ وَدائِمَةٍ.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C36ACEE9-48B0-B2E6-D7A9-AC1081C4352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5AF586C-D493-3657-BBA9-B02083EC44C9}"/>
              </a:ext>
            </a:extLst>
          </p:cNvPr>
          <p:cNvGrpSpPr/>
          <p:nvPr/>
        </p:nvGrpSpPr>
        <p:grpSpPr>
          <a:xfrm>
            <a:off x="1850571" y="5515186"/>
            <a:ext cx="5306570" cy="779458"/>
            <a:chOff x="2332320" y="2740490"/>
            <a:chExt cx="5306570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08E449CD-EFC8-89B1-F593-B9E721E5D4E6}"/>
                </a:ext>
              </a:extLst>
            </p:cNvPr>
            <p:cNvSpPr/>
            <p:nvPr/>
          </p:nvSpPr>
          <p:spPr>
            <a:xfrm>
              <a:off x="2332320" y="2753032"/>
              <a:ext cx="48747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هُبوبُ رِيـاحٍ قَـوِيَّةٍ تُغَطِّي ٱلْمَكـانَ.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67673129-AFA6-239D-89FD-2E9DDA971E7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8" name="Google Shape;3576;p8">
            <a:extLst>
              <a:ext uri="{FF2B5EF4-FFF2-40B4-BE49-F238E27FC236}">
                <a16:creationId xmlns:a16="http://schemas.microsoft.com/office/drawing/2014/main" id="{355FDB74-5C19-DAD3-25BD-E6CF891B2A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577;p8">
            <a:extLst>
              <a:ext uri="{FF2B5EF4-FFF2-40B4-BE49-F238E27FC236}">
                <a16:creationId xmlns:a16="http://schemas.microsoft.com/office/drawing/2014/main" id="{1AE261AE-057F-94B6-1EED-AE536E6EAC4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3578;p8">
            <a:extLst>
              <a:ext uri="{FF2B5EF4-FFF2-40B4-BE49-F238E27FC236}">
                <a16:creationId xmlns:a16="http://schemas.microsoft.com/office/drawing/2014/main" id="{35DA4BE2-F22C-6A2E-546F-1B418796B01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3579;p8">
            <a:extLst>
              <a:ext uri="{FF2B5EF4-FFF2-40B4-BE49-F238E27FC236}">
                <a16:creationId xmlns:a16="http://schemas.microsoft.com/office/drawing/2014/main" id="{2B4E4985-4200-9CDE-A0EF-61224108FC6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3580;p8">
            <a:extLst>
              <a:ext uri="{FF2B5EF4-FFF2-40B4-BE49-F238E27FC236}">
                <a16:creationId xmlns:a16="http://schemas.microsoft.com/office/drawing/2014/main" id="{D7BFCFE1-0E6B-358A-A7DD-4007143862C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3" name="Google Shape;3581;p8">
            <a:extLst>
              <a:ext uri="{FF2B5EF4-FFF2-40B4-BE49-F238E27FC236}">
                <a16:creationId xmlns:a16="http://schemas.microsoft.com/office/drawing/2014/main" id="{6C93E369-1281-B888-79CB-FC38AF7135A7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Google Shape;3582;p8">
            <a:extLst>
              <a:ext uri="{FF2B5EF4-FFF2-40B4-BE49-F238E27FC236}">
                <a16:creationId xmlns:a16="http://schemas.microsoft.com/office/drawing/2014/main" id="{A5F5337D-02B9-B945-5FD4-83068029B6D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5" name="Google Shape;3583;p8">
            <a:extLst>
              <a:ext uri="{FF2B5EF4-FFF2-40B4-BE49-F238E27FC236}">
                <a16:creationId xmlns:a16="http://schemas.microsoft.com/office/drawing/2014/main" id="{B357C931-A16F-B194-4118-FB32660972E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Google Shape;3584;p8">
            <a:extLst>
              <a:ext uri="{FF2B5EF4-FFF2-40B4-BE49-F238E27FC236}">
                <a16:creationId xmlns:a16="http://schemas.microsoft.com/office/drawing/2014/main" id="{9CCE1159-EBA9-BF54-B99A-1145A7DF2EB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36789" y="3823634"/>
            <a:ext cx="498436" cy="498436"/>
          </a:xfrm>
          <a:prstGeom prst="rect">
            <a:avLst/>
          </a:prstGeom>
        </p:spPr>
      </p:pic>
      <p:sp>
        <p:nvSpPr>
          <p:cNvPr id="25" name="Google Shape;1508;p66">
            <a:extLst>
              <a:ext uri="{FF2B5EF4-FFF2-40B4-BE49-F238E27FC236}">
                <a16:creationId xmlns:a16="http://schemas.microsoft.com/office/drawing/2014/main" id="{E492E8A6-9BE5-BDC5-1C2E-95D8570A8FB0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ٱلسَّبَبُ ٱلَّذي جَعَلَ ٱلصَّحْراءَ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ٱلْقـاحِلَةَ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مَكـاناً غـامِضاً؟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BD6FEE2-4DB8-4DEB-E12E-2F962B0D9741}"/>
              </a:ext>
            </a:extLst>
          </p:cNvPr>
          <p:cNvGrpSpPr/>
          <p:nvPr/>
        </p:nvGrpSpPr>
        <p:grpSpPr>
          <a:xfrm>
            <a:off x="1850571" y="4617740"/>
            <a:ext cx="5306570" cy="779458"/>
            <a:chOff x="2332320" y="2740490"/>
            <a:chExt cx="5306570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0E5D3B6-C7F4-0C10-9A7D-0955A4B69F7F}"/>
                </a:ext>
              </a:extLst>
            </p:cNvPr>
            <p:cNvSpPr/>
            <p:nvPr/>
          </p:nvSpPr>
          <p:spPr>
            <a:xfrm>
              <a:off x="2332320" y="2753032"/>
              <a:ext cx="48747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وجودُ غـابـاتٍ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خَضْرءَ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وَأَشْجـارٍ كَثيفَةٍ.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3CEBF6F-99FA-56BD-45F4-3D951E1F895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A7847EA-D42D-BBCB-1C20-CC5CA6796A93}"/>
              </a:ext>
            </a:extLst>
          </p:cNvPr>
          <p:cNvGrpSpPr/>
          <p:nvPr/>
        </p:nvGrpSpPr>
        <p:grpSpPr>
          <a:xfrm>
            <a:off x="1850571" y="3745378"/>
            <a:ext cx="5306570" cy="779458"/>
            <a:chOff x="2332320" y="2740490"/>
            <a:chExt cx="5306570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FA7BBF6-7D16-D65C-2313-BDD032ECDFDB}"/>
                </a:ext>
              </a:extLst>
            </p:cNvPr>
            <p:cNvSpPr/>
            <p:nvPr/>
          </p:nvSpPr>
          <p:spPr>
            <a:xfrm>
              <a:off x="2332320" y="2753032"/>
              <a:ext cx="4874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ظُهورُ آثارِ خُطـوطٍ تَنْتَهي بِصُخـورٍ ضَخْمَةٍ.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E85273D-4118-398C-56E3-620A27DEE10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EE756AF-0207-5CCF-5D87-CF223558E991}"/>
              </a:ext>
            </a:extLst>
          </p:cNvPr>
          <p:cNvGrpSpPr/>
          <p:nvPr/>
        </p:nvGrpSpPr>
        <p:grpSpPr>
          <a:xfrm>
            <a:off x="1850571" y="2873016"/>
            <a:ext cx="5296234" cy="779458"/>
            <a:chOff x="2857788" y="2740490"/>
            <a:chExt cx="4781102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42C9C37A-6704-8E64-2B19-31A11FCFDBD7}"/>
                </a:ext>
              </a:extLst>
            </p:cNvPr>
            <p:cNvSpPr/>
            <p:nvPr/>
          </p:nvSpPr>
          <p:spPr>
            <a:xfrm>
              <a:off x="2857788" y="2753032"/>
              <a:ext cx="43492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سُقـوطُ أَمْطـارٍ غَزيرَةٍ وَدائِمَةٍ.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5287D71-F65C-35A8-DE2A-6D8DEC4100F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E4529D0-E3F0-295D-3A83-85330F48E1C8}"/>
              </a:ext>
            </a:extLst>
          </p:cNvPr>
          <p:cNvGrpSpPr/>
          <p:nvPr/>
        </p:nvGrpSpPr>
        <p:grpSpPr>
          <a:xfrm>
            <a:off x="1850571" y="5515186"/>
            <a:ext cx="5306570" cy="779458"/>
            <a:chOff x="2332320" y="2740490"/>
            <a:chExt cx="5306570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32A86BAC-D355-4810-5C96-641ACEC66BE1}"/>
                </a:ext>
              </a:extLst>
            </p:cNvPr>
            <p:cNvSpPr/>
            <p:nvPr/>
          </p:nvSpPr>
          <p:spPr>
            <a:xfrm>
              <a:off x="2332320" y="2753032"/>
              <a:ext cx="48747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هُبوبُ رِيـاحٍ قَـوِيَّةٍ تُغَطِّي ٱلْمَكـانَ.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F8CE2DA3-88F8-2454-07A2-5343339FEF5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9" name="Google Shape;3576;p8">
            <a:extLst>
              <a:ext uri="{FF2B5EF4-FFF2-40B4-BE49-F238E27FC236}">
                <a16:creationId xmlns:a16="http://schemas.microsoft.com/office/drawing/2014/main" id="{E86A40F9-87F8-AA3E-0E2A-7DFEFA867B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3577;p8">
            <a:extLst>
              <a:ext uri="{FF2B5EF4-FFF2-40B4-BE49-F238E27FC236}">
                <a16:creationId xmlns:a16="http://schemas.microsoft.com/office/drawing/2014/main" id="{A52350C2-4671-047E-94D1-1D939B865D2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3578;p8">
            <a:extLst>
              <a:ext uri="{FF2B5EF4-FFF2-40B4-BE49-F238E27FC236}">
                <a16:creationId xmlns:a16="http://schemas.microsoft.com/office/drawing/2014/main" id="{A89F3DEC-2015-EDFE-CEA3-54A8BF06725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3579;p8">
            <a:extLst>
              <a:ext uri="{FF2B5EF4-FFF2-40B4-BE49-F238E27FC236}">
                <a16:creationId xmlns:a16="http://schemas.microsoft.com/office/drawing/2014/main" id="{2A7BDACA-1D22-7A2D-FE7C-9ED8E58BB10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3580;p8">
            <a:extLst>
              <a:ext uri="{FF2B5EF4-FFF2-40B4-BE49-F238E27FC236}">
                <a16:creationId xmlns:a16="http://schemas.microsoft.com/office/drawing/2014/main" id="{362104F4-950F-D2EB-59E0-E061D57573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4" name="Google Shape;3581;p8">
            <a:extLst>
              <a:ext uri="{FF2B5EF4-FFF2-40B4-BE49-F238E27FC236}">
                <a16:creationId xmlns:a16="http://schemas.microsoft.com/office/drawing/2014/main" id="{57AE4F27-3ACA-3933-BEF3-9166C4E14BCC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Google Shape;3582;p8">
            <a:extLst>
              <a:ext uri="{FF2B5EF4-FFF2-40B4-BE49-F238E27FC236}">
                <a16:creationId xmlns:a16="http://schemas.microsoft.com/office/drawing/2014/main" id="{52BCAAD0-4482-9187-EC3D-DDA20D6A399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6" name="Google Shape;3583;p8">
            <a:extLst>
              <a:ext uri="{FF2B5EF4-FFF2-40B4-BE49-F238E27FC236}">
                <a16:creationId xmlns:a16="http://schemas.microsoft.com/office/drawing/2014/main" id="{4B3FB48A-FE8A-DC37-CFDB-08C48BCAE5D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7" name="Google Shape;3584;p8">
            <a:extLst>
              <a:ext uri="{FF2B5EF4-FFF2-40B4-BE49-F238E27FC236}">
                <a16:creationId xmlns:a16="http://schemas.microsoft.com/office/drawing/2014/main" id="{8C58ED9F-8ACA-C003-0F51-1CC0C2B2855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487024" y="1350438"/>
            <a:ext cx="580665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ٱلنَّتيجَةُ ٱلَّتي وَصَلَ إِلَيْها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ٱلزُّوارُ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بَعْدَ رُؤْيَةِ ٱلصُّخـورِ بَعيدَةً عَنْ مَكـانِهَا؟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اَلْاِعْتِقـادُ بِأَنَّ ٱلْأَرْضَ هِيَ ٱلَّتي تَحَرَّكَتْ.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اَلشُّعـورُ بِأَنَّ ٱلصُّخـورَ سَتَخْتَفي قَريباً.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اَلظَّنُّ بِأَنَّ ٱلنـاسَ هُمْ مَنْ نَقَلوها.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اَلْاِعْتِقـادُ بِأَنَّ ٱلصُّخـورَ زَحَفَتْ وَحْدَها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ٱللَّيْلِ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10149502-2760-53AF-752A-7C9CEF3BD1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6F917BA4-7808-1296-479B-76A0FFE183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2A7A2C8B-1A5D-B2C5-CEE6-8266CB8ABBE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6ED5BEA5-5042-95CB-97D3-847E49613DB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FD0B59C8-B453-61FD-29C4-3ADC7D3CE1F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15EE3328-33CF-2F6B-82F1-7728390B859F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5F0CCEA8-5D40-B0D9-710E-11468FC6AC1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177B49A9-D8B2-8080-2059-FDCAD7D95B7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3584;p8">
            <a:extLst>
              <a:ext uri="{FF2B5EF4-FFF2-40B4-BE49-F238E27FC236}">
                <a16:creationId xmlns:a16="http://schemas.microsoft.com/office/drawing/2014/main" id="{C58030CE-AFAC-6403-36EC-D6038D9B137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C22661-5E75-C7FE-8DEE-F4110A29D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09" y="1469962"/>
            <a:ext cx="8285182" cy="5035732"/>
          </a:xfrm>
          <a:prstGeom prst="rect">
            <a:avLst/>
          </a:prstGeom>
        </p:spPr>
      </p:pic>
      <p:pic>
        <p:nvPicPr>
          <p:cNvPr id="6" name="Google Shape;3576;p8">
            <a:extLst>
              <a:ext uri="{FF2B5EF4-FFF2-40B4-BE49-F238E27FC236}">
                <a16:creationId xmlns:a16="http://schemas.microsoft.com/office/drawing/2014/main" id="{EE4657A1-EB61-AD47-04A2-DD28FD537C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577;p8">
            <a:extLst>
              <a:ext uri="{FF2B5EF4-FFF2-40B4-BE49-F238E27FC236}">
                <a16:creationId xmlns:a16="http://schemas.microsoft.com/office/drawing/2014/main" id="{8C6AFFCA-90CA-C9E6-BCFC-AE2CD597D5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578;p8">
            <a:extLst>
              <a:ext uri="{FF2B5EF4-FFF2-40B4-BE49-F238E27FC236}">
                <a16:creationId xmlns:a16="http://schemas.microsoft.com/office/drawing/2014/main" id="{367AD874-FFDC-8AB9-E9D2-A585F3FCC0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579;p8">
            <a:extLst>
              <a:ext uri="{FF2B5EF4-FFF2-40B4-BE49-F238E27FC236}">
                <a16:creationId xmlns:a16="http://schemas.microsoft.com/office/drawing/2014/main" id="{6EFE5A85-BEE4-7FDA-FD8D-8597A1CD61E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80;p8">
            <a:extLst>
              <a:ext uri="{FF2B5EF4-FFF2-40B4-BE49-F238E27FC236}">
                <a16:creationId xmlns:a16="http://schemas.microsoft.com/office/drawing/2014/main" id="{E5AA8C74-CEEB-1994-427F-209605D66E9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3581;p8">
            <a:extLst>
              <a:ext uri="{FF2B5EF4-FFF2-40B4-BE49-F238E27FC236}">
                <a16:creationId xmlns:a16="http://schemas.microsoft.com/office/drawing/2014/main" id="{CBC07676-BA7E-1A9B-75F9-5D993B000A14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3582;p8">
            <a:extLst>
              <a:ext uri="{FF2B5EF4-FFF2-40B4-BE49-F238E27FC236}">
                <a16:creationId xmlns:a16="http://schemas.microsoft.com/office/drawing/2014/main" id="{CD6C6841-BBFE-AE55-14DF-2FBC38CD34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3583;p8">
            <a:extLst>
              <a:ext uri="{FF2B5EF4-FFF2-40B4-BE49-F238E27FC236}">
                <a16:creationId xmlns:a16="http://schemas.microsoft.com/office/drawing/2014/main" id="{EF196A49-6F36-9F61-2FA6-8C850D63D7A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3584;p8">
            <a:extLst>
              <a:ext uri="{FF2B5EF4-FFF2-40B4-BE49-F238E27FC236}">
                <a16:creationId xmlns:a16="http://schemas.microsoft.com/office/drawing/2014/main" id="{D4534CD5-CB2D-B2FD-FF72-C539D755246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22D8ED60-A3B4-66AB-D77A-0C75B237C6D2}"/>
              </a:ext>
            </a:extLst>
          </p:cNvPr>
          <p:cNvSpPr txBox="1"/>
          <p:nvPr/>
        </p:nvSpPr>
        <p:spPr>
          <a:xfrm>
            <a:off x="1487024" y="1350438"/>
            <a:ext cx="580665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ٱلنَّتيجَةُ ٱلَّتي وَصَلَ إِلَيْها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ٱلزُّوارُ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بَعْدَ رُؤْيَةِ ٱلصُّخـورِ بَعيدَةً عَنْ مَكـانِهَا؟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9AD3FC5-7E90-08C6-80A9-A73C37419F4D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3DF8931-846B-5A33-C3AD-8AB910AB1F46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اَلْاِعْتِقـادُ بِأَنَّ ٱلْأَرْضَ هِيَ ٱلَّتي تَحَرَّكَتْ.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21170733-3E1E-773E-6047-1F5D97E7F94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7F5A214-0884-7FA1-51C6-6C1EEFAEE23E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7F204BE-9E40-430B-6BEF-89F128870054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اَلشُّعـورُ بِأَنَّ ٱلصُّخـورَ سَتَخْتَفي قَريباً.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A4D833F-8BB4-0121-D063-1C921C1A7D9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7E46763-FA14-8BAD-76FB-C1BEDAF1C6F0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E052A1B-7D31-B831-4397-22D01D9EE06B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اَلظَّنُّ بِأَنَّ ٱلنـاسَ هُمْ مَنْ نَقَلوها.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4A32E6D-7E85-A6B7-206A-96B49775709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C5891A36-8F31-DD43-AAD7-F605BC8A31DC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0384B68C-6F10-02FB-780C-93FFBA69D808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اَلْاِعْتِقـادُ بِأَنَّ ٱلصُّخـورَ زَحَفَتْ وَحْدَها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ٱللَّيْلِ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6B30F0D3-5E81-E6FE-1A21-4B58EB6B8DE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8" name="Google Shape;3576;p8">
            <a:extLst>
              <a:ext uri="{FF2B5EF4-FFF2-40B4-BE49-F238E27FC236}">
                <a16:creationId xmlns:a16="http://schemas.microsoft.com/office/drawing/2014/main" id="{4D30F2AB-C026-8DDE-AD0D-FBC78715B0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577;p8">
            <a:extLst>
              <a:ext uri="{FF2B5EF4-FFF2-40B4-BE49-F238E27FC236}">
                <a16:creationId xmlns:a16="http://schemas.microsoft.com/office/drawing/2014/main" id="{2AF351EE-CEEA-2D13-E55C-95D418ACF2F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3578;p8">
            <a:extLst>
              <a:ext uri="{FF2B5EF4-FFF2-40B4-BE49-F238E27FC236}">
                <a16:creationId xmlns:a16="http://schemas.microsoft.com/office/drawing/2014/main" id="{41C0232B-C83A-3ECE-E2AA-263188205B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3579;p8">
            <a:extLst>
              <a:ext uri="{FF2B5EF4-FFF2-40B4-BE49-F238E27FC236}">
                <a16:creationId xmlns:a16="http://schemas.microsoft.com/office/drawing/2014/main" id="{A5470419-7EE4-24A4-3D03-77A5492ED79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3580;p8">
            <a:extLst>
              <a:ext uri="{FF2B5EF4-FFF2-40B4-BE49-F238E27FC236}">
                <a16:creationId xmlns:a16="http://schemas.microsoft.com/office/drawing/2014/main" id="{8050F9FB-5F45-DEF9-EF30-FCEDCBFDC8F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3" name="Google Shape;3581;p8">
            <a:extLst>
              <a:ext uri="{FF2B5EF4-FFF2-40B4-BE49-F238E27FC236}">
                <a16:creationId xmlns:a16="http://schemas.microsoft.com/office/drawing/2014/main" id="{A374FBF1-B65B-37C9-A1C4-5F1E3F523EE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Google Shape;3582;p8">
            <a:extLst>
              <a:ext uri="{FF2B5EF4-FFF2-40B4-BE49-F238E27FC236}">
                <a16:creationId xmlns:a16="http://schemas.microsoft.com/office/drawing/2014/main" id="{17E614C0-A6F6-9A13-1922-884D32FDB0D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5" name="Google Shape;3583;p8">
            <a:extLst>
              <a:ext uri="{FF2B5EF4-FFF2-40B4-BE49-F238E27FC236}">
                <a16:creationId xmlns:a16="http://schemas.microsoft.com/office/drawing/2014/main" id="{D82A65B0-2787-3A11-92E0-BC74A762AD4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Google Shape;3584;p8">
            <a:extLst>
              <a:ext uri="{FF2B5EF4-FFF2-40B4-BE49-F238E27FC236}">
                <a16:creationId xmlns:a16="http://schemas.microsoft.com/office/drawing/2014/main" id="{1961CFCC-D245-3C33-6279-972966D3BFF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6021" y="5548573"/>
            <a:ext cx="498436" cy="498436"/>
          </a:xfrm>
          <a:prstGeom prst="rect">
            <a:avLst/>
          </a:prstGeom>
        </p:spPr>
      </p:pic>
      <p:sp>
        <p:nvSpPr>
          <p:cNvPr id="25" name="Google Shape;1508;p66">
            <a:extLst>
              <a:ext uri="{FF2B5EF4-FFF2-40B4-BE49-F238E27FC236}">
                <a16:creationId xmlns:a16="http://schemas.microsoft.com/office/drawing/2014/main" id="{50752C95-8702-C7CE-7A63-203056277F87}"/>
              </a:ext>
            </a:extLst>
          </p:cNvPr>
          <p:cNvSpPr txBox="1"/>
          <p:nvPr/>
        </p:nvSpPr>
        <p:spPr>
          <a:xfrm>
            <a:off x="1487024" y="1350438"/>
            <a:ext cx="580665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ٱلنَّتيجَةُ ٱلَّتي وَصَلَ إِلَيْها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ٱلزُّوارُ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بَعْدَ رُؤْيَةِ ٱلصُّخـورِ بَعيدَةً عَنْ مَكـانِهَا؟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DCD9BCB-A1EC-5789-8224-41D880B20C65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1879A60-9029-0F16-F860-025E51A70494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اَلْاِعْتِقـادُ بِأَنَّ ٱلْأَرْضَ هِيَ ٱلَّتي تَحَرَّكَتْ.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98A571A-F8A2-33D7-B0E1-8A96A85C378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791B0ED-C174-AA44-8FCB-F48777EC26DD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C880214-EB72-1693-7A4C-D8C4D6A640C1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اَلشُّعـورُ بِأَنَّ ٱلصُّخـورَ سَتَخْتَفي قَريباً.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14F711D-CB20-585D-8504-1F296657E91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88D4632-DDD4-A2D2-6EEE-7C0CDC9E05F6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C8B485F8-883F-ABDA-0FF4-A89414258169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اَلظَّنُّ بِأَنَّ ٱلنـاسَ هُمْ مَنْ نَقَلوها.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674D2204-E72D-061B-B37A-63AD5539A01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41651E3B-FF5E-D6C9-E9F5-94E0E38DF2C1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64198875-3969-644C-25EF-4EBA6AD7142E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اَلْاِعْتِقـادُ بِأَنَّ ٱلصُّخـورَ زَحَفَتْ وَحْدَها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ٱللَّيْلِ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8F7228E-7E34-0D7D-B2B6-2015F5A4AAA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9" name="Google Shape;3576;p8">
            <a:extLst>
              <a:ext uri="{FF2B5EF4-FFF2-40B4-BE49-F238E27FC236}">
                <a16:creationId xmlns:a16="http://schemas.microsoft.com/office/drawing/2014/main" id="{A2A2FD69-E277-8BDB-C39D-2B11C41660D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3577;p8">
            <a:extLst>
              <a:ext uri="{FF2B5EF4-FFF2-40B4-BE49-F238E27FC236}">
                <a16:creationId xmlns:a16="http://schemas.microsoft.com/office/drawing/2014/main" id="{328B669B-490E-4D78-AF65-05113B26D4D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3578;p8">
            <a:extLst>
              <a:ext uri="{FF2B5EF4-FFF2-40B4-BE49-F238E27FC236}">
                <a16:creationId xmlns:a16="http://schemas.microsoft.com/office/drawing/2014/main" id="{228637C7-E2C0-B50D-28B2-FEE1556D35A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3579;p8">
            <a:extLst>
              <a:ext uri="{FF2B5EF4-FFF2-40B4-BE49-F238E27FC236}">
                <a16:creationId xmlns:a16="http://schemas.microsoft.com/office/drawing/2014/main" id="{BC6C3A5B-65EB-903B-53C1-C163082CD42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3580;p8">
            <a:extLst>
              <a:ext uri="{FF2B5EF4-FFF2-40B4-BE49-F238E27FC236}">
                <a16:creationId xmlns:a16="http://schemas.microsoft.com/office/drawing/2014/main" id="{48569C58-E414-FC96-5D72-3D8EE10BBD3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4" name="Google Shape;3581;p8">
            <a:extLst>
              <a:ext uri="{FF2B5EF4-FFF2-40B4-BE49-F238E27FC236}">
                <a16:creationId xmlns:a16="http://schemas.microsoft.com/office/drawing/2014/main" id="{10671C8D-75FD-B6E4-BD12-37D126B92A61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Google Shape;3582;p8">
            <a:extLst>
              <a:ext uri="{FF2B5EF4-FFF2-40B4-BE49-F238E27FC236}">
                <a16:creationId xmlns:a16="http://schemas.microsoft.com/office/drawing/2014/main" id="{12EAF7CB-086B-0707-230C-8211B801F6E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6" name="Google Shape;3583;p8">
            <a:extLst>
              <a:ext uri="{FF2B5EF4-FFF2-40B4-BE49-F238E27FC236}">
                <a16:creationId xmlns:a16="http://schemas.microsoft.com/office/drawing/2014/main" id="{614AE7F8-7D24-E348-AC1A-9031618E182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7" name="Google Shape;3584;p8">
            <a:extLst>
              <a:ext uri="{FF2B5EF4-FFF2-40B4-BE49-F238E27FC236}">
                <a16:creationId xmlns:a16="http://schemas.microsoft.com/office/drawing/2014/main" id="{519EC625-78AE-61A5-8355-819D37DA1F3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848CB-8E90-6F0C-495E-55E1610DB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60" y="1455420"/>
            <a:ext cx="8291279" cy="5035732"/>
          </a:xfrm>
          <a:prstGeom prst="rect">
            <a:avLst/>
          </a:prstGeom>
        </p:spPr>
      </p:pic>
      <p:pic>
        <p:nvPicPr>
          <p:cNvPr id="8" name="Google Shape;3576;p8">
            <a:extLst>
              <a:ext uri="{FF2B5EF4-FFF2-40B4-BE49-F238E27FC236}">
                <a16:creationId xmlns:a16="http://schemas.microsoft.com/office/drawing/2014/main" id="{675E600B-EC23-CDE7-EE84-C14E200092E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577;p8">
            <a:extLst>
              <a:ext uri="{FF2B5EF4-FFF2-40B4-BE49-F238E27FC236}">
                <a16:creationId xmlns:a16="http://schemas.microsoft.com/office/drawing/2014/main" id="{61A93C27-322A-2536-9649-D54E3DAC3AC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578;p8">
            <a:extLst>
              <a:ext uri="{FF2B5EF4-FFF2-40B4-BE49-F238E27FC236}">
                <a16:creationId xmlns:a16="http://schemas.microsoft.com/office/drawing/2014/main" id="{5C083AA6-775A-A572-68EB-A0118B2A120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579;p8">
            <a:extLst>
              <a:ext uri="{FF2B5EF4-FFF2-40B4-BE49-F238E27FC236}">
                <a16:creationId xmlns:a16="http://schemas.microsoft.com/office/drawing/2014/main" id="{44A92160-09B7-FC53-1143-7E818DED04D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580;p8">
            <a:extLst>
              <a:ext uri="{FF2B5EF4-FFF2-40B4-BE49-F238E27FC236}">
                <a16:creationId xmlns:a16="http://schemas.microsoft.com/office/drawing/2014/main" id="{9309250D-BEAC-2678-81DE-0D46B17C22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3581;p8">
            <a:extLst>
              <a:ext uri="{FF2B5EF4-FFF2-40B4-BE49-F238E27FC236}">
                <a16:creationId xmlns:a16="http://schemas.microsoft.com/office/drawing/2014/main" id="{7282BA1B-7394-504F-C50E-58CFF58D1F70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3582;p8">
            <a:extLst>
              <a:ext uri="{FF2B5EF4-FFF2-40B4-BE49-F238E27FC236}">
                <a16:creationId xmlns:a16="http://schemas.microsoft.com/office/drawing/2014/main" id="{78CB81D0-992F-CA4F-2E0E-57A39E0402A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3583;p8">
            <a:extLst>
              <a:ext uri="{FF2B5EF4-FFF2-40B4-BE49-F238E27FC236}">
                <a16:creationId xmlns:a16="http://schemas.microsoft.com/office/drawing/2014/main" id="{9A6E8FBD-7E9C-3E1C-5CE9-1ED63AF0A6B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3584;p8">
            <a:extLst>
              <a:ext uri="{FF2B5EF4-FFF2-40B4-BE49-F238E27FC236}">
                <a16:creationId xmlns:a16="http://schemas.microsoft.com/office/drawing/2014/main" id="{3C7D7155-1B71-1FBE-0128-A840E3026AD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1" name="Google Shape;3721;p16"/>
          <p:cNvSpPr txBox="1"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000"/>
              <a:buFont typeface="Arial"/>
              <a:buNone/>
            </a:pPr>
            <a:r>
              <a:rPr lang="ar-MA" sz="4000" dirty="0">
                <a:solidFill>
                  <a:srgbClr val="424D7C"/>
                </a:solidFill>
              </a:rPr>
              <a:t>أساليب</a:t>
            </a:r>
            <a:endParaRPr sz="4000" dirty="0">
              <a:solidFill>
                <a:srgbClr val="424D7C"/>
              </a:solidFill>
            </a:endParaRPr>
          </a:p>
        </p:txBody>
      </p:sp>
      <p:pic>
        <p:nvPicPr>
          <p:cNvPr id="3722" name="Google Shape;3722;p16"/>
          <p:cNvPicPr preferRelativeResize="0"/>
          <p:nvPr/>
        </p:nvPicPr>
        <p:blipFill rotWithShape="1">
          <a:blip r:embed="rId3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3" name="Google Shape;3723;p16"/>
          <p:cNvSpPr txBox="1"/>
          <p:nvPr/>
        </p:nvSpPr>
        <p:spPr>
          <a:xfrm>
            <a:off x="2175609" y="3535373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800"/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أَساليبُ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ٱلتَّفْسيرِ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وَ صِيَغُهُ.</a:t>
            </a:r>
            <a:endParaRPr sz="36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sp>
        <p:nvSpPr>
          <p:cNvPr id="3724" name="Google Shape;3724;p16"/>
          <p:cNvSpPr txBox="1"/>
          <p:nvPr/>
        </p:nvSpPr>
        <p:spPr>
          <a:xfrm>
            <a:off x="6130546" y="1777877"/>
            <a:ext cx="104067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أساليب</a:t>
            </a:r>
            <a:endParaRPr sz="3600" b="0" i="0" u="none" strike="noStrike" cap="none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25" name="Google Shape;372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2911" y="1970694"/>
            <a:ext cx="726603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6" name="Google Shape;3726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7" name="Google Shape;3727;p16" descr="Une image contenant horloge, cercle, symbole, Police&#10;&#10;Le contenu généré par l’IA peut êtr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6125" y="1777877"/>
            <a:ext cx="469078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/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هذه الحصة سنتعرف و نتدرب على استعمال بعض أساليب التفسير و صيغه.</a:t>
            </a:r>
            <a:endParaRPr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0A72BC0C-40FD-2D9B-5113-FB762310414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C46D2FFD-7BFF-8235-2D92-A416CE0F613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B96815A5-6B5F-C72E-BA3E-65A0876CEDD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C2A6E0EC-8B67-767A-398C-92981EE8EB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78C5C99B-AF1A-F9C0-A070-B6126764CDD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D868D751-E55E-225D-06E5-FB35369FE3C2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F461EB49-B072-7371-B614-9A89BCF758C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B212FA34-85E6-EDBF-207C-30F2169E064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946E4DB1-B82B-558D-6383-20A4E682FD7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09F97CD1-D732-806F-A9C9-C1FF4F478167}"/>
              </a:ext>
            </a:extLst>
          </p:cNvPr>
          <p:cNvSpPr/>
          <p:nvPr/>
        </p:nvSpPr>
        <p:spPr>
          <a:xfrm>
            <a:off x="2213213" y="3246889"/>
            <a:ext cx="4569923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أَساليبُ </a:t>
            </a:r>
            <a:r>
              <a:rPr lang="ar-MA" sz="4800" b="1" i="0" u="none" strike="noStrike" cap="none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ٱلتَّفْسيرِ</a:t>
            </a: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وَ صِيَغُهُ.</a:t>
            </a:r>
          </a:p>
        </p:txBody>
      </p:sp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44F10018-AA8E-DBCC-57F0-6F51A5309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9F698759-2970-B599-6CCC-2E6E3997CB2D}"/>
              </a:ext>
            </a:extLst>
          </p:cNvPr>
          <p:cNvSpPr txBox="1"/>
          <p:nvPr/>
        </p:nvSpPr>
        <p:spPr>
          <a:xfrm>
            <a:off x="547177" y="685901"/>
            <a:ext cx="698221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أوظف أساليب الشرح و التفسير  لتوسيع فكرة  ، فأستعمل روابط مثل: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i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الروابط و المثال.</a:t>
            </a:r>
            <a:endParaRPr i="1"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93A27F-6591-96ED-0A6E-CD108CADFE22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BA16E4C0-46A1-5E3E-6DE9-8E24321131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48BA67BC-C9DC-5E9D-2945-10120F7BB2A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9E75A638-05C1-EC54-FC3A-85C742E92FB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D1561E72-65C4-1BA1-C8F5-F9860F8941C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4147BFE1-9DF0-FFFE-9CFF-BC90EDFD5B7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39636ADD-49CF-B445-BDFD-C30684F97DD7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A573002C-B0AC-E9FA-D9D3-FAE20743552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419A782C-37C7-AE1D-FDB6-84BC918AD89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FF836827-FCF3-B652-BF94-E3FF7B10BD6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10D426ED-D222-2172-4E64-304FB5518B1C}"/>
              </a:ext>
            </a:extLst>
          </p:cNvPr>
          <p:cNvSpPr/>
          <p:nvPr/>
        </p:nvSpPr>
        <p:spPr>
          <a:xfrm>
            <a:off x="7015046" y="1905415"/>
            <a:ext cx="1710273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لِأَنَّ</a:t>
            </a: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CD26276A-C040-C2BB-DA44-4FB9BB8F98C3}"/>
              </a:ext>
            </a:extLst>
          </p:cNvPr>
          <p:cNvSpPr/>
          <p:nvPr/>
        </p:nvSpPr>
        <p:spPr>
          <a:xfrm>
            <a:off x="431439" y="2134162"/>
            <a:ext cx="6520847" cy="776303"/>
          </a:xfrm>
          <a:prstGeom prst="roundRect">
            <a:avLst>
              <a:gd name="adj" fmla="val 1553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000" b="1" i="0" u="none" strike="noStrike" cap="none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لِتَوْضيحِ ٱلْعَلاقاتِ بَيْنَ حَدَثٍ( اَلنَّتيجَةُ) وَ سَبَبِهِ.</a:t>
            </a:r>
          </a:p>
        </p:txBody>
      </p:sp>
      <p:sp>
        <p:nvSpPr>
          <p:cNvPr id="4" name="Google Shape;3758;p18">
            <a:extLst>
              <a:ext uri="{FF2B5EF4-FFF2-40B4-BE49-F238E27FC236}">
                <a16:creationId xmlns:a16="http://schemas.microsoft.com/office/drawing/2014/main" id="{C404927E-5999-CF5C-0070-83F12ECC9871}"/>
              </a:ext>
            </a:extLst>
          </p:cNvPr>
          <p:cNvSpPr/>
          <p:nvPr/>
        </p:nvSpPr>
        <p:spPr>
          <a:xfrm>
            <a:off x="547177" y="4250054"/>
            <a:ext cx="8044352" cy="1923946"/>
          </a:xfrm>
          <a:prstGeom prst="roundRect">
            <a:avLst>
              <a:gd name="adj" fmla="val 1553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5400" b="1" i="0" u="none" strike="noStrike" cap="none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أُحِبُّ ٱسْتِخْدامَ ٱلْحاسوبِ </a:t>
            </a:r>
            <a:r>
              <a:rPr lang="ar-MA" sz="54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لِأَنَّ</a:t>
            </a:r>
            <a:r>
              <a:rPr lang="ar-MA" sz="5400" b="1" i="0" u="none" strike="noStrike" cap="none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فيهِ ٱلْكَثيرَ مِنَ ٱلْأَلْعابِ ٱلْمُمْتِعَةِ.</a:t>
            </a:r>
          </a:p>
        </p:txBody>
      </p:sp>
    </p:spTree>
    <p:extLst>
      <p:ext uri="{BB962C8B-B14F-4D97-AF65-F5344CB8AC3E}">
        <p14:creationId xmlns:p14="http://schemas.microsoft.com/office/powerpoint/2010/main" val="2848910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B9C0C4F1-8D56-ECC7-33D1-8CF92D862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16545E84-3806-1B4A-6EE2-90C334C2A1AE}"/>
              </a:ext>
            </a:extLst>
          </p:cNvPr>
          <p:cNvSpPr txBox="1"/>
          <p:nvPr/>
        </p:nvSpPr>
        <p:spPr>
          <a:xfrm>
            <a:off x="547177" y="685901"/>
            <a:ext cx="698221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 err="1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لِهَذا:لِتَقْديمِ</a:t>
            </a: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ٱسْتِنْتاجاتٍ بِناءً عَلى أَدِلَّةٍ.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i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الروابط و المثال.</a:t>
            </a:r>
            <a:endParaRPr i="1"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AF3B5D-9885-4538-C5D7-25CFD8AB078E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408A02D3-27B6-CC91-9E0A-4D042F95F2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F7B35FE6-E356-49B3-0FF7-AA3702F484F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9A14539C-85F5-F027-B691-05271139ECE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A61EA6BF-C4E0-A333-3909-AE0C09B5DA2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E5411DC9-BDFE-02CC-4351-7EF9997015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4CF5355C-88E0-2386-C971-C04017585FF0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151495EA-A3D5-1E20-A696-D3FF3A22AF0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1FC7ED79-73DF-7A4B-9A1E-B48DAB02206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CA5F7FAA-D45C-CA37-5434-06F8130CB9B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B496CDAE-4352-C6AA-4DFA-FAD49E1F3CF2}"/>
              </a:ext>
            </a:extLst>
          </p:cNvPr>
          <p:cNvSpPr/>
          <p:nvPr/>
        </p:nvSpPr>
        <p:spPr>
          <a:xfrm>
            <a:off x="7015046" y="1905415"/>
            <a:ext cx="1710273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لِهَذا</a:t>
            </a: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6B034734-E8D1-E329-DECC-DD659AC86294}"/>
              </a:ext>
            </a:extLst>
          </p:cNvPr>
          <p:cNvSpPr/>
          <p:nvPr/>
        </p:nvSpPr>
        <p:spPr>
          <a:xfrm>
            <a:off x="431439" y="2134162"/>
            <a:ext cx="6520847" cy="776303"/>
          </a:xfrm>
          <a:prstGeom prst="roundRect">
            <a:avLst>
              <a:gd name="adj" fmla="val 1553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000" b="1" i="0" u="none" strike="noStrike" cap="none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لِتَقْديمِ ٱسْتِنْتاجاتٍ بِناءً عَلى أَدِلَّةٍ.</a:t>
            </a:r>
          </a:p>
        </p:txBody>
      </p:sp>
      <p:sp>
        <p:nvSpPr>
          <p:cNvPr id="4" name="Google Shape;3758;p18">
            <a:extLst>
              <a:ext uri="{FF2B5EF4-FFF2-40B4-BE49-F238E27FC236}">
                <a16:creationId xmlns:a16="http://schemas.microsoft.com/office/drawing/2014/main" id="{A48EA851-4CD5-B1F7-C1EB-F31F1A924F91}"/>
              </a:ext>
            </a:extLst>
          </p:cNvPr>
          <p:cNvSpPr/>
          <p:nvPr/>
        </p:nvSpPr>
        <p:spPr>
          <a:xfrm>
            <a:off x="547177" y="4250054"/>
            <a:ext cx="8044352" cy="1923946"/>
          </a:xfrm>
          <a:prstGeom prst="roundRect">
            <a:avLst>
              <a:gd name="adj" fmla="val 1553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5400" b="1" i="0" u="none" strike="noStrike" cap="none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أَغْلَقَتْ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أُمّي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ٱلْهاتِفَ</a:t>
            </a:r>
            <a:r>
              <a:rPr lang="ar-MA" sz="5400" b="1" i="0" u="none" strike="noStrike" cap="none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</a:t>
            </a:r>
            <a:r>
              <a:rPr lang="ar-MA" sz="5400" b="1" i="0" u="none" strike="noStrike" cap="none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لِهَذا</a:t>
            </a:r>
            <a:r>
              <a:rPr lang="ar-MA" sz="5400" b="1" i="0" u="none" strike="noStrike" cap="none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لَمْ أَتَمَكَّنْ مِنْ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مُشاهَدَةِ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ٱلْفيدْيو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ٱلتَّرْفيهِيِّ</a:t>
            </a:r>
            <a:r>
              <a:rPr lang="ar-MA" sz="5400" b="1" i="0" u="none" strike="noStrike" cap="none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78745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07D83094-3B22-0531-108C-6C47AAA2D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5CCDFC43-3FED-C4A2-5E6B-C6EEB59F2BA8}"/>
              </a:ext>
            </a:extLst>
          </p:cNvPr>
          <p:cNvSpPr txBox="1"/>
          <p:nvPr/>
        </p:nvSpPr>
        <p:spPr>
          <a:xfrm>
            <a:off x="547177" y="685901"/>
            <a:ext cx="698221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 err="1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بِسَبَبِ:لِتَوْضيحِ</a:t>
            </a: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i="0" u="none" strike="noStrike" cap="none" dirty="0" err="1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ٱلْأَسْبابِ</a:t>
            </a: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ٱلْكامِنَةِ وَراءَ ٱلظَّواهِرِ وَ ٱلْأَحْداثِ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i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الروابط و المثال.</a:t>
            </a:r>
            <a:endParaRPr i="1"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E77C23-6B5F-8170-4674-9672A21D9559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03E06D03-89EC-57A5-3FBA-5708CC1DE4C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ABB0AC0E-E4D2-785C-C271-EB481045A4F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05F0446F-EAAA-F40C-2636-F07F7635BAB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7362442C-CA4A-C9CF-3BA3-2E788B0FC52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DA3F2BFE-1E6C-5627-CBE1-8EF20E2D6D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80C5929C-C3FA-9C53-6E9F-B281A274C5E4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5DE04823-A27B-BBDC-2B28-5A71E91A48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5F06D266-B5F6-D77F-A6ED-884EF43B114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B384C09F-0C0F-D3A4-EDDA-FD03A0AC6EE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00BC6418-F3B1-B319-547E-A30B920AA77B}"/>
              </a:ext>
            </a:extLst>
          </p:cNvPr>
          <p:cNvSpPr/>
          <p:nvPr/>
        </p:nvSpPr>
        <p:spPr>
          <a:xfrm>
            <a:off x="7015046" y="1905415"/>
            <a:ext cx="1710273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بِسَبَبِ</a:t>
            </a: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8F1E2B5E-696E-22C3-C802-C202D899D33F}"/>
              </a:ext>
            </a:extLst>
          </p:cNvPr>
          <p:cNvSpPr/>
          <p:nvPr/>
        </p:nvSpPr>
        <p:spPr>
          <a:xfrm>
            <a:off x="431439" y="2134162"/>
            <a:ext cx="6520847" cy="776303"/>
          </a:xfrm>
          <a:prstGeom prst="roundRect">
            <a:avLst>
              <a:gd name="adj" fmla="val 1553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لِتَوْضيحِ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ٱلْأَسْبابِ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ٱلْكامِنَةِ وَراءَ ٱلظَّواهِرِ وَ ٱلْأَحْداثِ</a:t>
            </a:r>
            <a:endParaRPr lang="ar-MA" sz="4000" b="1" i="0" u="none" strike="noStrike" cap="none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3758;p18">
            <a:extLst>
              <a:ext uri="{FF2B5EF4-FFF2-40B4-BE49-F238E27FC236}">
                <a16:creationId xmlns:a16="http://schemas.microsoft.com/office/drawing/2014/main" id="{DA3D74DB-1FEB-AB87-1F17-CB91FA50430D}"/>
              </a:ext>
            </a:extLst>
          </p:cNvPr>
          <p:cNvSpPr/>
          <p:nvPr/>
        </p:nvSpPr>
        <p:spPr>
          <a:xfrm>
            <a:off x="547177" y="4250054"/>
            <a:ext cx="8044352" cy="1923946"/>
          </a:xfrm>
          <a:prstGeom prst="roundRect">
            <a:avLst>
              <a:gd name="adj" fmla="val 1553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buClr>
                <a:srgbClr val="424D7C"/>
              </a:buClr>
              <a:buSzPts val="48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بِسَبَبِ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وُجودِ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ٱلْفيروساتِ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يَجِبُ عَلَيْنا حِمايَةُ أَجْهِزَتِنا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ٱلْإِلِكْرونِيَّةِ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b="1" i="0" u="none" strike="noStrike" cap="none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3541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5F1A5B67-466B-CD76-BAA2-7A581B1B3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E699C078-9129-925F-2D95-5AC5A8306DA2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يذكرنا بأساليب التفسير و صيغه التي تعرفنا عليها؟</a:t>
            </a: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E50AF0-BED9-A9DD-5CAA-8BC58965937A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4BD0C738-2E11-7801-237F-06C2A0B30EF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42F08740-9EE0-E633-8BF0-7C4661321A5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D7EB6BE6-8541-2D5C-E7EC-A0191F28D4C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BBD65D75-06A0-2217-FE8C-FFFE9511E07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8F51AF6C-AA58-4EDC-B90C-625E05F7F35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7458A8D0-6035-AE32-55F1-55E65858928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62E1336A-85D1-1D0C-C974-0BC000DF87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8435777D-57E1-ED2B-E7C0-5F2939D4DB9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2FFFDDF3-4267-AA71-3AF0-76DBAFBC07E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2FFF31ED-BCEC-EB23-855B-42E314C2F738}"/>
              </a:ext>
            </a:extLst>
          </p:cNvPr>
          <p:cNvSpPr/>
          <p:nvPr/>
        </p:nvSpPr>
        <p:spPr>
          <a:xfrm>
            <a:off x="2213213" y="3246889"/>
            <a:ext cx="4569923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أَساليبُ </a:t>
            </a:r>
            <a:r>
              <a:rPr lang="ar-MA" sz="4800" b="1" i="0" u="none" strike="noStrike" cap="none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ٱلتَّفْسيرِ</a:t>
            </a: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وَ صِيَغُهُ.</a:t>
            </a:r>
          </a:p>
        </p:txBody>
      </p:sp>
    </p:spTree>
    <p:extLst>
      <p:ext uri="{BB962C8B-B14F-4D97-AF65-F5344CB8AC3E}">
        <p14:creationId xmlns:p14="http://schemas.microsoft.com/office/powerpoint/2010/main" val="344446080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EC83E1CA-FCA4-DE4A-51AE-10784087B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69E725E8-71A4-BCDC-DC95-790A401622C8}"/>
              </a:ext>
            </a:extLst>
          </p:cNvPr>
          <p:cNvSpPr txBox="1"/>
          <p:nvPr/>
        </p:nvSpPr>
        <p:spPr>
          <a:xfrm>
            <a:off x="392401" y="685899"/>
            <a:ext cx="713699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لنتذكر: أوظف أساليب الشرح والتفسير لتوسيع فكرة ، أستعمل روابط مثل: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i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الروابط.</a:t>
            </a:r>
            <a:endParaRPr lang="ar-MA" sz="2400" i="1" u="none" strike="noStrike" cap="none"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041EC8-F7BE-E321-7D2E-6BEE161DCA1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E55B5E6F-1659-8156-64A1-685AB0DB627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B4B8F828-F97C-FB5B-D80D-2D19EA9ABD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48DF57F3-44E3-FCDB-FE77-B125EC00F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49994C90-0579-8789-6B70-5C2630CC4B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30C646D1-DA2F-6C11-FADD-BD03AB027B1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192EE09D-CC87-5785-525A-026DE6A790F0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219775F1-BC26-D4E0-AFC6-EDC87CA82D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210A8E65-57D0-02E0-6386-F65463C196A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577263FD-3C89-5D9B-FF21-CBA7B1D96D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AFFAC39-712E-3919-2ED6-C1FB1AB072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0740" y="2236312"/>
            <a:ext cx="3770860" cy="8013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F655F0-E579-B0A0-E221-BD15BD6B36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6568" y="3541004"/>
            <a:ext cx="3605032" cy="8443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733383-288A-6789-D602-2A811F85D7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4567" y="4854227"/>
            <a:ext cx="4097033" cy="8903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EE9BCA-1F14-79B1-68D2-784655354D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9246" y="2080646"/>
            <a:ext cx="3770860" cy="95704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A44C32-055C-C8DE-9D17-0A1A56CFED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9246" y="3408482"/>
            <a:ext cx="3770860" cy="92871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2F0442-49A6-0527-AE10-9AC4F736BA3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9245" y="4741782"/>
            <a:ext cx="3770861" cy="95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19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1145295A-C4DA-7FC3-7B1A-6579047B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06BF26DD-7ADB-EB53-0860-76BC1A613320}"/>
              </a:ext>
            </a:extLst>
          </p:cNvPr>
          <p:cNvSpPr txBox="1"/>
          <p:nvPr/>
        </p:nvSpPr>
        <p:spPr>
          <a:xfrm>
            <a:off x="1658069" y="816531"/>
            <a:ext cx="587132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يقرأ؟</a:t>
            </a: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DC5A89-79E1-D8B2-ADEF-01BFAFC69EE0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659CD838-2511-852D-94D0-017E00EBB41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B024EB95-D379-B526-4EE0-5A0AB90DB00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5886ACD6-B5B2-3F0C-A940-7DAF4108F2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F02BE26A-455E-9A90-200A-12992F4AF9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D6F072AF-C75B-B47E-5C8B-91824303203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FF5E8D88-359F-822B-E045-D531355DF86A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20F4B425-B306-DBB2-7E9D-6B0E6EB3F94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D4679F9B-AB9B-7FD1-E43B-9017739F15E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EA595163-76AD-684E-1D5B-88167F6D563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4E540E-B028-2F12-B9F8-E240A48183B0}"/>
              </a:ext>
            </a:extLst>
          </p:cNvPr>
          <p:cNvGrpSpPr/>
          <p:nvPr/>
        </p:nvGrpSpPr>
        <p:grpSpPr>
          <a:xfrm>
            <a:off x="449245" y="2080646"/>
            <a:ext cx="8302355" cy="3663979"/>
            <a:chOff x="449245" y="2080646"/>
            <a:chExt cx="8302355" cy="366397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D4FE3FF-1C3F-CC18-1AF2-444F32B40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80740" y="2236312"/>
              <a:ext cx="3770860" cy="80137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829296F-48B9-F134-E4D6-0D33D8134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6568" y="3541004"/>
              <a:ext cx="3605032" cy="844368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0F624D8-7D27-8280-5EEB-029BEE29F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654567" y="4854227"/>
              <a:ext cx="4097033" cy="890398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60A403B-3C4E-0BB4-0DEB-BCCB20CD0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49246" y="2080646"/>
              <a:ext cx="3770860" cy="95704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1498C41-791D-34C5-AFAD-A531B7AEE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49246" y="3408482"/>
              <a:ext cx="3770860" cy="928712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1D1E8EC-298A-17EA-F047-A1EB34564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9245" y="4741782"/>
              <a:ext cx="3770861" cy="9584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58856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0DAF63E2-0641-4D40-CD61-7AD06ABC9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25E455E4-B5AE-45C4-5DFE-1C6D474B7E09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منكم يستعمل الرابط التالي لتفسير سبب إهمال بعض التلاميذ لواجباتهم المنزلية.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CAEA96-9393-383C-C954-9CEF834B3146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05396288-B1C9-25A5-891A-A1CDA561D9B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C631A92A-CB31-511C-60BE-BC2BA73A1E7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6EA4883B-9CA4-2803-5949-13E5A184E7A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D1C4CA18-B00D-9871-E6BE-48A1AACF990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5403B0B8-146C-DD3A-19AC-45B60B915C8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F1DEC7C2-40D0-2265-9A11-10A3E3A9AAF6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D79888E0-4B4D-839D-1057-206E0454309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5EDB8403-0F61-2998-796D-0B4C1EC4959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D9F5618F-7A94-3ED4-2202-171648C643F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737DE5C9-FF02-1884-BDE4-DF7A45F4A855}"/>
              </a:ext>
            </a:extLst>
          </p:cNvPr>
          <p:cNvSpPr/>
          <p:nvPr/>
        </p:nvSpPr>
        <p:spPr>
          <a:xfrm>
            <a:off x="3414751" y="3348343"/>
            <a:ext cx="2166847" cy="116848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لِأَنَّ</a:t>
            </a:r>
          </a:p>
        </p:txBody>
      </p:sp>
    </p:spTree>
    <p:extLst>
      <p:ext uri="{BB962C8B-B14F-4D97-AF65-F5344CB8AC3E}">
        <p14:creationId xmlns:p14="http://schemas.microsoft.com/office/powerpoint/2010/main" val="5125060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FA6433B6-AF2F-29CA-838C-597CEAC47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CDEBB70A-ACF5-DE71-D44B-9D9DAA66E81A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منكم يستعمل الرابط التالي لتفسير سبب احترام التلاميذ لأستاذهم.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BE04AB-BD7D-C418-D129-C307E45AB358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2A513220-0970-2B49-9527-C37EB34293C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7A05E175-696D-C92F-12CE-91EDE71B8A5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B6C97953-6D6D-0E7B-7FB4-72BC8829CFE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83735F79-A5FE-420F-498B-826208009E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0E200100-F99E-337C-0425-CFE53F5E6D9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206DBBA6-67F1-B52B-BA26-2A36D2C8659A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46C5CEBE-48F3-FF0E-2B31-A0D1E04BE4D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A4EA6D84-68C6-FFB1-7EFE-B2241126266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B355E8EA-C2E1-35CD-A1CD-6F83B3C4FBF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0EB77A44-95E8-7535-909F-313448E9467E}"/>
              </a:ext>
            </a:extLst>
          </p:cNvPr>
          <p:cNvSpPr/>
          <p:nvPr/>
        </p:nvSpPr>
        <p:spPr>
          <a:xfrm>
            <a:off x="3488576" y="3141514"/>
            <a:ext cx="2166847" cy="116848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لِهذا</a:t>
            </a:r>
          </a:p>
        </p:txBody>
      </p:sp>
    </p:spTree>
    <p:extLst>
      <p:ext uri="{BB962C8B-B14F-4D97-AF65-F5344CB8AC3E}">
        <p14:creationId xmlns:p14="http://schemas.microsoft.com/office/powerpoint/2010/main" val="40576516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162BBA0B-AA89-F7A4-08E9-168FE0C6C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BD2F5FA3-D687-7DE8-E1D3-A731FFD6E7E1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منكم يستعمل الرابط التالي لتفسير سبب وقوع حوادث السير.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0C6534-E66B-B7DA-7417-DA79B45B612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3A90575D-C52B-2E70-A264-C31BEDD2180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ED568A06-B74A-41D7-6EE3-2991FACE99B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73F3DE82-AAE2-0785-7E7E-4F0A08655F9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045DAFE6-C5D8-5D91-480C-2EC17FCC893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5EA614DB-8D8C-4581-875D-130279D0F0A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3C392A97-5541-6B8B-58EA-F6130F8576F5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3822ADB8-AABE-1410-DBED-AAD6888ED92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A5665F9D-FE44-CE88-EAD2-BFC2DB6E1B3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96D12615-6142-80A7-CDE5-B505A18AA21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F80F2F3F-1D0E-CB76-E09A-9E087402E731}"/>
              </a:ext>
            </a:extLst>
          </p:cNvPr>
          <p:cNvSpPr/>
          <p:nvPr/>
        </p:nvSpPr>
        <p:spPr>
          <a:xfrm>
            <a:off x="3414751" y="3429000"/>
            <a:ext cx="2166847" cy="116848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بِسَبَبِ</a:t>
            </a:r>
          </a:p>
        </p:txBody>
      </p:sp>
    </p:spTree>
    <p:extLst>
      <p:ext uri="{BB962C8B-B14F-4D97-AF65-F5344CB8AC3E}">
        <p14:creationId xmlns:p14="http://schemas.microsoft.com/office/powerpoint/2010/main" val="12852814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858C9-B635-D67A-A2D5-3E3006387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D907D2-F474-1EDF-62EC-5298974214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642E45-91EE-A32D-2C67-E4E8626243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797A263-B4C3-EC47-5DAC-98C6C063FB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DC1D368-2278-767E-0A1B-92EBA21965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824CFAD-EA0D-2FEF-1E01-C66C565309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B1DC7E-F14C-224B-0428-D32F9F1DBE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1797233-D6DC-4C52-35E5-AAD7F98873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06D5F3-06D8-C6B6-B49B-E149C90ABD4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5375879-FA36-8668-4296-B0A0720CB09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32C140B-5A7E-CA14-EF38-382CB73422B8}"/>
              </a:ext>
            </a:extLst>
          </p:cNvPr>
          <p:cNvSpPr txBox="1"/>
          <p:nvPr/>
        </p:nvSpPr>
        <p:spPr>
          <a:xfrm>
            <a:off x="319751" y="767128"/>
            <a:ext cx="7210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104 ، في ثنائيات أنجزوا التمرين التالي: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606957-7918-4BF4-EBD4-5AF6661B2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22460E-9A24-B78D-100E-8E4D702536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3904" y="1676399"/>
            <a:ext cx="3207814" cy="492034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DA98A7-AA90-68EA-90C5-0F743482CB2B}"/>
              </a:ext>
            </a:extLst>
          </p:cNvPr>
          <p:cNvSpPr/>
          <p:nvPr/>
        </p:nvSpPr>
        <p:spPr>
          <a:xfrm>
            <a:off x="3375557" y="4201885"/>
            <a:ext cx="2891413" cy="818531"/>
          </a:xfrm>
          <a:prstGeom prst="roundRect">
            <a:avLst>
              <a:gd name="adj" fmla="val 89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30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93BB4-B487-69D6-F614-59C8D2DD9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D3ED84A-99A5-124D-D3A6-6D50FF8739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9442F5-5C30-1C8E-D27C-233B3DAC35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29FEE2B-1402-86FE-AC24-A29CE360DC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61EBF2B-AC37-0038-7BD6-204C4A6C1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CECC4BD-A73D-2098-247B-AC60CEDD4D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9615B2-EDB7-56DF-3635-C77090BF7D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1A56AFC-AB71-482F-D8D3-70A433616B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B2632C-0224-5F73-7DD9-2D601131DB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7C2D2C-953F-1010-CE96-E602440D3E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017E85-3C93-FBB7-4F0B-514B0FB217A7}"/>
              </a:ext>
            </a:extLst>
          </p:cNvPr>
          <p:cNvSpPr txBox="1"/>
          <p:nvPr/>
        </p:nvSpPr>
        <p:spPr>
          <a:xfrm>
            <a:off x="319751" y="644467"/>
            <a:ext cx="7210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أستعمل الروابط المناسبة لتوضيح السبب: لِهذا – لِأَنَّ  - لِأَنَّني - بِسَبَبِ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وتقديم التغذية الراجعة المناسبة.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2008FD-E971-64A0-2317-F60E63C4DB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624BE7-3F52-B276-A356-7E33075A86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605771"/>
            <a:ext cx="7167507" cy="5715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9965A6-46E6-896F-87EC-04BB22B666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640" y="2994326"/>
            <a:ext cx="8266744" cy="247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6524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B7B1C-6CD6-DD30-91A3-91B70F316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D931995-0B96-098D-A390-C5B9E53B2C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CABDE1-27ED-55CE-D3B6-FB0847DE3E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1908D66-9A7D-4565-CD3D-71BDCA4B05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6F83509-BDC2-4AD3-FDC6-7FE427DCE6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3D4249B-263F-40D2-F051-7357CF1275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2E8086-72F1-69A8-3BF3-1DB0331618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DFDB32-2CFA-5B39-858D-20F423786A5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7E3E6AB-5E78-E953-735A-8765D73DD1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B4FB0B-B981-8F93-73FE-D5BC73AC7E4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03D013-DB3A-16EA-4C86-889E467528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AA0600E-6D83-BDBC-E7C5-AB4F190ADE32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24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يتقاسم معنا إجابته؟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400" i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يظهر الأستاذ الإجابة النموذجية إلا من بعد الاستماع لإجابات المتعلمين و يقدم التغذية الراجعة.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91D3A0-BA57-BA75-63D2-5C21305673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605771"/>
            <a:ext cx="7167507" cy="5715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896CF0-F43E-3650-EE05-9EEF13CCF6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640" y="2994326"/>
            <a:ext cx="8266744" cy="247030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3292B01-9EB6-281D-BC08-703CA300BDF6}"/>
              </a:ext>
            </a:extLst>
          </p:cNvPr>
          <p:cNvSpPr txBox="1"/>
          <p:nvPr/>
        </p:nvSpPr>
        <p:spPr>
          <a:xfrm>
            <a:off x="4477012" y="3010483"/>
            <a:ext cx="9686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4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بِسَبَبِ</a:t>
            </a:r>
            <a:endParaRPr lang="ar-MA" sz="4000" b="1" kern="1200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F489E59-F073-325E-9697-A501E0AA3CE4}"/>
              </a:ext>
            </a:extLst>
          </p:cNvPr>
          <p:cNvSpPr txBox="1"/>
          <p:nvPr/>
        </p:nvSpPr>
        <p:spPr>
          <a:xfrm>
            <a:off x="7179639" y="3875534"/>
            <a:ext cx="9686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4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لِهذا</a:t>
            </a:r>
            <a:endParaRPr lang="ar-MA" sz="4000" b="1" kern="1200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C89C6C-1573-E246-1B3D-835C8C53F235}"/>
              </a:ext>
            </a:extLst>
          </p:cNvPr>
          <p:cNvSpPr txBox="1"/>
          <p:nvPr/>
        </p:nvSpPr>
        <p:spPr>
          <a:xfrm>
            <a:off x="5739119" y="4751874"/>
            <a:ext cx="9686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40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لِأَنَّني</a:t>
            </a:r>
            <a:endParaRPr lang="ar-MA" sz="4000" b="1" kern="1200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221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2BF5C-7534-8206-284C-FE82AD94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12C3680-2C78-6848-1BA0-B650099041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6B75BE-3B70-BC13-A712-472D2DCB3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63D3CF8-4F8B-5B64-B370-560B2E7D11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F05C305-AC59-7B7C-A101-891EFA8F11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2439F7A-5665-107D-0251-809BAB5402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B9887F-43F6-911B-2DD4-E42EEE2F193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9A241D6-E929-AA81-0F50-163BF66594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41D4CC-7A6D-A3BB-1622-0A361F21D6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B64119-4E36-7508-9081-BD1823D7B2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C49831-E493-9D43-8D00-FB1931D82997}"/>
              </a:ext>
            </a:extLst>
          </p:cNvPr>
          <p:cNvSpPr txBox="1"/>
          <p:nvPr/>
        </p:nvSpPr>
        <p:spPr>
          <a:xfrm>
            <a:off x="319751" y="767128"/>
            <a:ext cx="7210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بمفردكم أجيبوا عن السؤالين التاليين بنفس الطريقة: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D5535C-90F6-E1C4-5332-A834E170CB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E3A393-4843-2DB4-7377-9E2C03F835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3904" y="1676399"/>
            <a:ext cx="3207814" cy="492034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CF0CF8-2D5C-F366-4B56-305233095521}"/>
              </a:ext>
            </a:extLst>
          </p:cNvPr>
          <p:cNvSpPr/>
          <p:nvPr/>
        </p:nvSpPr>
        <p:spPr>
          <a:xfrm>
            <a:off x="3375557" y="5388429"/>
            <a:ext cx="2891413" cy="655245"/>
          </a:xfrm>
          <a:prstGeom prst="roundRect">
            <a:avLst>
              <a:gd name="adj" fmla="val 89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3131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1DCA0-2E72-1D3C-239A-794ABAD0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9710610-33D8-DA8B-D682-D8EC8E6988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2B99A5-975E-CACC-3675-BDD0A278D4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EF3722-49A5-1B70-8145-90CFD07C2A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4975DC-EBFE-FA31-6DF3-7721899E23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0487266-97EE-DC4E-2027-25D08B5896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243CC4-0AD7-A1D7-191E-163B0D69B3A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C9DC020-5E9A-885F-583C-B3B6E7FCC69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B0F9CB1-1B70-4076-60BE-25BEDE4E02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AA4D6E-187C-EF4F-A0F0-DCFE96A9C9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E5C629-2EF3-1EF4-9890-E31EB6FD1B79}"/>
              </a:ext>
            </a:extLst>
          </p:cNvPr>
          <p:cNvSpPr txBox="1"/>
          <p:nvPr/>
        </p:nvSpPr>
        <p:spPr>
          <a:xfrm>
            <a:off x="319751" y="644467"/>
            <a:ext cx="7210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أركب ثلاث جمل أستعمل فيها: لِأَنَّ – لِهَذا - بِسَبَبِ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المرور بين الصفوف، وتقديم التغذية الراجعة المناسبة.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BDD725-508F-B0CA-D3E1-3B25E4020F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17509D-EDE6-146F-D917-1C71B6F2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8069" y="1584000"/>
            <a:ext cx="5696798" cy="6907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0409F8-0631-B508-6628-D255A30BFC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4249" y="2971799"/>
            <a:ext cx="341304" cy="208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6644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CA1C9-056C-8BE4-435D-FB1BB5E60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83572FF-EFB7-DE13-62EC-04FB8105CC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0CFFB0-D879-9BDE-5649-7C98194363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DDC047A-FAEE-915F-63BF-2664B0F187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1172C9B-1BB7-E275-BF8F-4AB738E20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0A04D54-9CDB-21BC-C4D7-653E0494F9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1E9DE4-0E16-C279-66ED-1B454D0094C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E3CF56-F248-8BE9-FA67-3F1D28FB19E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B2CFF4-E3A1-0D1F-13B9-4478D810E4E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425A38-05A3-C4B3-65BD-19729AAD8BA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9D8ED2-3DE4-02C9-999C-B79CD72107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D6566D-D17C-7D6A-6E53-01E13E75A81D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لنصحح. من يتقاسم معنا إجابته؟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يقدم التغذية الراجعة.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736C0B-B8BC-CB6E-C068-2FD8B8149F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8069" y="1584000"/>
            <a:ext cx="5696798" cy="6907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7D5B91-66FA-4911-1A96-610F2742A5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4249" y="2971799"/>
            <a:ext cx="341304" cy="208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8761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4" name="Google Shape;3894;p26"/>
          <p:cNvPicPr preferRelativeResize="0"/>
          <p:nvPr/>
        </p:nvPicPr>
        <p:blipFill rotWithShape="1">
          <a:blip r:embed="rId3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5" name="Google Shape;3895;p26"/>
          <p:cNvSpPr txBox="1"/>
          <p:nvPr/>
        </p:nvSpPr>
        <p:spPr>
          <a:xfrm>
            <a:off x="628650" y="812399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96" name="Google Shape;3896;p26"/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897" name="Google Shape;389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8" name="Google Shape;3898;p26" descr="Une image contenant horloge, cercle, symbole, Police&#10;&#10;Le contenu généré par l’IA peut êtr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9947" y="1790694"/>
            <a:ext cx="46907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9" name="Google Shape;3899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0" name="Google Shape;3900;p26"/>
          <p:cNvSpPr txBox="1"/>
          <p:nvPr/>
        </p:nvSpPr>
        <p:spPr>
          <a:xfrm>
            <a:off x="919947" y="3295438"/>
            <a:ext cx="6942435" cy="859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457200" algn="r" rtl="1">
              <a:buClr>
                <a:srgbClr val="424D7B"/>
              </a:buClr>
              <a:buSzPts val="1600"/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وَ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ٱلْإِنْتَرْنتُ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(2):</a:t>
            </a:r>
            <a:r>
              <a:rPr lang="ar-MA" sz="32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الحصة الثانية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lvl="0" indent="-457200" algn="r" rtl="1">
              <a:spcBef>
                <a:spcPts val="300"/>
              </a:spcBef>
              <a:buClr>
                <a:srgbClr val="424D7B"/>
              </a:buClr>
              <a:buSzPts val="1600"/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أخذ الكلمة للتحدث باسترسال عن مزايا و عيوب شيء معين.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4" name="Google Shape;3914;p27"/>
          <p:cNvSpPr txBox="1"/>
          <p:nvPr/>
        </p:nvSpPr>
        <p:spPr>
          <a:xfrm>
            <a:off x="-221461" y="877241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الآن، سنبدأ حصة الاستماع والتحدث بتذكر ما جاء في نص "أَنا وَ </a:t>
            </a:r>
            <a:r>
              <a:rPr lang="ar-MA" sz="2400" b="1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ٱلْإِنْتَرْنتُ</a:t>
            </a: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"؟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15" name="Google Shape;3915;p27"/>
          <p:cNvSpPr txBox="1"/>
          <p:nvPr/>
        </p:nvSpPr>
        <p:spPr>
          <a:xfrm>
            <a:off x="342900" y="5512303"/>
            <a:ext cx="8534400" cy="65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أَنا وَ </a:t>
            </a:r>
            <a:r>
              <a:rPr lang="ar-MA" sz="4800" b="1" i="0" u="none" strike="noStrike" cap="none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ٱلْإِنْتَرْنتُ</a:t>
            </a:r>
            <a:endParaRPr sz="1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16" name="Google Shape;3916;p27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4D7B3A03-83CF-74D5-F230-4261557B75D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515D4064-5175-94D7-C232-EC6357A890D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E0BAC5FC-91FD-526E-E3EA-1A86D47A719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9867C9E6-3FBB-88FA-B6DF-3FF10DE5D11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44866A6F-35A6-96F1-042D-3BC10A95267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A60B59A7-9876-8051-850B-C962A2F9E37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64A5F6E8-3E9D-3245-27E5-DECD3DD57B7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BD3663C0-AB62-E148-6F40-0ACCB33FEC8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7BA69DF9-17DE-FEA2-67DE-D7F17AC2ABA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3E44B6-BA88-222B-49C8-E46B58BD82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069" y="1745193"/>
            <a:ext cx="6380212" cy="34895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1" name="Google Shape;3931;p28"/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يجيب عن السؤال؟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33" name="Google Shape;3933;p28" descr="Une image contenant habits, sourire, dessin humoristique, clipart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90525658-6DB2-369E-72E2-7EC079C4F0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74F19059-505B-B20A-9B4A-16FCD7D6E8E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F250947B-7FBC-17B2-FE27-76261831384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2CD70CAD-3F2B-6D5D-AEB1-34DD2CEA377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82D6FDA-2A5E-4F85-E862-C5CDAF55667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FF599A15-046C-78B6-774C-D401708E90A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5FF5542A-96F1-574C-BDA2-EFDF4169993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D8C47BF-7387-828D-F389-472779403D6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88A5FA17-D54A-3C18-1B59-A1DDB0DEB6D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3915;p27">
            <a:extLst>
              <a:ext uri="{FF2B5EF4-FFF2-40B4-BE49-F238E27FC236}">
                <a16:creationId xmlns:a16="http://schemas.microsoft.com/office/drawing/2014/main" id="{94476760-74E1-32A5-8A69-B3338CE98F86}"/>
              </a:ext>
            </a:extLst>
          </p:cNvPr>
          <p:cNvSpPr txBox="1"/>
          <p:nvPr/>
        </p:nvSpPr>
        <p:spPr>
          <a:xfrm>
            <a:off x="469900" y="5512303"/>
            <a:ext cx="8572500" cy="67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عَنْ ماذا يَتَحَدَّثُ ٱلنَّصُّ.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BFC75B8-355C-AE17-E2FA-EEE73F8C3B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069" y="1745193"/>
            <a:ext cx="6380212" cy="34895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9" name="Google Shape;3949;p29"/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يجيب عن السؤال؟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50" name="Google Shape;3950;p2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CE23806E-BE03-5626-08ED-05A53C298FE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CF975C0-0C12-330C-DDDA-87B54CE5281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29F2E24A-27D1-3AD0-CADE-C7FA9698B40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DCF2E419-AF0F-8621-515F-1FCAB225B59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F02B3691-3586-C244-88D9-0D8D06A21C7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157B7649-482F-A86B-04F4-6E42EB7C046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62D23270-7A16-17DE-5D73-7BA94557A43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657F9FEC-B856-3EF3-A995-42A119A77E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059813D2-DA3F-8177-54B5-C9A5BED90CE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3915;p27">
            <a:extLst>
              <a:ext uri="{FF2B5EF4-FFF2-40B4-BE49-F238E27FC236}">
                <a16:creationId xmlns:a16="http://schemas.microsoft.com/office/drawing/2014/main" id="{53814E4F-654D-F620-C4B2-7323E874A862}"/>
              </a:ext>
            </a:extLst>
          </p:cNvPr>
          <p:cNvSpPr txBox="1"/>
          <p:nvPr/>
        </p:nvSpPr>
        <p:spPr>
          <a:xfrm>
            <a:off x="342900" y="5512303"/>
            <a:ext cx="8534400" cy="65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ساعَدَ </a:t>
            </a:r>
            <a:r>
              <a:rPr lang="ar-MA" sz="40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ٱلْإِنْتِرْنِتُ</a:t>
            </a:r>
            <a:r>
              <a:rPr lang="ar-MA" sz="40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زَيْنَةَ في تَطْويرِ مَهاراتِها؟</a:t>
            </a:r>
            <a:endParaRPr lang="ar-MA" sz="4000" b="1" i="0" u="none" strike="noStrike" cap="none" dirty="0">
              <a:solidFill>
                <a:srgbClr val="44546A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49BE0A5-CCC4-31C7-091D-4FE73DC5AB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069" y="1745193"/>
            <a:ext cx="6380212" cy="34895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Google Shape;3966;p30"/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يجيب عن السؤال؟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67" name="Google Shape;3967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3D6F8127-D6F3-CF39-9A30-D0CEE20E607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58057A49-3E1E-A120-E9A1-7B9A8768E81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EBF77516-11CC-EFCE-F766-ED27F7468CA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64FC464-8732-A0F1-706F-A96CB4B643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5D3610DD-F046-0C70-DDCC-BA88D0D534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BD4A11E0-113D-F263-B143-039DD716CFF7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4EEA3B8A-38D1-948C-A280-9BB87C9137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E21BB679-8CF4-1DAD-2C24-319CD51F6E0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07E2C4CF-D8C0-CD0F-8EC9-FA3912DDBE5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3915;p27">
            <a:extLst>
              <a:ext uri="{FF2B5EF4-FFF2-40B4-BE49-F238E27FC236}">
                <a16:creationId xmlns:a16="http://schemas.microsoft.com/office/drawing/2014/main" id="{ED1DE8DB-FBEA-74CC-695F-BC45937B65CD}"/>
              </a:ext>
            </a:extLst>
          </p:cNvPr>
          <p:cNvSpPr txBox="1"/>
          <p:nvPr/>
        </p:nvSpPr>
        <p:spPr>
          <a:xfrm>
            <a:off x="342900" y="5512303"/>
            <a:ext cx="8534400" cy="65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ماهي أَضْرارُ </a:t>
            </a:r>
            <a:r>
              <a:rPr lang="ar-MA" sz="4000" b="1" i="0" u="none" strike="noStrike" cap="none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ٱلْإِنْتِرْنِتْ</a:t>
            </a: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نَظَرِكَ؟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8C9E5EF-441D-00D3-7ACC-A876584DAF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0467" y="1682344"/>
            <a:ext cx="6383065" cy="349331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3">
          <a:extLst>
            <a:ext uri="{FF2B5EF4-FFF2-40B4-BE49-F238E27FC236}">
              <a16:creationId xmlns:a16="http://schemas.microsoft.com/office/drawing/2014/main" id="{5415238A-49A0-839D-A66B-21D7141E5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76C2991-46A6-0A9A-3B02-4CEAA4AB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أعيد الاستماع للنص "أنا و الأنترنت" ستتناوبون على إعادة سردها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30DF1042-A011-B681-809B-E9F176D42BD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1AF1825D-2482-61A9-460F-AB8ABCDAA2A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AF63C2F2-9D75-3A5C-234D-A0E198D5E18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1748E1BF-2053-E905-FA7C-2AC11CC08F0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2EFEE9CE-EEED-481A-9D0E-8A09498660B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30889E7A-B00A-A13C-13BD-3D9901C52EE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E8CF4D45-F477-EBB3-907F-920643CF28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C88BA56F-9FC7-6068-8D47-F08E8A41FDB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2D60014E-915E-72BA-C578-D68C89A554C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9" name="Espace réservé pour une image  2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DCEA1EC-9665-FC2C-3EB3-6509E070432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/>
      </p:pic>
      <p:pic>
        <p:nvPicPr>
          <p:cNvPr id="13" name="FINALE - أنا والانترنت DONE 260309">
            <a:hlinkClick r:id="" action="ppaction://media"/>
            <a:extLst>
              <a:ext uri="{FF2B5EF4-FFF2-40B4-BE49-F238E27FC236}">
                <a16:creationId xmlns:a16="http://schemas.microsoft.com/office/drawing/2014/main" id="{DA6CEBED-ED8F-E387-F75E-05C15153AC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6007" y="1853194"/>
            <a:ext cx="7585482" cy="42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18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3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/>
          <p:cNvSpPr txBox="1"/>
          <p:nvPr/>
        </p:nvSpPr>
        <p:spPr>
          <a:xfrm>
            <a:off x="-119741" y="83503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سنخصص هذه الحصة للتدرب على أخذ الكلمة للتحدث باسترسال عن مزايا و عيوب شيء معين.</a:t>
            </a:r>
          </a:p>
        </p:txBody>
      </p:sp>
      <p:pic>
        <p:nvPicPr>
          <p:cNvPr id="4069" name="Google Shape;4069;p36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80C262AF-E10F-BFBA-2C2D-AF8209C695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B28834C-C807-3651-79D9-315999B22B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8C9C070B-6CD6-F92E-007C-ABB41A705D4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DB1F33B6-BCEE-A044-8C74-B92DA00324A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70C48174-CB62-8049-FC81-F304DD1B023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EF201686-2CFC-9E2C-E283-91EBB30AE6E5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540331FA-07D3-6CD2-1144-7D0EC8ADE3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CE65AB43-BA6D-7577-0AC9-92FDF44E138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A1AB5E31-B504-F8F0-823E-129D51E7966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6DADCB3-F47A-67C1-792D-95A89C3258A0}"/>
              </a:ext>
            </a:extLst>
          </p:cNvPr>
          <p:cNvSpPr txBox="1"/>
          <p:nvPr/>
        </p:nvSpPr>
        <p:spPr>
          <a:xfrm>
            <a:off x="732989" y="2910965"/>
            <a:ext cx="7530373" cy="6963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buClrTx/>
              <a:buFontTx/>
              <a:buNone/>
              <a:defRPr/>
            </a:pPr>
            <a:r>
              <a:rPr lang="ar-MA" sz="6600" b="1" kern="1200" dirty="0">
                <a:solidFill>
                  <a:srgbClr val="3795AF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أَخْذُ ٱلْكَلِمَةِ لِلتَّحَدُّثِ عَنْ: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F7D83780-CF83-1F56-7134-3DE3802971F0}"/>
              </a:ext>
            </a:extLst>
          </p:cNvPr>
          <p:cNvSpPr txBox="1"/>
          <p:nvPr/>
        </p:nvSpPr>
        <p:spPr>
          <a:xfrm>
            <a:off x="486076" y="3649051"/>
            <a:ext cx="8024198" cy="619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buClrTx/>
              <a:buFontTx/>
              <a:buNone/>
              <a:defRPr/>
            </a:pPr>
            <a:r>
              <a:rPr lang="ar-MA" sz="46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إيجابِيّاتِ وَ سِلْبِيّاتِ أَمْرٍ مُعَيَّنٍ.</a:t>
            </a:r>
          </a:p>
        </p:txBody>
      </p:sp>
    </p:spTree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B7159045-D14A-5944-7617-FD8DB5859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25E13245-2718-5E8F-55A5-4C65BD9193B1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كي أقدم عرضا شفهيا للحديث عن مزايا و سلبيات  أمر معين أتبع الخطوات التالية: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EB0D1AC-F14C-07C3-68C1-A352ABCE647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6D775081-62DF-C8D9-CD19-AD51C213532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91DBFD07-E9EE-CE5D-F917-FB4E2BB90D1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4B21B3CA-4A85-3AA5-63D5-8BE99CF066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DDE5E9C8-0B2F-798A-5D2F-9E29882B91A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3C8C39FC-BDFB-A35E-EF59-9725580CF31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4EB8477A-9341-D23C-30DD-11021A23338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1C7507D7-99FE-F0D7-A401-C6E793C69A4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BBD427D1-A9E9-A626-90E4-9D7FBE66FC8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8D9056AF-D368-7815-D789-B781E0CB2AC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BAB206B-B55A-C2C0-55C9-AB9AD1F5D0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1341" y="1351093"/>
            <a:ext cx="5633667" cy="1596776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EFE62227-6476-DD6C-32BF-8C67FBD8ACB8}"/>
              </a:ext>
            </a:extLst>
          </p:cNvPr>
          <p:cNvGrpSpPr/>
          <p:nvPr/>
        </p:nvGrpSpPr>
        <p:grpSpPr>
          <a:xfrm>
            <a:off x="4350809" y="3187252"/>
            <a:ext cx="4360531" cy="851252"/>
            <a:chOff x="3395954" y="3176366"/>
            <a:chExt cx="4360531" cy="851252"/>
          </a:xfrm>
        </p:grpSpPr>
        <p:sp>
          <p:nvSpPr>
            <p:cNvPr id="19" name="Google Shape;4067;p36">
              <a:extLst>
                <a:ext uri="{FF2B5EF4-FFF2-40B4-BE49-F238E27FC236}">
                  <a16:creationId xmlns:a16="http://schemas.microsoft.com/office/drawing/2014/main" id="{DA7262FA-358C-FACE-4806-E4A0A149DF9A}"/>
                </a:ext>
              </a:extLst>
            </p:cNvPr>
            <p:cNvSpPr txBox="1"/>
            <p:nvPr/>
          </p:nvSpPr>
          <p:spPr>
            <a:xfrm>
              <a:off x="3395954" y="3176366"/>
              <a:ext cx="3844229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 i="0" u="none" strike="noStrike" cap="none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أَذْكُرُ مَزاياهُ بِتَفْصيلٍ دَقيقٍ.</a:t>
              </a:r>
              <a:endParaRPr sz="2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1" name="Graphique 20" descr="Badge 1 avec un remplissage uni">
              <a:extLst>
                <a:ext uri="{FF2B5EF4-FFF2-40B4-BE49-F238E27FC236}">
                  <a16:creationId xmlns:a16="http://schemas.microsoft.com/office/drawing/2014/main" id="{7D23C0DE-F30D-C516-CEDA-68F9C98E1C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38360" y="3252991"/>
              <a:ext cx="618125" cy="618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250922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0CDBFB1B-A85F-DDF2-DD66-269A1868F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BCC6B58A-699A-935F-CB33-629800A1E8E3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مثلا للحديث عن السباحة يمكن أن أقول: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2E0F85F2-4606-8CFC-5586-3A98FB35ECB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912EB757-0FDB-510A-C4B5-621EDDF547B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9B282FF9-8BA5-E376-1231-E7E5547CD07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288B4A9A-DBC3-2CEE-5B5F-A8444933EF3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F34A59DB-DC35-DA87-F000-752329FADEB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DE6EC1CF-A5D5-BA9A-29ED-136DFDADDCA2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815524A1-07FB-58AD-D52C-C860E381368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9016E5BD-CBD0-92B5-6843-0CE4069E97B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2CAC0005-47E4-08E4-9FB2-6B496C3DD1A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6517902-590B-67D3-E3C3-B3B3BD8C7AA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09B16C5-27E7-B697-88E8-2098D13171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1341" y="1351093"/>
            <a:ext cx="5633667" cy="1596776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33BE85A8-9903-F19A-F1C8-4833DA1EFFA5}"/>
              </a:ext>
            </a:extLst>
          </p:cNvPr>
          <p:cNvGrpSpPr/>
          <p:nvPr/>
        </p:nvGrpSpPr>
        <p:grpSpPr>
          <a:xfrm>
            <a:off x="4350809" y="3187252"/>
            <a:ext cx="4360531" cy="851252"/>
            <a:chOff x="3395954" y="3176366"/>
            <a:chExt cx="4360531" cy="851252"/>
          </a:xfrm>
        </p:grpSpPr>
        <p:sp>
          <p:nvSpPr>
            <p:cNvPr id="19" name="Google Shape;4067;p36">
              <a:extLst>
                <a:ext uri="{FF2B5EF4-FFF2-40B4-BE49-F238E27FC236}">
                  <a16:creationId xmlns:a16="http://schemas.microsoft.com/office/drawing/2014/main" id="{14026BCE-5404-A15C-D8C7-BE88AB1D4AAE}"/>
                </a:ext>
              </a:extLst>
            </p:cNvPr>
            <p:cNvSpPr txBox="1"/>
            <p:nvPr/>
          </p:nvSpPr>
          <p:spPr>
            <a:xfrm>
              <a:off x="3395954" y="3176366"/>
              <a:ext cx="3844229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400" b="1" i="0" u="none" strike="noStrike" cap="none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أَذْكُرُ مَزاياهُ بِتَفْصيلٍ دَقيقٍ.</a:t>
              </a:r>
              <a:endParaRPr sz="28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1" name="Graphique 20" descr="Badge 1 avec un remplissage uni">
              <a:extLst>
                <a:ext uri="{FF2B5EF4-FFF2-40B4-BE49-F238E27FC236}">
                  <a16:creationId xmlns:a16="http://schemas.microsoft.com/office/drawing/2014/main" id="{6C62884D-12D0-6CDA-B723-F1B5DBFF90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38360" y="3252991"/>
              <a:ext cx="618125" cy="618125"/>
            </a:xfrm>
            <a:prstGeom prst="rect">
              <a:avLst/>
            </a:prstGeom>
          </p:spPr>
        </p:pic>
      </p:grpSp>
      <p:sp>
        <p:nvSpPr>
          <p:cNvPr id="11" name="Google Shape;4067;p36">
            <a:extLst>
              <a:ext uri="{FF2B5EF4-FFF2-40B4-BE49-F238E27FC236}">
                <a16:creationId xmlns:a16="http://schemas.microsoft.com/office/drawing/2014/main" id="{A841E0C6-947A-756E-3114-CCC50AAEBCCC}"/>
              </a:ext>
            </a:extLst>
          </p:cNvPr>
          <p:cNvSpPr txBox="1"/>
          <p:nvPr/>
        </p:nvSpPr>
        <p:spPr>
          <a:xfrm>
            <a:off x="2768611" y="4123538"/>
            <a:ext cx="5633666" cy="25538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i="0" u="none" strike="noStrike" cap="none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يُمَكِّنُني ٱسْتِعْمالُ ٱلْهاتِفِ </a:t>
            </a:r>
            <a:r>
              <a:rPr lang="ar-MA" sz="3600" b="1" i="0" u="none" strike="noStrike" cap="none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ٱلنَّقّالِ</a:t>
            </a:r>
            <a:r>
              <a:rPr lang="ar-MA" sz="3600" b="1" i="0" u="none" strike="noStrike" cap="none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مِنَ:</a:t>
            </a:r>
          </a:p>
          <a:p>
            <a:pPr marL="571500" marR="0" lvl="0" indent="-57150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 ٱلسَّـريعُ.</a:t>
            </a:r>
          </a:p>
          <a:p>
            <a:pPr marL="571500" marR="0" lvl="0" indent="-57150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اَلتَّعَلُّمُ </a:t>
            </a:r>
            <a:r>
              <a:rPr lang="ar-MA" sz="3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وَٱلْمَعْرِفَةُ</a:t>
            </a: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اَلتَّسْلِيَةُ.</a:t>
            </a:r>
            <a:endParaRPr sz="3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42401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91D49E7D-6448-AD45-F4B0-42FE4C2C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9D99BD69-B801-5295-74BC-DCAC34DB4EB9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الخطوة الثانية: أحذر من سلبياته و خطورته.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07D84F27-EA32-EA73-AF33-C0A7825D5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E072B793-839C-2B9E-975E-C2DF7932E3C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F22D1A49-3176-8AC6-C458-81914FFC742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09ABB53A-C484-D4C9-7B12-FB30DF0DB78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AC46118A-E77B-0670-87AD-30DFEE2A9A3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097068B5-CE29-210B-A372-CBC2009EDDAF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629B9B6A-83BB-ACF3-B8D7-3A11EEA5056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2783CF21-C967-5DB0-5B63-AE54698E75E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A0A494B6-0091-647A-5D00-DF35DAF8FD7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958DBEE-F90B-43EC-1E4F-359C4511682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9F298B3-E444-8B16-DF50-B10A0D4A75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1341" y="1351093"/>
            <a:ext cx="5633667" cy="1596776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7848093F-88C5-8983-A836-30375964AABE}"/>
              </a:ext>
            </a:extLst>
          </p:cNvPr>
          <p:cNvGrpSpPr/>
          <p:nvPr/>
        </p:nvGrpSpPr>
        <p:grpSpPr>
          <a:xfrm>
            <a:off x="4350809" y="3187252"/>
            <a:ext cx="4360531" cy="851252"/>
            <a:chOff x="3395954" y="3176366"/>
            <a:chExt cx="4360531" cy="851252"/>
          </a:xfrm>
        </p:grpSpPr>
        <p:sp>
          <p:nvSpPr>
            <p:cNvPr id="19" name="Google Shape;4067;p36">
              <a:extLst>
                <a:ext uri="{FF2B5EF4-FFF2-40B4-BE49-F238E27FC236}">
                  <a16:creationId xmlns:a16="http://schemas.microsoft.com/office/drawing/2014/main" id="{0FD70F77-40D8-731C-C9D3-079B11D548CA}"/>
                </a:ext>
              </a:extLst>
            </p:cNvPr>
            <p:cNvSpPr txBox="1"/>
            <p:nvPr/>
          </p:nvSpPr>
          <p:spPr>
            <a:xfrm>
              <a:off x="3395954" y="3176366"/>
              <a:ext cx="3844229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أَذْكُرُ مَزاياهُ بِتَفْصيلٍ دَقيقٍ.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21" name="Graphique 20" descr="Badge 1 avec un remplissage uni">
              <a:extLst>
                <a:ext uri="{FF2B5EF4-FFF2-40B4-BE49-F238E27FC236}">
                  <a16:creationId xmlns:a16="http://schemas.microsoft.com/office/drawing/2014/main" id="{049FAE9C-7604-F890-919F-12D6538D66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38360" y="3252991"/>
              <a:ext cx="618125" cy="618125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8474120-D0CE-1271-B363-5161DFF34220}"/>
              </a:ext>
            </a:extLst>
          </p:cNvPr>
          <p:cNvGrpSpPr/>
          <p:nvPr/>
        </p:nvGrpSpPr>
        <p:grpSpPr>
          <a:xfrm>
            <a:off x="4038601" y="4202120"/>
            <a:ext cx="4676937" cy="851252"/>
            <a:chOff x="4038601" y="4202120"/>
            <a:chExt cx="4676937" cy="851252"/>
          </a:xfrm>
        </p:grpSpPr>
        <p:sp>
          <p:nvSpPr>
            <p:cNvPr id="12" name="Google Shape;4067;p36">
              <a:extLst>
                <a:ext uri="{FF2B5EF4-FFF2-40B4-BE49-F238E27FC236}">
                  <a16:creationId xmlns:a16="http://schemas.microsoft.com/office/drawing/2014/main" id="{E9076322-134F-9DBA-E9D7-9B069C9914E4}"/>
                </a:ext>
              </a:extLst>
            </p:cNvPr>
            <p:cNvSpPr txBox="1"/>
            <p:nvPr/>
          </p:nvSpPr>
          <p:spPr>
            <a:xfrm>
              <a:off x="4038601" y="4202120"/>
              <a:ext cx="4156438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أَحَذِّرُ مِنْ سِلْبِيّاتِهِ وَ مَخاطِرِهِ.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17" name="Graphique 16" descr="Badge avec un remplissage uni">
              <a:extLst>
                <a:ext uri="{FF2B5EF4-FFF2-40B4-BE49-F238E27FC236}">
                  <a16:creationId xmlns:a16="http://schemas.microsoft.com/office/drawing/2014/main" id="{099DC196-E62D-7CCE-A63D-1090C062BD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93215" y="4277887"/>
              <a:ext cx="622323" cy="622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857070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8A8DAB8A-5DF1-94E6-D036-C5D1024E4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FDB974F2-21D7-72B6-4082-566087F53C23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مثلا: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E20A90A8-497D-22CB-22AC-E4D45C72F60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CBC3128B-1B56-72A5-6D2C-E30788E3F4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6F0A8A17-73EB-DCDF-0BDC-DD18798364B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F9EEB261-4839-68D9-1E3D-1E84E2BA4F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F1381973-D535-E97E-1738-59A1679410E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739174A0-FF9E-784F-B1DF-18A2B89D6C44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04B6035D-AC98-F540-524A-9682D3BD9D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7D99B867-07CB-E4DC-0E44-CA370C37FB6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9460FCD3-C94C-4598-8FE7-1DEA3E881F9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09FBA77E-8397-AF3B-4E6E-259CA839F4C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9E1B3C-761B-EBB5-F9C4-C292C9D190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1341" y="1351093"/>
            <a:ext cx="5633667" cy="1596776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6663516-A3A4-4CE5-CED6-11F8482E1B95}"/>
              </a:ext>
            </a:extLst>
          </p:cNvPr>
          <p:cNvGrpSpPr/>
          <p:nvPr/>
        </p:nvGrpSpPr>
        <p:grpSpPr>
          <a:xfrm>
            <a:off x="4179969" y="3003374"/>
            <a:ext cx="4676937" cy="851252"/>
            <a:chOff x="4038601" y="4202120"/>
            <a:chExt cx="4676937" cy="851252"/>
          </a:xfrm>
        </p:grpSpPr>
        <p:sp>
          <p:nvSpPr>
            <p:cNvPr id="13" name="Google Shape;4067;p36">
              <a:extLst>
                <a:ext uri="{FF2B5EF4-FFF2-40B4-BE49-F238E27FC236}">
                  <a16:creationId xmlns:a16="http://schemas.microsoft.com/office/drawing/2014/main" id="{772CDB6A-25BF-9444-50CD-632DC05C0FB4}"/>
                </a:ext>
              </a:extLst>
            </p:cNvPr>
            <p:cNvSpPr txBox="1"/>
            <p:nvPr/>
          </p:nvSpPr>
          <p:spPr>
            <a:xfrm>
              <a:off x="4038601" y="4202120"/>
              <a:ext cx="4156438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أَحَذِّرُ مِنْ سِلْبِيّاتِهِ وَ مَخاطِرِهِ.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15" name="Graphique 14" descr="Badge avec un remplissage uni">
              <a:extLst>
                <a:ext uri="{FF2B5EF4-FFF2-40B4-BE49-F238E27FC236}">
                  <a16:creationId xmlns:a16="http://schemas.microsoft.com/office/drawing/2014/main" id="{A0A5D2C9-6C51-429C-94AB-2B6B2F888C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93215" y="4277887"/>
              <a:ext cx="622323" cy="622323"/>
            </a:xfrm>
            <a:prstGeom prst="rect">
              <a:avLst/>
            </a:prstGeom>
          </p:spPr>
        </p:pic>
      </p:grpSp>
      <p:sp>
        <p:nvSpPr>
          <p:cNvPr id="17" name="Google Shape;4067;p36">
            <a:extLst>
              <a:ext uri="{FF2B5EF4-FFF2-40B4-BE49-F238E27FC236}">
                <a16:creationId xmlns:a16="http://schemas.microsoft.com/office/drawing/2014/main" id="{CEB91F67-97E4-5994-8534-15D4DA2171EB}"/>
              </a:ext>
            </a:extLst>
          </p:cNvPr>
          <p:cNvSpPr txBox="1"/>
          <p:nvPr/>
        </p:nvSpPr>
        <p:spPr>
          <a:xfrm>
            <a:off x="2912078" y="3930393"/>
            <a:ext cx="5633666" cy="25538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i="0" u="none" strike="noStrike" cap="none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عِنْدَٱسْتِعْمالِ</a:t>
            </a:r>
            <a:r>
              <a:rPr lang="ar-MA" sz="3600" b="1" i="0" u="none" strike="noStrike" cap="none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ٱلْهاتِفِ </a:t>
            </a:r>
            <a:r>
              <a:rPr lang="ar-MA" sz="3600" b="1" i="0" u="none" strike="noStrike" cap="none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ٱلنَّقّالِ</a:t>
            </a:r>
            <a:r>
              <a:rPr lang="ar-MA" sz="3600" b="1" i="0" u="none" strike="noStrike" cap="none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يَجِبُ أَنْ أَحْذَرَ مِنْ: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إِضـاعَةِ ٱلْوَقْتِ.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MA" sz="3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إِذاءِ</a:t>
            </a: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ٱلْعَيْنَيْنِ</a:t>
            </a: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اَلْمُحْتَوى غَيْرِ ٱلْمُنـاسِبِ.</a:t>
            </a:r>
            <a:endParaRPr sz="3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24161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06B445BE-359C-A8F2-1505-CCBC60BFE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26CD88CF-77ED-3C8A-B89C-6E5A1F69EEC3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الخطوة الثالثة: أوضح كيفية حماية نفسي من سلبياته.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5815B00-42ED-17E0-CD27-F86C15C8F21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923C2278-5D47-98A5-F163-4BB99D7816A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023C0E1B-8A0A-133D-7B7F-02AE2583065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2800B2DC-1223-F54A-9857-6752537B362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EED9E8CC-5EB4-F3E4-F7EF-3B57EFA1D2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E0965867-E7A5-1BF5-4E1C-1EE383BBA19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036E91A1-887E-5D55-09C8-2362A2209C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8B1EBB34-62AA-990C-F83E-C6BF479C8DB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F011FBD3-923F-3BE5-04A3-15B8CE82BD6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C69220A-E411-43CF-800C-8BF04FE6BC9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EB6F09A-42AA-193A-D64E-443AC5ED93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1341" y="1351093"/>
            <a:ext cx="5633667" cy="1596776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6863BE11-43D8-C192-A68B-4826A89872ED}"/>
              </a:ext>
            </a:extLst>
          </p:cNvPr>
          <p:cNvGrpSpPr/>
          <p:nvPr/>
        </p:nvGrpSpPr>
        <p:grpSpPr>
          <a:xfrm>
            <a:off x="4350809" y="3187252"/>
            <a:ext cx="4360531" cy="851252"/>
            <a:chOff x="3395954" y="3176366"/>
            <a:chExt cx="4360531" cy="851252"/>
          </a:xfrm>
        </p:grpSpPr>
        <p:sp>
          <p:nvSpPr>
            <p:cNvPr id="19" name="Google Shape;4067;p36">
              <a:extLst>
                <a:ext uri="{FF2B5EF4-FFF2-40B4-BE49-F238E27FC236}">
                  <a16:creationId xmlns:a16="http://schemas.microsoft.com/office/drawing/2014/main" id="{BBD5F289-460C-EA4B-D9A8-5862118CCC58}"/>
                </a:ext>
              </a:extLst>
            </p:cNvPr>
            <p:cNvSpPr txBox="1"/>
            <p:nvPr/>
          </p:nvSpPr>
          <p:spPr>
            <a:xfrm>
              <a:off x="3395954" y="3176366"/>
              <a:ext cx="3844229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أَذْكُرُ مَزاياهُ بِتَفْصيلٍ دَقيقٍ.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21" name="Graphique 20" descr="Badge 1 avec un remplissage uni">
              <a:extLst>
                <a:ext uri="{FF2B5EF4-FFF2-40B4-BE49-F238E27FC236}">
                  <a16:creationId xmlns:a16="http://schemas.microsoft.com/office/drawing/2014/main" id="{C1B7C59E-2D51-4F6D-5F62-E9390620EA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38360" y="3252991"/>
              <a:ext cx="618125" cy="618125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F7D4E5F-461B-B8A4-5752-A742EF256EB5}"/>
              </a:ext>
            </a:extLst>
          </p:cNvPr>
          <p:cNvGrpSpPr/>
          <p:nvPr/>
        </p:nvGrpSpPr>
        <p:grpSpPr>
          <a:xfrm>
            <a:off x="4038601" y="4202120"/>
            <a:ext cx="4676937" cy="851252"/>
            <a:chOff x="4038601" y="4202120"/>
            <a:chExt cx="4676937" cy="851252"/>
          </a:xfrm>
        </p:grpSpPr>
        <p:sp>
          <p:nvSpPr>
            <p:cNvPr id="12" name="Google Shape;4067;p36">
              <a:extLst>
                <a:ext uri="{FF2B5EF4-FFF2-40B4-BE49-F238E27FC236}">
                  <a16:creationId xmlns:a16="http://schemas.microsoft.com/office/drawing/2014/main" id="{F22BF024-C5E2-3002-0685-5BCE19D19C4A}"/>
                </a:ext>
              </a:extLst>
            </p:cNvPr>
            <p:cNvSpPr txBox="1"/>
            <p:nvPr/>
          </p:nvSpPr>
          <p:spPr>
            <a:xfrm>
              <a:off x="4038601" y="4202120"/>
              <a:ext cx="4156438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أَحَذِّرُ مِنْ سِلْبِيّاتِهِ وَ مَخاطِرِهِ.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17" name="Graphique 16" descr="Badge avec un remplissage uni">
              <a:extLst>
                <a:ext uri="{FF2B5EF4-FFF2-40B4-BE49-F238E27FC236}">
                  <a16:creationId xmlns:a16="http://schemas.microsoft.com/office/drawing/2014/main" id="{6C0A5C6F-D443-1E0E-F6DA-08F683894B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93215" y="4277887"/>
              <a:ext cx="622323" cy="622323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D7F94DB-BB17-0D37-5C11-BA97863191F7}"/>
              </a:ext>
            </a:extLst>
          </p:cNvPr>
          <p:cNvGrpSpPr/>
          <p:nvPr/>
        </p:nvGrpSpPr>
        <p:grpSpPr>
          <a:xfrm>
            <a:off x="2677886" y="5216130"/>
            <a:ext cx="6033454" cy="851252"/>
            <a:chOff x="2677886" y="5216130"/>
            <a:chExt cx="6033454" cy="851252"/>
          </a:xfrm>
        </p:grpSpPr>
        <p:sp>
          <p:nvSpPr>
            <p:cNvPr id="13" name="Google Shape;4067;p36">
              <a:extLst>
                <a:ext uri="{FF2B5EF4-FFF2-40B4-BE49-F238E27FC236}">
                  <a16:creationId xmlns:a16="http://schemas.microsoft.com/office/drawing/2014/main" id="{4021A41C-308C-A56C-AF8A-DB80AD373E09}"/>
                </a:ext>
              </a:extLst>
            </p:cNvPr>
            <p:cNvSpPr txBox="1"/>
            <p:nvPr/>
          </p:nvSpPr>
          <p:spPr>
            <a:xfrm>
              <a:off x="2677886" y="5216130"/>
              <a:ext cx="5502544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أُوَضِّحُ كَيْفِيَّةَ حِمايَةِ نَفْسي مِنْ سِلْبِيّاتِهِ.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23" name="Graphique 22" descr="Badge 3 avec un remplissage uni">
              <a:extLst>
                <a:ext uri="{FF2B5EF4-FFF2-40B4-BE49-F238E27FC236}">
                  <a16:creationId xmlns:a16="http://schemas.microsoft.com/office/drawing/2014/main" id="{E3C74597-6C46-1A02-3BC4-0738D1F961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018" y="5250718"/>
              <a:ext cx="622322" cy="6223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145684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3F4E4F52-F7B9-189A-D065-326A8F42D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9C627A36-FFE3-0EA3-54E0-2B09522D0770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مثلا: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1A709C87-F49B-1389-0AEF-5AFE59756FE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DF5DA8B1-C9DF-A588-CF45-6315B6F8C8C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8E8749A2-9C4C-BDC1-20CD-7F2199715B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665D2376-4860-3BFB-3F03-10BB945440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AAE77199-5BA1-E9CB-0CB3-1DFD5B9A2D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0197B9FF-6904-69A1-E409-4182044E875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759E2266-AA40-0B1F-1D9D-8676E8C2CC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78444DA-E1D2-E29B-105F-F6D8A6BEF8E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A09F136F-5953-BEDD-C152-CBFF436F262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721BFEA0-3BC5-7EDD-67AB-5E659E426E4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7903E80-EEFB-A97F-6B64-0A5A09E885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1341" y="1351093"/>
            <a:ext cx="5633667" cy="1596776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760F04B-7834-DBF8-1EE7-A93448A31559}"/>
              </a:ext>
            </a:extLst>
          </p:cNvPr>
          <p:cNvGrpSpPr/>
          <p:nvPr/>
        </p:nvGrpSpPr>
        <p:grpSpPr>
          <a:xfrm>
            <a:off x="2712184" y="2994107"/>
            <a:ext cx="6033454" cy="851252"/>
            <a:chOff x="2677886" y="5216130"/>
            <a:chExt cx="6033454" cy="851252"/>
          </a:xfrm>
        </p:grpSpPr>
        <p:sp>
          <p:nvSpPr>
            <p:cNvPr id="18" name="Google Shape;4067;p36">
              <a:extLst>
                <a:ext uri="{FF2B5EF4-FFF2-40B4-BE49-F238E27FC236}">
                  <a16:creationId xmlns:a16="http://schemas.microsoft.com/office/drawing/2014/main" id="{15910244-7B5E-155A-EA0D-692391CFDCFE}"/>
                </a:ext>
              </a:extLst>
            </p:cNvPr>
            <p:cNvSpPr txBox="1"/>
            <p:nvPr/>
          </p:nvSpPr>
          <p:spPr>
            <a:xfrm>
              <a:off x="2677886" y="5216130"/>
              <a:ext cx="5502544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أُوَضِّحُ كَيْفِيَّةَ حِمايَةِ نَفْسي مِنْ سِلْبِيّاتِهِ.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19" name="Graphique 18" descr="Badge 3 avec un remplissage uni">
              <a:extLst>
                <a:ext uri="{FF2B5EF4-FFF2-40B4-BE49-F238E27FC236}">
                  <a16:creationId xmlns:a16="http://schemas.microsoft.com/office/drawing/2014/main" id="{194FF0CD-8EA2-AD0E-BD2E-65D36E30FB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018" y="5250718"/>
              <a:ext cx="622322" cy="622322"/>
            </a:xfrm>
            <a:prstGeom prst="rect">
              <a:avLst/>
            </a:prstGeom>
          </p:spPr>
        </p:pic>
      </p:grpSp>
      <p:sp>
        <p:nvSpPr>
          <p:cNvPr id="20" name="Google Shape;4067;p36">
            <a:extLst>
              <a:ext uri="{FF2B5EF4-FFF2-40B4-BE49-F238E27FC236}">
                <a16:creationId xmlns:a16="http://schemas.microsoft.com/office/drawing/2014/main" id="{988E5FAC-AAC4-31A5-E218-9787186FF75B}"/>
              </a:ext>
            </a:extLst>
          </p:cNvPr>
          <p:cNvSpPr txBox="1"/>
          <p:nvPr/>
        </p:nvSpPr>
        <p:spPr>
          <a:xfrm>
            <a:off x="2912078" y="3930393"/>
            <a:ext cx="5633666" cy="25538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لِكَيْ أَحْمِيَ نَفْسي مِنْ سِلْبِيّاتِهِ يَجِبُ أَنْ أَلْتَزِمَ بِـــ :</a:t>
            </a:r>
            <a:endParaRPr lang="ar-MA" sz="3600" b="1" i="0" u="none" strike="noStrike" cap="none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تَنْظيمِ ٱلْوَقْتِ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اَلْجَلْسَةِ ٱلصَّحيحَةُ.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عَدَمِ فَتْحِ أَيِّ رابِطٍ مَجْهـولٍ.</a:t>
            </a:r>
            <a:endParaRPr sz="3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80094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1D408926-C591-ABAE-2B1B-272190F5C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4101A068-B4C4-7F40-4A6E-FD6822A95675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يذكرنا بخطوات أخذ الكلمة للتحدث عن إيجابيات و سلبيات أمر معين؟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21C7038C-3400-6B44-5FDD-7923B5F27A2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8F7A6A19-2851-F547-23F1-9C50C86DCE8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0F8F4CCE-250B-0FDE-ED67-6B0A5BA1050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B68E27AF-B8BD-951C-AE57-20783985C1D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DAB32E19-89D3-C9F4-DDAC-0FE13D0E0A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AD75A699-80CD-E357-B3DF-DADA7F83DD3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CECB8260-7906-DE60-33CE-AAAA09408D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A07950B-38AD-B759-E92F-507A14D28B9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87362E0C-5819-E51D-1FCE-2C7065604C1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0A4B3F2-6714-6ED2-671A-601B5D3179A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61F2C96-3F9E-C795-E9C1-40749A3BC5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973" y="2532668"/>
            <a:ext cx="8378053" cy="237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0740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CE2487BE-C09D-BC60-CC39-F88F140F4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2E2DBCE0-8F8E-62D2-E02E-0EFB93F482C9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 من يقرأ؟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131F0E42-EB1F-7528-2CED-2F2D306F721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180711DD-7E26-06C8-6171-8E3017F0DEC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4584B72E-D399-BA3E-22D9-1669E11987F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96A7335E-2FAF-B8C8-EBC0-65B0059B18E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88AA6B9-1654-8E15-8152-598D5D60356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097EBC65-9B21-F4C6-A52D-E84F47049AB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A770A7FB-53B7-4DFA-479E-CCDEBD738B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E83958D1-9F7A-5B8A-8E91-D461994AD07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2342130F-AEF5-1C04-968B-66FC8A59FEC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A08D165-6408-2FC0-8D8B-BF222788B1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1341" y="1351093"/>
            <a:ext cx="5633667" cy="1596776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229E4E2-FEB7-A232-8564-A67EDB6E1C47}"/>
              </a:ext>
            </a:extLst>
          </p:cNvPr>
          <p:cNvGrpSpPr/>
          <p:nvPr/>
        </p:nvGrpSpPr>
        <p:grpSpPr>
          <a:xfrm>
            <a:off x="4350809" y="3187252"/>
            <a:ext cx="4360531" cy="851252"/>
            <a:chOff x="3395954" y="3176366"/>
            <a:chExt cx="4360531" cy="851252"/>
          </a:xfrm>
        </p:grpSpPr>
        <p:sp>
          <p:nvSpPr>
            <p:cNvPr id="13" name="Google Shape;4067;p36">
              <a:extLst>
                <a:ext uri="{FF2B5EF4-FFF2-40B4-BE49-F238E27FC236}">
                  <a16:creationId xmlns:a16="http://schemas.microsoft.com/office/drawing/2014/main" id="{6C540630-32A9-8E44-78F9-68214B027F4B}"/>
                </a:ext>
              </a:extLst>
            </p:cNvPr>
            <p:cNvSpPr txBox="1"/>
            <p:nvPr/>
          </p:nvSpPr>
          <p:spPr>
            <a:xfrm>
              <a:off x="3395954" y="3176366"/>
              <a:ext cx="3844229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أَذْكُرُ مَزاياهُ بِتَفْصيلٍ دَقيقٍ.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15" name="Graphique 14" descr="Badge 1 avec un remplissage uni">
              <a:extLst>
                <a:ext uri="{FF2B5EF4-FFF2-40B4-BE49-F238E27FC236}">
                  <a16:creationId xmlns:a16="http://schemas.microsoft.com/office/drawing/2014/main" id="{C8827756-3329-F546-7D3F-053FB00DE0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38360" y="3252991"/>
              <a:ext cx="618125" cy="618125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6EB885-32A2-9965-007B-1F8EC3DE5563}"/>
              </a:ext>
            </a:extLst>
          </p:cNvPr>
          <p:cNvGrpSpPr/>
          <p:nvPr/>
        </p:nvGrpSpPr>
        <p:grpSpPr>
          <a:xfrm>
            <a:off x="4038601" y="4202120"/>
            <a:ext cx="4676937" cy="851252"/>
            <a:chOff x="4038601" y="4202120"/>
            <a:chExt cx="4676937" cy="851252"/>
          </a:xfrm>
        </p:grpSpPr>
        <p:sp>
          <p:nvSpPr>
            <p:cNvPr id="18" name="Google Shape;4067;p36">
              <a:extLst>
                <a:ext uri="{FF2B5EF4-FFF2-40B4-BE49-F238E27FC236}">
                  <a16:creationId xmlns:a16="http://schemas.microsoft.com/office/drawing/2014/main" id="{50F4B8E4-58F5-C1EE-1ED6-A56883B4BD70}"/>
                </a:ext>
              </a:extLst>
            </p:cNvPr>
            <p:cNvSpPr txBox="1"/>
            <p:nvPr/>
          </p:nvSpPr>
          <p:spPr>
            <a:xfrm>
              <a:off x="4038601" y="4202120"/>
              <a:ext cx="4156438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أَحَذِّرُ مِنْ سِلْبِيّاتِهِ وَ مَخاطِرِهِ.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19" name="Graphique 18" descr="Badge avec un remplissage uni">
              <a:extLst>
                <a:ext uri="{FF2B5EF4-FFF2-40B4-BE49-F238E27FC236}">
                  <a16:creationId xmlns:a16="http://schemas.microsoft.com/office/drawing/2014/main" id="{9919D499-4065-7404-190D-20D62C4873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93215" y="4277887"/>
              <a:ext cx="622323" cy="622323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118D225-7A33-436D-5070-C9B17FCC1D25}"/>
              </a:ext>
            </a:extLst>
          </p:cNvPr>
          <p:cNvGrpSpPr/>
          <p:nvPr/>
        </p:nvGrpSpPr>
        <p:grpSpPr>
          <a:xfrm>
            <a:off x="2677886" y="5216130"/>
            <a:ext cx="6033454" cy="851252"/>
            <a:chOff x="2677886" y="5216130"/>
            <a:chExt cx="6033454" cy="851252"/>
          </a:xfrm>
        </p:grpSpPr>
        <p:sp>
          <p:nvSpPr>
            <p:cNvPr id="21" name="Google Shape;4067;p36">
              <a:extLst>
                <a:ext uri="{FF2B5EF4-FFF2-40B4-BE49-F238E27FC236}">
                  <a16:creationId xmlns:a16="http://schemas.microsoft.com/office/drawing/2014/main" id="{F551337F-B11E-2585-2043-DDDA0D17C651}"/>
                </a:ext>
              </a:extLst>
            </p:cNvPr>
            <p:cNvSpPr txBox="1"/>
            <p:nvPr/>
          </p:nvSpPr>
          <p:spPr>
            <a:xfrm>
              <a:off x="2677886" y="5216130"/>
              <a:ext cx="5502544" cy="8512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أُوَضِّحُ كَيْفِيَّةَ حِمايَةِ نَفْسي مِنْ سِلْبِيّاتِهِ.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22" name="Graphique 21" descr="Badge 3 avec un remplissage uni">
              <a:extLst>
                <a:ext uri="{FF2B5EF4-FFF2-40B4-BE49-F238E27FC236}">
                  <a16:creationId xmlns:a16="http://schemas.microsoft.com/office/drawing/2014/main" id="{94938778-16EC-9AE7-8275-FDEC34E8963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018" y="5250718"/>
              <a:ext cx="622322" cy="622322"/>
            </a:xfrm>
            <a:prstGeom prst="rect">
              <a:avLst/>
            </a:prstGeom>
          </p:spPr>
        </p:pic>
      </p:grp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DE634FE0-881E-C3B6-D595-3867B1521A7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11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78661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/>
          <p:cNvSpPr txBox="1"/>
          <p:nvPr/>
        </p:nvSpPr>
        <p:spPr>
          <a:xfrm>
            <a:off x="-288544" y="874197"/>
            <a:ext cx="7778645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خذوا كراساتكم على الصفحة رقم 105  بمفردكم أجيبوا عن التمرين التالي: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FCD17BEC-4B40-43B8-48D4-871579564F2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57F0F6C2-656B-D96E-1B5C-DF8B9FC1313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EAA4614D-DC47-6F2A-9E9B-D6D87BD3142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2CA2EF39-7190-D850-5AC5-09816D026D2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87B49D49-D344-B337-E34A-152EEF0E5F6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980FD610-6C34-4C47-BDA6-2F0E4DD2192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C1F541F0-DA26-4A8B-BA97-6814E05FD4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48C36152-4683-572C-07CD-AD4045F9FC3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8E8E9659-36E2-FF31-DFF6-B101A5E5E3B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33E7C4-7440-A2BC-9DE9-E436BB2AA4A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248F2A-7E33-5A1A-1CCB-930BFE2E5E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4306" y="1584000"/>
            <a:ext cx="3345877" cy="5132113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446F897-B625-BD15-9FC8-FBFF1DE517E3}"/>
              </a:ext>
            </a:extLst>
          </p:cNvPr>
          <p:cNvSpPr/>
          <p:nvPr/>
        </p:nvSpPr>
        <p:spPr>
          <a:xfrm>
            <a:off x="3519346" y="2512564"/>
            <a:ext cx="2911690" cy="2505749"/>
          </a:xfrm>
          <a:prstGeom prst="roundRect">
            <a:avLst>
              <a:gd name="adj" fmla="val 46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A271D6C5-914B-9701-B690-47AE9EA14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512392D8-1798-11B9-4E6D-32598DA085EF}"/>
              </a:ext>
            </a:extLst>
          </p:cNvPr>
          <p:cNvSpPr txBox="1"/>
          <p:nvPr/>
        </p:nvSpPr>
        <p:spPr>
          <a:xfrm>
            <a:off x="398069" y="684000"/>
            <a:ext cx="7147469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أوظف استراتيجية أخذ النقط لملء الجدول: ( استثمر المعلومات التي تم ترويجها في النص السماعي " أنا و الأنترنت")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014B726A-5D8C-508E-25AF-93B45E57539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0E271249-A856-D24F-B6F1-9419D861DBE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A61FF102-6D3C-6D0B-6ECA-06723BBFAC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ECD89719-7652-C667-2C72-FD4602988A4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5D55881E-911D-98FF-A476-8DA688DB753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579EF6A1-8388-829B-0817-B4772850C70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C68CF8E2-36BC-6BEC-AA10-BBF5EB6A9E8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8DA26DD-F142-AD34-43AF-E4BD42FF097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F8898ED7-32D5-585C-D359-DDACD86493A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478318-E156-93E0-C9CE-C8605794DFC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02D6E1-02ED-844F-8ACB-F0588FC810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3271" y="1463753"/>
            <a:ext cx="4923557" cy="62220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9D8063-110A-AB1F-C1A7-DC97C2C639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424" y="2085961"/>
            <a:ext cx="5578677" cy="438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4646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DCE2CEAA-B01B-F969-A6B0-C25972800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73AEA9A1-0295-FC09-E362-8B7A21B91BEB}"/>
              </a:ext>
            </a:extLst>
          </p:cNvPr>
          <p:cNvSpPr txBox="1"/>
          <p:nvPr/>
        </p:nvSpPr>
        <p:spPr>
          <a:xfrm>
            <a:off x="-136144" y="684000"/>
            <a:ext cx="7778645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  نصحح الجزء الأول من الجدول(الإيجابيات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) </a:t>
            </a: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الإجابات تباعا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3A18BE7A-540A-8A47-E34E-36FC6AB91E8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D2F3786F-F3BF-EEE5-6985-2CDAF0CC045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2DCF7F75-B298-CD4F-80F1-A3817573DF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1A0377BB-6460-6A3B-5AFF-D6C7D6263FF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9B7D6EB5-FD6E-DB2F-6889-1E67FFDA21D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854B0161-FEAB-BCA6-A7A3-AE084DD88D4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05CFD5A0-33A5-1C7D-1A8B-9D49DBEFE0E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2D7609F6-1B0B-EDB4-3682-D2F93C09AFA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D25952E3-BAF1-BA1F-6F68-B1EFD69513A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A644FD-75CD-6194-FA68-58EFA92961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3B6FD9-99B2-9662-FB1A-2C0D87E1BA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367" y="2231572"/>
            <a:ext cx="8383779" cy="3145971"/>
          </a:xfrm>
          <a:prstGeom prst="rect">
            <a:avLst/>
          </a:prstGeom>
        </p:spPr>
      </p:pic>
      <p:sp>
        <p:nvSpPr>
          <p:cNvPr id="11" name="Google Shape;4115;p39">
            <a:extLst>
              <a:ext uri="{FF2B5EF4-FFF2-40B4-BE49-F238E27FC236}">
                <a16:creationId xmlns:a16="http://schemas.microsoft.com/office/drawing/2014/main" id="{67F965FE-CE6E-934A-591D-C14E641AC69A}"/>
              </a:ext>
            </a:extLst>
          </p:cNvPr>
          <p:cNvSpPr txBox="1"/>
          <p:nvPr/>
        </p:nvSpPr>
        <p:spPr>
          <a:xfrm>
            <a:off x="311918" y="2508502"/>
            <a:ext cx="473601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نـافِدَةٌ واسِعَةٌ أُطِلُّ مِنْ خِـلالِـهـا عَلى عـالَمٍ سـاحِرٍ، </a:t>
            </a:r>
          </a:p>
        </p:txBody>
      </p:sp>
      <p:sp>
        <p:nvSpPr>
          <p:cNvPr id="12" name="Google Shape;4115;p39">
            <a:extLst>
              <a:ext uri="{FF2B5EF4-FFF2-40B4-BE49-F238E27FC236}">
                <a16:creationId xmlns:a16="http://schemas.microsoft.com/office/drawing/2014/main" id="{45B5B1A4-23B9-3CFA-42E3-2DF610246F85}"/>
              </a:ext>
            </a:extLst>
          </p:cNvPr>
          <p:cNvSpPr txBox="1"/>
          <p:nvPr/>
        </p:nvSpPr>
        <p:spPr>
          <a:xfrm>
            <a:off x="399068" y="3211153"/>
            <a:ext cx="582435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شَبَكَةٌ تَرْبِطُ بَيْنَ مَـلايـينِ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ٱلأَجْهِزَةِ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لِتَسْـهيلِ ٱلتَّـواصُلِ وَتَوْفـيرِ ٱلأَخْبـارِ.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4115;p39">
            <a:extLst>
              <a:ext uri="{FF2B5EF4-FFF2-40B4-BE49-F238E27FC236}">
                <a16:creationId xmlns:a16="http://schemas.microsoft.com/office/drawing/2014/main" id="{56DC6B9E-5AC6-3E9B-CAE5-E667C2B14874}"/>
              </a:ext>
            </a:extLst>
          </p:cNvPr>
          <p:cNvSpPr txBox="1"/>
          <p:nvPr/>
        </p:nvSpPr>
        <p:spPr>
          <a:xfrm>
            <a:off x="-386329" y="3863862"/>
            <a:ext cx="582435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اِطَّلَعْتُ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ٱلْعَديدِ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ٱلثَّـقـافـاتِ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ٱلْمُخْتَلِفَةِ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ٱلْعـالَمِ.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4115;p39">
            <a:extLst>
              <a:ext uri="{FF2B5EF4-FFF2-40B4-BE49-F238E27FC236}">
                <a16:creationId xmlns:a16="http://schemas.microsoft.com/office/drawing/2014/main" id="{7645A6C9-4435-56FB-45D3-77B7B9B9F34B}"/>
              </a:ext>
            </a:extLst>
          </p:cNvPr>
          <p:cNvSpPr txBox="1"/>
          <p:nvPr/>
        </p:nvSpPr>
        <p:spPr>
          <a:xfrm>
            <a:off x="174172" y="4463244"/>
            <a:ext cx="53672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تَطْـويرِ مَهـاراتِي، كَبَرْمَجَةِ روبـوتٍ صَغـيرٍ أَوْ تَصْمـيمِ مَوْقِعٍ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4115;p39">
            <a:extLst>
              <a:ext uri="{FF2B5EF4-FFF2-40B4-BE49-F238E27FC236}">
                <a16:creationId xmlns:a16="http://schemas.microsoft.com/office/drawing/2014/main" id="{9C15F1D1-EB02-28B7-4E69-1D7F7637CD33}"/>
              </a:ext>
            </a:extLst>
          </p:cNvPr>
          <p:cNvSpPr txBox="1"/>
          <p:nvPr/>
        </p:nvSpPr>
        <p:spPr>
          <a:xfrm>
            <a:off x="2455656" y="4872845"/>
            <a:ext cx="317623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إِلِكْتْرونِيٍّ خـاصٍّ بِي.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30952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994556D5-3902-5B54-1BE8-B2D38B3B2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6CDB8C03-D8F9-BDBC-AEED-3CBFFC0FBF36}"/>
              </a:ext>
            </a:extLst>
          </p:cNvPr>
          <p:cNvSpPr txBox="1"/>
          <p:nvPr/>
        </p:nvSpPr>
        <p:spPr>
          <a:xfrm>
            <a:off x="-168801" y="684000"/>
            <a:ext cx="7778645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  نصحح الجزء الثاني من الجدول (السلبيات من أضرار الإنترنت). من يتقاسم معنا إجابته؟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الإجابات تباعا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904C7B3-68DA-7377-BDF0-2626CB404FA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78BDFEAC-3764-7E8B-B7F9-2C64825BB66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614F97A8-750C-970E-CCF7-83573C265A7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C16C5604-E208-69F1-53BE-8EFB582A98D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502F125E-5B41-14BA-CA09-507E4085501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2EB4DB6B-8A78-A2D4-107D-3C933DD2E417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18CFA4C6-6FA4-2877-584F-ADC2602615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CA98534B-96FA-2B6B-4AD9-E4493F419F6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700FC09C-D0DD-E5FD-F157-80C7FAB4AC0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59BFBF-6C3F-951F-E11B-1610598149B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7088A-1EF9-1904-8820-E919372A79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2468128"/>
            <a:ext cx="8383779" cy="3105358"/>
          </a:xfrm>
          <a:prstGeom prst="rect">
            <a:avLst/>
          </a:prstGeom>
        </p:spPr>
      </p:pic>
      <p:sp>
        <p:nvSpPr>
          <p:cNvPr id="11" name="Google Shape;4115;p39">
            <a:extLst>
              <a:ext uri="{FF2B5EF4-FFF2-40B4-BE49-F238E27FC236}">
                <a16:creationId xmlns:a16="http://schemas.microsoft.com/office/drawing/2014/main" id="{AC24AD48-F93C-2962-B58C-061B6F43D4A1}"/>
              </a:ext>
            </a:extLst>
          </p:cNvPr>
          <p:cNvSpPr txBox="1"/>
          <p:nvPr/>
        </p:nvSpPr>
        <p:spPr>
          <a:xfrm>
            <a:off x="-148582" y="2721288"/>
            <a:ext cx="394987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أَنـا أَتَـوَخّى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ٱلْحَذَرَ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دَوْماً أَثْناءَ إِبْحـاري؛ 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4115;p39">
            <a:extLst>
              <a:ext uri="{FF2B5EF4-FFF2-40B4-BE49-F238E27FC236}">
                <a16:creationId xmlns:a16="http://schemas.microsoft.com/office/drawing/2014/main" id="{4F606DC4-2ED1-B5E3-4666-F38B191A287D}"/>
              </a:ext>
            </a:extLst>
          </p:cNvPr>
          <p:cNvSpPr txBox="1"/>
          <p:nvPr/>
        </p:nvSpPr>
        <p:spPr>
          <a:xfrm>
            <a:off x="2615020" y="3351943"/>
            <a:ext cx="394987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فَٱلإِنْتَرْنَتُ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عـالَمٌ شـاسِعٌ لا حُدودَ لَهُ.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4115;p39">
            <a:extLst>
              <a:ext uri="{FF2B5EF4-FFF2-40B4-BE49-F238E27FC236}">
                <a16:creationId xmlns:a16="http://schemas.microsoft.com/office/drawing/2014/main" id="{2BE09453-A1E0-5955-5D3F-0881D32A465C}"/>
              </a:ext>
            </a:extLst>
          </p:cNvPr>
          <p:cNvSpPr txBox="1"/>
          <p:nvPr/>
        </p:nvSpPr>
        <p:spPr>
          <a:xfrm>
            <a:off x="783771" y="4147387"/>
            <a:ext cx="434557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تُصـادِفَني عَلى شـاشَتِهِ.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4115;p39">
            <a:extLst>
              <a:ext uri="{FF2B5EF4-FFF2-40B4-BE49-F238E27FC236}">
                <a16:creationId xmlns:a16="http://schemas.microsoft.com/office/drawing/2014/main" id="{7656D25B-72DA-A637-CA43-A4FB71EC72BF}"/>
              </a:ext>
            </a:extLst>
          </p:cNvPr>
          <p:cNvSpPr txBox="1"/>
          <p:nvPr/>
        </p:nvSpPr>
        <p:spPr>
          <a:xfrm>
            <a:off x="1175657" y="4817329"/>
            <a:ext cx="155559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سِنّي.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51637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50EAE82A-E001-5B4D-DE7B-F8FAB02D1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5A0D2C7D-2F10-D0B4-3080-34C8A5C3C0E8}"/>
              </a:ext>
            </a:extLst>
          </p:cNvPr>
          <p:cNvSpPr txBox="1"/>
          <p:nvPr/>
        </p:nvSpPr>
        <p:spPr>
          <a:xfrm>
            <a:off x="-168801" y="684000"/>
            <a:ext cx="7778645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  نصحح الجزء الثالث من الجدول (التحذير: كيف أحمي نفسي). من يتقاسم معنا إجابته؟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الإجابات تباعا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B09DE0D0-4E29-1D4E-1B0F-F09B5696C99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0FB01ED0-B096-0C99-1FBC-EDA3B6267D9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DE78B32F-C1F8-CE88-EFA5-49DA3A7FE8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A71CA378-ECE5-131D-4B7E-10961936B3E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F0F94770-3230-4701-5968-0BABA2FD058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7D9E5FF2-5F6F-898D-BAEA-83CFDE1C4F8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4EA7A60C-03B6-2A04-DC87-87D76EC245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AB257944-4201-8940-3A3B-8FC5457D548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AC6394F5-88A7-5F04-33BB-7B2F078FCD3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D0E664-ECE3-8C02-2DBE-2FBDA3FE783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53EF81-8C59-CA7F-30B9-8BD357B653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8" y="2438400"/>
            <a:ext cx="8383779" cy="3363686"/>
          </a:xfrm>
          <a:prstGeom prst="rect">
            <a:avLst/>
          </a:prstGeom>
        </p:spPr>
      </p:pic>
      <p:sp>
        <p:nvSpPr>
          <p:cNvPr id="11" name="Google Shape;4115;p39">
            <a:extLst>
              <a:ext uri="{FF2B5EF4-FFF2-40B4-BE49-F238E27FC236}">
                <a16:creationId xmlns:a16="http://schemas.microsoft.com/office/drawing/2014/main" id="{CD7DDE17-F244-1A54-6D6A-ACB7F8F0F58A}"/>
              </a:ext>
            </a:extLst>
          </p:cNvPr>
          <p:cNvSpPr txBox="1"/>
          <p:nvPr/>
        </p:nvSpPr>
        <p:spPr>
          <a:xfrm>
            <a:off x="3495946" y="2905820"/>
            <a:ext cx="109401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ٱلإِنْتَرْنِتَ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4115;p39">
            <a:extLst>
              <a:ext uri="{FF2B5EF4-FFF2-40B4-BE49-F238E27FC236}">
                <a16:creationId xmlns:a16="http://schemas.microsoft.com/office/drawing/2014/main" id="{5CF74E35-4E9C-9219-9A5C-12C644E9324E}"/>
              </a:ext>
            </a:extLst>
          </p:cNvPr>
          <p:cNvSpPr txBox="1"/>
          <p:nvPr/>
        </p:nvSpPr>
        <p:spPr>
          <a:xfrm>
            <a:off x="-1049644" y="2903424"/>
            <a:ext cx="394987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بِإِذْنِ وَالِدَيَّ، وَتَحْتَ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4115;p39">
            <a:extLst>
              <a:ext uri="{FF2B5EF4-FFF2-40B4-BE49-F238E27FC236}">
                <a16:creationId xmlns:a16="http://schemas.microsoft.com/office/drawing/2014/main" id="{285F5B5C-F7B0-E457-F3D8-039A5779CEBC}"/>
              </a:ext>
            </a:extLst>
          </p:cNvPr>
          <p:cNvSpPr txBox="1"/>
          <p:nvPr/>
        </p:nvSpPr>
        <p:spPr>
          <a:xfrm>
            <a:off x="2615019" y="3520852"/>
            <a:ext cx="394987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إِشْرَافِـهِـمـا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ٱلدّائِمِ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4115;p39">
            <a:extLst>
              <a:ext uri="{FF2B5EF4-FFF2-40B4-BE49-F238E27FC236}">
                <a16:creationId xmlns:a16="http://schemas.microsoft.com/office/drawing/2014/main" id="{4B922B13-CC04-81C8-AFF6-2A2D9742D8F4}"/>
              </a:ext>
            </a:extLst>
          </p:cNvPr>
          <p:cNvSpPr txBox="1"/>
          <p:nvPr/>
        </p:nvSpPr>
        <p:spPr>
          <a:xfrm>
            <a:off x="398068" y="4195437"/>
            <a:ext cx="265936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أَسْتَخْدِمُ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ٱلإِنْتَرْنِتَ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بِٱعْتِدالٍ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4115;p39">
            <a:extLst>
              <a:ext uri="{FF2B5EF4-FFF2-40B4-BE49-F238E27FC236}">
                <a16:creationId xmlns:a16="http://schemas.microsoft.com/office/drawing/2014/main" id="{759050E7-90E3-5A8E-D70F-0547DAE64524}"/>
              </a:ext>
            </a:extLst>
          </p:cNvPr>
          <p:cNvSpPr txBox="1"/>
          <p:nvPr/>
        </p:nvSpPr>
        <p:spPr>
          <a:xfrm>
            <a:off x="838201" y="4898432"/>
            <a:ext cx="3733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صِحَّتي، وَدِراسَتِي، وَأَنْشِطَتي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ٱلْيَوْمِيَّةِ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800" b="1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04156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2DC96006-9B3A-E27F-2400-9C2FF628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8BC5B550-E03F-8CE9-2BE6-7B935C41DFC0}"/>
              </a:ext>
            </a:extLst>
          </p:cNvPr>
          <p:cNvSpPr txBox="1"/>
          <p:nvPr/>
        </p:nvSpPr>
        <p:spPr>
          <a:xfrm>
            <a:off x="-288544" y="874197"/>
            <a:ext cx="7778645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3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أجيبوا الآن عن التمرين الموالي</a:t>
            </a:r>
            <a:endParaRPr kumimoji="0" sz="23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18D17328-8368-5EA8-BE58-329B5403407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887F5CEB-660D-E882-C89D-164093C0C9E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68822D0B-6F94-A53A-CCE2-070D165CFC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58432ED-CD8D-0FF1-99A3-33A6485CFFC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0574C20B-E9F3-33A9-C605-32A8142754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06464523-969F-642F-DD9C-B990F389BA64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D3C91A47-D3E7-D8BD-135C-8395ABAFD7C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ED94ABD0-C9B2-AC64-1401-6097BF4420A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2F3EC7D8-FE85-887E-B71D-1EA00E7B0D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A20ED4-AAA4-F79F-A191-9AAE7770B98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8804B7-7877-5EEE-4A6E-F070897C37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4306" y="1584000"/>
            <a:ext cx="3345877" cy="5132113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D9ACA41-E97F-97AA-1D85-B32B0CE89A1E}"/>
              </a:ext>
            </a:extLst>
          </p:cNvPr>
          <p:cNvSpPr/>
          <p:nvPr/>
        </p:nvSpPr>
        <p:spPr>
          <a:xfrm>
            <a:off x="3471820" y="5192486"/>
            <a:ext cx="2911690" cy="1001484"/>
          </a:xfrm>
          <a:prstGeom prst="roundRect">
            <a:avLst>
              <a:gd name="adj" fmla="val 46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91963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5E832BBE-4BDD-02F7-3EC7-D64567C5D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0E020F9D-611D-9FFF-AF1B-760036130815}"/>
              </a:ext>
            </a:extLst>
          </p:cNvPr>
          <p:cNvSpPr txBox="1"/>
          <p:nvPr/>
        </p:nvSpPr>
        <p:spPr>
          <a:xfrm>
            <a:off x="-288544" y="874197"/>
            <a:ext cx="7778645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3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أتحدث باسترسال لتعداد مزايا الإنترنت و التحدير من سلبياته. و إبراز كيفية حماية نفسي من أخطاره.</a:t>
            </a:r>
            <a:endParaRPr kumimoji="0" sz="23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7C85FE01-A2E7-899A-6399-F6C3014A880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EF8B5CA-87A0-1F32-CFBC-267A4634751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6E5216B9-CA86-2854-3B9F-5BAE9AFD42A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1E8F607-D614-908A-078C-FA699DB86F6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126BC0F6-1AD9-E2D4-A92A-1A4D7F0D4D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CDA869B3-CA45-0287-86A4-DBE9EB69BC62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0DA3EFA3-D99C-D963-104F-385BA019F0A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109D3C76-6962-CB6A-3451-8BC304B6729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0C27E51D-1B01-48A0-76A6-99EC022D8F1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65AA71-37D9-1245-654E-0A6224FE904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9E6C49-0690-51F8-6AFE-512522118C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9584" y="3269595"/>
            <a:ext cx="6294665" cy="68585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ECC07A6-472F-4671-6811-B208950BC6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68" y="1962646"/>
            <a:ext cx="8383779" cy="9819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6AC64C9-A868-2D98-ADC7-AF7B99DB7B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7204" y="4136916"/>
            <a:ext cx="6287045" cy="70110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DB4F6E2-F5BD-EAEC-F05E-43E37328CC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5773" y="5019479"/>
            <a:ext cx="6302286" cy="70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00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8DCC3868-7CCF-1DCC-F101-4D6BE858E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8E3876D-23F1-E23E-C8BC-BEA223A1189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6C0422EE-E0C6-D619-A082-0D4E7B81E90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C9893B77-255A-E57B-F1AD-BBBFFA477D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35E8891A-0685-A6D0-BA29-6E9EEA0643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E3575AF-CA8C-919F-C5DB-802005C531C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4851AF52-600C-F5C4-437F-C1FBA0B17320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6876B12F-53CC-2791-5639-5E31CDCEE8E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0C242F5-6944-3AE4-6F13-95F59CEB9B3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15D49663-2BA9-946C-77CF-68961ED5885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52F23AE-AB8E-7136-7629-88F203C00D6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B2886CA-20CE-4F34-3F35-78032F895434}"/>
              </a:ext>
            </a:extLst>
          </p:cNvPr>
          <p:cNvSpPr txBox="1"/>
          <p:nvPr/>
        </p:nvSpPr>
        <p:spPr>
          <a:xfrm>
            <a:off x="204230" y="2040154"/>
            <a:ext cx="83098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يُسـاعِدُنـا عَلى تَعَلُّمِ أَشْيـاءَ جَديـدَةٍ.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يَجْعَلُ ٱلتَّواصُلَ مَعَ </a:t>
            </a:r>
            <a:r>
              <a:rPr lang="ar-MA" sz="2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ٱلْأَهْلِ</a:t>
            </a: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سَهْلاً.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يَزْخَرُ </a:t>
            </a:r>
            <a:r>
              <a:rPr lang="ar-MA" sz="2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بِٱلْمَعـارِفِ</a:t>
            </a: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وَٱلْمَعْلُومـاتِ</a:t>
            </a: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ٱلْمُفيـدَةِ.</a:t>
            </a:r>
            <a:endParaRPr lang="ar-MA" sz="2800" b="1" kern="120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866A0E6-D78A-F2EF-CA0A-E64D530B9D48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24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يتقاسم معنا إجابته عن العنصر الأول؟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400" i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يظهر الأستاذ الإجابة النموذجية إلا من بعد الاستماع لإجابات المتعلمين و يقدم التغذية الراجعة.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296E032-8CCC-5470-0E92-50C728F7AE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0842" y="1453278"/>
            <a:ext cx="6294665" cy="6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117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9277671E-E893-CA47-D91B-E915FBED2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0A982D2A-FFC7-FF4C-B2CA-0B45E31AF4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DFFF7618-BF80-59C2-CA56-A09FBC1B5A3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AE0BA8F3-5283-97E6-41E3-C06AFEEE6BB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B453CA9-1626-72AD-D4A1-58C035D3AEB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A1C6D604-8F20-EDDB-3241-40C5803EE5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09A9B824-4FCA-C088-6788-9229EB6D83CD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810A9FAA-9C9C-7258-CA7B-CB78C348728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0BE46226-15F7-DBD0-9D8C-7B5605C8274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14F953DF-5CBC-0100-2E56-9115C5937EC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ADFED3-A3A3-4FDD-3A4B-3FFED541B8B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380B4B0-14F1-0F07-1936-1A00AABEBD68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24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يتقاسم معنا إجابته عن العنصر الثاني؟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400" i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يظهر الأستاذ الإجابة النموذجية إلا من بعد الاستماع لإجابات المتعلمين و يقدم التغذية الراجعة.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78192D2-D64B-EFA5-2D17-FF32093A93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0842" y="1453278"/>
            <a:ext cx="6294665" cy="68585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E79605-6342-F6B5-34B5-AA89492F2A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8462" y="3193572"/>
            <a:ext cx="6287045" cy="7011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4817C6-616D-CD96-B3C8-A8852ECAFA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6764" y="2050946"/>
            <a:ext cx="6602094" cy="126026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565CAA0-9F98-ADCA-CDA5-01DBA427BD37}"/>
              </a:ext>
            </a:extLst>
          </p:cNvPr>
          <p:cNvSpPr txBox="1"/>
          <p:nvPr/>
        </p:nvSpPr>
        <p:spPr>
          <a:xfrm>
            <a:off x="417090" y="3810818"/>
            <a:ext cx="83098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إِضـاعَةُ ٱلْوَقْتِ في ٱلْلَّعِبِ كَثيراً.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اَلتَّحَدُّثُ مَعَ أَشْخـاصٍ غُرَبـاءَ.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رُؤْيَةُ مَقـاطِعَ غَيْرِ مُنـاسِبَةٍ لِلْأَطْفـالِ.</a:t>
            </a:r>
            <a:endParaRPr lang="ar-MA" sz="2800" b="1" kern="120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76407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D3844E6C-F8E8-9A35-708D-FCBEC20C4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C782D2D2-D01D-81E3-2F58-9BF0F902BF6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59B6F569-6F20-D39B-B808-71503D5A789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F8355E2D-239C-D440-E6D6-17DD586BEF2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4D36B75-937E-F496-DA8D-CBE7FA80931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90CEE5BA-D658-0436-49A3-EACF8165F2E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DE723898-E4B8-0850-0BDB-FCA70790563D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95C905E7-E313-3199-5B77-98ED8EF0A7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56F4653F-4C82-6D36-FE3F-FB65465E805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526EFDF0-E45F-0B18-A190-5B5464E974D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EB34FE2-FF3D-F1C8-2686-77912695D63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C3B9F60-6723-EFE3-D9BF-45725362AD69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24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يتقاسم معنا إجابته عن العنصر الثالث؟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400" i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يظهر الأستاذ الإجابة النموذجية إلا من بعد الاستماع لإجابات المتعلمين و يقدم التغذية الراجعة.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F9640F4-E3A0-011B-179E-A1C343A727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0842" y="1453278"/>
            <a:ext cx="6294665" cy="68585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24A1BF-1CE0-BCB0-DBED-5B4A258639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8462" y="3193572"/>
            <a:ext cx="6287045" cy="70110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F3C0A8-C322-139D-756B-2B2FBD9CCA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6098" y="4817354"/>
            <a:ext cx="6302286" cy="70872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EA32FFB-15E3-B14B-C46B-9521E75BAE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56764" y="2050946"/>
            <a:ext cx="6602094" cy="126026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52B85F1-2B19-71CE-60F4-D123E2E0E0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4927" y="3761381"/>
            <a:ext cx="6631983" cy="126026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F65FEA7-3156-1AFF-26EB-EFE4BE5E7E8F}"/>
              </a:ext>
            </a:extLst>
          </p:cNvPr>
          <p:cNvSpPr txBox="1"/>
          <p:nvPr/>
        </p:nvSpPr>
        <p:spPr>
          <a:xfrm>
            <a:off x="343264" y="5336267"/>
            <a:ext cx="83098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نُظِّمْ وَقْتَكَ أَمـامَ </a:t>
            </a:r>
            <a:r>
              <a:rPr lang="ar-MA" sz="2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ٱلشّـاشَةِ</a:t>
            </a: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تَفْتَحِ ٱلْمَواقِعَ </a:t>
            </a:r>
            <a:r>
              <a:rPr lang="ar-MA" sz="28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ٱلْمَجْهولَةَ</a:t>
            </a: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اُطْلُبِ ٱلْمُسـاعَدَةَ مِنَ ٱلْمُعَلِّمِ أَوْ وَالِدَيْكَ.</a:t>
            </a:r>
            <a:endParaRPr lang="ar-MA" sz="2800" b="1" kern="120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17093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2" name="Google Shape;4132;p40"/>
          <p:cNvSpPr txBox="1"/>
          <p:nvPr/>
        </p:nvSpPr>
        <p:spPr>
          <a:xfrm>
            <a:off x="-309475" y="874271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كل من قام بالتحدث يُقَوِّمُ إنتاجه باعتماد الشبكة التالية.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33" name="Google Shape;4133;p40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496581E9-85CA-635B-CD89-B117C99C37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B7EE9B3C-108D-4503-982D-2FA7AB5EB0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A207A1CA-3023-397F-36CD-D13751DA53A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ED601042-CF6D-0429-C9C0-81CE709E640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26C74CA-6856-ECBE-CFA1-CA16687F103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A1EA03D7-7A12-B79B-0415-07E7A2FB02F1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7D410B39-83D8-003E-3F56-FC3A4805508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C5993609-6673-D568-8444-CFC960A7383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B209D209-1809-F137-159B-105E91806FB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A9D2D8-6335-D5AE-C599-C5D73C76515D}"/>
              </a:ext>
            </a:extLst>
          </p:cNvPr>
          <p:cNvSpPr txBox="1"/>
          <p:nvPr/>
        </p:nvSpPr>
        <p:spPr>
          <a:xfrm>
            <a:off x="5475643" y="2022438"/>
            <a:ext cx="3302598" cy="710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BA4CAA2-991E-D3EB-B95A-C0C863176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687539"/>
              </p:ext>
            </p:extLst>
          </p:nvPr>
        </p:nvGraphicFramePr>
        <p:xfrm>
          <a:off x="398069" y="2571079"/>
          <a:ext cx="8383464" cy="2590800"/>
        </p:xfrm>
        <a:graphic>
          <a:graphicData uri="http://schemas.openxmlformats.org/drawingml/2006/table">
            <a:tbl>
              <a:tblPr firstRow="1" bandRow="1"/>
              <a:tblGrid>
                <a:gridCol w="1477170">
                  <a:extLst>
                    <a:ext uri="{9D8B030D-6E8A-4147-A177-3AD203B41FA5}">
                      <a16:colId xmlns:a16="http://schemas.microsoft.com/office/drawing/2014/main" val="1753263157"/>
                    </a:ext>
                  </a:extLst>
                </a:gridCol>
                <a:gridCol w="1292526">
                  <a:extLst>
                    <a:ext uri="{9D8B030D-6E8A-4147-A177-3AD203B41FA5}">
                      <a16:colId xmlns:a16="http://schemas.microsoft.com/office/drawing/2014/main" val="3688663556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866588141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لا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نعم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402558"/>
                  </a:ext>
                </a:extLst>
              </a:tr>
              <a:tr h="504740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قَدَّمْتُ مَزايا وَ إيجابِيّاتِ </a:t>
                      </a:r>
                      <a:r>
                        <a:rPr lang="ar-MA" sz="26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ٱلإِنْتِرْنِتْ</a:t>
                      </a: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fr-FR" sz="26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963708"/>
                  </a:ext>
                </a:extLst>
              </a:tr>
              <a:tr h="504740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حَدَّدْتُ سِلْبِياتِ وَ مَخاطِرِ </a:t>
                      </a:r>
                      <a:r>
                        <a:rPr lang="ar-MA" sz="26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ٱلْإِنْتِرْنِتْ</a:t>
                      </a: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fr-FR" sz="26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858427"/>
                  </a:ext>
                </a:extLst>
              </a:tr>
              <a:tr h="5047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قَدَّمْتُ تَوْجيهاتٍ وَ نَصائِحَ لِلْحِمايَةِ.</a:t>
                      </a:r>
                      <a:endParaRPr lang="fr-FR" sz="26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133455"/>
                  </a:ext>
                </a:extLst>
              </a:tr>
              <a:tr h="504740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تَحَدَّثْتُ بِٱسْتِرْسالٍ وَثِقَةٍ.</a:t>
                      </a:r>
                      <a:endParaRPr lang="fr-FR" sz="26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B4B392"/>
                      </a:solidFill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30042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196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71689" y="1902284"/>
            <a:ext cx="650176" cy="654612"/>
          </a:xfrm>
          <a:prstGeom prst="rect">
            <a:avLst/>
          </a:prstGeom>
        </p:spPr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DA720A5E-0960-E50D-E0DD-B279C9FA7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53" y="1676644"/>
            <a:ext cx="563407" cy="648397"/>
          </a:xfrm>
          <a:prstGeom prst="rect">
            <a:avLst/>
          </a:prstGeom>
        </p:spPr>
      </p:pic>
      <p:pic>
        <p:nvPicPr>
          <p:cNvPr id="4" name="Google Shape;4171;p43">
            <a:extLst>
              <a:ext uri="{FF2B5EF4-FFF2-40B4-BE49-F238E27FC236}">
                <a16:creationId xmlns:a16="http://schemas.microsoft.com/office/drawing/2014/main" id="{79CDB913-B38E-66E3-A91A-8CEA83F42E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90572" y="98931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2" name="Google Shape;416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3" name="Google Shape;4163;p4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ماذا تعلمتم اليوم؟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8C6D582B-6B66-F9FF-C608-FF741F7AF96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EA73D828-B774-D097-71B6-09E358C3BD6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B96ADE82-0E9B-07D6-0AEB-5397141C42A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6E63942-6A4E-35A9-ABE3-F4B5308A2F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EEB20644-B582-753D-5750-A5D31EA6D49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C88DD3E9-AFDC-D4F4-9451-F524B3DCBF8C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2C7A38D4-97F5-46AF-7ACB-A1EF154506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F25752CD-1DB2-5EF1-F66A-5EA4FBA0A57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CA369940-2F3D-87B9-DE8A-D1749097553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86B192A-B76F-F68E-8DC0-E9DCA3665BB8}"/>
              </a:ext>
            </a:extLst>
          </p:cNvPr>
          <p:cNvSpPr/>
          <p:nvPr/>
        </p:nvSpPr>
        <p:spPr>
          <a:xfrm>
            <a:off x="4991324" y="4437063"/>
            <a:ext cx="3600000" cy="14398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ٱسْتِعْمالِ وَ تَوْظيفِ أَساليبِ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ٱلتَّفْسيرِ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صِيَغِهُ.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950311-45EB-5A91-CE97-D2E2CD411801}"/>
              </a:ext>
            </a:extLst>
          </p:cNvPr>
          <p:cNvSpPr/>
          <p:nvPr/>
        </p:nvSpPr>
        <p:spPr>
          <a:xfrm>
            <a:off x="516464" y="4437063"/>
            <a:ext cx="3600000" cy="14398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أَخْذِ ٱلْكَلِمَةِ لِلتَّحَدُّثِ عَنْ إيجابِيّاتِ وَ سِلْبِيّاتِ أَمْرٍ مُعَيَّنٍ.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ADD6D3C-FBBB-B72A-C148-8DFF384DBD92}"/>
              </a:ext>
            </a:extLst>
          </p:cNvPr>
          <p:cNvSpPr/>
          <p:nvPr/>
        </p:nvSpPr>
        <p:spPr>
          <a:xfrm>
            <a:off x="3361249" y="2147076"/>
            <a:ext cx="2385288" cy="1449066"/>
          </a:xfrm>
          <a:prstGeom prst="ellipse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ٱلْحِصَّةِ</a:t>
            </a:r>
          </a:p>
        </p:txBody>
      </p:sp>
      <p:cxnSp>
        <p:nvCxnSpPr>
          <p:cNvPr id="14" name="Connecteur : en angle 7">
            <a:extLst>
              <a:ext uri="{FF2B5EF4-FFF2-40B4-BE49-F238E27FC236}">
                <a16:creationId xmlns:a16="http://schemas.microsoft.com/office/drawing/2014/main" id="{CA066716-44D8-67DE-4DF6-3D97993FA3FD}"/>
              </a:ext>
            </a:extLst>
          </p:cNvPr>
          <p:cNvCxnSpPr>
            <a:cxnSpLocks/>
            <a:endCxn id="11" idx="0"/>
          </p:cNvCxnSpPr>
          <p:nvPr/>
        </p:nvCxnSpPr>
        <p:spPr>
          <a:xfrm rot="16200000" flipH="1">
            <a:off x="5252148" y="2897886"/>
            <a:ext cx="840921" cy="2237431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 : en angle 8">
            <a:extLst>
              <a:ext uri="{FF2B5EF4-FFF2-40B4-BE49-F238E27FC236}">
                <a16:creationId xmlns:a16="http://schemas.microsoft.com/office/drawing/2014/main" id="{8C7692A8-9EB9-067F-0016-A0077D08D275}"/>
              </a:ext>
            </a:extLst>
          </p:cNvPr>
          <p:cNvCxnSpPr>
            <a:cxnSpLocks/>
            <a:endCxn id="12" idx="0"/>
          </p:cNvCxnSpPr>
          <p:nvPr/>
        </p:nvCxnSpPr>
        <p:spPr>
          <a:xfrm rot="5400000">
            <a:off x="3014719" y="2897888"/>
            <a:ext cx="840921" cy="2237429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5" name="Google Shape;4185;p44"/>
          <p:cNvSpPr txBox="1">
            <a:spLocks noGrp="1"/>
          </p:cNvSpPr>
          <p:nvPr>
            <p:ph type="title"/>
          </p:nvPr>
        </p:nvSpPr>
        <p:spPr>
          <a:xfrm>
            <a:off x="-309921" y="757546"/>
            <a:ext cx="78360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يسجل الأستاذ اسم الفائز على لائحة. (يمكن أن تكون اللائحة معروضة على أحد جدران الفصل).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186" name="Google Shape;4186;p44"/>
          <p:cNvPicPr preferRelativeResize="0"/>
          <p:nvPr/>
        </p:nvPicPr>
        <p:blipFill rotWithShape="1">
          <a:blip r:embed="rId3">
            <a:alphaModFix/>
          </a:blip>
          <a:srcRect l="22027" r="21803"/>
          <a:stretch/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9803"/>
              </a:srgbClr>
            </a:outerShdw>
          </a:effectLst>
        </p:spPr>
      </p:pic>
      <p:pic>
        <p:nvPicPr>
          <p:cNvPr id="4188" name="Google Shape;4188;p44" descr="Une image contenant dessin humoristique, clipart, illustration, Dessin animé&#10;&#10;Le contenu généré par l’IA peut êtr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D69A748-0983-6364-9DA2-C9141F70FE4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9BDBE493-058C-1AA9-8704-49D2E64011F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B5687B9B-803F-A524-DFA0-5EFC67093E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76326014-84F6-E487-A087-C2C3361AB33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94F73C28-34C4-FB12-9716-A076B3A364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60382B8E-310C-93B6-498A-7171023B608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CBFB06DE-D80E-D24A-44DF-968E4E89F48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2AAA17F7-7D8F-CD25-FB57-DCD49B5313E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36546D0E-3CDC-D436-A6C9-F77A686ADCF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2" name="Google Shape;4202;p45" descr="Une image contenant noir, obscurité&#10;&#10;Le contenu généré par l’IA peut êtr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701550" y="599402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B9564E5C-4390-CC00-C934-150C0D2CAD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6192" y="1835168"/>
            <a:ext cx="6351616" cy="357278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359229" y="3069000"/>
            <a:ext cx="815612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تقويم الشق الشفهي من المراقبة المستمرة للمرحلة الرابعة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270923" y="10721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283029" y="1906077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يُعَدُّ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ٱلإِنْتَرْنِتُ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نـافِذَةً سِحْرِيَّةً نُطِلُّ مِنْهـا عَلى عـالَمٍ واسِعٍ مَليءٍ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بِٱلْمَعْلـومـاتِ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ٱلْمُفيدَةِ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وَٱلْمَعـارِفِ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ٱلْمُتَنَـوِّعَةِ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هُـوَ مَكْتَبَةٌ ضَخْمَةٌ تُسـاعِدُنـا في فَهْمِ دُروسِنـا وَإِنْجـازِ بُحـوثِنـا ٱلْمَدْرَسِيَّةِ بِسُرْعَةٍ وَإِتْقـانٍ. كَمـا نَسْتَطيعُ عَبْرَهُ ٱلتَّـواصُلَ مَعَ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ٱلأَقـارِبِ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ٱلْبَعيدينَ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وَمُشـارَكَةَ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ٱلأَفْراحِ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مَعَهُمْ. لَكِنْ،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ٱلضَّرورِيِّ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تَنْظيمُ أَوْقـاتِنـا بَيْنَ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ٱلشّاشَةِ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وَٱللَّعِبِ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في ٱلْمَلْعَبِ مَعَ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ٱلْأَصْحابِ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كَيْ نُحـافِظَ عَلى نَشـاطِنـا وَصِحَّتِنـا ٱلْبَدَنِيَّةِ.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فَٱلْعِلْمُ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يَحْتـاجُ إِلى صَبْرٍ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وَٱسْتِمْرارٍ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ٱلْبَحْثِ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بِعَزيمَةٍ.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3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Apprenant_Tmpl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2091</TotalTime>
  <Words>2633</Words>
  <Application>Microsoft Office PowerPoint</Application>
  <PresentationFormat>Affichage à l'écran (4:3)</PresentationFormat>
  <Paragraphs>550</Paragraphs>
  <Slides>75</Slides>
  <Notes>58</Notes>
  <HiddenSlides>0</HiddenSlides>
  <MMClips>3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23</vt:i4>
      </vt:variant>
      <vt:variant>
        <vt:lpstr>Titres des diapositives</vt:lpstr>
      </vt:variant>
      <vt:variant>
        <vt:i4>75</vt:i4>
      </vt:variant>
    </vt:vector>
  </HeadingPairs>
  <TitlesOfParts>
    <vt:vector size="112" baseType="lpstr">
      <vt:lpstr>Calibri Light</vt:lpstr>
      <vt:lpstr>Dosis</vt:lpstr>
      <vt:lpstr>Microsoft Uighur</vt:lpstr>
      <vt:lpstr>Dosis Medium</vt:lpstr>
      <vt:lpstr>Noto Sans Symbols</vt:lpstr>
      <vt:lpstr>Modern Love</vt:lpstr>
      <vt:lpstr>Times New Roman</vt:lpstr>
      <vt:lpstr>Arial</vt:lpstr>
      <vt:lpstr>Dosis SemiBold</vt:lpstr>
      <vt:lpstr>Wingdings</vt:lpstr>
      <vt:lpstr>Air Strip Arabic</vt:lpstr>
      <vt:lpstr>Dosis ExtraBold</vt:lpstr>
      <vt:lpstr>Sakkal Majalla</vt:lpstr>
      <vt:lpstr>Calibri</vt:lpstr>
      <vt:lpstr>3_Env-Enseignant</vt:lpstr>
      <vt:lpstr>1_Env-Enseignant</vt:lpstr>
      <vt:lpstr>Thème Office</vt:lpstr>
      <vt:lpstr>2_01- نشاط اعتيادي</vt:lpstr>
      <vt:lpstr>01- نشاط اعتيادي</vt:lpstr>
      <vt:lpstr>1_اختتام الحصة</vt:lpstr>
      <vt:lpstr>1_01- نشاط اعتيادي</vt:lpstr>
      <vt:lpstr>7_Env-Enseignant</vt:lpstr>
      <vt:lpstr>3_Env-Apprenant_Tmplt</vt:lpstr>
      <vt:lpstr>اختتام الحصة</vt:lpstr>
      <vt:lpstr>04- قراءة/ كتابة</vt:lpstr>
      <vt:lpstr>4_Env-Enseignant</vt:lpstr>
      <vt:lpstr>3_Thème Office</vt:lpstr>
      <vt:lpstr>2_Thème Office</vt:lpstr>
      <vt:lpstr>6_Env-Enseignant</vt:lpstr>
      <vt:lpstr>1_04- قراءة/ كتابة</vt:lpstr>
      <vt:lpstr>4_Thème Office</vt:lpstr>
      <vt:lpstr>2_Env-Apprenant_Tmplt</vt:lpstr>
      <vt:lpstr>3_01- نشاط اعتيادي</vt:lpstr>
      <vt:lpstr>4_01- نشاط اعتيادي</vt:lpstr>
      <vt:lpstr>2_Env-Enseignant</vt:lpstr>
      <vt:lpstr>5_01- نشاط اعتيادي</vt:lpstr>
      <vt:lpstr>1_Thème Office</vt:lpstr>
      <vt:lpstr>Présentation PowerPoint</vt:lpstr>
      <vt:lpstr>Présentation PowerPoint</vt:lpstr>
      <vt:lpstr>تنظيم حصص الأسبوع التربوي الرابع</vt:lpstr>
      <vt:lpstr>هيكلة حصة اليوم </vt:lpstr>
      <vt:lpstr>Présentation PowerPoint</vt:lpstr>
      <vt:lpstr>عند نهاية الحصة</vt:lpstr>
      <vt:lpstr>  افتتاح الحصة</vt:lpstr>
      <vt:lpstr>مرحبا بكم ،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أساليب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الآن أعيد الاستماع للنص "أنا و الأنترنت" ستتناوبون على إعادة سردها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66</cp:revision>
  <dcterms:created xsi:type="dcterms:W3CDTF">2023-09-20T21:35:22Z</dcterms:created>
  <dcterms:modified xsi:type="dcterms:W3CDTF">2026-04-12T14:15:53Z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0x010100A145FA8167D8004E8AA390D934C6071E</vt:lpwstr>
  </property>
</Properties>
</file>