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3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4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5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6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7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8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9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10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11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1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13.xml" ContentType="application/vnd.openxmlformats-officedocument.them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slideLayouts/slideLayout42.xml" ContentType="application/vnd.openxmlformats-officedocument.presentationml.slideLayout+xml"/>
  <Override PartName="/ppt/theme/theme14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15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16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17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theme/theme18.xml" ContentType="application/vnd.openxmlformats-officedocument.theme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9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theme/theme20.xml" ContentType="application/vnd.openxmlformats-officedocument.theme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theme/theme21.xml" ContentType="application/vnd.openxmlformats-officedocument.theme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theme/theme22.xml" ContentType="application/vnd.openxmlformats-officedocument.theme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theme/theme23.xml" ContentType="application/vnd.openxmlformats-officedocument.theme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theme/theme24.xml" ContentType="application/vnd.openxmlformats-officedocument.theme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theme/theme25.xml" ContentType="application/vnd.openxmlformats-officedocument.theme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theme/theme26.xml" ContentType="application/vnd.openxmlformats-officedocument.theme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theme/theme27.xml" ContentType="application/vnd.openxmlformats-officedocument.theme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theme/theme28.xml" ContentType="application/vnd.openxmlformats-officedocument.theme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theme/theme29.xml" ContentType="application/vnd.openxmlformats-officedocument.theme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theme/theme30.xml" ContentType="application/vnd.openxmlformats-officedocument.theme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theme/theme31.xml" ContentType="application/vnd.openxmlformats-officedocument.theme+xml"/>
  <Override PartName="/ppt/theme/theme3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04" r:id="rId1"/>
    <p:sldMasterId id="2147483817" r:id="rId2"/>
    <p:sldMasterId id="2147483707" r:id="rId3"/>
    <p:sldMasterId id="2147483710" r:id="rId4"/>
    <p:sldMasterId id="2147483728" r:id="rId5"/>
    <p:sldMasterId id="2147483716" r:id="rId6"/>
    <p:sldMasterId id="2147483720" r:id="rId7"/>
    <p:sldMasterId id="2147483713" r:id="rId8"/>
    <p:sldMasterId id="2147483674" r:id="rId9"/>
    <p:sldMasterId id="2147483723" r:id="rId10"/>
    <p:sldMasterId id="2147483686" r:id="rId11"/>
    <p:sldMasterId id="2147483699" r:id="rId12"/>
    <p:sldMasterId id="2147483732" r:id="rId13"/>
    <p:sldMasterId id="2147483726" r:id="rId14"/>
    <p:sldMasterId id="2147483736" r:id="rId15"/>
    <p:sldMasterId id="2147483759" r:id="rId16"/>
    <p:sldMasterId id="2147483776" r:id="rId17"/>
    <p:sldMasterId id="2147483794" r:id="rId18"/>
    <p:sldMasterId id="2147483832" r:id="rId19"/>
    <p:sldMasterId id="2147483869" r:id="rId20"/>
    <p:sldMasterId id="2147483885" r:id="rId21"/>
    <p:sldMasterId id="2147483889" r:id="rId22"/>
    <p:sldMasterId id="2147483906" r:id="rId23"/>
    <p:sldMasterId id="2147483929" r:id="rId24"/>
    <p:sldMasterId id="2147483968" r:id="rId25"/>
    <p:sldMasterId id="2147483987" r:id="rId26"/>
    <p:sldMasterId id="2147484002" r:id="rId27"/>
    <p:sldMasterId id="2147484018" r:id="rId28"/>
    <p:sldMasterId id="2147484035" r:id="rId29"/>
    <p:sldMasterId id="2147484047" r:id="rId30"/>
    <p:sldMasterId id="2147484051" r:id="rId31"/>
  </p:sldMasterIdLst>
  <p:notesMasterIdLst>
    <p:notesMasterId r:id="rId103"/>
  </p:notesMasterIdLst>
  <p:sldIdLst>
    <p:sldId id="2134806368" r:id="rId32"/>
    <p:sldId id="1029" r:id="rId33"/>
    <p:sldId id="2147482483" r:id="rId34"/>
    <p:sldId id="2147482472" r:id="rId35"/>
    <p:sldId id="2147482484" r:id="rId36"/>
    <p:sldId id="2147482488" r:id="rId37"/>
    <p:sldId id="265" r:id="rId38"/>
    <p:sldId id="2147482725" r:id="rId39"/>
    <p:sldId id="262" r:id="rId40"/>
    <p:sldId id="2147482611" r:id="rId41"/>
    <p:sldId id="2147482747" r:id="rId42"/>
    <p:sldId id="2147482649" r:id="rId43"/>
    <p:sldId id="2147482730" r:id="rId44"/>
    <p:sldId id="2147482726" r:id="rId45"/>
    <p:sldId id="2147482727" r:id="rId46"/>
    <p:sldId id="2147482728" r:id="rId47"/>
    <p:sldId id="2147482729" r:id="rId48"/>
    <p:sldId id="2147482731" r:id="rId49"/>
    <p:sldId id="2147482791" r:id="rId50"/>
    <p:sldId id="2147482823" r:id="rId51"/>
    <p:sldId id="266" r:id="rId52"/>
    <p:sldId id="2147482767" r:id="rId53"/>
    <p:sldId id="2147482793" r:id="rId54"/>
    <p:sldId id="2147482824" r:id="rId55"/>
    <p:sldId id="2147482825" r:id="rId56"/>
    <p:sldId id="2147482826" r:id="rId57"/>
    <p:sldId id="2147482827" r:id="rId58"/>
    <p:sldId id="2147482828" r:id="rId59"/>
    <p:sldId id="2147482829" r:id="rId60"/>
    <p:sldId id="2147482830" r:id="rId61"/>
    <p:sldId id="2147482831" r:id="rId62"/>
    <p:sldId id="2147482832" r:id="rId63"/>
    <p:sldId id="2147482833" r:id="rId64"/>
    <p:sldId id="2147482834" r:id="rId65"/>
    <p:sldId id="2147482835" r:id="rId66"/>
    <p:sldId id="2147482836" r:id="rId67"/>
    <p:sldId id="2147482837" r:id="rId68"/>
    <p:sldId id="2147482838" r:id="rId69"/>
    <p:sldId id="2147482839" r:id="rId70"/>
    <p:sldId id="2147482840" r:id="rId71"/>
    <p:sldId id="2147482841" r:id="rId72"/>
    <p:sldId id="2147482842" r:id="rId73"/>
    <p:sldId id="2147482843" r:id="rId74"/>
    <p:sldId id="2147482844" r:id="rId75"/>
    <p:sldId id="2147482790" r:id="rId76"/>
    <p:sldId id="2147482619" r:id="rId77"/>
    <p:sldId id="2147482390" r:id="rId78"/>
    <p:sldId id="2147482536" r:id="rId79"/>
    <p:sldId id="2147482586" r:id="rId80"/>
    <p:sldId id="2147482587" r:id="rId81"/>
    <p:sldId id="2147482561" r:id="rId82"/>
    <p:sldId id="2147482809" r:id="rId83"/>
    <p:sldId id="2147482810" r:id="rId84"/>
    <p:sldId id="2147482811" r:id="rId85"/>
    <p:sldId id="2147482812" r:id="rId86"/>
    <p:sldId id="2147482813" r:id="rId87"/>
    <p:sldId id="2147482814" r:id="rId88"/>
    <p:sldId id="2147482815" r:id="rId89"/>
    <p:sldId id="2147482816" r:id="rId90"/>
    <p:sldId id="2147482595" r:id="rId91"/>
    <p:sldId id="2147482596" r:id="rId92"/>
    <p:sldId id="2147482817" r:id="rId93"/>
    <p:sldId id="2147482818" r:id="rId94"/>
    <p:sldId id="2147482819" r:id="rId95"/>
    <p:sldId id="2147482820" r:id="rId96"/>
    <p:sldId id="2147482821" r:id="rId97"/>
    <p:sldId id="2147482822" r:id="rId98"/>
    <p:sldId id="2147482564" r:id="rId99"/>
    <p:sldId id="2147482518" r:id="rId100"/>
    <p:sldId id="2147482563" r:id="rId101"/>
    <p:sldId id="2147482522" r:id="rId102"/>
  </p:sldIdLst>
  <p:sldSz cx="9144000" cy="6858000" type="screen4x3"/>
  <p:notesSz cx="6858000" cy="9144000"/>
  <p:embeddedFontLst>
    <p:embeddedFont>
      <p:font typeface="Arial Rounded MT Bold" panose="020F0704030504030204" pitchFamily="34" charset="0"/>
      <p:regular r:id="rId104"/>
    </p:embeddedFont>
    <p:embeddedFont>
      <p:font typeface="Dosis" pitchFamily="2" charset="0"/>
      <p:regular r:id="rId105"/>
      <p:bold r:id="rId106"/>
    </p:embeddedFont>
    <p:embeddedFont>
      <p:font typeface="Dosis ExtraBold" pitchFamily="2" charset="0"/>
      <p:bold r:id="rId107"/>
    </p:embeddedFont>
    <p:embeddedFont>
      <p:font typeface="Dosis Medium" pitchFamily="2" charset="0"/>
      <p:regular r:id="rId108"/>
    </p:embeddedFont>
    <p:embeddedFont>
      <p:font typeface="Dosis SemiBold" pitchFamily="2" charset="0"/>
      <p:bold r:id="rId109"/>
    </p:embeddedFont>
    <p:embeddedFont>
      <p:font typeface="Microsoft Uighur" panose="02000000000000000000" pitchFamily="2" charset="-78"/>
      <p:regular r:id="rId110"/>
      <p:bold r:id="rId111"/>
    </p:embeddedFont>
    <p:embeddedFont>
      <p:font typeface="Modern Love" panose="04090805081005020601" pitchFamily="82" charset="0"/>
      <p:regular r:id="rId112"/>
    </p:embeddedFont>
    <p:embeddedFont>
      <p:font typeface="Noto Sans Symbols" pitchFamily="2" charset="0"/>
      <p:regular r:id="rId113"/>
      <p:bold r:id="rId11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F3E1"/>
    <a:srgbClr val="424D7B"/>
    <a:srgbClr val="E1F4FD"/>
    <a:srgbClr val="424D7C"/>
    <a:srgbClr val="9198B1"/>
    <a:srgbClr val="E5E5E5"/>
    <a:srgbClr val="009242"/>
    <a:srgbClr val="EF8F03"/>
    <a:srgbClr val="732DF1"/>
    <a:srgbClr val="EE86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5189" autoAdjust="0"/>
    <p:restoredTop sz="93478" autoAdjust="0"/>
  </p:normalViewPr>
  <p:slideViewPr>
    <p:cSldViewPr snapToGrid="0">
      <p:cViewPr varScale="1">
        <p:scale>
          <a:sx n="69" d="100"/>
          <a:sy n="69" d="100"/>
        </p:scale>
        <p:origin x="1205" y="72"/>
      </p:cViewPr>
      <p:guideLst/>
    </p:cSldViewPr>
  </p:slideViewPr>
  <p:outlineViewPr>
    <p:cViewPr>
      <p:scale>
        <a:sx n="33" d="100"/>
        <a:sy n="33" d="100"/>
      </p:scale>
      <p:origin x="0" y="-2757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7" d="100"/>
          <a:sy n="67" d="100"/>
        </p:scale>
        <p:origin x="1716" y="2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Master" Target="slideMasters/slideMaster26.xml"/><Relationship Id="rId117" Type="http://schemas.openxmlformats.org/officeDocument/2006/relationships/theme" Target="theme/theme1.xml"/><Relationship Id="rId21" Type="http://schemas.openxmlformats.org/officeDocument/2006/relationships/slideMaster" Target="slideMasters/slideMaster21.xml"/><Relationship Id="rId42" Type="http://schemas.openxmlformats.org/officeDocument/2006/relationships/slide" Target="slides/slide11.xml"/><Relationship Id="rId47" Type="http://schemas.openxmlformats.org/officeDocument/2006/relationships/slide" Target="slides/slide16.xml"/><Relationship Id="rId63" Type="http://schemas.openxmlformats.org/officeDocument/2006/relationships/slide" Target="slides/slide32.xml"/><Relationship Id="rId68" Type="http://schemas.openxmlformats.org/officeDocument/2006/relationships/slide" Target="slides/slide37.xml"/><Relationship Id="rId84" Type="http://schemas.openxmlformats.org/officeDocument/2006/relationships/slide" Target="slides/slide53.xml"/><Relationship Id="rId89" Type="http://schemas.openxmlformats.org/officeDocument/2006/relationships/slide" Target="slides/slide58.xml"/><Relationship Id="rId112" Type="http://schemas.openxmlformats.org/officeDocument/2006/relationships/font" Target="fonts/font9.fntdata"/><Relationship Id="rId16" Type="http://schemas.openxmlformats.org/officeDocument/2006/relationships/slideMaster" Target="slideMasters/slideMaster16.xml"/><Relationship Id="rId107" Type="http://schemas.openxmlformats.org/officeDocument/2006/relationships/font" Target="fonts/font4.fntdata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.xml"/><Relationship Id="rId37" Type="http://schemas.openxmlformats.org/officeDocument/2006/relationships/slide" Target="slides/slide6.xml"/><Relationship Id="rId53" Type="http://schemas.openxmlformats.org/officeDocument/2006/relationships/slide" Target="slides/slide22.xml"/><Relationship Id="rId58" Type="http://schemas.openxmlformats.org/officeDocument/2006/relationships/slide" Target="slides/slide27.xml"/><Relationship Id="rId74" Type="http://schemas.openxmlformats.org/officeDocument/2006/relationships/slide" Target="slides/slide43.xml"/><Relationship Id="rId79" Type="http://schemas.openxmlformats.org/officeDocument/2006/relationships/slide" Target="slides/slide48.xml"/><Relationship Id="rId102" Type="http://schemas.openxmlformats.org/officeDocument/2006/relationships/slide" Target="slides/slide71.xml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59.xml"/><Relationship Id="rId95" Type="http://schemas.openxmlformats.org/officeDocument/2006/relationships/slide" Target="slides/slide64.xml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43" Type="http://schemas.openxmlformats.org/officeDocument/2006/relationships/slide" Target="slides/slide12.xml"/><Relationship Id="rId48" Type="http://schemas.openxmlformats.org/officeDocument/2006/relationships/slide" Target="slides/slide17.xml"/><Relationship Id="rId64" Type="http://schemas.openxmlformats.org/officeDocument/2006/relationships/slide" Target="slides/slide33.xml"/><Relationship Id="rId69" Type="http://schemas.openxmlformats.org/officeDocument/2006/relationships/slide" Target="slides/slide38.xml"/><Relationship Id="rId113" Type="http://schemas.openxmlformats.org/officeDocument/2006/relationships/font" Target="fonts/font10.fntdata"/><Relationship Id="rId118" Type="http://schemas.openxmlformats.org/officeDocument/2006/relationships/tableStyles" Target="tableStyles.xml"/><Relationship Id="rId80" Type="http://schemas.openxmlformats.org/officeDocument/2006/relationships/slide" Target="slides/slide49.xml"/><Relationship Id="rId85" Type="http://schemas.openxmlformats.org/officeDocument/2006/relationships/slide" Target="slides/slide54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33" Type="http://schemas.openxmlformats.org/officeDocument/2006/relationships/slide" Target="slides/slide2.xml"/><Relationship Id="rId38" Type="http://schemas.openxmlformats.org/officeDocument/2006/relationships/slide" Target="slides/slide7.xml"/><Relationship Id="rId59" Type="http://schemas.openxmlformats.org/officeDocument/2006/relationships/slide" Target="slides/slide28.xml"/><Relationship Id="rId103" Type="http://schemas.openxmlformats.org/officeDocument/2006/relationships/notesMaster" Target="notesMasters/notesMaster1.xml"/><Relationship Id="rId108" Type="http://schemas.openxmlformats.org/officeDocument/2006/relationships/font" Target="fonts/font5.fntdata"/><Relationship Id="rId54" Type="http://schemas.openxmlformats.org/officeDocument/2006/relationships/slide" Target="slides/slide23.xml"/><Relationship Id="rId70" Type="http://schemas.openxmlformats.org/officeDocument/2006/relationships/slide" Target="slides/slide39.xml"/><Relationship Id="rId75" Type="http://schemas.openxmlformats.org/officeDocument/2006/relationships/slide" Target="slides/slide44.xml"/><Relationship Id="rId91" Type="http://schemas.openxmlformats.org/officeDocument/2006/relationships/slide" Target="slides/slide60.xml"/><Relationship Id="rId96" Type="http://schemas.openxmlformats.org/officeDocument/2006/relationships/slide" Target="slides/slide65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23" Type="http://schemas.openxmlformats.org/officeDocument/2006/relationships/slideMaster" Target="slideMasters/slideMaster23.xml"/><Relationship Id="rId28" Type="http://schemas.openxmlformats.org/officeDocument/2006/relationships/slideMaster" Target="slideMasters/slideMaster28.xml"/><Relationship Id="rId49" Type="http://schemas.openxmlformats.org/officeDocument/2006/relationships/slide" Target="slides/slide18.xml"/><Relationship Id="rId114" Type="http://schemas.openxmlformats.org/officeDocument/2006/relationships/font" Target="fonts/font11.fntdata"/><Relationship Id="rId10" Type="http://schemas.openxmlformats.org/officeDocument/2006/relationships/slideMaster" Target="slideMasters/slideMaster10.xml"/><Relationship Id="rId31" Type="http://schemas.openxmlformats.org/officeDocument/2006/relationships/slideMaster" Target="slideMasters/slideMaster31.xml"/><Relationship Id="rId44" Type="http://schemas.openxmlformats.org/officeDocument/2006/relationships/slide" Target="slides/slide13.xml"/><Relationship Id="rId52" Type="http://schemas.openxmlformats.org/officeDocument/2006/relationships/slide" Target="slides/slide21.xml"/><Relationship Id="rId60" Type="http://schemas.openxmlformats.org/officeDocument/2006/relationships/slide" Target="slides/slide29.xml"/><Relationship Id="rId65" Type="http://schemas.openxmlformats.org/officeDocument/2006/relationships/slide" Target="slides/slide34.xml"/><Relationship Id="rId73" Type="http://schemas.openxmlformats.org/officeDocument/2006/relationships/slide" Target="slides/slide42.xml"/><Relationship Id="rId78" Type="http://schemas.openxmlformats.org/officeDocument/2006/relationships/slide" Target="slides/slide47.xml"/><Relationship Id="rId81" Type="http://schemas.openxmlformats.org/officeDocument/2006/relationships/slide" Target="slides/slide50.xml"/><Relationship Id="rId86" Type="http://schemas.openxmlformats.org/officeDocument/2006/relationships/slide" Target="slides/slide55.xml"/><Relationship Id="rId94" Type="http://schemas.openxmlformats.org/officeDocument/2006/relationships/slide" Target="slides/slide63.xml"/><Relationship Id="rId99" Type="http://schemas.openxmlformats.org/officeDocument/2006/relationships/slide" Target="slides/slide68.xml"/><Relationship Id="rId101" Type="http://schemas.openxmlformats.org/officeDocument/2006/relationships/slide" Target="slides/slide70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8.xml"/><Relationship Id="rId109" Type="http://schemas.openxmlformats.org/officeDocument/2006/relationships/font" Target="fonts/font6.fntdata"/><Relationship Id="rId34" Type="http://schemas.openxmlformats.org/officeDocument/2006/relationships/slide" Target="slides/slide3.xml"/><Relationship Id="rId50" Type="http://schemas.openxmlformats.org/officeDocument/2006/relationships/slide" Target="slides/slide19.xml"/><Relationship Id="rId55" Type="http://schemas.openxmlformats.org/officeDocument/2006/relationships/slide" Target="slides/slide24.xml"/><Relationship Id="rId76" Type="http://schemas.openxmlformats.org/officeDocument/2006/relationships/slide" Target="slides/slide45.xml"/><Relationship Id="rId97" Type="http://schemas.openxmlformats.org/officeDocument/2006/relationships/slide" Target="slides/slide66.xml"/><Relationship Id="rId104" Type="http://schemas.openxmlformats.org/officeDocument/2006/relationships/font" Target="fonts/font1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40.xml"/><Relationship Id="rId92" Type="http://schemas.openxmlformats.org/officeDocument/2006/relationships/slide" Target="slides/slide61.xml"/><Relationship Id="rId2" Type="http://schemas.openxmlformats.org/officeDocument/2006/relationships/slideMaster" Target="slideMasters/slideMaster2.xml"/><Relationship Id="rId29" Type="http://schemas.openxmlformats.org/officeDocument/2006/relationships/slideMaster" Target="slideMasters/slideMaster29.xml"/><Relationship Id="rId24" Type="http://schemas.openxmlformats.org/officeDocument/2006/relationships/slideMaster" Target="slideMasters/slideMaster24.xml"/><Relationship Id="rId40" Type="http://schemas.openxmlformats.org/officeDocument/2006/relationships/slide" Target="slides/slide9.xml"/><Relationship Id="rId45" Type="http://schemas.openxmlformats.org/officeDocument/2006/relationships/slide" Target="slides/slide14.xml"/><Relationship Id="rId66" Type="http://schemas.openxmlformats.org/officeDocument/2006/relationships/slide" Target="slides/slide35.xml"/><Relationship Id="rId87" Type="http://schemas.openxmlformats.org/officeDocument/2006/relationships/slide" Target="slides/slide56.xml"/><Relationship Id="rId110" Type="http://schemas.openxmlformats.org/officeDocument/2006/relationships/font" Target="fonts/font7.fntdata"/><Relationship Id="rId115" Type="http://schemas.openxmlformats.org/officeDocument/2006/relationships/presProps" Target="presProps.xml"/><Relationship Id="rId61" Type="http://schemas.openxmlformats.org/officeDocument/2006/relationships/slide" Target="slides/slide30.xml"/><Relationship Id="rId82" Type="http://schemas.openxmlformats.org/officeDocument/2006/relationships/slide" Target="slides/slide51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Master" Target="slideMasters/slideMaster30.xml"/><Relationship Id="rId35" Type="http://schemas.openxmlformats.org/officeDocument/2006/relationships/slide" Target="slides/slide4.xml"/><Relationship Id="rId56" Type="http://schemas.openxmlformats.org/officeDocument/2006/relationships/slide" Target="slides/slide25.xml"/><Relationship Id="rId77" Type="http://schemas.openxmlformats.org/officeDocument/2006/relationships/slide" Target="slides/slide46.xml"/><Relationship Id="rId100" Type="http://schemas.openxmlformats.org/officeDocument/2006/relationships/slide" Target="slides/slide69.xml"/><Relationship Id="rId105" Type="http://schemas.openxmlformats.org/officeDocument/2006/relationships/font" Target="fonts/font2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20.xml"/><Relationship Id="rId72" Type="http://schemas.openxmlformats.org/officeDocument/2006/relationships/slide" Target="slides/slide41.xml"/><Relationship Id="rId93" Type="http://schemas.openxmlformats.org/officeDocument/2006/relationships/slide" Target="slides/slide62.xml"/><Relationship Id="rId98" Type="http://schemas.openxmlformats.org/officeDocument/2006/relationships/slide" Target="slides/slide67.xml"/><Relationship Id="rId3" Type="http://schemas.openxmlformats.org/officeDocument/2006/relationships/slideMaster" Target="slideMasters/slideMaster3.xml"/><Relationship Id="rId25" Type="http://schemas.openxmlformats.org/officeDocument/2006/relationships/slideMaster" Target="slideMasters/slideMaster25.xml"/><Relationship Id="rId46" Type="http://schemas.openxmlformats.org/officeDocument/2006/relationships/slide" Target="slides/slide15.xml"/><Relationship Id="rId67" Type="http://schemas.openxmlformats.org/officeDocument/2006/relationships/slide" Target="slides/slide36.xml"/><Relationship Id="rId116" Type="http://schemas.openxmlformats.org/officeDocument/2006/relationships/viewProps" Target="viewProps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10.xml"/><Relationship Id="rId62" Type="http://schemas.openxmlformats.org/officeDocument/2006/relationships/slide" Target="slides/slide31.xml"/><Relationship Id="rId83" Type="http://schemas.openxmlformats.org/officeDocument/2006/relationships/slide" Target="slides/slide52.xml"/><Relationship Id="rId88" Type="http://schemas.openxmlformats.org/officeDocument/2006/relationships/slide" Target="slides/slide57.xml"/><Relationship Id="rId111" Type="http://schemas.openxmlformats.org/officeDocument/2006/relationships/font" Target="fonts/font8.fntdata"/><Relationship Id="rId15" Type="http://schemas.openxmlformats.org/officeDocument/2006/relationships/slideMaster" Target="slideMasters/slideMaster15.xml"/><Relationship Id="rId36" Type="http://schemas.openxmlformats.org/officeDocument/2006/relationships/slide" Target="slides/slide5.xml"/><Relationship Id="rId57" Type="http://schemas.openxmlformats.org/officeDocument/2006/relationships/slide" Target="slides/slide26.xml"/><Relationship Id="rId106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C7DCA217-871D-4D7F-8D59-C83A4C9C5EB2}" type="datetimeFigureOut">
              <a:rPr lang="fr-FR" smtClean="0"/>
              <a:pPr/>
              <a:t>06/04/2026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9023364E-F43C-462A-A32F-C389FF427F4A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8" name="Google Shape;128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89" name="Google Shape;1289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0" name="Google Shape;1290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9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AC9D9829-B3A9-CA0A-7783-1DE31953A1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DF5D41C2-8268-4DDF-53A2-FC95996B129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0677C7D4-3B50-4FF7-B827-C58ED5521C5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56308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1DE608D9-130D-4629-F7FB-ED39724C4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65B7A78F-059E-38E7-8D1F-A45D6BB34B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5E8FCF08-8528-302B-047E-2A1CB5CB984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46331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3E8FE284-4EE9-E16E-FCA6-726F3231BF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CF42116F-65E2-C3DD-3C2D-D7C6196A9FD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B9CC38A3-263D-E393-7445-B5DF570AA04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72894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C7696E0C-F818-F2C2-0869-C731AB1107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6FF59976-0AD2-49E5-FD89-28E8B1F138F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C4A4FEE0-3823-7631-66BF-186B78712CE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13065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A6D15631-24CB-7D95-6C2A-5874697008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750CA295-FD8C-0847-2C65-D93DE01AA73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010316A1-931D-83B9-12F5-3C8FE064D06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55264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4BA45A5B-96E4-2737-E2AB-19EF131864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3249D9D3-7587-53BC-11D6-423887B7C23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9F80CE90-C799-C73B-5DBE-5CA8F2E8338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00965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8DD881F7-3265-76B6-371C-72594CCD0C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D5A047A4-ED7C-ECF5-B391-D4555507166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DEBFEBD1-47D1-62AB-FAA1-49B64469096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94523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EBD9C0C3-A7EC-E465-9546-D348062A6E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99B5498D-E68B-7A16-C3F5-A59EC399DBA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F258AEAF-CAB7-3A48-062C-6E5DA05B10D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78274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D3043BF8-26C0-D1B6-92FE-7C7B2D596F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8CBD40D0-F3F8-725B-A7DE-7C095ED012F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B75663E0-3879-55D4-FED5-D8E8A6F0C68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725480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C0D0A619-1270-A8A3-76AE-C04D5DE75A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EA44F068-6053-3834-9014-9887B5CE1B5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9A35836E-0ED8-62A3-7D46-74935DC0526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929802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5E275F60-447B-6627-DCB0-F5914CC5F0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D29A6360-114D-9C7D-414C-AC225CB1221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903066D8-B52E-F376-5167-3BFA6EA5587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767798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654975E9-DD68-B90A-E49B-E6CF1EF9AC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F9455E01-7B73-7CC6-2470-246486E3B16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1FB840D5-72D7-8C7E-582D-F6A5A3E52F6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725466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557CF6DF-7E83-DBEB-70FD-8725A31B67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3D829D05-3DAE-CEE6-AA97-080345C2468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10EE880F-5A8A-3C10-9AAF-02CB14D12CF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265001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FAD31F80-8488-8C5B-3C08-8DE1E3212C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D5045755-F2BA-DF5D-FF21-5E601FD3DB9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BF23176B-13BC-36D1-A180-9D5C419AD07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27886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FBBA7608-0842-1FB0-7CEC-A481A5FED5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386DE62F-8E4F-EDE4-C2F9-358655EA57C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92ACF0D7-08F2-7DA5-620B-0E49A16339E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427658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291665E2-724F-6ADB-9CDD-E175080767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39153245-F1FF-DC36-F921-5AE74E9B59C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83CE4E6A-66F6-8A46-CEDA-EFC480264AA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010085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E992B580-F575-EC77-8CA8-12A0EE99BC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C48C1179-EFE5-71E4-88AE-30DCEDEA687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DC391DA0-7007-597B-80F3-C75ACB705D9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711830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0E80D509-2930-7664-6143-CA498B197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B270FCB0-3B90-7353-0948-5C84943D090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431DD387-C84F-B21E-0655-762DFC9119A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868627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B651A3F6-67C9-8400-4FC9-480C225C7C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6359378A-53B2-40DD-8773-63A23C036C8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E5AB66DA-A04B-0DDB-0612-02C73A708B0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7630337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52F3409D-E770-1364-FCE6-2533E69D66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96CC2615-E84B-7914-83AD-E82872A594C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5448A531-30BB-781F-2ABB-EEAF4878159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421860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1AAF7212-D572-D243-263C-802DD7A594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671416ED-878B-62C6-EE9A-0A7D5088609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7CEF580F-698F-7795-E368-D6CEA6A6292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7708584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F0DF04BA-8378-CD2D-DC5C-EE9401A84F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63B16651-8089-2E0F-209D-266E2B6E00F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BD42DA08-66BE-4164-917E-BA0E800F0B1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840883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89865872-ACB8-C8DE-5B72-9C319D1CBC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992C48C3-97CB-2613-3127-49B6715861E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F83CDF09-FD6E-50B2-A140-635C54BF8F8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370212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72198289-3821-AC77-1FAD-DCAE715A39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AA272C68-FC9C-FE72-2103-189070E49BF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9D6D5346-0FF0-2884-3578-AA21D3FA0F6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986725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E2A08690-8527-0FCE-7B88-D08D641583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8392261D-4C74-BCB1-72D8-4B80C6E7F5B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DAA49272-FA92-8F3A-6193-61F8439BBA0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890465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50E09805-09BF-F0F8-4979-86F4C57B80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B1E3E86D-3C84-21AF-841C-F7513FDE582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A2F792FA-DBC6-DF13-1486-B8CAEB883E3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702661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497D5EC9-E8A6-F27F-49BA-35A022F99E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4076DEEE-A6E1-731F-E5E0-B81A610D918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EB28A944-2A7A-2E6A-C399-9017FE7E83D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505258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5A7E8E2E-CFDA-0745-BFAD-64CEBD7D0A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AA207B47-3E44-6EFF-62DC-2C85BBF542B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AB204F44-5644-A279-D6A8-E5169C2AA00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557651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12ADA21B-7328-B97C-F2F8-4AA3CA1339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EF40C0F9-C162-31A2-52FA-D026CF674E0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49A02A15-004A-BBB5-2C42-25447213EDB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609274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0283CAD7-C379-DF4E-8A7C-9E8D4785D5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9953B763-7619-B145-92D8-15E71182AF0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C5D747A0-1D48-0FC9-CCE6-0A9DAFD4530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679630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1B41EB8C-2825-AD5D-8AF9-8E7D4BCB0C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DAF7BEFD-09A5-8957-1FE9-5BC1656E7C3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7980DEAB-F1B8-81F3-B084-0DF981F688B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193198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26508AAB-EA83-A19F-9F02-6AD2879877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AC8B1831-49B5-0137-68CE-22E0C6A8D7B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BF0BDFFE-EBD5-0ECA-E287-3E2F67C253F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691048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C58A1DB4-7301-C5A8-EAB2-3929B90EBE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6A564D2B-FD58-01F2-44AD-8A319614BE7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10C4808A-68D0-6F0C-D6E1-4073D26C2F0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328371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E268BB20-F754-99D4-3F17-5CCD8353DA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4CE432A6-93B6-1931-6886-8EC26DAD83E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6ABC5D16-E153-07CF-31F8-362A94A3927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179631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B1DC11-0F7F-7929-2A11-9A8EA93F69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B7E2B1C-1A2B-AD4A-1689-8101B86DE9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35F9584-690A-715F-DDEB-55C1F78313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7AB90B9-BA78-3226-F457-A7F3AC5121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816942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4783E9-A818-A2B6-82D3-D57E7D493D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DED5686-CAF6-A640-EF1B-1F5CEA299F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1DA5709-E4DE-BB92-B609-A73E57FEBC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75675F5-8257-528B-DF7C-AC51509103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194161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D8B50B-D76B-C880-DFD9-038671C12C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52E629E-69C0-F698-0320-30CAED8B19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4F256FF-6BD9-97D8-33C8-E348271A39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6DF1270-E6DE-9C1C-DFEE-4F8A50633A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459997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981219-CB97-9ABA-1024-C80E34FA18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790111D-057F-4DF2-C64D-9F223C4DE1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976FA65-2D72-CFA9-6366-B069EEAE13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42C1B03-7B0C-6E6A-88BF-DDB1CC6A439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600673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9562EB-41D1-F9C3-D7C0-3CBE150789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C51D3A2-AA7F-2F01-2EB8-1C0CD8C89B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D7F3475-7798-3A2A-D758-EE5E7A47E9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0C51397-0C66-6E3A-95BD-0757854FFCD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671601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FBDCF2-30A6-62A7-C794-E3019E6A23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44DE59F-C628-13BF-608C-B429AC1A7E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6984B88-372B-F2DD-669F-1F249639AA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2991501-57E6-240F-7CA4-C3BD86ECC9C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54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766946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394F5D-1850-CA7C-2695-54B02A8AE2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83F6E81-6DA7-AFEE-DB61-D436D0F52C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05EC4B8-AE23-3C66-F807-46191EB8D9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2450739-E7C1-13DE-880F-670CFA347B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55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883977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60FBC4-8901-BFDA-6864-B47FF44454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36B7F41-6852-0B37-1ADA-39793B973B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34E9A8C-684C-CD31-31F1-2CDBA29FAD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8B37742-CAE9-954B-8BDC-02BB3E6918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56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8488706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A84185-FF5A-DF40-3FA1-0AC36011CA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E4D2F1B-9997-F703-55C8-280164E16E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4202311-8AA7-C2CC-CE2B-3AFE76AEFD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C444764-7368-90A2-2D9A-8E30633E11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57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2820318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E33E2A-3A13-B7FF-6372-4E98726FD1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3F02025-C64C-23EB-6554-F69718C955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73A6D8A-11BD-5128-F0DB-22237C5833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FE7DAA7-88E7-8953-8939-A4B42C4058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58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374790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84979C-1095-56D8-D6EB-DDE226E5CC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5F1288C-2231-2F6C-5827-83071ABB97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3958D43-67A6-A259-9BA4-F68F3335B1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A5E9888-F36A-7B1B-F841-F612246EAA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62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3038694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909812-1E7A-5ACA-B01E-1BCC530F3D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6FDBB44-97C6-4088-B883-CC9033D35F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2BFF9E4-7D01-C992-F945-4F8625F014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955D3DE-07E6-87FF-1965-667D4BEDC7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63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6238729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77BC76-EACC-A610-73DC-E1162CD4DA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A9D1020-B964-4A26-0B4F-7AE9717FA0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D57DF3B-A6CC-E366-D1EF-76645546E9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EAC9AB-B2E1-5D9D-CF2E-A54F1EA1984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64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9485302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7DD176-5C4C-6BEE-3E35-8F85B14167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EA0A4B2-C7E5-FA6F-B77D-2F3482830E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18ED8D3-7096-04E5-AF58-DE2E56537B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F5E87E7-E34F-72EB-E07B-05080182C9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65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3502035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3960C1-F842-FCD2-BB09-BC0B6C3F34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F475504-A57B-AE7B-B519-761B5C10C6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EB6B515-5A72-255B-B3F5-416113468A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AB9A3D6-A745-BFD3-A1C9-3EC03E27F0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66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5408670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EFF145-EF84-2D36-5118-B1AD563D46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4175266-F675-79FD-4415-E3753FC152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C341DC6-B47D-E746-7886-D377665DBA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0B14550-280C-71D0-9284-FAC70980B3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67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21669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5" Type="http://schemas.openxmlformats.org/officeDocument/2006/relationships/image" Target="../media/image15.svg"/><Relationship Id="rId4" Type="http://schemas.openxmlformats.org/officeDocument/2006/relationships/image" Target="../media/image14.sv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tags" Target="../tags/tag6.xml"/><Relationship Id="rId7" Type="http://schemas.openxmlformats.org/officeDocument/2006/relationships/image" Target="../media/image15.svg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14.svg"/><Relationship Id="rId5" Type="http://schemas.openxmlformats.org/officeDocument/2006/relationships/image" Target="../media/image13.jpeg"/><Relationship Id="rId4" Type="http://schemas.openxmlformats.org/officeDocument/2006/relationships/slideMaster" Target="../slideMasters/slideMaster1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2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3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5" Type="http://schemas.openxmlformats.org/officeDocument/2006/relationships/image" Target="../media/image15.svg"/><Relationship Id="rId4" Type="http://schemas.openxmlformats.org/officeDocument/2006/relationships/image" Target="../media/image14.svg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3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5" Type="http://schemas.openxmlformats.org/officeDocument/2006/relationships/image" Target="../media/image15.svg"/><Relationship Id="rId4" Type="http://schemas.openxmlformats.org/officeDocument/2006/relationships/image" Target="../media/image14.svg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21.png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8.xml"/><Relationship Id="rId4" Type="http://schemas.openxmlformats.org/officeDocument/2006/relationships/image" Target="../media/image21.png"/></Relationships>
</file>

<file path=ppt/slideLayouts/_rels/slideLayout1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hdphoto" Target="../media/hdphoto1.wdp"/><Relationship Id="rId7" Type="http://schemas.openxmlformats.org/officeDocument/2006/relationships/image" Target="../media/image25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8.xml"/><Relationship Id="rId6" Type="http://schemas.microsoft.com/office/2007/relationships/hdphoto" Target="../media/hdphoto2.wdp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microsoft.com/office/2007/relationships/hdphoto" Target="../media/hdphoto3.wdp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19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19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19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9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9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9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9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9.xml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9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9.xml"/></Relationships>
</file>

<file path=ppt/slideLayouts/_rels/slideLayout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9.xml"/></Relationships>
</file>

<file path=ppt/slideLayouts/_rels/slideLayout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9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20.xml"/></Relationships>
</file>

<file path=ppt/slideLayouts/_rels/slideLayout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20.xml"/></Relationships>
</file>

<file path=ppt/slideLayouts/_rels/slideLayout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20.xml"/></Relationships>
</file>

<file path=ppt/slideLayouts/_rels/slideLayout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0.xml"/></Relationships>
</file>

<file path=ppt/slideLayouts/_rels/slideLayout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0.xml"/></Relationships>
</file>

<file path=ppt/slideLayouts/_rels/slideLayout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0.xml"/></Relationships>
</file>

<file path=ppt/slideLayouts/_rels/slideLayout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0.xml"/></Relationships>
</file>

<file path=ppt/slideLayouts/_rels/slideLayout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0.xml"/></Relationships>
</file>

<file path=ppt/slideLayouts/_rels/slideLayout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0.xml"/></Relationships>
</file>

<file path=ppt/slideLayouts/_rels/slideLayout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0.xml"/></Relationships>
</file>

<file path=ppt/slideLayouts/_rels/slideLayout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0.xml"/></Relationships>
</file>

<file path=ppt/slideLayouts/_rels/slideLayout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0.xml"/></Relationships>
</file>

<file path=ppt/slideLayouts/_rels/slideLayout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20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1.xml"/><Relationship Id="rId5" Type="http://schemas.microsoft.com/office/2007/relationships/hdphoto" Target="../media/hdphoto4.wdp"/><Relationship Id="rId4" Type="http://schemas.openxmlformats.org/officeDocument/2006/relationships/image" Target="../media/image32.png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22.xml"/></Relationships>
</file>

<file path=ppt/slideLayouts/_rels/slideLayout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22.xml"/></Relationships>
</file>

<file path=ppt/slideLayouts/_rels/slideLayout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22.xml"/></Relationships>
</file>

<file path=ppt/slideLayouts/_rels/slideLayout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2.xml"/></Relationships>
</file>

<file path=ppt/slideLayouts/_rels/slideLayout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2.xml"/></Relationships>
</file>

<file path=ppt/slideLayouts/_rels/slideLayout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2.xml"/></Relationships>
</file>

<file path=ppt/slideLayouts/_rels/slideLayout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2.xml"/></Relationships>
</file>

<file path=ppt/slideLayouts/_rels/slideLayout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2.xml"/></Relationships>
</file>

<file path=ppt/slideLayouts/_rels/slideLayout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2.xml"/></Relationships>
</file>

<file path=ppt/slideLayouts/_rels/slideLayout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2.xml"/></Relationships>
</file>

<file path=ppt/slideLayouts/_rels/slideLayout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2.xml"/></Relationships>
</file>

<file path=ppt/slideLayouts/_rels/slideLayout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2.xml"/></Relationships>
</file>

<file path=ppt/slideLayouts/_rels/slideLayout1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2.xml"/></Relationships>
</file>

<file path=ppt/slideLayouts/_rels/slideLayout1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2.xml"/><Relationship Id="rId5" Type="http://schemas.microsoft.com/office/2007/relationships/hdphoto" Target="../media/hdphoto4.wdp"/><Relationship Id="rId4" Type="http://schemas.openxmlformats.org/officeDocument/2006/relationships/image" Target="../media/image32.png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3.xml"/><Relationship Id="rId4" Type="http://schemas.openxmlformats.org/officeDocument/2006/relationships/image" Target="../media/image21.png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4.xml"/><Relationship Id="rId4" Type="http://schemas.openxmlformats.org/officeDocument/2006/relationships/image" Target="../media/image21.png"/></Relationships>
</file>

<file path=ppt/slideLayouts/_rels/slideLayout2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24.xml"/><Relationship Id="rId6" Type="http://schemas.openxmlformats.org/officeDocument/2006/relationships/image" Target="../media/image26.png"/><Relationship Id="rId5" Type="http://schemas.openxmlformats.org/officeDocument/2006/relationships/image" Target="../media/image36.png"/><Relationship Id="rId4" Type="http://schemas.openxmlformats.org/officeDocument/2006/relationships/image" Target="../media/image24.png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25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26.xml"/></Relationships>
</file>

<file path=ppt/slideLayouts/_rels/slideLayout2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26.xml"/></Relationships>
</file>

<file path=ppt/slideLayouts/_rels/slideLayout2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26.xml"/></Relationships>
</file>

<file path=ppt/slideLayouts/_rels/slideLayout2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6.xml"/></Relationships>
</file>

<file path=ppt/slideLayouts/_rels/slideLayout2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6.xml"/></Relationships>
</file>

<file path=ppt/slideLayouts/_rels/slideLayout2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6.xml"/></Relationships>
</file>

<file path=ppt/slideLayouts/_rels/slideLayout2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6.xml"/></Relationships>
</file>

<file path=ppt/slideLayouts/_rels/slideLayout2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6.xml"/></Relationships>
</file>

<file path=ppt/slideLayouts/_rels/slideLayout2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6.xml"/></Relationships>
</file>

<file path=ppt/slideLayouts/_rels/slideLayout2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6.xml"/></Relationships>
</file>

<file path=ppt/slideLayouts/_rels/slideLayout2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6.xml"/></Relationships>
</file>

<file path=ppt/slideLayouts/_rels/slideLayout2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6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7.xml"/><Relationship Id="rId4" Type="http://schemas.microsoft.com/office/2007/relationships/hdphoto" Target="../media/hdphoto4.wdp"/></Relationships>
</file>

<file path=ppt/slideLayouts/_rels/slideLayout2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7.xml"/></Relationships>
</file>

<file path=ppt/slideLayouts/_rels/slideLayout2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microsoft.com/office/2007/relationships/hdphoto" Target="../media/hdphoto5.wdp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7.xml"/><Relationship Id="rId6" Type="http://schemas.openxmlformats.org/officeDocument/2006/relationships/image" Target="../media/image37.png"/><Relationship Id="rId5" Type="http://schemas.microsoft.com/office/2007/relationships/hdphoto" Target="../media/hdphoto4.wdp"/><Relationship Id="rId4" Type="http://schemas.openxmlformats.org/officeDocument/2006/relationships/image" Target="../media/image32.png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27.xml"/></Relationships>
</file>

<file path=ppt/slideLayouts/_rels/slideLayout2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27.xml"/></Relationships>
</file>

<file path=ppt/slideLayouts/_rels/slideLayout2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27.xml"/></Relationships>
</file>

<file path=ppt/slideLayouts/_rels/slideLayout2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27.xml"/></Relationships>
</file>

<file path=ppt/slideLayouts/_rels/slideLayout2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27.xml"/></Relationships>
</file>

<file path=ppt/slideLayouts/_rels/slideLayout2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27.xml"/></Relationships>
</file>

<file path=ppt/slideLayouts/_rels/slideLayout2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27.xml"/></Relationships>
</file>

<file path=ppt/slideLayouts/_rels/slideLayout2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27.xml"/></Relationships>
</file>

<file path=ppt/slideLayouts/_rels/slideLayout2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27.xml"/></Relationships>
</file>

<file path=ppt/slideLayouts/_rels/slideLayout2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27.xml"/></Relationships>
</file>

<file path=ppt/slideLayouts/_rels/slideLayout2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27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Master" Target="../slideMasters/slideMaster28.xml"/></Relationships>
</file>

<file path=ppt/slideLayouts/_rels/slideLayout2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Master" Target="../slideMasters/slideMaster28.xml"/></Relationships>
</file>

<file path=ppt/slideLayouts/_rels/slideLayout2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Master" Target="../slideMasters/slideMaster28.xml"/></Relationships>
</file>

<file path=ppt/slideLayouts/_rels/slideLayout2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8.xml"/></Relationships>
</file>

<file path=ppt/slideLayouts/_rels/slideLayout2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8.xml"/></Relationships>
</file>

<file path=ppt/slideLayouts/_rels/slideLayout2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8.xml"/></Relationships>
</file>

<file path=ppt/slideLayouts/_rels/slideLayout2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8.xml"/></Relationships>
</file>

<file path=ppt/slideLayouts/_rels/slideLayout2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8.xml"/></Relationships>
</file>

<file path=ppt/slideLayouts/_rels/slideLayout2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8.xml"/></Relationships>
</file>

<file path=ppt/slideLayouts/_rels/slideLayout2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8.xml"/></Relationships>
</file>

<file path=ppt/slideLayouts/_rels/slideLayout2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8.xml"/></Relationships>
</file>

<file path=ppt/slideLayouts/_rels/slideLayout2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8.xml"/></Relationships>
</file>

<file path=ppt/slideLayouts/_rels/slideLayout2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Master" Target="../slideMasters/slideMaster28.xml"/></Relationships>
</file>

<file path=ppt/slideLayouts/_rels/slideLayout2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eg"/><Relationship Id="rId1" Type="http://schemas.openxmlformats.org/officeDocument/2006/relationships/slideMaster" Target="../slideMasters/slideMaster28.xml"/><Relationship Id="rId5" Type="http://schemas.microsoft.com/office/2007/relationships/hdphoto" Target="../media/hdphoto6.wdp"/><Relationship Id="rId4" Type="http://schemas.openxmlformats.org/officeDocument/2006/relationships/image" Target="../media/image44.png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0.xml"/><Relationship Id="rId4" Type="http://schemas.microsoft.com/office/2007/relationships/hdphoto" Target="../media/hdphoto4.wdp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31.xml"/><Relationship Id="rId4" Type="http://schemas.openxmlformats.org/officeDocument/2006/relationships/image" Target="../media/image2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16813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9264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64230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83657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C1A1DC-6AC7-765A-0002-7870B5A9D5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C93BA7B-4248-17C3-AACD-611627DC2A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1A075E0-3F36-10FB-03FA-A656D6DAE3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AD061CC3-7E7B-4C80-A4A7-6D0FDF5EB9A9}" type="datetimeFigureOut">
              <a:rPr lang="fr-FR" smtClean="0"/>
              <a:pPr/>
              <a:t>06/04/2026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BF3B481-7E9F-3C89-D6BC-0BA28EA818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33D8115-D3C5-D879-A8C2-3496162B5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5FED7C85-8896-41BD-BA19-04978EAD68F9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32530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485C4D-3C7B-D945-9669-068BD91E2F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B2FE72F-B6AF-5AFC-5600-C95D45201C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222DA7D-6E9D-54B0-8613-6A66CF993F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5416F35-5575-A660-0956-6C9859DC8F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AD061CC3-7E7B-4C80-A4A7-6D0FDF5EB9A9}" type="datetimeFigureOut">
              <a:rPr lang="fr-FR" smtClean="0"/>
              <a:pPr/>
              <a:t>06/04/2026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E773261-E3C7-2B3E-92FB-BC9AA0168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52EF0D6-2650-D2D8-F9A1-A836E0AB62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5FED7C85-8896-41BD-BA19-04978EAD68F9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15126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22DE88-C7E1-3A6F-F77D-ABC444C80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8954856-3DC2-FF83-1119-094EFA1D08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Microsoft Uighur" panose="02000000000000000000" pitchFamily="2" charset="-78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9125C3C-B35B-B96F-1C82-12BC3A595D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D3C4ED5-4CB3-9A39-CB44-399EA189BD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Microsoft Uighur" panose="02000000000000000000" pitchFamily="2" charset="-78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65A64BD-B089-0173-4EFF-62BD8B2613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5D63BE4-F1F2-F578-C274-E9570FDD28C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AD061CC3-7E7B-4C80-A4A7-6D0FDF5EB9A9}" type="datetimeFigureOut">
              <a:rPr lang="fr-FR" smtClean="0"/>
              <a:pPr/>
              <a:t>06/04/2026</a:t>
            </a:fld>
            <a:endParaRPr lang="fr-FR" dirty="0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335B0CE-1289-1515-6120-2D93C2089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2A190BC2-5668-9D22-D671-45E490708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5FED7C85-8896-41BD-BA19-04978EAD68F9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37937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10EC33-2AB4-29F8-30C1-249E6F5DF8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D12C840-94F3-F89A-2FB8-3F67B81779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AD061CC3-7E7B-4C80-A4A7-6D0FDF5EB9A9}" type="datetimeFigureOut">
              <a:rPr lang="fr-FR" smtClean="0"/>
              <a:pPr/>
              <a:t>06/04/2026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CDB19A3-0874-CC7B-C8DB-962831FDE4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510E0F5-9F46-72A3-3F1E-BDAED2F8DD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5FED7C85-8896-41BD-BA19-04978EAD68F9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550787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8F472C8C-E53E-25CD-DAF8-73213FA1B7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AD061CC3-7E7B-4C80-A4A7-6D0FDF5EB9A9}" type="datetimeFigureOut">
              <a:rPr lang="fr-FR" smtClean="0"/>
              <a:pPr/>
              <a:t>06/04/2026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8CB6E1E-A58A-E5C5-1BD8-8FE5E2D7F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2CCD65D-0307-9245-F6C1-0542CE0CC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5FED7C85-8896-41BD-BA19-04978EAD68F9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123545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C9D710-6C76-3C0E-FACB-7F61BB339F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6B8A6B8-FA0A-7617-1569-923F3C93B3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Microsoft Uighur" panose="02000000000000000000" pitchFamily="2" charset="-78"/>
              </a:defRPr>
            </a:lvl1pPr>
            <a:lvl2pPr>
              <a:defRPr sz="2800">
                <a:latin typeface="Microsoft Uighur" panose="02000000000000000000" pitchFamily="2" charset="-78"/>
              </a:defRPr>
            </a:lvl2pPr>
            <a:lvl3pPr>
              <a:defRPr sz="2400">
                <a:latin typeface="Microsoft Uighur" panose="02000000000000000000" pitchFamily="2" charset="-78"/>
              </a:defRPr>
            </a:lvl3pPr>
            <a:lvl4pPr>
              <a:defRPr sz="2000">
                <a:latin typeface="Microsoft Uighur" panose="02000000000000000000" pitchFamily="2" charset="-78"/>
              </a:defRPr>
            </a:lvl4pPr>
            <a:lvl5pPr>
              <a:defRPr sz="2000">
                <a:latin typeface="Microsoft Uighur" panose="02000000000000000000" pitchFamily="2" charset="-78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A48331E-C5CD-FF9A-CB3C-04489C203A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Microsoft Uighur" panose="02000000000000000000" pitchFamily="2" charset="-78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56D5ABB-EFF7-5E9C-D08A-0B446A101C3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AD061CC3-7E7B-4C80-A4A7-6D0FDF5EB9A9}" type="datetimeFigureOut">
              <a:rPr lang="fr-FR" smtClean="0"/>
              <a:pPr/>
              <a:t>06/04/2026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C7175C8-52A8-F1D4-B63A-D37181F7A1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5DB9F9B-6EFD-C833-073F-3C85FF6A7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5FED7C85-8896-41BD-BA19-04978EAD68F9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232088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0B54D1-5A7F-DA8B-8767-2C918C36D4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F0B22C5E-FB49-785C-7715-5381286795A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Microsoft Uighur" panose="02000000000000000000" pitchFamily="2" charset="-78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5BF8334-FE75-2F05-5A72-A7239075E2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Microsoft Uighur" panose="02000000000000000000" pitchFamily="2" charset="-78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3CEF492-7161-DAAB-2271-30A2404F187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AD061CC3-7E7B-4C80-A4A7-6D0FDF5EB9A9}" type="datetimeFigureOut">
              <a:rPr lang="fr-FR" smtClean="0"/>
              <a:pPr/>
              <a:t>06/04/2026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5538B13-7EE1-7783-E6B7-492BAD8A73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32716CF-E7A7-AD48-B5E3-E33EE949D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5FED7C85-8896-41BD-BA19-04978EAD68F9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189144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624791-D1B8-ACFC-43B1-A81BEA72F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8BFCC4C-AFD4-373D-FE68-2F77BDF753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88C97B4-F480-2DC2-A6F8-F4B8A6B84F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AD061CC3-7E7B-4C80-A4A7-6D0FDF5EB9A9}" type="datetimeFigureOut">
              <a:rPr lang="fr-FR" smtClean="0"/>
              <a:pPr/>
              <a:t>06/04/2026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BD9BD22-FD02-B35F-DBEA-C73C4E369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FAC508E-987C-892A-132A-C8948AFC5D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5FED7C85-8896-41BD-BA19-04978EAD68F9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240830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EBA05DA6-18EE-3F54-FCE5-935D19818B1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7BA5E24-AF3C-BCCB-83F8-8A58545790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9A9E08F-54DC-9585-CD38-8EB64B8716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AD061CC3-7E7B-4C80-A4A7-6D0FDF5EB9A9}" type="datetimeFigureOut">
              <a:rPr lang="fr-FR" smtClean="0"/>
              <a:pPr/>
              <a:t>06/04/2026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DBCD3EB-5EE9-6D50-8CD1-CAA78BCB87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2AF4DCE-4226-792C-357C-0E5A948C71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5FED7C85-8896-41BD-BA19-04978EAD68F9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055942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02690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23804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507770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164009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23060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860868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45203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14193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3213810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414306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2842315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691462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161082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0212348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850679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552191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10408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7904655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8346069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055521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627467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53369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9">
            <a:extLst>
              <a:ext uri="{FF2B5EF4-FFF2-40B4-BE49-F238E27FC236}">
                <a16:creationId xmlns:a16="http://schemas.microsoft.com/office/drawing/2014/main" id="{998E753B-669B-CF56-F198-B2302C128CE9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1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Freeform 10">
            <a:extLst>
              <a:ext uri="{FF2B5EF4-FFF2-40B4-BE49-F238E27FC236}">
                <a16:creationId xmlns:a16="http://schemas.microsoft.com/office/drawing/2014/main" id="{D45FA7BE-5EDF-358F-BE69-EEE653FADEA2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815162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2">
            <a:extLst>
              <a:ext uri="{FF2B5EF4-FFF2-40B4-BE49-F238E27FC236}">
                <a16:creationId xmlns:a16="http://schemas.microsoft.com/office/drawing/2014/main" id="{863E396B-E484-C056-D948-B47B31B4E4CE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-1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60">
              <a:defRPr/>
            </a:pPr>
            <a:endParaRPr lang="fr-MA" sz="90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Titre 3">
            <a:extLst>
              <a:ext uri="{FF2B5EF4-FFF2-40B4-BE49-F238E27FC236}">
                <a16:creationId xmlns:a16="http://schemas.microsoft.com/office/drawing/2014/main" id="{FDAC4016-80F8-7D2F-2BC3-76EA04DE1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3120000"/>
            <a:ext cx="7387200" cy="600000"/>
          </a:xfrm>
          <a:prstGeom prst="rect">
            <a:avLst/>
          </a:prstGeom>
        </p:spPr>
        <p:txBody>
          <a:bodyPr anchor="ctr"/>
          <a:lstStyle>
            <a:lvl1pPr algn="ctr">
              <a:defRPr sz="4800">
                <a:solidFill>
                  <a:srgbClr val="215968"/>
                </a:solidFill>
                <a:latin typeface="Arial Rounded MT Bold" panose="020F0704030504030204" pitchFamily="34" charset="0"/>
              </a:defRPr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11" name="Freeform 9">
            <a:extLst>
              <a:ext uri="{FF2B5EF4-FFF2-40B4-BE49-F238E27FC236}">
                <a16:creationId xmlns:a16="http://schemas.microsoft.com/office/drawing/2014/main" id="{D8CE0998-F5AF-52EF-E124-79B90701973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1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2" name="Freeform 10">
            <a:extLst>
              <a:ext uri="{FF2B5EF4-FFF2-40B4-BE49-F238E27FC236}">
                <a16:creationId xmlns:a16="http://schemas.microsoft.com/office/drawing/2014/main" id="{8B9D6A13-198F-1A01-A150-A0DB4D5B1B4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040368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833835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9">
            <a:extLst>
              <a:ext uri="{FF2B5EF4-FFF2-40B4-BE49-F238E27FC236}">
                <a16:creationId xmlns:a16="http://schemas.microsoft.com/office/drawing/2014/main" id="{998E753B-669B-CF56-F198-B2302C128CE9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1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Freeform 10">
            <a:extLst>
              <a:ext uri="{FF2B5EF4-FFF2-40B4-BE49-F238E27FC236}">
                <a16:creationId xmlns:a16="http://schemas.microsoft.com/office/drawing/2014/main" id="{D45FA7BE-5EDF-358F-BE69-EEE653FADEA2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562183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3">
            <a:extLst>
              <a:ext uri="{FF2B5EF4-FFF2-40B4-BE49-F238E27FC236}">
                <a16:creationId xmlns:a16="http://schemas.microsoft.com/office/drawing/2014/main" id="{FDAC4016-80F8-7D2F-2BC3-76EA04DE1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3120000"/>
            <a:ext cx="7387200" cy="600000"/>
          </a:xfrm>
          <a:prstGeom prst="rect">
            <a:avLst/>
          </a:prstGeom>
        </p:spPr>
        <p:txBody>
          <a:bodyPr anchor="ctr"/>
          <a:lstStyle>
            <a:lvl1pPr algn="ctr">
              <a:defRPr sz="4800">
                <a:solidFill>
                  <a:srgbClr val="215968"/>
                </a:solidFill>
                <a:latin typeface="Arial Rounded MT Bold" panose="020F0704030504030204" pitchFamily="34" charset="0"/>
              </a:defRPr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11" name="Freeform 9">
            <a:extLst>
              <a:ext uri="{FF2B5EF4-FFF2-40B4-BE49-F238E27FC236}">
                <a16:creationId xmlns:a16="http://schemas.microsoft.com/office/drawing/2014/main" id="{D8CE0998-F5AF-52EF-E124-79B90701973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1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2" name="Freeform 10">
            <a:extLst>
              <a:ext uri="{FF2B5EF4-FFF2-40B4-BE49-F238E27FC236}">
                <a16:creationId xmlns:a16="http://schemas.microsoft.com/office/drawing/2014/main" id="{8B9D6A13-198F-1A01-A150-A0DB4D5B1B4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935506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616149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Blank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75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25" tIns="68525" rIns="68525" bIns="685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8412848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686464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4798172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1561896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0831232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781529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8784935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5586784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0057018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0191425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6783302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9176731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2604384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2126390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8782767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6213755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2510130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3967960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3223942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1777365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9358568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2586892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8535566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8590397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9155996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0832346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7402582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6116280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0811021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6263290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10410975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7093374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2916517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462342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9516503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347109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4104416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9136915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7956396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5033191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6849867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6189081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5436997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7642682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7334955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3558779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6305146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4490737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8231013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5188501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0602990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0234640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8148900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2248634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778130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829307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3049839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3558309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5486106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8434074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5107211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6664049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1024518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1232213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5996292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1208417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0494037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2373274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7277776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5990698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0326189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9582189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8442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8982449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2456617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8899599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094954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7380461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9889000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8209539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8438967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7299406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463460410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583466384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صرف و تحويل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78072784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1947542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8186035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4079032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8867557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4291734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3353044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4819602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5761307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2029517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6706623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802910251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499555854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قراءة 2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753196001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7052984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892251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0602351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11152405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7781809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9806286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91485767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882552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2933805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5660147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266202" y="3058690"/>
            <a:ext cx="11608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 1 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152388" y="4307506"/>
            <a:ext cx="12747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  2  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6601867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5187093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65580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17858896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2475487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14064536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799638283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045847985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85111790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9118362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1990529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2546484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8681232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8440560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1A348FF6-7337-CD7C-01D8-243004C57F8B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EFCEC94-48CF-76F3-8E04-669E47E40907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276485E-3286-D0CC-8E6C-6143ABF00C6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563620" y="3238222"/>
            <a:ext cx="819806" cy="82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8601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376809" y="3058690"/>
            <a:ext cx="10502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783014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9403213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9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6" name="Google Shape;346;p9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7" name="Google Shape;347;p9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8" name="Google Shape;348;p9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9" name="Google Shape;349;p9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0" name="Google Shape;350;p9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1" name="Google Shape;351;p9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2" name="Google Shape;352;p9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23649032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9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5" name="Google Shape;355;p97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56" name="Google Shape;356;p9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401363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9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9" name="Google Shape;359;p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5527470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47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2" name="Google Shape;362;p14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63" name="Google Shape;363;p147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45895621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6" name="Google Shape;366;p148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67" name="Google Shape;367;p14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6191718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0" name="Google Shape;370;p149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1" name="Google Shape;371;p149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2" name="Google Shape;372;p14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0760995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150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76" name="Google Shape;376;p150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+mn-lt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7" name="Google Shape;377;p15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79162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15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15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1" name="Google Shape;381;p151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15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1447241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15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15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152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87" name="Google Shape;387;p15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5128103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5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n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153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1" name="Google Shape;391;p153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2" name="Google Shape;392;p153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3" name="Google Shape;393;p153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4" name="Google Shape;394;p153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5" name="Google Shape;395;p153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6" name="Google Shape;396;p153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7" name="Google Shape;397;p153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8" name="Google Shape;398;p153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9" name="Google Shape;399;p153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0" name="Google Shape;400;p153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9364215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15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3" name="Google Shape;403;p15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4" name="Google Shape;404;p15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5" name="Google Shape;405;p15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6" name="Google Shape;406;p15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7" name="Google Shape;407;p154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6251335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15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0" name="Google Shape;410;p15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1" name="Google Shape;411;p15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2" name="Google Shape;412;p15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3" name="Google Shape;413;p15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4" name="Google Shape;414;p155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5" name="Google Shape;415;p155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6" name="Google Shape;416;p155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7" name="Google Shape;417;p155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8" name="Google Shape;418;p155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7127805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15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1" name="Google Shape;421;p15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2" name="Google Shape;422;p15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3" name="Google Shape;423;p15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4" name="Google Shape;424;p156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5" name="Google Shape;425;p15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6" name="Google Shape;426;p15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7" name="Google Shape;427;p15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1907375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0" name="Google Shape;430;p15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1" name="Google Shape;431;p15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2" name="Google Shape;432;p15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3" name="Google Shape;433;p15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4" name="Google Shape;434;p15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5" name="Google Shape;435;p15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6" name="Google Shape;436;p15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7" name="Google Shape;437;p15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8" name="Google Shape;438;p157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8661834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1" name="Google Shape;441;p15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2" name="Google Shape;442;p15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3" name="Google Shape;443;p15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4" name="Google Shape;444;p15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5" name="Google Shape;445;p15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6" name="Google Shape;446;p15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7" name="Google Shape;447;p15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8" name="Google Shape;448;p15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9" name="Google Shape;449;p15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50" name="Google Shape;450;p15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1" name="Google Shape;451;p15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0847536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4" name="Google Shape;454;p15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5" name="Google Shape;455;p15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6" name="Google Shape;456;p15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7" name="Google Shape;457;p15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8" name="Google Shape;458;p15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9" name="Google Shape;459;p159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3337561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62" name="Google Shape;462;p16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3" name="Google Shape;463;p16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4" name="Google Shape;464;p16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5" name="Google Shape;465;p16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6" name="Google Shape;466;p16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7" name="Google Shape;467;p16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8" name="Google Shape;468;p16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9" name="Google Shape;469;p16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0" name="Google Shape;470;p16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1" name="Google Shape;471;p16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2" name="Google Shape;472;p160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4573340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75" name="Google Shape;475;p16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6" name="Google Shape;476;p16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7" name="Google Shape;477;p16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8" name="Google Shape;478;p16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9" name="Google Shape;479;p16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0" name="Google Shape;480;p16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1" name="Google Shape;481;p16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2" name="Google Shape;482;p16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3" name="Google Shape;483;p16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4" name="Google Shape;484;p16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0523194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7" name="Google Shape;487;p16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8" name="Google Shape;488;p16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9" name="Google Shape;489;p16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0" name="Google Shape;490;p16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1" name="Google Shape;491;p16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2" name="Google Shape;492;p16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3" name="Google Shape;493;p16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4" name="Google Shape;494;p16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5" name="Google Shape;495;p16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6" name="Google Shape;496;p16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2245275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9" name="Google Shape;499;p16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0" name="Google Shape;500;p16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1" name="Google Shape;501;p16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2" name="Google Shape;502;p16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3" name="Google Shape;503;p16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4" name="Google Shape;504;p16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5" name="Google Shape;505;p16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6" name="Google Shape;506;p16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7" name="Google Shape;507;p16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8" name="Google Shape;508;p16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9" name="Google Shape;509;p16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0" name="Google Shape;510;p16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1" name="Google Shape;511;p16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2" name="Google Shape;512;p16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3" name="Google Shape;513;p16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4" name="Google Shape;514;p16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5" name="Google Shape;515;p16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6" name="Google Shape;516;p16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7" name="Google Shape;517;p163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5430655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0" name="Google Shape;520;p164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1" name="Google Shape;521;p16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1296038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p16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1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1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16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7" name="Google Shape;527;p16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28" name="Google Shape;528;p16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9" name="Google Shape;529;p16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0" name="Google Shape;530;p16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1" name="Google Shape;531;p16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2" name="Google Shape;532;p16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3" name="Google Shape;533;p16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2703695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p1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2" name="Google Shape;852;p106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53" name="Google Shape;853;p10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559734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" name="Google Shape;855;p1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6" name="Google Shape;856;p10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12882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Google Shape;858;p198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9" name="Google Shape;859;p1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60" name="Google Shape;860;p198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91315997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Google Shape;862;p19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63" name="Google Shape;863;p199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4" name="Google Shape;864;p19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0826416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" name="Google Shape;866;p20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67" name="Google Shape;867;p200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8" name="Google Shape;868;p200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9" name="Google Shape;869;p20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5790424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p20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72" name="Google Shape;872;p201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73" name="Google Shape;873;p201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4" name="Google Shape;874;p20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3164035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Google Shape;876;p20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77" name="Google Shape;877;p20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8" name="Google Shape;878;p202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9" name="Google Shape;879;p20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5949996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p20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2" name="Google Shape;882;p203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83" name="Google Shape;883;p203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4" name="Google Shape;884;p203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2185945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" name="Google Shape;886;p20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7" name="Google Shape;887;p204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8" name="Google Shape;888;p204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9" name="Google Shape;889;p204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0" name="Google Shape;890;p204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1" name="Google Shape;891;p204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2" name="Google Shape;892;p204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3" name="Google Shape;893;p204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4" name="Google Shape;894;p204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5" name="Google Shape;895;p204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6" name="Google Shape;896;p204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7" name="Google Shape;897;p204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1456447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" name="Google Shape;899;p2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0" name="Google Shape;900;p20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1" name="Google Shape;901;p20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2" name="Google Shape;902;p20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3" name="Google Shape;903;p20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4" name="Google Shape;904;p205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1400972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" name="Google Shape;906;p2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7" name="Google Shape;907;p206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8" name="Google Shape;908;p206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9" name="Google Shape;909;p206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10" name="Google Shape;910;p206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11" name="Google Shape;911;p206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2" name="Google Shape;912;p206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3" name="Google Shape;913;p206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4" name="Google Shape;914;p206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5" name="Google Shape;915;p206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6290611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" name="Google Shape;917;p2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18" name="Google Shape;918;p207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19" name="Google Shape;919;p207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0" name="Google Shape;920;p207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1" name="Google Shape;921;p207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2" name="Google Shape;922;p207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3" name="Google Shape;923;p207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4" name="Google Shape;924;p207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0819918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" name="Google Shape;926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27" name="Google Shape;927;p208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8" name="Google Shape;928;p208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9" name="Google Shape;929;p208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0" name="Google Shape;930;p208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1" name="Google Shape;931;p208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2" name="Google Shape;932;p208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3" name="Google Shape;933;p208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4" name="Google Shape;934;p208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5" name="Google Shape;935;p208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0281864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" name="Google Shape;937;p2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38" name="Google Shape;938;p209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9" name="Google Shape;939;p209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0" name="Google Shape;940;p209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1" name="Google Shape;941;p209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2" name="Google Shape;942;p209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3" name="Google Shape;943;p209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4" name="Google Shape;944;p209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5" name="Google Shape;945;p209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6" name="Google Shape;946;p209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7" name="Google Shape;947;p209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8" name="Google Shape;948;p20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1380174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" name="Google Shape;950;p2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1" name="Google Shape;951;p210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2" name="Google Shape;952;p210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3" name="Google Shape;953;p210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4" name="Google Shape;954;p210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5" name="Google Shape;955;p210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6" name="Google Shape;956;p210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92419596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8" name="Google Shape;958;p2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9" name="Google Shape;959;p211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0" name="Google Shape;960;p211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1" name="Google Shape;961;p211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2" name="Google Shape;962;p211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3" name="Google Shape;963;p211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4" name="Google Shape;964;p211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5" name="Google Shape;965;p211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6" name="Google Shape;966;p211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7" name="Google Shape;967;p211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8" name="Google Shape;968;p211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9" name="Google Shape;969;p21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3312889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1" name="Google Shape;971;p2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2" name="Google Shape;972;p21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3" name="Google Shape;973;p21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4" name="Google Shape;974;p21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5" name="Google Shape;975;p21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6" name="Google Shape;976;p21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7" name="Google Shape;977;p21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8" name="Google Shape;978;p21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9" name="Google Shape;979;p21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80" name="Google Shape;980;p21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81" name="Google Shape;981;p21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1555592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9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" name="Google Shape;983;p2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4" name="Google Shape;984;p21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5" name="Google Shape;985;p21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6" name="Google Shape;986;p21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7" name="Google Shape;987;p21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8" name="Google Shape;988;p21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9" name="Google Shape;989;p213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0" name="Google Shape;990;p213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1" name="Google Shape;991;p213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2" name="Google Shape;992;p213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3" name="Google Shape;993;p21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3327046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9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5" name="Google Shape;995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96" name="Google Shape;996;p21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7" name="Google Shape;997;p21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8" name="Google Shape;998;p21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9" name="Google Shape;999;p21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0" name="Google Shape;1000;p21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1" name="Google Shape;1001;p214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2" name="Google Shape;1002;p214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3" name="Google Shape;1003;p214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4" name="Google Shape;1004;p214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5" name="Google Shape;1005;p214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6" name="Google Shape;1006;p214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7" name="Google Shape;1007;p214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8" name="Google Shape;1008;p214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9" name="Google Shape;1009;p214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10" name="Google Shape;1010;p214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1" name="Google Shape;1011;p214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2" name="Google Shape;1012;p214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3" name="Google Shape;1013;p214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4" name="Google Shape;1014;p214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5372856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17" name="Google Shape;1017;p215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8" name="Google Shape;1018;p21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1548638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1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0" name="Google Shape;1020;p2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1" name="Google Shape;1021;p2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2" name="Google Shape;1022;p2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1023" name="Google Shape;1023;p216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4" name="Google Shape;1024;p216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5" name="Google Shape;1025;p216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26" name="Google Shape;1026;p216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7" name="Google Shape;1027;p216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28" name="Google Shape;1028;p216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9" name="Google Shape;1029;p216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30" name="Google Shape;1030;p216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4150024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>
  <p:cSld name="15_Disposition personnalisée">
    <p:spTree>
      <p:nvGrpSpPr>
        <p:cNvPr id="1" name="Shape 10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Google Shape;1032;p2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033" name="Google Shape;1033;p2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034" name="Google Shape;1034;p217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035" name="Google Shape;1035;p2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036" name="Google Shape;1036;p2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7" name="Google Shape;1037;p217"/>
          <p:cNvSpPr txBox="1"/>
          <p:nvPr/>
        </p:nvSpPr>
        <p:spPr>
          <a:xfrm>
            <a:off x="2376000" y="2160000"/>
            <a:ext cx="275748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Vocabulaire</a:t>
            </a:r>
            <a:endParaRPr dirty="0"/>
          </a:p>
        </p:txBody>
      </p:sp>
      <p:pic>
        <p:nvPicPr>
          <p:cNvPr id="1038" name="Google Shape;1038;p2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9" name="Google Shape;1039;p217"/>
          <p:cNvSpPr txBox="1"/>
          <p:nvPr/>
        </p:nvSpPr>
        <p:spPr>
          <a:xfrm>
            <a:off x="2365719" y="3643281"/>
            <a:ext cx="2733441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Vocabulaire</a:t>
            </a:r>
            <a:endParaRPr dirty="0"/>
          </a:p>
        </p:txBody>
      </p:sp>
      <p:pic>
        <p:nvPicPr>
          <p:cNvPr id="1040" name="Google Shape;1040;p21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1041" name="Google Shape;1041;p217"/>
          <p:cNvSpPr txBox="1"/>
          <p:nvPr/>
        </p:nvSpPr>
        <p:spPr>
          <a:xfrm>
            <a:off x="2365719" y="5123575"/>
            <a:ext cx="1795684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livret</a:t>
            </a:r>
            <a:endParaRPr dirty="0"/>
          </a:p>
        </p:txBody>
      </p:sp>
      <p:sp>
        <p:nvSpPr>
          <p:cNvPr id="1042" name="Google Shape;1042;p217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3" name="Google Shape;1043;p217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4" name="Google Shape;1044;p217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5" name="Google Shape;1045;p217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6" name="Google Shape;1046;p217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7" name="Google Shape;1047;p217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8" name="Google Shape;1048;p217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92456025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8657992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7540128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3946516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453500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4119142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0174580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730755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16198018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8381849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1825270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548568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6571788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9448233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7954766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0946430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5424028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510796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5208759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8884968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8992120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82726498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4188631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152542803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634588004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596514789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82982033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949848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0035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9892230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9898280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0283508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35105461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82FA2C5A-98C9-EDEE-B145-EC47C605E27F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07BF44A-CDCC-D057-A763-F75433CBCA9C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63F832-F704-993D-9413-3C6EB073BB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121203"/>
            <a:ext cx="744182" cy="74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096609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2455941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E035C73-2977-3778-6815-1ACA31E8F697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" name="Forme libre : forme 2">
              <a:extLst>
                <a:ext uri="{FF2B5EF4-FFF2-40B4-BE49-F238E27FC236}">
                  <a16:creationId xmlns:a16="http://schemas.microsoft.com/office/drawing/2014/main" id="{1E9CDB3C-35F9-EAD0-D42F-9F59C20D0532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BDCEA83-7208-7DA6-D6A5-F9017FB016E4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E26B1430-09BB-038F-24C9-8ABA48352727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6" name="Forme libre : forme 5">
              <a:extLst>
                <a:ext uri="{FF2B5EF4-FFF2-40B4-BE49-F238E27FC236}">
                  <a16:creationId xmlns:a16="http://schemas.microsoft.com/office/drawing/2014/main" id="{E5C41EBE-04C7-6872-6EAA-19D71DFB27ED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4A14641D-4F77-A083-EFD9-014F6D2047BD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7B6705BA-911B-28FF-2C87-2FFAC72AF5AF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199CDD88-923D-D3A1-D83F-87E2F0E9CC70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A8CBC66D-BD33-B3A1-32FD-4C03AB5A64C8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C091DC93-DFC5-FBB7-C2EF-B126AA34B28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856EEC4-E763-AE21-1A63-690CA195F488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2D32FA2-1E42-3FDF-E276-E9F815CA08A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93262653-C602-BF75-C842-152EBB9B85A0}"/>
              </a:ext>
            </a:extLst>
          </p:cNvPr>
          <p:cNvSpPr txBox="1"/>
          <p:nvPr userDrawn="1"/>
        </p:nvSpPr>
        <p:spPr>
          <a:xfrm>
            <a:off x="5376809" y="3058690"/>
            <a:ext cx="10502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E6F0DA5-7E99-CADF-4480-E52ACDD48DF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17" name="Google Shape;1248;p5">
            <a:extLst>
              <a:ext uri="{FF2B5EF4-FFF2-40B4-BE49-F238E27FC236}">
                <a16:creationId xmlns:a16="http://schemas.microsoft.com/office/drawing/2014/main" id="{CFF9BD3C-BA6D-4F20-0398-7A8FE23D6A84}"/>
              </a:ext>
            </a:extLst>
          </p:cNvPr>
          <p:cNvPicPr preferRelativeResize="0"/>
          <p:nvPr userDrawn="1"/>
        </p:nvPicPr>
        <p:blipFill rotWithShape="1">
          <a:blip r:embed="rId6">
            <a:alphaModFix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602799" y="4464511"/>
            <a:ext cx="424748" cy="54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8857881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24"/>
          <p:cNvSpPr txBox="1"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2161080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re et contenu libre">
  <p:cSld name="2_Titre et contenu libr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25"/>
          <p:cNvSpPr txBox="1"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000"/>
              <a:buFont typeface="Arial"/>
              <a:buNone/>
              <a:defRPr sz="4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4" name="Google Shape;94;p125"/>
          <p:cNvSpPr txBox="1">
            <a:spLocks noGrp="1"/>
          </p:cNvSpPr>
          <p:nvPr>
            <p:ph type="body" idx="1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5" name="Google Shape;95;p125"/>
          <p:cNvSpPr/>
          <p:nvPr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83461125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Disposition personnalisée">
  <p:cSld name="4_Disposition personnalisée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26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98" name="Google Shape;98;p126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99" name="Google Shape;99;p126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" name="Google Shape;100;p126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01" name="Google Shape;101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26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03" name="Google Shape;103;p126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04" name="Google Shape;104;p126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5" name="Google Shape;105;p126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06" name="Google Shape;106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26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08" name="Google Shape;108;p126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09" name="Google Shape;109;p126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10" name="Google Shape;110;p126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11" name="Google Shape;111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26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13" name="Google Shape;113;p126"/>
          <p:cNvSpPr/>
          <p:nvPr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14" name="Google Shape;114;p126"/>
          <p:cNvSpPr>
            <a:spLocks noGrp="1"/>
          </p:cNvSpPr>
          <p:nvPr>
            <p:ph type="pic" idx="7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15" name="Google Shape;115;p126"/>
          <p:cNvSpPr txBox="1">
            <a:spLocks noGrp="1"/>
          </p:cNvSpPr>
          <p:nvPr>
            <p:ph type="body" idx="8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16" name="Google Shape;116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26"/>
          <p:cNvSpPr/>
          <p:nvPr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557327281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Disposition personnalisée">
  <p:cSld name="8_Disposition personnalisée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27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120" name="Google Shape;120;p127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21" name="Google Shape;121;p127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2" name="Google Shape;122;p127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📂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23" name="Google Shape;123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27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25" name="Google Shape;125;p127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26" name="Google Shape;126;p127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7" name="Google Shape;127;p127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28" name="Google Shape;128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27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30" name="Google Shape;130;p127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1" name="Google Shape;131;p127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2" name="Google Shape;132;p127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33" name="Google Shape;133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27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35" name="Google Shape;135;p127"/>
          <p:cNvSpPr/>
          <p:nvPr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6" name="Google Shape;136;p127"/>
          <p:cNvSpPr>
            <a:spLocks noGrp="1"/>
          </p:cNvSpPr>
          <p:nvPr>
            <p:ph type="pic" idx="7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7" name="Google Shape;137;p127"/>
          <p:cNvSpPr txBox="1">
            <a:spLocks noGrp="1"/>
          </p:cNvSpPr>
          <p:nvPr>
            <p:ph type="body" idx="8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38" name="Google Shape;138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127"/>
          <p:cNvSpPr/>
          <p:nvPr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  <p:sp>
        <p:nvSpPr>
          <p:cNvPr id="140" name="Google Shape;140;p127"/>
          <p:cNvSpPr txBox="1"/>
          <p:nvPr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ar-MA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86961023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Disposition personnalisée">
  <p:cSld name="9_Disposition personnalisée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28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143" name="Google Shape;143;p128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44" name="Google Shape;144;p128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5" name="Google Shape;145;p128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📂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46" name="Google Shape;146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28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48" name="Google Shape;148;p128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49" name="Google Shape;149;p128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0" name="Google Shape;150;p128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51" name="Google Shape;151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128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53" name="Google Shape;153;p128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54" name="Google Shape;154;p128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5" name="Google Shape;155;p128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56" name="Google Shape;156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128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58" name="Google Shape;158;p128"/>
          <p:cNvSpPr txBox="1"/>
          <p:nvPr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ar-MA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504298847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Disposition personnalisée">
  <p:cSld name="7_Disposition personnalisée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29"/>
          <p:cNvSpPr/>
          <p:nvPr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61" name="Google Shape;161;p129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grpSp>
        <p:nvGrpSpPr>
          <p:cNvPr id="162" name="Google Shape;162;p129"/>
          <p:cNvGrpSpPr/>
          <p:nvPr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163" name="Google Shape;163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4" name="Google Shape;164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165" name="Google Shape;165;p129"/>
          <p:cNvSpPr/>
          <p:nvPr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66" name="Google Shape;166;p129"/>
          <p:cNvGrpSpPr/>
          <p:nvPr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67" name="Google Shape;167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8" name="Google Shape;168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169" name="Google Shape;169;p129"/>
          <p:cNvSpPr/>
          <p:nvPr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70" name="Google Shape;170;p129"/>
          <p:cNvGrpSpPr/>
          <p:nvPr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71" name="Google Shape;171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2" name="Google Shape;172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1" i="0" u="none" strike="noStrike" cap="none" dirty="0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endParaRPr>
            </a:p>
          </p:txBody>
        </p:sp>
      </p:grpSp>
      <p:sp>
        <p:nvSpPr>
          <p:cNvPr id="173" name="Google Shape;173;p129"/>
          <p:cNvSpPr/>
          <p:nvPr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74" name="Google Shape;174;p129"/>
          <p:cNvGrpSpPr/>
          <p:nvPr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175" name="Google Shape;175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6" name="Google Shape;176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177" name="Google Shape;177;p129"/>
          <p:cNvSpPr txBox="1">
            <a:spLocks noGrp="1"/>
          </p:cNvSpPr>
          <p:nvPr>
            <p:ph type="body" idx="1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8" name="Google Shape;178;p129"/>
          <p:cNvSpPr txBox="1">
            <a:spLocks noGrp="1"/>
          </p:cNvSpPr>
          <p:nvPr>
            <p:ph type="body" idx="2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9" name="Google Shape;179;p129"/>
          <p:cNvSpPr txBox="1">
            <a:spLocks noGrp="1"/>
          </p:cNvSpPr>
          <p:nvPr>
            <p:ph type="body" idx="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0" name="Google Shape;180;p129"/>
          <p:cNvSpPr txBox="1">
            <a:spLocks noGrp="1"/>
          </p:cNvSpPr>
          <p:nvPr>
            <p:ph type="body" idx="4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1" name="Google Shape;181;p129"/>
          <p:cNvSpPr>
            <a:spLocks noGrp="1"/>
          </p:cNvSpPr>
          <p:nvPr>
            <p:ph type="pic" idx="5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0079726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30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84" name="Google Shape;184;p130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5" name="Google Shape;185;p130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186" name="Google Shape;186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7" name="Google Shape;187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188" name="Google Shape;188;p130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89" name="Google Shape;189;p130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90" name="Google Shape;190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1" name="Google Shape;191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192" name="Google Shape;192;p130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93" name="Google Shape;193;p130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94" name="Google Shape;194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5" name="Google Shape;195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196" name="Google Shape;196;p130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97" name="Google Shape;197;p130"/>
          <p:cNvGrpSpPr/>
          <p:nvPr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8" name="Google Shape;198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9" name="Google Shape;199;p130"/>
            <p:cNvSpPr/>
            <p:nvPr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00" name="Google Shape;200;p130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01" name="Google Shape;201;p130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02" name="Google Shape;202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3" name="Google Shape;203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04" name="Google Shape;204;p130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05" name="Google Shape;205;p130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06" name="Google Shape;206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7" name="Google Shape;207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08" name="Google Shape;208;p130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9" name="Google Shape;209;p130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0" name="Google Shape;210;p130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1" name="Google Shape;211;p130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2" name="Google Shape;212;p130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3" name="Google Shape;213;p130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73450167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Disposition personnalisée">
  <p:cSld name="6_Disposition personnalisée"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31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16" name="Google Shape;216;p131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7" name="Google Shape;217;p131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18" name="Google Shape;218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9" name="Google Shape;219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20" name="Google Shape;220;p131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1" name="Google Shape;221;p131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22" name="Google Shape;222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3" name="Google Shape;223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24" name="Google Shape;224;p131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5" name="Google Shape;225;p131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26" name="Google Shape;226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7" name="Google Shape;227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28" name="Google Shape;228;p131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9" name="Google Shape;229;p131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30" name="Google Shape;230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1" name="Google Shape;231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32" name="Google Shape;232;p131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33" name="Google Shape;233;p131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4" name="Google Shape;234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5" name="Google Shape;235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36" name="Google Shape;236;p131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37" name="Google Shape;237;p131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38" name="Google Shape;238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9" name="Google Shape;239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40" name="Google Shape;240;p131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1" name="Google Shape;241;p131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2" name="Google Shape;242;p131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3" name="Google Shape;243;p131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4" name="Google Shape;244;p131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5" name="Google Shape;245;p131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92019051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32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48" name="Google Shape;248;p132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9" name="Google Shape;249;p132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50" name="Google Shape;250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1" name="Google Shape;251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52" name="Google Shape;252;p132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53" name="Google Shape;253;p132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54" name="Google Shape;254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5" name="Google Shape;255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56" name="Google Shape;256;p132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57" name="Google Shape;257;p132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58" name="Google Shape;258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9" name="Google Shape;259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60" name="Google Shape;260;p132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1" name="Google Shape;261;p132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62" name="Google Shape;262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3" name="Google Shape;263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64" name="Google Shape;264;p132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5" name="Google Shape;265;p132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66" name="Google Shape;266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7" name="Google Shape;267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68" name="Google Shape;268;p132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9" name="Google Shape;269;p132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0" name="Google Shape;270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1" name="Google Shape;271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72" name="Google Shape;272;p132"/>
          <p:cNvSpPr txBox="1">
            <a:spLocks noGrp="1"/>
          </p:cNvSpPr>
          <p:nvPr>
            <p:ph type="body" idx="1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3" name="Google Shape;273;p132"/>
          <p:cNvSpPr txBox="1">
            <a:spLocks noGrp="1"/>
          </p:cNvSpPr>
          <p:nvPr>
            <p:ph type="body" idx="2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4" name="Google Shape;274;p132"/>
          <p:cNvSpPr txBox="1">
            <a:spLocks noGrp="1"/>
          </p:cNvSpPr>
          <p:nvPr>
            <p:ph type="body" idx="3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5" name="Google Shape;275;p132"/>
          <p:cNvSpPr txBox="1">
            <a:spLocks noGrp="1"/>
          </p:cNvSpPr>
          <p:nvPr>
            <p:ph type="body" idx="4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6" name="Google Shape;276;p132"/>
          <p:cNvSpPr txBox="1">
            <a:spLocks noGrp="1"/>
          </p:cNvSpPr>
          <p:nvPr>
            <p:ph type="body" idx="5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7" name="Google Shape;277;p132"/>
          <p:cNvSpPr txBox="1">
            <a:spLocks noGrp="1"/>
          </p:cNvSpPr>
          <p:nvPr>
            <p:ph type="body" idx="6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8902778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Disposition personnalisée">
  <p:cSld name="2_Disposition personnalisée"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33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80" name="Google Shape;280;p133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81" name="Google Shape;281;p133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82" name="Google Shape;282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3" name="Google Shape;283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84" name="Google Shape;284;p133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85" name="Google Shape;285;p133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86" name="Google Shape;286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7" name="Google Shape;287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88" name="Google Shape;288;p133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89" name="Google Shape;289;p133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90" name="Google Shape;290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1" name="Google Shape;291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92" name="Google Shape;292;p133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93" name="Google Shape;293;p133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94" name="Google Shape;294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5" name="Google Shape;295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96" name="Google Shape;296;p133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97" name="Google Shape;297;p133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98" name="Google Shape;298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9" name="Google Shape;299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300" name="Google Shape;300;p133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01" name="Google Shape;301;p133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302" name="Google Shape;302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3" name="Google Shape;303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304" name="Google Shape;304;p133"/>
          <p:cNvSpPr txBox="1">
            <a:spLocks noGrp="1"/>
          </p:cNvSpPr>
          <p:nvPr>
            <p:ph type="body" idx="1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5" name="Google Shape;305;p133"/>
          <p:cNvSpPr txBox="1">
            <a:spLocks noGrp="1"/>
          </p:cNvSpPr>
          <p:nvPr>
            <p:ph type="body" idx="2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6" name="Google Shape;306;p133"/>
          <p:cNvSpPr txBox="1">
            <a:spLocks noGrp="1"/>
          </p:cNvSpPr>
          <p:nvPr>
            <p:ph type="body" idx="3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7" name="Google Shape;307;p133"/>
          <p:cNvSpPr txBox="1">
            <a:spLocks noGrp="1"/>
          </p:cNvSpPr>
          <p:nvPr>
            <p:ph type="body" idx="4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8" name="Google Shape;308;p133"/>
          <p:cNvSpPr txBox="1">
            <a:spLocks noGrp="1"/>
          </p:cNvSpPr>
          <p:nvPr>
            <p:ph type="body" idx="5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9" name="Google Shape;309;p133"/>
          <p:cNvSpPr txBox="1">
            <a:spLocks noGrp="1"/>
          </p:cNvSpPr>
          <p:nvPr>
            <p:ph type="body" idx="6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95663814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34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312" name="Google Shape;312;p134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13" name="Google Shape;313;p134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314" name="Google Shape;314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5" name="Google Shape;315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316" name="Google Shape;316;p134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17" name="Google Shape;317;p134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318" name="Google Shape;318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9" name="Google Shape;319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320" name="Google Shape;320;p134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1" name="Google Shape;321;p134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322" name="Google Shape;322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3" name="Google Shape;323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324" name="Google Shape;324;p134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5" name="Google Shape;325;p134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326" name="Google Shape;326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7" name="Google Shape;327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328" name="Google Shape;328;p134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9" name="Google Shape;329;p134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330" name="Google Shape;330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1" name="Google Shape;331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332" name="Google Shape;332;p134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33" name="Google Shape;333;p134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334" name="Google Shape;334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5" name="Google Shape;335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336" name="Google Shape;336;p134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7" name="Google Shape;337;p134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8" name="Google Shape;338;p134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9" name="Google Shape;339;p134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0" name="Google Shape;340;p134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1" name="Google Shape;341;p134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50875708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817678" y="2955833"/>
            <a:ext cx="7508644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817677" y="2955833"/>
            <a:ext cx="7508646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Google Shape;2255;p45">
            <a:extLst>
              <a:ext uri="{FF2B5EF4-FFF2-40B4-BE49-F238E27FC236}">
                <a16:creationId xmlns:a16="http://schemas.microsoft.com/office/drawing/2014/main" id="{3376E29B-AF0B-8771-6C36-4A85121EFD66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7456796" y="3069168"/>
            <a:ext cx="671204" cy="8533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433091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7395081"/>
      </p:ext>
    </p:extLst>
  </p:cSld>
  <p:clrMapOvr>
    <a:masterClrMapping/>
  </p:clrMapOvr>
  <p:transition spd="slow">
    <p:fade/>
  </p:transition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8953178"/>
      </p:ext>
    </p:extLst>
  </p:cSld>
  <p:clrMapOvr>
    <a:masterClrMapping/>
  </p:clrMapOvr>
  <p:transition spd="slow">
    <p:fade/>
  </p:transition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2864563"/>
      </p:ext>
    </p:extLst>
  </p:cSld>
  <p:clrMapOvr>
    <a:masterClrMapping/>
  </p:clrMapOvr>
  <p:transition spd="slow">
    <p:fade/>
  </p:transition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1802544"/>
      </p:ext>
    </p:extLst>
  </p:cSld>
  <p:clrMapOvr>
    <a:masterClrMapping/>
  </p:clrMapOvr>
  <p:transition spd="slow">
    <p:fade/>
  </p:transition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838419177"/>
      </p:ext>
    </p:extLst>
  </p:cSld>
  <p:clrMapOvr>
    <a:masterClrMapping/>
  </p:clrMapOvr>
  <p:transition spd="slow">
    <p:fade/>
  </p:transition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60820461"/>
      </p:ext>
    </p:extLst>
  </p:cSld>
  <p:clrMapOvr>
    <a:masterClrMapping/>
  </p:clrMapOvr>
  <p:transition spd="slow">
    <p:fade/>
  </p:transition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صرف و تحويل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927348955"/>
      </p:ext>
    </p:extLst>
  </p:cSld>
  <p:clrMapOvr>
    <a:masterClrMapping/>
  </p:clrMapOvr>
  <p:transition spd="slow">
    <p:fade/>
  </p:transition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185968"/>
      </p:ext>
    </p:extLst>
  </p:cSld>
  <p:clrMapOvr>
    <a:masterClrMapping/>
  </p:clrMapOvr>
  <p:transition spd="slow">
    <p:fade/>
  </p:transition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1949104"/>
      </p:ext>
    </p:extLst>
  </p:cSld>
  <p:clrMapOvr>
    <a:masterClrMapping/>
  </p:clrMapOvr>
  <p:transition spd="slow">
    <p:fade/>
  </p:transition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8063277"/>
      </p:ext>
    </p:extLst>
  </p:cSld>
  <p:clrMapOvr>
    <a:masterClrMapping/>
  </p:clrMapOvr>
  <p:transition spd="slow">
    <p:fade/>
  </p:transition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5927626"/>
      </p:ext>
    </p:extLst>
  </p:cSld>
  <p:clrMapOvr>
    <a:masterClrMapping/>
  </p:clrMapOvr>
  <p:transition spd="slow">
    <p:fade/>
  </p:transition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7052290"/>
      </p:ext>
    </p:extLst>
  </p:cSld>
  <p:clrMapOvr>
    <a:masterClrMapping/>
  </p:clrMapOvr>
  <p:transition spd="slow">
    <p:fade/>
  </p:transition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8867374"/>
      </p:ext>
    </p:extLst>
  </p:cSld>
  <p:clrMapOvr>
    <a:masterClrMapping/>
  </p:clrMapOvr>
  <p:transition spd="slow">
    <p:fade/>
  </p:transition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4749353"/>
      </p:ext>
    </p:extLst>
  </p:cSld>
  <p:clrMapOvr>
    <a:masterClrMapping/>
  </p:clrMapOvr>
  <p:transition spd="slow">
    <p:fade/>
  </p:transition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436121" y="3058690"/>
            <a:ext cx="9909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صرف و تحويل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21409276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18797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55B01D-289D-7A6F-1FA2-C13E7757D2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F1C2E65-3489-A64E-F20E-2EC642FFC1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302E22A-BC6A-7A21-7F33-EB902DC81E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06/04/2026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6DD95EC-EF68-0C3C-3A1F-C083512E2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7777C68-1066-7540-604A-277E3CBC4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5570474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2F32E7-45C6-D802-4762-3FECD3AB5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39DE6F-CF17-E84E-E94C-3FCAD26089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3FA0308-34E0-D70C-5208-219862B32F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06/04/2026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9B7C8FE-F77D-581E-B4F6-97DA0BA57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E68E96D-7AF8-1146-1516-FF04CEDAD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5614454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DA8717-CCE1-2380-8935-0A3266C359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421AE0E-2C9F-4A6E-AFD6-7C8F5A99EA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7F60B0A-1943-2512-0C29-D7B7661D9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06/04/2026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0ABCEF4-A1D0-508F-3D1A-489558734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4D09671-B11A-86FB-BE2E-62CCB6C38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3464551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72BA64-2FB8-9BF6-6272-49BAAD120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86E9BE6-97AA-3FF1-F513-DD02E087EB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F38C591-7B04-4897-E983-51ACA8046B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4FA1FF5-2AB0-D37B-DC0E-9A6F8C51F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06/04/2026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C7B019E-33C0-14B6-AE30-3F5AB0ECD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55DD124-AAE0-9245-1DA1-487C1A4C5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6830271"/>
      </p:ext>
    </p:extLst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683881-AC03-4B3D-5ABA-FCD184A6A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D42FC1E-3B69-3986-FD6D-F71391B11C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26C5B42-2D69-590E-E2A2-003FFC3419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CAC20DB-B69C-FEB1-9FB5-EA1DECBEF9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51E02F9-176D-6846-5B92-EFBD497E86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0009C9C-1FFA-6711-C9D0-99C146934F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06/04/2026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97B0BDF-4A87-EA1F-BCEC-EE8B08F24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DBD31E4-596F-246C-0618-CCF7258E6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5552320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038F20-BF7C-366F-50AF-9E839AA59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308F859-8052-4D96-F7E0-979D99ED9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06/04/2026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8619518-70EC-9099-6C57-7DCC58D44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03332A7-9C19-642E-75E2-2A8784863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529433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9D63E92-AA4C-A68C-BBA5-694ABA321C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06/04/2026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EF0A690-F1A4-2754-031F-681ADAF49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DB47CBA-EC4C-5AE4-11F1-1C02507DE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8615881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FFB4CA-0E8D-CADE-E77C-D67B1022E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B604A6-CF79-210A-C530-D39C825490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2E8CE26-D547-C269-0FF7-ECB53177EC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78E8CED-016A-AFDD-A878-753D7EECE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06/04/2026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BC956EE-26BB-C22E-2D6F-96E337B678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76AD70F-7C7E-5878-EF7E-A5640F4BE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3992887"/>
      </p:ext>
    </p:extLst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A76C13-6348-F30A-2FD3-B74E767E27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6C3F336-0700-B373-F17E-4D83294468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A257498-366B-3607-2288-3C67C56CB1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F5E15AD-F416-749D-D922-7DF5B9F23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06/04/2026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9B3F3E4-8925-D6FC-3E9A-F05A15114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3178332-999F-F331-F12D-92F982C1C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1279518"/>
      </p:ext>
    </p:extLst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D1484F-82C2-FA06-F384-59982B62EF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51C8B4E-7D3E-EB6A-933B-9AB3B47398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CACD4C3-6ABC-02DB-75DA-1ACF27011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06/04/2026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B4378C8-7C99-396B-112D-D4280EBF3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0F7E512-1A8D-CB46-494A-72FE257C4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2472120"/>
      </p:ext>
    </p:extLst>
  </p:cSld>
  <p:clrMapOvr>
    <a:masterClrMapping/>
  </p:clrMapOvr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08905D7-6CFD-1E11-1C56-A5FCD5D7F2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92B7601-F7B6-A9BE-7555-6B86F20E65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5AB8DF-4A83-757B-BF9F-169314435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06/04/2026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B87C0C-9FE5-EF3C-6433-813B118D6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F3A26BB-E1A2-428B-82EE-D9FCCD5FB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7346771"/>
      </p:ext>
    </p:extLst>
  </p:cSld>
  <p:clrMapOvr>
    <a:masterClrMapping/>
  </p:clrMapOvr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7888265"/>
      </p:ext>
    </p:extLst>
  </p:cSld>
  <p:clrMapOvr>
    <a:masterClrMapping/>
  </p:clrMapOvr>
  <p:transition spd="slow">
    <p:fade/>
  </p:transition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0616859"/>
      </p:ext>
    </p:extLst>
  </p:cSld>
  <p:clrMapOvr>
    <a:masterClrMapping/>
  </p:clrMapOvr>
  <p:transition spd="slow">
    <p:fade/>
  </p:transition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82FA2C5A-98C9-EDEE-B145-EC47C605E27F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07BF44A-CDCC-D057-A763-F75433CBCA9C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63F832-F704-993D-9413-3C6EB073BB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121203"/>
            <a:ext cx="744182" cy="74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74386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9777347"/>
      </p:ext>
    </p:extLst>
  </p:cSld>
  <p:clrMapOvr>
    <a:masterClrMapping/>
  </p:clrMapOvr>
  <p:transition spd="slow">
    <p:fade/>
  </p:transition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9931768"/>
      </p:ext>
    </p:extLst>
  </p:cSld>
  <p:clrMapOvr>
    <a:masterClrMapping/>
  </p:clrMapOvr>
  <p:transition spd="slow">
    <p:fade/>
  </p:transition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2687815"/>
      </p:ext>
    </p:extLst>
  </p:cSld>
  <p:clrMapOvr>
    <a:masterClrMapping/>
  </p:clrMapOvr>
  <p:transition spd="slow">
    <p:fade/>
  </p:transition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672571"/>
      </p:ext>
    </p:extLst>
  </p:cSld>
  <p:clrMapOvr>
    <a:masterClrMapping/>
  </p:clrMapOvr>
  <p:transition spd="slow">
    <p:fade/>
  </p:transition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0998274"/>
      </p:ext>
    </p:extLst>
  </p:cSld>
  <p:clrMapOvr>
    <a:masterClrMapping/>
  </p:clrMapOvr>
  <p:transition spd="slow">
    <p:fade/>
  </p:transition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8730959"/>
      </p:ext>
    </p:extLst>
  </p:cSld>
  <p:clrMapOvr>
    <a:masterClrMapping/>
  </p:clrMapOvr>
  <p:transition spd="slow">
    <p:fade/>
  </p:transition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708790"/>
      </p:ext>
    </p:extLst>
  </p:cSld>
  <p:clrMapOvr>
    <a:masterClrMapping/>
  </p:clrMapOvr>
  <p:transition spd="slow">
    <p:fade/>
  </p:transition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9342491"/>
      </p:ext>
    </p:extLst>
  </p:cSld>
  <p:clrMapOvr>
    <a:masterClrMapping/>
  </p:clrMapOvr>
  <p:transition spd="slow">
    <p:fade/>
  </p:transition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7379410"/>
      </p:ext>
    </p:extLst>
  </p:cSld>
  <p:clrMapOvr>
    <a:masterClrMapping/>
  </p:clrMapOvr>
  <p:transition spd="slow">
    <p:fade/>
  </p:transition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4857241"/>
      </p:ext>
    </p:extLst>
  </p:cSld>
  <p:clrMapOvr>
    <a:masterClrMapping/>
  </p:clrMapOvr>
  <p:transition spd="slow">
    <p:fade/>
  </p:transition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3305543"/>
      </p:ext>
    </p:extLst>
  </p:cSld>
  <p:clrMapOvr>
    <a:masterClrMapping/>
  </p:clrMapOvr>
  <p:transition spd="slow">
    <p:fade/>
  </p:transition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8219382"/>
      </p:ext>
    </p:extLst>
  </p:cSld>
  <p:clrMapOvr>
    <a:masterClrMapping/>
  </p:clrMapOvr>
  <p:transition spd="slow">
    <p:fade/>
  </p:transition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0289513"/>
      </p:ext>
    </p:extLst>
  </p:cSld>
  <p:clrMapOvr>
    <a:masterClrMapping/>
  </p:clrMapOvr>
  <p:transition spd="slow">
    <p:fade/>
  </p:transition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4370180"/>
      </p:ext>
    </p:extLst>
  </p:cSld>
  <p:clrMapOvr>
    <a:masterClrMapping/>
  </p:clrMapOvr>
  <p:transition spd="slow">
    <p:fade/>
  </p:transition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3038044"/>
      </p:ext>
    </p:extLst>
  </p:cSld>
  <p:clrMapOvr>
    <a:masterClrMapping/>
  </p:clrMapOvr>
  <p:transition spd="slow">
    <p:fade/>
  </p:transition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7565758"/>
      </p:ext>
    </p:extLst>
  </p:cSld>
  <p:clrMapOvr>
    <a:masterClrMapping/>
  </p:clrMapOvr>
  <p:transition spd="slow">
    <p:fade/>
  </p:transition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9511382"/>
      </p:ext>
    </p:extLst>
  </p:cSld>
  <p:clrMapOvr>
    <a:masterClrMapping/>
  </p:clrMapOvr>
  <p:transition spd="slow">
    <p:fade/>
  </p:transition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0407485"/>
      </p:ext>
    </p:extLst>
  </p:cSld>
  <p:clrMapOvr>
    <a:masterClrMapping/>
  </p:clrMapOvr>
  <p:transition spd="slow">
    <p:fade/>
  </p:transition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9339815"/>
      </p:ext>
    </p:extLst>
  </p:cSld>
  <p:clrMapOvr>
    <a:masterClrMapping/>
  </p:clrMapOvr>
  <p:transition spd="slow">
    <p:fade/>
  </p:transition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676312"/>
      </p:ext>
    </p:extLst>
  </p:cSld>
  <p:clrMapOvr>
    <a:masterClrMapping/>
  </p:clrMapOvr>
  <p:transition spd="slow">
    <p:fade/>
  </p:transition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5542763"/>
      </p:ext>
    </p:extLst>
  </p:cSld>
  <p:clrMapOvr>
    <a:masterClrMapping/>
  </p:clrMapOvr>
  <p:transition spd="slow">
    <p:fade/>
  </p:transition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8116831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.jpeg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.jpe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6.jpeg"/><Relationship Id="rId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7.jpeg"/><Relationship Id="rId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theme" Target="../theme/theme7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8.jpeg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9.jpeg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1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10.jpeg"/><Relationship Id="rId4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theme" Target="../theme/theme10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11.jpeg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1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12.jpeg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8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13.jpeg"/><Relationship Id="rId5" Type="http://schemas.openxmlformats.org/officeDocument/2006/relationships/tags" Target="../tags/tag1.xml"/><Relationship Id="rId4" Type="http://schemas.openxmlformats.org/officeDocument/2006/relationships/theme" Target="../theme/theme12.xml"/></Relationships>
</file>

<file path=ppt/slideMasters/_rels/slideMaster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1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4" Type="http://schemas.openxmlformats.org/officeDocument/2006/relationships/theme" Target="../theme/theme13.xml"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theme" Target="../theme/theme14.xml"/><Relationship Id="rId1" Type="http://schemas.openxmlformats.org/officeDocument/2006/relationships/slideLayout" Target="../slideLayouts/slideLayout4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13" Type="http://schemas.openxmlformats.org/officeDocument/2006/relationships/slideLayout" Target="../slideLayouts/slideLayout55.xml"/><Relationship Id="rId18" Type="http://schemas.openxmlformats.org/officeDocument/2006/relationships/slideLayout" Target="../slideLayouts/slideLayout60.xml"/><Relationship Id="rId3" Type="http://schemas.openxmlformats.org/officeDocument/2006/relationships/slideLayout" Target="../slideLayouts/slideLayout45.xml"/><Relationship Id="rId21" Type="http://schemas.openxmlformats.org/officeDocument/2006/relationships/slideLayout" Target="../slideLayouts/slideLayout63.xml"/><Relationship Id="rId7" Type="http://schemas.openxmlformats.org/officeDocument/2006/relationships/slideLayout" Target="../slideLayouts/slideLayout49.xml"/><Relationship Id="rId12" Type="http://schemas.openxmlformats.org/officeDocument/2006/relationships/slideLayout" Target="../slideLayouts/slideLayout54.xml"/><Relationship Id="rId17" Type="http://schemas.openxmlformats.org/officeDocument/2006/relationships/slideLayout" Target="../slideLayouts/slideLayout59.xml"/><Relationship Id="rId2" Type="http://schemas.openxmlformats.org/officeDocument/2006/relationships/slideLayout" Target="../slideLayouts/slideLayout44.xml"/><Relationship Id="rId16" Type="http://schemas.openxmlformats.org/officeDocument/2006/relationships/slideLayout" Target="../slideLayouts/slideLayout58.xml"/><Relationship Id="rId20" Type="http://schemas.openxmlformats.org/officeDocument/2006/relationships/slideLayout" Target="../slideLayouts/slideLayout62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53.xml"/><Relationship Id="rId24" Type="http://schemas.openxmlformats.org/officeDocument/2006/relationships/image" Target="../media/image18.bin"/><Relationship Id="rId5" Type="http://schemas.openxmlformats.org/officeDocument/2006/relationships/slideLayout" Target="../slideLayouts/slideLayout47.xml"/><Relationship Id="rId15" Type="http://schemas.openxmlformats.org/officeDocument/2006/relationships/slideLayout" Target="../slideLayouts/slideLayout57.xml"/><Relationship Id="rId23" Type="http://schemas.openxmlformats.org/officeDocument/2006/relationships/theme" Target="../theme/theme15.xml"/><Relationship Id="rId10" Type="http://schemas.openxmlformats.org/officeDocument/2006/relationships/slideLayout" Target="../slideLayouts/slideLayout52.xml"/><Relationship Id="rId19" Type="http://schemas.openxmlformats.org/officeDocument/2006/relationships/slideLayout" Target="../slideLayouts/slideLayout61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14" Type="http://schemas.openxmlformats.org/officeDocument/2006/relationships/slideLayout" Target="../slideLayouts/slideLayout56.xml"/><Relationship Id="rId22" Type="http://schemas.openxmlformats.org/officeDocument/2006/relationships/slideLayout" Target="../slideLayouts/slideLayout64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slideLayout" Target="../slideLayouts/slideLayout77.xml"/><Relationship Id="rId18" Type="http://schemas.openxmlformats.org/officeDocument/2006/relationships/image" Target="../media/image18.bin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slideLayout" Target="../slideLayouts/slideLayout76.xml"/><Relationship Id="rId17" Type="http://schemas.openxmlformats.org/officeDocument/2006/relationships/theme" Target="../theme/theme16.xml"/><Relationship Id="rId2" Type="http://schemas.openxmlformats.org/officeDocument/2006/relationships/slideLayout" Target="../slideLayouts/slideLayout66.xml"/><Relationship Id="rId16" Type="http://schemas.openxmlformats.org/officeDocument/2006/relationships/slideLayout" Target="../slideLayouts/slideLayout80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5" Type="http://schemas.openxmlformats.org/officeDocument/2006/relationships/slideLayout" Target="../slideLayouts/slideLayout69.xml"/><Relationship Id="rId15" Type="http://schemas.openxmlformats.org/officeDocument/2006/relationships/slideLayout" Target="../slideLayouts/slideLayout79.xml"/><Relationship Id="rId10" Type="http://schemas.openxmlformats.org/officeDocument/2006/relationships/slideLayout" Target="../slideLayouts/slideLayout74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4" Type="http://schemas.openxmlformats.org/officeDocument/2006/relationships/slideLayout" Target="../slideLayouts/slideLayout78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slideLayout" Target="../slideLayouts/slideLayout93.xml"/><Relationship Id="rId18" Type="http://schemas.openxmlformats.org/officeDocument/2006/relationships/theme" Target="../theme/theme17.xml"/><Relationship Id="rId3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7.xml"/><Relationship Id="rId12" Type="http://schemas.openxmlformats.org/officeDocument/2006/relationships/slideLayout" Target="../slideLayouts/slideLayout92.xml"/><Relationship Id="rId17" Type="http://schemas.openxmlformats.org/officeDocument/2006/relationships/slideLayout" Target="../slideLayouts/slideLayout97.xml"/><Relationship Id="rId2" Type="http://schemas.openxmlformats.org/officeDocument/2006/relationships/slideLayout" Target="../slideLayouts/slideLayout82.xml"/><Relationship Id="rId16" Type="http://schemas.openxmlformats.org/officeDocument/2006/relationships/slideLayout" Target="../slideLayouts/slideLayout96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slideLayout" Target="../slideLayouts/slideLayout91.xml"/><Relationship Id="rId5" Type="http://schemas.openxmlformats.org/officeDocument/2006/relationships/slideLayout" Target="../slideLayouts/slideLayout85.xml"/><Relationship Id="rId15" Type="http://schemas.openxmlformats.org/officeDocument/2006/relationships/slideLayout" Target="../slideLayouts/slideLayout95.xml"/><Relationship Id="rId10" Type="http://schemas.openxmlformats.org/officeDocument/2006/relationships/slideLayout" Target="../slideLayouts/slideLayout90.xml"/><Relationship Id="rId19" Type="http://schemas.openxmlformats.org/officeDocument/2006/relationships/image" Target="../media/image18.bin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Relationship Id="rId14" Type="http://schemas.openxmlformats.org/officeDocument/2006/relationships/slideLayout" Target="../slideLayouts/slideLayout94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5.xml"/><Relationship Id="rId13" Type="http://schemas.openxmlformats.org/officeDocument/2006/relationships/slideLayout" Target="../slideLayouts/slideLayout110.xml"/><Relationship Id="rId18" Type="http://schemas.openxmlformats.org/officeDocument/2006/relationships/slideLayout" Target="../slideLayouts/slideLayout115.xml"/><Relationship Id="rId3" Type="http://schemas.openxmlformats.org/officeDocument/2006/relationships/slideLayout" Target="../slideLayouts/slideLayout100.xml"/><Relationship Id="rId21" Type="http://schemas.openxmlformats.org/officeDocument/2006/relationships/slideLayout" Target="../slideLayouts/slideLayout118.xml"/><Relationship Id="rId7" Type="http://schemas.openxmlformats.org/officeDocument/2006/relationships/slideLayout" Target="../slideLayouts/slideLayout104.xml"/><Relationship Id="rId12" Type="http://schemas.openxmlformats.org/officeDocument/2006/relationships/slideLayout" Target="../slideLayouts/slideLayout109.xml"/><Relationship Id="rId17" Type="http://schemas.openxmlformats.org/officeDocument/2006/relationships/slideLayout" Target="../slideLayouts/slideLayout114.xml"/><Relationship Id="rId2" Type="http://schemas.openxmlformats.org/officeDocument/2006/relationships/slideLayout" Target="../slideLayouts/slideLayout99.xml"/><Relationship Id="rId16" Type="http://schemas.openxmlformats.org/officeDocument/2006/relationships/slideLayout" Target="../slideLayouts/slideLayout113.xml"/><Relationship Id="rId20" Type="http://schemas.openxmlformats.org/officeDocument/2006/relationships/slideLayout" Target="../slideLayouts/slideLayout117.xml"/><Relationship Id="rId1" Type="http://schemas.openxmlformats.org/officeDocument/2006/relationships/slideLayout" Target="../slideLayouts/slideLayout98.xml"/><Relationship Id="rId6" Type="http://schemas.openxmlformats.org/officeDocument/2006/relationships/slideLayout" Target="../slideLayouts/slideLayout103.xml"/><Relationship Id="rId11" Type="http://schemas.openxmlformats.org/officeDocument/2006/relationships/slideLayout" Target="../slideLayouts/slideLayout108.xml"/><Relationship Id="rId24" Type="http://schemas.openxmlformats.org/officeDocument/2006/relationships/image" Target="../media/image18.bin"/><Relationship Id="rId5" Type="http://schemas.openxmlformats.org/officeDocument/2006/relationships/slideLayout" Target="../slideLayouts/slideLayout102.xml"/><Relationship Id="rId15" Type="http://schemas.openxmlformats.org/officeDocument/2006/relationships/slideLayout" Target="../slideLayouts/slideLayout112.xml"/><Relationship Id="rId23" Type="http://schemas.openxmlformats.org/officeDocument/2006/relationships/theme" Target="../theme/theme18.xml"/><Relationship Id="rId10" Type="http://schemas.openxmlformats.org/officeDocument/2006/relationships/slideLayout" Target="../slideLayouts/slideLayout107.xml"/><Relationship Id="rId19" Type="http://schemas.openxmlformats.org/officeDocument/2006/relationships/slideLayout" Target="../slideLayouts/slideLayout116.xml"/><Relationship Id="rId4" Type="http://schemas.openxmlformats.org/officeDocument/2006/relationships/slideLayout" Target="../slideLayouts/slideLayout101.xml"/><Relationship Id="rId9" Type="http://schemas.openxmlformats.org/officeDocument/2006/relationships/slideLayout" Target="../slideLayouts/slideLayout106.xml"/><Relationship Id="rId14" Type="http://schemas.openxmlformats.org/officeDocument/2006/relationships/slideLayout" Target="../slideLayouts/slideLayout111.xml"/><Relationship Id="rId22" Type="http://schemas.openxmlformats.org/officeDocument/2006/relationships/slideLayout" Target="../slideLayouts/slideLayout119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7.xml"/><Relationship Id="rId13" Type="http://schemas.openxmlformats.org/officeDocument/2006/relationships/slideLayout" Target="../slideLayouts/slideLayout132.xml"/><Relationship Id="rId3" Type="http://schemas.openxmlformats.org/officeDocument/2006/relationships/slideLayout" Target="../slideLayouts/slideLayout122.xml"/><Relationship Id="rId7" Type="http://schemas.openxmlformats.org/officeDocument/2006/relationships/slideLayout" Target="../slideLayouts/slideLayout126.xml"/><Relationship Id="rId12" Type="http://schemas.openxmlformats.org/officeDocument/2006/relationships/slideLayout" Target="../slideLayouts/slideLayout131.xml"/><Relationship Id="rId2" Type="http://schemas.openxmlformats.org/officeDocument/2006/relationships/slideLayout" Target="../slideLayouts/slideLayout121.xml"/><Relationship Id="rId1" Type="http://schemas.openxmlformats.org/officeDocument/2006/relationships/slideLayout" Target="../slideLayouts/slideLayout120.xml"/><Relationship Id="rId6" Type="http://schemas.openxmlformats.org/officeDocument/2006/relationships/slideLayout" Target="../slideLayouts/slideLayout125.xml"/><Relationship Id="rId11" Type="http://schemas.openxmlformats.org/officeDocument/2006/relationships/slideLayout" Target="../slideLayouts/slideLayout130.xml"/><Relationship Id="rId5" Type="http://schemas.openxmlformats.org/officeDocument/2006/relationships/slideLayout" Target="../slideLayouts/slideLayout124.xml"/><Relationship Id="rId15" Type="http://schemas.openxmlformats.org/officeDocument/2006/relationships/image" Target="../media/image27.jpg"/><Relationship Id="rId10" Type="http://schemas.openxmlformats.org/officeDocument/2006/relationships/slideLayout" Target="../slideLayouts/slideLayout129.xml"/><Relationship Id="rId4" Type="http://schemas.openxmlformats.org/officeDocument/2006/relationships/slideLayout" Target="../slideLayouts/slideLayout123.xml"/><Relationship Id="rId9" Type="http://schemas.openxmlformats.org/officeDocument/2006/relationships/slideLayout" Target="../slideLayouts/slideLayout128.xml"/><Relationship Id="rId14" Type="http://schemas.openxmlformats.org/officeDocument/2006/relationships/theme" Target="../theme/theme19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slideLayout" Target="../slideLayouts/slideLayout145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slideLayout" Target="../slideLayouts/slideLayout144.xml"/><Relationship Id="rId17" Type="http://schemas.openxmlformats.org/officeDocument/2006/relationships/image" Target="../media/image27.jpg"/><Relationship Id="rId2" Type="http://schemas.openxmlformats.org/officeDocument/2006/relationships/slideLayout" Target="../slideLayouts/slideLayout134.xml"/><Relationship Id="rId16" Type="http://schemas.openxmlformats.org/officeDocument/2006/relationships/theme" Target="../theme/theme20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5" Type="http://schemas.openxmlformats.org/officeDocument/2006/relationships/slideLayout" Target="../slideLayouts/slideLayout14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Relationship Id="rId14" Type="http://schemas.openxmlformats.org/officeDocument/2006/relationships/slideLayout" Target="../slideLayouts/slideLayout146.xml"/></Relationships>
</file>

<file path=ppt/slideMasters/_rels/slideMaster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0.xml"/><Relationship Id="rId2" Type="http://schemas.openxmlformats.org/officeDocument/2006/relationships/slideLayout" Target="../slideLayouts/slideLayout149.xml"/><Relationship Id="rId1" Type="http://schemas.openxmlformats.org/officeDocument/2006/relationships/slideLayout" Target="../slideLayouts/slideLayout148.xml"/><Relationship Id="rId5" Type="http://schemas.openxmlformats.org/officeDocument/2006/relationships/image" Target="../media/image30.jpg"/><Relationship Id="rId4" Type="http://schemas.openxmlformats.org/officeDocument/2006/relationships/theme" Target="../theme/theme21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8.xml"/><Relationship Id="rId13" Type="http://schemas.openxmlformats.org/officeDocument/2006/relationships/slideLayout" Target="../slideLayouts/slideLayout163.xml"/><Relationship Id="rId18" Type="http://schemas.openxmlformats.org/officeDocument/2006/relationships/image" Target="../media/image27.jpg"/><Relationship Id="rId3" Type="http://schemas.openxmlformats.org/officeDocument/2006/relationships/slideLayout" Target="../slideLayouts/slideLayout153.xml"/><Relationship Id="rId7" Type="http://schemas.openxmlformats.org/officeDocument/2006/relationships/slideLayout" Target="../slideLayouts/slideLayout157.xml"/><Relationship Id="rId12" Type="http://schemas.openxmlformats.org/officeDocument/2006/relationships/slideLayout" Target="../slideLayouts/slideLayout162.xml"/><Relationship Id="rId17" Type="http://schemas.openxmlformats.org/officeDocument/2006/relationships/theme" Target="../theme/theme22.xml"/><Relationship Id="rId2" Type="http://schemas.openxmlformats.org/officeDocument/2006/relationships/slideLayout" Target="../slideLayouts/slideLayout152.xml"/><Relationship Id="rId16" Type="http://schemas.openxmlformats.org/officeDocument/2006/relationships/slideLayout" Target="../slideLayouts/slideLayout166.xml"/><Relationship Id="rId1" Type="http://schemas.openxmlformats.org/officeDocument/2006/relationships/slideLayout" Target="../slideLayouts/slideLayout151.xml"/><Relationship Id="rId6" Type="http://schemas.openxmlformats.org/officeDocument/2006/relationships/slideLayout" Target="../slideLayouts/slideLayout156.xml"/><Relationship Id="rId11" Type="http://schemas.openxmlformats.org/officeDocument/2006/relationships/slideLayout" Target="../slideLayouts/slideLayout161.xml"/><Relationship Id="rId5" Type="http://schemas.openxmlformats.org/officeDocument/2006/relationships/slideLayout" Target="../slideLayouts/slideLayout155.xml"/><Relationship Id="rId15" Type="http://schemas.openxmlformats.org/officeDocument/2006/relationships/slideLayout" Target="../slideLayouts/slideLayout165.xml"/><Relationship Id="rId10" Type="http://schemas.openxmlformats.org/officeDocument/2006/relationships/slideLayout" Target="../slideLayouts/slideLayout160.xml"/><Relationship Id="rId4" Type="http://schemas.openxmlformats.org/officeDocument/2006/relationships/slideLayout" Target="../slideLayouts/slideLayout154.xml"/><Relationship Id="rId9" Type="http://schemas.openxmlformats.org/officeDocument/2006/relationships/slideLayout" Target="../slideLayouts/slideLayout159.xml"/><Relationship Id="rId14" Type="http://schemas.openxmlformats.org/officeDocument/2006/relationships/slideLayout" Target="../slideLayouts/slideLayout164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4.xml"/><Relationship Id="rId13" Type="http://schemas.openxmlformats.org/officeDocument/2006/relationships/slideLayout" Target="../slideLayouts/slideLayout179.xml"/><Relationship Id="rId18" Type="http://schemas.openxmlformats.org/officeDocument/2006/relationships/slideLayout" Target="../slideLayouts/slideLayout184.xml"/><Relationship Id="rId3" Type="http://schemas.openxmlformats.org/officeDocument/2006/relationships/slideLayout" Target="../slideLayouts/slideLayout169.xml"/><Relationship Id="rId21" Type="http://schemas.openxmlformats.org/officeDocument/2006/relationships/slideLayout" Target="../slideLayouts/slideLayout187.xml"/><Relationship Id="rId7" Type="http://schemas.openxmlformats.org/officeDocument/2006/relationships/slideLayout" Target="../slideLayouts/slideLayout173.xml"/><Relationship Id="rId12" Type="http://schemas.openxmlformats.org/officeDocument/2006/relationships/slideLayout" Target="../slideLayouts/slideLayout178.xml"/><Relationship Id="rId17" Type="http://schemas.openxmlformats.org/officeDocument/2006/relationships/slideLayout" Target="../slideLayouts/slideLayout183.xml"/><Relationship Id="rId2" Type="http://schemas.openxmlformats.org/officeDocument/2006/relationships/slideLayout" Target="../slideLayouts/slideLayout168.xml"/><Relationship Id="rId16" Type="http://schemas.openxmlformats.org/officeDocument/2006/relationships/slideLayout" Target="../slideLayouts/slideLayout182.xml"/><Relationship Id="rId20" Type="http://schemas.openxmlformats.org/officeDocument/2006/relationships/slideLayout" Target="../slideLayouts/slideLayout186.xml"/><Relationship Id="rId1" Type="http://schemas.openxmlformats.org/officeDocument/2006/relationships/slideLayout" Target="../slideLayouts/slideLayout167.xml"/><Relationship Id="rId6" Type="http://schemas.openxmlformats.org/officeDocument/2006/relationships/slideLayout" Target="../slideLayouts/slideLayout172.xml"/><Relationship Id="rId11" Type="http://schemas.openxmlformats.org/officeDocument/2006/relationships/slideLayout" Target="../slideLayouts/slideLayout177.xml"/><Relationship Id="rId24" Type="http://schemas.openxmlformats.org/officeDocument/2006/relationships/image" Target="../media/image33.jpg"/><Relationship Id="rId5" Type="http://schemas.openxmlformats.org/officeDocument/2006/relationships/slideLayout" Target="../slideLayouts/slideLayout171.xml"/><Relationship Id="rId15" Type="http://schemas.openxmlformats.org/officeDocument/2006/relationships/slideLayout" Target="../slideLayouts/slideLayout181.xml"/><Relationship Id="rId23" Type="http://schemas.openxmlformats.org/officeDocument/2006/relationships/theme" Target="../theme/theme23.xml"/><Relationship Id="rId10" Type="http://schemas.openxmlformats.org/officeDocument/2006/relationships/slideLayout" Target="../slideLayouts/slideLayout176.xml"/><Relationship Id="rId19" Type="http://schemas.openxmlformats.org/officeDocument/2006/relationships/slideLayout" Target="../slideLayouts/slideLayout185.xml"/><Relationship Id="rId4" Type="http://schemas.openxmlformats.org/officeDocument/2006/relationships/slideLayout" Target="../slideLayouts/slideLayout170.xml"/><Relationship Id="rId9" Type="http://schemas.openxmlformats.org/officeDocument/2006/relationships/slideLayout" Target="../slideLayouts/slideLayout175.xml"/><Relationship Id="rId14" Type="http://schemas.openxmlformats.org/officeDocument/2006/relationships/slideLayout" Target="../slideLayouts/slideLayout180.xml"/><Relationship Id="rId22" Type="http://schemas.openxmlformats.org/officeDocument/2006/relationships/slideLayout" Target="../slideLayouts/slideLayout188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6.xml"/><Relationship Id="rId13" Type="http://schemas.openxmlformats.org/officeDocument/2006/relationships/slideLayout" Target="../slideLayouts/slideLayout201.xml"/><Relationship Id="rId18" Type="http://schemas.openxmlformats.org/officeDocument/2006/relationships/slideLayout" Target="../slideLayouts/slideLayout206.xml"/><Relationship Id="rId3" Type="http://schemas.openxmlformats.org/officeDocument/2006/relationships/slideLayout" Target="../slideLayouts/slideLayout191.xml"/><Relationship Id="rId21" Type="http://schemas.openxmlformats.org/officeDocument/2006/relationships/slideLayout" Target="../slideLayouts/slideLayout209.xml"/><Relationship Id="rId7" Type="http://schemas.openxmlformats.org/officeDocument/2006/relationships/slideLayout" Target="../slideLayouts/slideLayout195.xml"/><Relationship Id="rId12" Type="http://schemas.openxmlformats.org/officeDocument/2006/relationships/slideLayout" Target="../slideLayouts/slideLayout200.xml"/><Relationship Id="rId17" Type="http://schemas.openxmlformats.org/officeDocument/2006/relationships/slideLayout" Target="../slideLayouts/slideLayout205.xml"/><Relationship Id="rId2" Type="http://schemas.openxmlformats.org/officeDocument/2006/relationships/slideLayout" Target="../slideLayouts/slideLayout190.xml"/><Relationship Id="rId16" Type="http://schemas.openxmlformats.org/officeDocument/2006/relationships/slideLayout" Target="../slideLayouts/slideLayout204.xml"/><Relationship Id="rId20" Type="http://schemas.openxmlformats.org/officeDocument/2006/relationships/slideLayout" Target="../slideLayouts/slideLayout208.xml"/><Relationship Id="rId1" Type="http://schemas.openxmlformats.org/officeDocument/2006/relationships/slideLayout" Target="../slideLayouts/slideLayout189.xml"/><Relationship Id="rId6" Type="http://schemas.openxmlformats.org/officeDocument/2006/relationships/slideLayout" Target="../slideLayouts/slideLayout194.xml"/><Relationship Id="rId11" Type="http://schemas.openxmlformats.org/officeDocument/2006/relationships/slideLayout" Target="../slideLayouts/slideLayout199.xml"/><Relationship Id="rId24" Type="http://schemas.openxmlformats.org/officeDocument/2006/relationships/image" Target="../media/image33.jpg"/><Relationship Id="rId5" Type="http://schemas.openxmlformats.org/officeDocument/2006/relationships/slideLayout" Target="../slideLayouts/slideLayout193.xml"/><Relationship Id="rId15" Type="http://schemas.openxmlformats.org/officeDocument/2006/relationships/slideLayout" Target="../slideLayouts/slideLayout203.xml"/><Relationship Id="rId23" Type="http://schemas.openxmlformats.org/officeDocument/2006/relationships/theme" Target="../theme/theme24.xml"/><Relationship Id="rId10" Type="http://schemas.openxmlformats.org/officeDocument/2006/relationships/slideLayout" Target="../slideLayouts/slideLayout198.xml"/><Relationship Id="rId19" Type="http://schemas.openxmlformats.org/officeDocument/2006/relationships/slideLayout" Target="../slideLayouts/slideLayout207.xml"/><Relationship Id="rId4" Type="http://schemas.openxmlformats.org/officeDocument/2006/relationships/slideLayout" Target="../slideLayouts/slideLayout192.xml"/><Relationship Id="rId9" Type="http://schemas.openxmlformats.org/officeDocument/2006/relationships/slideLayout" Target="../slideLayouts/slideLayout197.xml"/><Relationship Id="rId14" Type="http://schemas.openxmlformats.org/officeDocument/2006/relationships/slideLayout" Target="../slideLayouts/slideLayout202.xml"/><Relationship Id="rId22" Type="http://schemas.openxmlformats.org/officeDocument/2006/relationships/slideLayout" Target="../slideLayouts/slideLayout210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8.xml"/><Relationship Id="rId13" Type="http://schemas.openxmlformats.org/officeDocument/2006/relationships/slideLayout" Target="../slideLayouts/slideLayout223.xml"/><Relationship Id="rId18" Type="http://schemas.openxmlformats.org/officeDocument/2006/relationships/slideLayout" Target="../slideLayouts/slideLayout228.xml"/><Relationship Id="rId3" Type="http://schemas.openxmlformats.org/officeDocument/2006/relationships/slideLayout" Target="../slideLayouts/slideLayout213.xml"/><Relationship Id="rId7" Type="http://schemas.openxmlformats.org/officeDocument/2006/relationships/slideLayout" Target="../slideLayouts/slideLayout217.xml"/><Relationship Id="rId12" Type="http://schemas.openxmlformats.org/officeDocument/2006/relationships/slideLayout" Target="../slideLayouts/slideLayout222.xml"/><Relationship Id="rId17" Type="http://schemas.openxmlformats.org/officeDocument/2006/relationships/slideLayout" Target="../slideLayouts/slideLayout227.xml"/><Relationship Id="rId2" Type="http://schemas.openxmlformats.org/officeDocument/2006/relationships/slideLayout" Target="../slideLayouts/slideLayout212.xml"/><Relationship Id="rId16" Type="http://schemas.openxmlformats.org/officeDocument/2006/relationships/slideLayout" Target="../slideLayouts/slideLayout226.xml"/><Relationship Id="rId20" Type="http://schemas.openxmlformats.org/officeDocument/2006/relationships/image" Target="../media/image18.bin"/><Relationship Id="rId1" Type="http://schemas.openxmlformats.org/officeDocument/2006/relationships/slideLayout" Target="../slideLayouts/slideLayout211.xml"/><Relationship Id="rId6" Type="http://schemas.openxmlformats.org/officeDocument/2006/relationships/slideLayout" Target="../slideLayouts/slideLayout216.xml"/><Relationship Id="rId11" Type="http://schemas.openxmlformats.org/officeDocument/2006/relationships/slideLayout" Target="../slideLayouts/slideLayout221.xml"/><Relationship Id="rId5" Type="http://schemas.openxmlformats.org/officeDocument/2006/relationships/slideLayout" Target="../slideLayouts/slideLayout215.xml"/><Relationship Id="rId15" Type="http://schemas.openxmlformats.org/officeDocument/2006/relationships/slideLayout" Target="../slideLayouts/slideLayout225.xml"/><Relationship Id="rId10" Type="http://schemas.openxmlformats.org/officeDocument/2006/relationships/slideLayout" Target="../slideLayouts/slideLayout220.xml"/><Relationship Id="rId19" Type="http://schemas.openxmlformats.org/officeDocument/2006/relationships/theme" Target="../theme/theme25.xml"/><Relationship Id="rId4" Type="http://schemas.openxmlformats.org/officeDocument/2006/relationships/slideLayout" Target="../slideLayouts/slideLayout214.xml"/><Relationship Id="rId9" Type="http://schemas.openxmlformats.org/officeDocument/2006/relationships/slideLayout" Target="../slideLayouts/slideLayout219.xml"/><Relationship Id="rId14" Type="http://schemas.openxmlformats.org/officeDocument/2006/relationships/slideLayout" Target="../slideLayouts/slideLayout224.xml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6.xml"/><Relationship Id="rId13" Type="http://schemas.openxmlformats.org/officeDocument/2006/relationships/slideLayout" Target="../slideLayouts/slideLayout241.xml"/><Relationship Id="rId3" Type="http://schemas.openxmlformats.org/officeDocument/2006/relationships/slideLayout" Target="../slideLayouts/slideLayout231.xml"/><Relationship Id="rId7" Type="http://schemas.openxmlformats.org/officeDocument/2006/relationships/slideLayout" Target="../slideLayouts/slideLayout235.xml"/><Relationship Id="rId12" Type="http://schemas.openxmlformats.org/officeDocument/2006/relationships/slideLayout" Target="../slideLayouts/slideLayout240.xml"/><Relationship Id="rId2" Type="http://schemas.openxmlformats.org/officeDocument/2006/relationships/slideLayout" Target="../slideLayouts/slideLayout230.xml"/><Relationship Id="rId16" Type="http://schemas.openxmlformats.org/officeDocument/2006/relationships/image" Target="../media/image27.jpg"/><Relationship Id="rId1" Type="http://schemas.openxmlformats.org/officeDocument/2006/relationships/slideLayout" Target="../slideLayouts/slideLayout229.xml"/><Relationship Id="rId6" Type="http://schemas.openxmlformats.org/officeDocument/2006/relationships/slideLayout" Target="../slideLayouts/slideLayout234.xml"/><Relationship Id="rId11" Type="http://schemas.openxmlformats.org/officeDocument/2006/relationships/slideLayout" Target="../slideLayouts/slideLayout239.xml"/><Relationship Id="rId5" Type="http://schemas.openxmlformats.org/officeDocument/2006/relationships/slideLayout" Target="../slideLayouts/slideLayout233.xml"/><Relationship Id="rId15" Type="http://schemas.openxmlformats.org/officeDocument/2006/relationships/theme" Target="../theme/theme26.xml"/><Relationship Id="rId10" Type="http://schemas.openxmlformats.org/officeDocument/2006/relationships/slideLayout" Target="../slideLayouts/slideLayout238.xml"/><Relationship Id="rId4" Type="http://schemas.openxmlformats.org/officeDocument/2006/relationships/slideLayout" Target="../slideLayouts/slideLayout232.xml"/><Relationship Id="rId9" Type="http://schemas.openxmlformats.org/officeDocument/2006/relationships/slideLayout" Target="../slideLayouts/slideLayout237.xml"/><Relationship Id="rId14" Type="http://schemas.openxmlformats.org/officeDocument/2006/relationships/slideLayout" Target="../slideLayouts/slideLayout242.xml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0.xml"/><Relationship Id="rId13" Type="http://schemas.openxmlformats.org/officeDocument/2006/relationships/slideLayout" Target="../slideLayouts/slideLayout255.xml"/><Relationship Id="rId3" Type="http://schemas.openxmlformats.org/officeDocument/2006/relationships/slideLayout" Target="../slideLayouts/slideLayout245.xml"/><Relationship Id="rId7" Type="http://schemas.openxmlformats.org/officeDocument/2006/relationships/slideLayout" Target="../slideLayouts/slideLayout249.xml"/><Relationship Id="rId12" Type="http://schemas.openxmlformats.org/officeDocument/2006/relationships/slideLayout" Target="../slideLayouts/slideLayout254.xml"/><Relationship Id="rId17" Type="http://schemas.openxmlformats.org/officeDocument/2006/relationships/image" Target="../media/image27.jpg"/><Relationship Id="rId2" Type="http://schemas.openxmlformats.org/officeDocument/2006/relationships/slideLayout" Target="../slideLayouts/slideLayout244.xml"/><Relationship Id="rId16" Type="http://schemas.openxmlformats.org/officeDocument/2006/relationships/theme" Target="../theme/theme27.xml"/><Relationship Id="rId1" Type="http://schemas.openxmlformats.org/officeDocument/2006/relationships/slideLayout" Target="../slideLayouts/slideLayout243.xml"/><Relationship Id="rId6" Type="http://schemas.openxmlformats.org/officeDocument/2006/relationships/slideLayout" Target="../slideLayouts/slideLayout248.xml"/><Relationship Id="rId11" Type="http://schemas.openxmlformats.org/officeDocument/2006/relationships/slideLayout" Target="../slideLayouts/slideLayout253.xml"/><Relationship Id="rId5" Type="http://schemas.openxmlformats.org/officeDocument/2006/relationships/slideLayout" Target="../slideLayouts/slideLayout247.xml"/><Relationship Id="rId15" Type="http://schemas.openxmlformats.org/officeDocument/2006/relationships/slideLayout" Target="../slideLayouts/slideLayout257.xml"/><Relationship Id="rId10" Type="http://schemas.openxmlformats.org/officeDocument/2006/relationships/slideLayout" Target="../slideLayouts/slideLayout252.xml"/><Relationship Id="rId4" Type="http://schemas.openxmlformats.org/officeDocument/2006/relationships/slideLayout" Target="../slideLayouts/slideLayout246.xml"/><Relationship Id="rId9" Type="http://schemas.openxmlformats.org/officeDocument/2006/relationships/slideLayout" Target="../slideLayouts/slideLayout251.xml"/><Relationship Id="rId14" Type="http://schemas.openxmlformats.org/officeDocument/2006/relationships/slideLayout" Target="../slideLayouts/slideLayout256.xml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5.xml"/><Relationship Id="rId13" Type="http://schemas.openxmlformats.org/officeDocument/2006/relationships/slideLayout" Target="../slideLayouts/slideLayout270.xml"/><Relationship Id="rId18" Type="http://schemas.openxmlformats.org/officeDocument/2006/relationships/image" Target="../media/image40.jpeg"/><Relationship Id="rId3" Type="http://schemas.openxmlformats.org/officeDocument/2006/relationships/slideLayout" Target="../slideLayouts/slideLayout260.xml"/><Relationship Id="rId7" Type="http://schemas.openxmlformats.org/officeDocument/2006/relationships/slideLayout" Target="../slideLayouts/slideLayout264.xml"/><Relationship Id="rId12" Type="http://schemas.openxmlformats.org/officeDocument/2006/relationships/slideLayout" Target="../slideLayouts/slideLayout269.xml"/><Relationship Id="rId17" Type="http://schemas.openxmlformats.org/officeDocument/2006/relationships/theme" Target="../theme/theme28.xml"/><Relationship Id="rId2" Type="http://schemas.openxmlformats.org/officeDocument/2006/relationships/slideLayout" Target="../slideLayouts/slideLayout259.xml"/><Relationship Id="rId16" Type="http://schemas.openxmlformats.org/officeDocument/2006/relationships/slideLayout" Target="../slideLayouts/slideLayout273.xml"/><Relationship Id="rId1" Type="http://schemas.openxmlformats.org/officeDocument/2006/relationships/slideLayout" Target="../slideLayouts/slideLayout258.xml"/><Relationship Id="rId6" Type="http://schemas.openxmlformats.org/officeDocument/2006/relationships/slideLayout" Target="../slideLayouts/slideLayout263.xml"/><Relationship Id="rId11" Type="http://schemas.openxmlformats.org/officeDocument/2006/relationships/slideLayout" Target="../slideLayouts/slideLayout268.xml"/><Relationship Id="rId5" Type="http://schemas.openxmlformats.org/officeDocument/2006/relationships/slideLayout" Target="../slideLayouts/slideLayout262.xml"/><Relationship Id="rId15" Type="http://schemas.openxmlformats.org/officeDocument/2006/relationships/slideLayout" Target="../slideLayouts/slideLayout272.xml"/><Relationship Id="rId10" Type="http://schemas.openxmlformats.org/officeDocument/2006/relationships/slideLayout" Target="../slideLayouts/slideLayout267.xml"/><Relationship Id="rId4" Type="http://schemas.openxmlformats.org/officeDocument/2006/relationships/slideLayout" Target="../slideLayouts/slideLayout261.xml"/><Relationship Id="rId9" Type="http://schemas.openxmlformats.org/officeDocument/2006/relationships/slideLayout" Target="../slideLayouts/slideLayout266.xml"/><Relationship Id="rId14" Type="http://schemas.openxmlformats.org/officeDocument/2006/relationships/slideLayout" Target="../slideLayouts/slideLayout271.xml"/></Relationships>
</file>

<file path=ppt/slideMasters/_rels/slideMaster2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1.xml"/><Relationship Id="rId3" Type="http://schemas.openxmlformats.org/officeDocument/2006/relationships/slideLayout" Target="../slideLayouts/slideLayout276.xml"/><Relationship Id="rId7" Type="http://schemas.openxmlformats.org/officeDocument/2006/relationships/slideLayout" Target="../slideLayouts/slideLayout280.xml"/><Relationship Id="rId12" Type="http://schemas.openxmlformats.org/officeDocument/2006/relationships/theme" Target="../theme/theme29.xml"/><Relationship Id="rId2" Type="http://schemas.openxmlformats.org/officeDocument/2006/relationships/slideLayout" Target="../slideLayouts/slideLayout275.xml"/><Relationship Id="rId1" Type="http://schemas.openxmlformats.org/officeDocument/2006/relationships/slideLayout" Target="../slideLayouts/slideLayout274.xml"/><Relationship Id="rId6" Type="http://schemas.openxmlformats.org/officeDocument/2006/relationships/slideLayout" Target="../slideLayouts/slideLayout279.xml"/><Relationship Id="rId11" Type="http://schemas.openxmlformats.org/officeDocument/2006/relationships/slideLayout" Target="../slideLayouts/slideLayout284.xml"/><Relationship Id="rId5" Type="http://schemas.openxmlformats.org/officeDocument/2006/relationships/slideLayout" Target="../slideLayouts/slideLayout278.xml"/><Relationship Id="rId10" Type="http://schemas.openxmlformats.org/officeDocument/2006/relationships/slideLayout" Target="../slideLayouts/slideLayout283.xml"/><Relationship Id="rId4" Type="http://schemas.openxmlformats.org/officeDocument/2006/relationships/slideLayout" Target="../slideLayouts/slideLayout277.xml"/><Relationship Id="rId9" Type="http://schemas.openxmlformats.org/officeDocument/2006/relationships/slideLayout" Target="../slideLayouts/slideLayout282.xml"/></Relationships>
</file>

<file path=ppt/slideMasters/_rels/slideMaster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7.xml"/><Relationship Id="rId2" Type="http://schemas.openxmlformats.org/officeDocument/2006/relationships/slideLayout" Target="../slideLayouts/slideLayout286.xml"/><Relationship Id="rId1" Type="http://schemas.openxmlformats.org/officeDocument/2006/relationships/slideLayout" Target="../slideLayouts/slideLayout285.xml"/><Relationship Id="rId5" Type="http://schemas.openxmlformats.org/officeDocument/2006/relationships/image" Target="../media/image30.jpg"/><Relationship Id="rId4" Type="http://schemas.openxmlformats.org/officeDocument/2006/relationships/theme" Target="../theme/theme30.xml"/></Relationships>
</file>

<file path=ppt/slideMasters/_rels/slideMaster3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5.xml"/><Relationship Id="rId13" Type="http://schemas.openxmlformats.org/officeDocument/2006/relationships/slideLayout" Target="../slideLayouts/slideLayout300.xml"/><Relationship Id="rId18" Type="http://schemas.openxmlformats.org/officeDocument/2006/relationships/slideLayout" Target="../slideLayouts/slideLayout305.xml"/><Relationship Id="rId3" Type="http://schemas.openxmlformats.org/officeDocument/2006/relationships/slideLayout" Target="../slideLayouts/slideLayout290.xml"/><Relationship Id="rId21" Type="http://schemas.openxmlformats.org/officeDocument/2006/relationships/slideLayout" Target="../slideLayouts/slideLayout308.xml"/><Relationship Id="rId7" Type="http://schemas.openxmlformats.org/officeDocument/2006/relationships/slideLayout" Target="../slideLayouts/slideLayout294.xml"/><Relationship Id="rId12" Type="http://schemas.openxmlformats.org/officeDocument/2006/relationships/slideLayout" Target="../slideLayouts/slideLayout299.xml"/><Relationship Id="rId17" Type="http://schemas.openxmlformats.org/officeDocument/2006/relationships/slideLayout" Target="../slideLayouts/slideLayout304.xml"/><Relationship Id="rId2" Type="http://schemas.openxmlformats.org/officeDocument/2006/relationships/slideLayout" Target="../slideLayouts/slideLayout289.xml"/><Relationship Id="rId16" Type="http://schemas.openxmlformats.org/officeDocument/2006/relationships/slideLayout" Target="../slideLayouts/slideLayout303.xml"/><Relationship Id="rId20" Type="http://schemas.openxmlformats.org/officeDocument/2006/relationships/slideLayout" Target="../slideLayouts/slideLayout307.xml"/><Relationship Id="rId1" Type="http://schemas.openxmlformats.org/officeDocument/2006/relationships/slideLayout" Target="../slideLayouts/slideLayout288.xml"/><Relationship Id="rId6" Type="http://schemas.openxmlformats.org/officeDocument/2006/relationships/slideLayout" Target="../slideLayouts/slideLayout293.xml"/><Relationship Id="rId11" Type="http://schemas.openxmlformats.org/officeDocument/2006/relationships/slideLayout" Target="../slideLayouts/slideLayout298.xml"/><Relationship Id="rId24" Type="http://schemas.openxmlformats.org/officeDocument/2006/relationships/image" Target="../media/image18.bin"/><Relationship Id="rId5" Type="http://schemas.openxmlformats.org/officeDocument/2006/relationships/slideLayout" Target="../slideLayouts/slideLayout292.xml"/><Relationship Id="rId15" Type="http://schemas.openxmlformats.org/officeDocument/2006/relationships/slideLayout" Target="../slideLayouts/slideLayout302.xml"/><Relationship Id="rId23" Type="http://schemas.openxmlformats.org/officeDocument/2006/relationships/theme" Target="../theme/theme31.xml"/><Relationship Id="rId10" Type="http://schemas.openxmlformats.org/officeDocument/2006/relationships/slideLayout" Target="../slideLayouts/slideLayout297.xml"/><Relationship Id="rId19" Type="http://schemas.openxmlformats.org/officeDocument/2006/relationships/slideLayout" Target="../slideLayouts/slideLayout306.xml"/><Relationship Id="rId4" Type="http://schemas.openxmlformats.org/officeDocument/2006/relationships/slideLayout" Target="../slideLayouts/slideLayout291.xml"/><Relationship Id="rId9" Type="http://schemas.openxmlformats.org/officeDocument/2006/relationships/slideLayout" Target="../slideLayouts/slideLayout296.xml"/><Relationship Id="rId14" Type="http://schemas.openxmlformats.org/officeDocument/2006/relationships/slideLayout" Target="../slideLayouts/slideLayout301.xml"/><Relationship Id="rId22" Type="http://schemas.openxmlformats.org/officeDocument/2006/relationships/slideLayout" Target="../slideLayouts/slideLayout30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9959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8024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8" r:id="rId1"/>
    <p:sldLayoutId id="2147483819" r:id="rId2"/>
    <p:sldLayoutId id="2147483820" r:id="rId3"/>
    <p:sldLayoutId id="2147483821" r:id="rId4"/>
    <p:sldLayoutId id="2147483822" r:id="rId5"/>
    <p:sldLayoutId id="2147483823" r:id="rId6"/>
    <p:sldLayoutId id="2147483824" r:id="rId7"/>
    <p:sldLayoutId id="2147483825" r:id="rId8"/>
    <p:sldLayoutId id="2147483826" r:id="rId9"/>
    <p:sldLayoutId id="2147483827" r:id="rId10"/>
    <p:sldLayoutId id="214748382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31333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829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3867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4360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1662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723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3226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99428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9209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5182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1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Modifier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C764DE79-268F-4C1A-8933-263129D2AF90}" type="datetimeFigureOut">
              <a:rPr lang="en-US" smtClean="0"/>
              <a:pPr/>
              <a:t>4/6/2026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48F63A3B-78C7-47BE-AE5E-E10140E04643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7" name="Freeform 2">
            <a:extLst>
              <a:ext uri="{FF2B5EF4-FFF2-40B4-BE49-F238E27FC236}">
                <a16:creationId xmlns:a16="http://schemas.microsoft.com/office/drawing/2014/main" id="{15F2B453-658D-65A4-253B-00C709A54B95}"/>
              </a:ext>
            </a:extLst>
          </p:cNvPr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60">
              <a:defRPr/>
            </a:pPr>
            <a:endParaRPr lang="fr-MA" sz="900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4988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Modifier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C764DE79-268F-4C1A-8933-263129D2AF90}" type="datetimeFigureOut">
              <a:rPr lang="en-US" smtClean="0"/>
              <a:pPr/>
              <a:t>4/6/2026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48F63A3B-78C7-47BE-AE5E-E10140E04643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3018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218760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27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86332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  <p:sldLayoutId id="2147483752" r:id="rId16"/>
    <p:sldLayoutId id="2147483753" r:id="rId17"/>
    <p:sldLayoutId id="2147483754" r:id="rId18"/>
    <p:sldLayoutId id="2147483755" r:id="rId19"/>
    <p:sldLayoutId id="2147483756" r:id="rId20"/>
    <p:sldLayoutId id="2147483757" r:id="rId21"/>
    <p:sldLayoutId id="2147483758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7024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1" r:id="rId12"/>
    <p:sldLayoutId id="2147483772" r:id="rId13"/>
    <p:sldLayoutId id="2147483773" r:id="rId14"/>
    <p:sldLayoutId id="2147483774" r:id="rId15"/>
    <p:sldLayoutId id="2147483775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017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  <p:sldLayoutId id="2147483786" r:id="rId10"/>
    <p:sldLayoutId id="2147483787" r:id="rId11"/>
    <p:sldLayoutId id="2147483788" r:id="rId12"/>
    <p:sldLayoutId id="2147483789" r:id="rId13"/>
    <p:sldLayoutId id="2147483790" r:id="rId14"/>
    <p:sldLayoutId id="2147483791" r:id="rId15"/>
    <p:sldLayoutId id="2147483792" r:id="rId16"/>
    <p:sldLayoutId id="2147483793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1185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  <p:sldLayoutId id="2147483804" r:id="rId10"/>
    <p:sldLayoutId id="2147483805" r:id="rId11"/>
    <p:sldLayoutId id="2147483806" r:id="rId12"/>
    <p:sldLayoutId id="2147483807" r:id="rId13"/>
    <p:sldLayoutId id="2147483808" r:id="rId14"/>
    <p:sldLayoutId id="2147483809" r:id="rId15"/>
    <p:sldLayoutId id="2147483810" r:id="rId16"/>
    <p:sldLayoutId id="2147483811" r:id="rId17"/>
    <p:sldLayoutId id="2147483812" r:id="rId18"/>
    <p:sldLayoutId id="2147483813" r:id="rId19"/>
    <p:sldLayoutId id="2147483814" r:id="rId20"/>
    <p:sldLayoutId id="2147483815" r:id="rId21"/>
    <p:sldLayoutId id="214748381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95191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3" r:id="rId1"/>
    <p:sldLayoutId id="2147483834" r:id="rId2"/>
    <p:sldLayoutId id="2147483835" r:id="rId3"/>
    <p:sldLayoutId id="2147483836" r:id="rId4"/>
    <p:sldLayoutId id="2147483837" r:id="rId5"/>
    <p:sldLayoutId id="2147483838" r:id="rId6"/>
    <p:sldLayoutId id="2147483839" r:id="rId7"/>
    <p:sldLayoutId id="2147483840" r:id="rId8"/>
    <p:sldLayoutId id="2147483841" r:id="rId9"/>
    <p:sldLayoutId id="2147483842" r:id="rId10"/>
    <p:sldLayoutId id="2147483843" r:id="rId11"/>
    <p:sldLayoutId id="2147483844" r:id="rId12"/>
    <p:sldLayoutId id="2147483845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2006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871" r:id="rId2"/>
    <p:sldLayoutId id="2147483872" r:id="rId3"/>
    <p:sldLayoutId id="2147483873" r:id="rId4"/>
    <p:sldLayoutId id="2147483874" r:id="rId5"/>
    <p:sldLayoutId id="2147483875" r:id="rId6"/>
    <p:sldLayoutId id="2147483876" r:id="rId7"/>
    <p:sldLayoutId id="2147483877" r:id="rId8"/>
    <p:sldLayoutId id="2147483878" r:id="rId9"/>
    <p:sldLayoutId id="2147483879" r:id="rId10"/>
    <p:sldLayoutId id="2147483880" r:id="rId11"/>
    <p:sldLayoutId id="2147483881" r:id="rId12"/>
    <p:sldLayoutId id="2147483882" r:id="rId13"/>
    <p:sldLayoutId id="2147483883" r:id="rId14"/>
    <p:sldLayoutId id="2147483884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0674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6" r:id="rId1"/>
    <p:sldLayoutId id="2147483887" r:id="rId2"/>
    <p:sldLayoutId id="2147483888" r:id="rId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34935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0" r:id="rId1"/>
    <p:sldLayoutId id="2147483891" r:id="rId2"/>
    <p:sldLayoutId id="2147483892" r:id="rId3"/>
    <p:sldLayoutId id="2147483893" r:id="rId4"/>
    <p:sldLayoutId id="2147483894" r:id="rId5"/>
    <p:sldLayoutId id="2147483895" r:id="rId6"/>
    <p:sldLayoutId id="2147483896" r:id="rId7"/>
    <p:sldLayoutId id="2147483897" r:id="rId8"/>
    <p:sldLayoutId id="2147483898" r:id="rId9"/>
    <p:sldLayoutId id="2147483899" r:id="rId10"/>
    <p:sldLayoutId id="2147483900" r:id="rId11"/>
    <p:sldLayoutId id="2147483901" r:id="rId12"/>
    <p:sldLayoutId id="2147483902" r:id="rId13"/>
    <p:sldLayoutId id="2147483903" r:id="rId14"/>
    <p:sldLayoutId id="2147483904" r:id="rId15"/>
    <p:sldLayoutId id="2147483905" r:id="rId16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9633044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  <p:sldLayoutId id="2147483918" r:id="rId12"/>
    <p:sldLayoutId id="2147483919" r:id="rId13"/>
    <p:sldLayoutId id="2147483920" r:id="rId14"/>
    <p:sldLayoutId id="2147483921" r:id="rId15"/>
    <p:sldLayoutId id="2147483922" r:id="rId16"/>
    <p:sldLayoutId id="2147483923" r:id="rId17"/>
    <p:sldLayoutId id="2147483924" r:id="rId18"/>
    <p:sldLayoutId id="2147483925" r:id="rId19"/>
    <p:sldLayoutId id="2147483926" r:id="rId20"/>
    <p:sldLayoutId id="2147483927" r:id="rId21"/>
    <p:sldLayoutId id="2147483928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" name="Google Shape;849;p1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7030035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30" r:id="rId1"/>
    <p:sldLayoutId id="2147483931" r:id="rId2"/>
    <p:sldLayoutId id="2147483932" r:id="rId3"/>
    <p:sldLayoutId id="2147483933" r:id="rId4"/>
    <p:sldLayoutId id="2147483934" r:id="rId5"/>
    <p:sldLayoutId id="2147483935" r:id="rId6"/>
    <p:sldLayoutId id="2147483936" r:id="rId7"/>
    <p:sldLayoutId id="2147483937" r:id="rId8"/>
    <p:sldLayoutId id="2147483938" r:id="rId9"/>
    <p:sldLayoutId id="2147483939" r:id="rId10"/>
    <p:sldLayoutId id="2147483940" r:id="rId11"/>
    <p:sldLayoutId id="2147483941" r:id="rId12"/>
    <p:sldLayoutId id="2147483942" r:id="rId13"/>
    <p:sldLayoutId id="2147483943" r:id="rId14"/>
    <p:sldLayoutId id="2147483944" r:id="rId15"/>
    <p:sldLayoutId id="2147483945" r:id="rId16"/>
    <p:sldLayoutId id="2147483946" r:id="rId17"/>
    <p:sldLayoutId id="2147483947" r:id="rId18"/>
    <p:sldLayoutId id="2147483948" r:id="rId19"/>
    <p:sldLayoutId id="2147483949" r:id="rId20"/>
    <p:sldLayoutId id="2147483950" r:id="rId21"/>
    <p:sldLayoutId id="2147483951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78548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9" r:id="rId1"/>
    <p:sldLayoutId id="2147483970" r:id="rId2"/>
    <p:sldLayoutId id="2147483971" r:id="rId3"/>
    <p:sldLayoutId id="2147483972" r:id="rId4"/>
    <p:sldLayoutId id="2147483973" r:id="rId5"/>
    <p:sldLayoutId id="2147483974" r:id="rId6"/>
    <p:sldLayoutId id="2147483975" r:id="rId7"/>
    <p:sldLayoutId id="2147483976" r:id="rId8"/>
    <p:sldLayoutId id="2147483977" r:id="rId9"/>
    <p:sldLayoutId id="2147483978" r:id="rId10"/>
    <p:sldLayoutId id="2147483979" r:id="rId11"/>
    <p:sldLayoutId id="2147483980" r:id="rId12"/>
    <p:sldLayoutId id="2147483981" r:id="rId13"/>
    <p:sldLayoutId id="2147483982" r:id="rId14"/>
    <p:sldLayoutId id="2147483983" r:id="rId15"/>
    <p:sldLayoutId id="2147483984" r:id="rId16"/>
    <p:sldLayoutId id="2147483985" r:id="rId17"/>
    <p:sldLayoutId id="2147483986" r:id="rId1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3671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8" r:id="rId1"/>
    <p:sldLayoutId id="2147483989" r:id="rId2"/>
    <p:sldLayoutId id="2147483990" r:id="rId3"/>
    <p:sldLayoutId id="2147483991" r:id="rId4"/>
    <p:sldLayoutId id="2147483992" r:id="rId5"/>
    <p:sldLayoutId id="2147483993" r:id="rId6"/>
    <p:sldLayoutId id="2147483994" r:id="rId7"/>
    <p:sldLayoutId id="2147483995" r:id="rId8"/>
    <p:sldLayoutId id="2147483996" r:id="rId9"/>
    <p:sldLayoutId id="2147483997" r:id="rId10"/>
    <p:sldLayoutId id="2147483998" r:id="rId11"/>
    <p:sldLayoutId id="2147483999" r:id="rId12"/>
    <p:sldLayoutId id="2147484000" r:id="rId13"/>
    <p:sldLayoutId id="2147484001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7">
            <a:alphaModFix/>
          </a:blip>
          <a:stretch>
            <a:fillRect/>
          </a:stretch>
        </a:blip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9308092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03" r:id="rId1"/>
    <p:sldLayoutId id="2147484004" r:id="rId2"/>
    <p:sldLayoutId id="2147484005" r:id="rId3"/>
    <p:sldLayoutId id="2147484006" r:id="rId4"/>
    <p:sldLayoutId id="2147484007" r:id="rId5"/>
    <p:sldLayoutId id="2147484008" r:id="rId6"/>
    <p:sldLayoutId id="2147484009" r:id="rId7"/>
    <p:sldLayoutId id="2147484010" r:id="rId8"/>
    <p:sldLayoutId id="2147484011" r:id="rId9"/>
    <p:sldLayoutId id="2147484012" r:id="rId10"/>
    <p:sldLayoutId id="2147484013" r:id="rId11"/>
    <p:sldLayoutId id="2147484014" r:id="rId12"/>
    <p:sldLayoutId id="2147484015" r:id="rId13"/>
    <p:sldLayoutId id="2147484016" r:id="rId14"/>
    <p:sldLayoutId id="2147484017" r:id="rId15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578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9" r:id="rId1"/>
    <p:sldLayoutId id="2147484020" r:id="rId2"/>
    <p:sldLayoutId id="2147484021" r:id="rId3"/>
    <p:sldLayoutId id="2147484022" r:id="rId4"/>
    <p:sldLayoutId id="2147484023" r:id="rId5"/>
    <p:sldLayoutId id="2147484024" r:id="rId6"/>
    <p:sldLayoutId id="2147484025" r:id="rId7"/>
    <p:sldLayoutId id="2147484026" r:id="rId8"/>
    <p:sldLayoutId id="2147484027" r:id="rId9"/>
    <p:sldLayoutId id="2147484028" r:id="rId10"/>
    <p:sldLayoutId id="2147484029" r:id="rId11"/>
    <p:sldLayoutId id="2147484030" r:id="rId12"/>
    <p:sldLayoutId id="2147484031" r:id="rId13"/>
    <p:sldLayoutId id="2147484032" r:id="rId14"/>
    <p:sldLayoutId id="2147484033" r:id="rId15"/>
    <p:sldLayoutId id="2147484034" r:id="rId16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689B1E1-F0C2-79A1-5ADE-C774ECAE0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B7FEC65-EFC7-BDCD-C52C-DE0B03EB8B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4DB8C45-4FDA-9B9C-3E08-99AF6C999B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BA7765-59FB-4B37-8C0B-80F63ABE66E1}" type="datetimeFigureOut">
              <a:rPr lang="fr-FR" smtClean="0"/>
              <a:t>06/04/2026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9934EF1-F0B6-C756-D085-3F0E89DD6C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AE970EB-3A7D-13D7-B080-632C669FE8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24110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6" r:id="rId1"/>
    <p:sldLayoutId id="2147484037" r:id="rId2"/>
    <p:sldLayoutId id="2147484038" r:id="rId3"/>
    <p:sldLayoutId id="2147484039" r:id="rId4"/>
    <p:sldLayoutId id="2147484040" r:id="rId5"/>
    <p:sldLayoutId id="2147484041" r:id="rId6"/>
    <p:sldLayoutId id="2147484042" r:id="rId7"/>
    <p:sldLayoutId id="2147484043" r:id="rId8"/>
    <p:sldLayoutId id="2147484044" r:id="rId9"/>
    <p:sldLayoutId id="2147484045" r:id="rId10"/>
    <p:sldLayoutId id="2147484046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3152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8" r:id="rId1"/>
    <p:sldLayoutId id="2147484049" r:id="rId2"/>
    <p:sldLayoutId id="2147484050" r:id="rId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4082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2" r:id="rId1"/>
    <p:sldLayoutId id="2147484053" r:id="rId2"/>
    <p:sldLayoutId id="2147484054" r:id="rId3"/>
    <p:sldLayoutId id="2147484055" r:id="rId4"/>
    <p:sldLayoutId id="2147484056" r:id="rId5"/>
    <p:sldLayoutId id="2147484057" r:id="rId6"/>
    <p:sldLayoutId id="2147484058" r:id="rId7"/>
    <p:sldLayoutId id="2147484059" r:id="rId8"/>
    <p:sldLayoutId id="2147484060" r:id="rId9"/>
    <p:sldLayoutId id="2147484061" r:id="rId10"/>
    <p:sldLayoutId id="2147484062" r:id="rId11"/>
    <p:sldLayoutId id="2147484063" r:id="rId12"/>
    <p:sldLayoutId id="2147484064" r:id="rId13"/>
    <p:sldLayoutId id="2147484065" r:id="rId14"/>
    <p:sldLayoutId id="2147484066" r:id="rId15"/>
    <p:sldLayoutId id="2147484067" r:id="rId16"/>
    <p:sldLayoutId id="2147484068" r:id="rId17"/>
    <p:sldLayoutId id="2147484069" r:id="rId18"/>
    <p:sldLayoutId id="2147484070" r:id="rId19"/>
    <p:sldLayoutId id="2147484071" r:id="rId20"/>
    <p:sldLayoutId id="2147484072" r:id="rId21"/>
    <p:sldLayoutId id="2147484073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8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7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52.gif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gif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50.xml"/><Relationship Id="rId4" Type="http://schemas.openxmlformats.org/officeDocument/2006/relationships/image" Target="../media/image5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6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07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slideLayout" Target="../slideLayouts/slideLayout192.xml"/><Relationship Id="rId7" Type="http://schemas.openxmlformats.org/officeDocument/2006/relationships/image" Target="../media/image6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2.gif"/><Relationship Id="rId5" Type="http://schemas.openxmlformats.org/officeDocument/2006/relationships/image" Target="../media/image65.png"/><Relationship Id="rId10" Type="http://schemas.openxmlformats.org/officeDocument/2006/relationships/image" Target="../media/image61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6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8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48.png"/><Relationship Id="rId7" Type="http://schemas.openxmlformats.org/officeDocument/2006/relationships/image" Target="../media/image6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8.xml"/><Relationship Id="rId6" Type="http://schemas.openxmlformats.org/officeDocument/2006/relationships/image" Target="../media/image61.png"/><Relationship Id="rId11" Type="http://schemas.openxmlformats.org/officeDocument/2006/relationships/image" Target="../media/image72.png"/><Relationship Id="rId5" Type="http://schemas.openxmlformats.org/officeDocument/2006/relationships/image" Target="../media/image60.png"/><Relationship Id="rId10" Type="http://schemas.openxmlformats.org/officeDocument/2006/relationships/image" Target="../media/image71.png"/><Relationship Id="rId4" Type="http://schemas.openxmlformats.org/officeDocument/2006/relationships/image" Target="../media/image59.png"/><Relationship Id="rId9" Type="http://schemas.openxmlformats.org/officeDocument/2006/relationships/image" Target="../media/image7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48.png"/><Relationship Id="rId7" Type="http://schemas.openxmlformats.org/officeDocument/2006/relationships/image" Target="../media/image7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8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7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8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7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8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7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8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7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8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7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8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7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68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8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68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image" Target="../media/image48.png"/><Relationship Id="rId7" Type="http://schemas.openxmlformats.org/officeDocument/2006/relationships/image" Target="../media/image8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68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8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8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8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8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8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8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8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8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8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8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8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8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8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8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8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8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image" Target="../media/image48.png"/><Relationship Id="rId7" Type="http://schemas.openxmlformats.org/officeDocument/2006/relationships/image" Target="../media/image84.png"/><Relationship Id="rId12" Type="http://schemas.openxmlformats.org/officeDocument/2006/relationships/image" Target="../media/image89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61.png"/><Relationship Id="rId11" Type="http://schemas.openxmlformats.org/officeDocument/2006/relationships/image" Target="../media/image88.png"/><Relationship Id="rId5" Type="http://schemas.openxmlformats.org/officeDocument/2006/relationships/image" Target="../media/image60.png"/><Relationship Id="rId10" Type="http://schemas.openxmlformats.org/officeDocument/2006/relationships/image" Target="../media/image87.png"/><Relationship Id="rId4" Type="http://schemas.openxmlformats.org/officeDocument/2006/relationships/image" Target="../media/image59.png"/><Relationship Id="rId9" Type="http://schemas.openxmlformats.org/officeDocument/2006/relationships/image" Target="../media/image86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6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90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9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9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9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3" Type="http://schemas.openxmlformats.org/officeDocument/2006/relationships/image" Target="../media/image48.png"/><Relationship Id="rId7" Type="http://schemas.openxmlformats.org/officeDocument/2006/relationships/image" Target="../media/image93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93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3" Type="http://schemas.openxmlformats.org/officeDocument/2006/relationships/image" Target="../media/image48.png"/><Relationship Id="rId7" Type="http://schemas.openxmlformats.org/officeDocument/2006/relationships/image" Target="../media/image91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94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3" Type="http://schemas.openxmlformats.org/officeDocument/2006/relationships/image" Target="../media/image48.png"/><Relationship Id="rId7" Type="http://schemas.openxmlformats.org/officeDocument/2006/relationships/image" Target="../media/image91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95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47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png"/><Relationship Id="rId3" Type="http://schemas.openxmlformats.org/officeDocument/2006/relationships/image" Target="../media/image48.png"/><Relationship Id="rId7" Type="http://schemas.openxmlformats.org/officeDocument/2006/relationships/image" Target="../media/image91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96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47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9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3" Type="http://schemas.openxmlformats.org/officeDocument/2006/relationships/image" Target="../media/image59.png"/><Relationship Id="rId7" Type="http://schemas.openxmlformats.org/officeDocument/2006/relationships/image" Target="../media/image98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97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3" Type="http://schemas.openxmlformats.org/officeDocument/2006/relationships/image" Target="../media/image59.png"/><Relationship Id="rId7" Type="http://schemas.openxmlformats.org/officeDocument/2006/relationships/image" Target="../media/image98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97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3" Type="http://schemas.openxmlformats.org/officeDocument/2006/relationships/image" Target="../media/image48.png"/><Relationship Id="rId7" Type="http://schemas.openxmlformats.org/officeDocument/2006/relationships/image" Target="../media/image101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3" Type="http://schemas.openxmlformats.org/officeDocument/2006/relationships/image" Target="../media/image59.png"/><Relationship Id="rId7" Type="http://schemas.openxmlformats.org/officeDocument/2006/relationships/image" Target="../media/image101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47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3" Type="http://schemas.openxmlformats.org/officeDocument/2006/relationships/image" Target="../media/image59.png"/><Relationship Id="rId7" Type="http://schemas.openxmlformats.org/officeDocument/2006/relationships/image" Target="../media/image101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47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png"/><Relationship Id="rId3" Type="http://schemas.openxmlformats.org/officeDocument/2006/relationships/image" Target="../media/image48.png"/><Relationship Id="rId7" Type="http://schemas.openxmlformats.org/officeDocument/2006/relationships/image" Target="../media/image103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png"/><Relationship Id="rId3" Type="http://schemas.openxmlformats.org/officeDocument/2006/relationships/image" Target="../media/image59.png"/><Relationship Id="rId7" Type="http://schemas.openxmlformats.org/officeDocument/2006/relationships/image" Target="../media/image103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47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png"/><Relationship Id="rId3" Type="http://schemas.openxmlformats.org/officeDocument/2006/relationships/image" Target="../media/image59.png"/><Relationship Id="rId7" Type="http://schemas.openxmlformats.org/officeDocument/2006/relationships/image" Target="../media/image103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47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228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27.xml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3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107.png"/><Relationship Id="rId4" Type="http://schemas.openxmlformats.org/officeDocument/2006/relationships/image" Target="../media/image52.gif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4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2624BB86-A9CA-3F22-883B-4A72223B313C}"/>
              </a:ext>
            </a:extLst>
          </p:cNvPr>
          <p:cNvGrpSpPr/>
          <p:nvPr/>
        </p:nvGrpSpPr>
        <p:grpSpPr>
          <a:xfrm>
            <a:off x="20" y="1282"/>
            <a:ext cx="9143980" cy="6856718"/>
            <a:chOff x="20" y="1282"/>
            <a:chExt cx="9143980" cy="6856718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A1778B7-7608-F843-017E-C42A8384386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268"/>
            <a:stretch>
              <a:fillRect/>
            </a:stretch>
          </p:blipFill>
          <p:spPr>
            <a:xfrm>
              <a:off x="20" y="1282"/>
              <a:ext cx="9143980" cy="6856718"/>
            </a:xfrm>
            <a:prstGeom prst="rect">
              <a:avLst/>
            </a:prstGeom>
          </p:spPr>
        </p:pic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D092F13E-3114-9973-782C-C46EE8DA68D4}"/>
                </a:ext>
              </a:extLst>
            </p:cNvPr>
            <p:cNvSpPr/>
            <p:nvPr/>
          </p:nvSpPr>
          <p:spPr>
            <a:xfrm>
              <a:off x="3345366" y="5138204"/>
              <a:ext cx="1144393" cy="548918"/>
            </a:xfrm>
            <a:prstGeom prst="roundRect">
              <a:avLst>
                <a:gd name="adj" fmla="val 36667"/>
              </a:avLst>
            </a:prstGeom>
            <a:solidFill>
              <a:srgbClr val="FBB32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الثالث</a:t>
              </a:r>
              <a:endParaRPr lang="fr-FR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782894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702526" y="3624145"/>
            <a:ext cx="802889" cy="1260089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BF7B869-4324-4C4C-3577-8547304953BB}"/>
              </a:ext>
            </a:extLst>
          </p:cNvPr>
          <p:cNvSpPr txBox="1"/>
          <p:nvPr/>
        </p:nvSpPr>
        <p:spPr>
          <a:xfrm>
            <a:off x="544958" y="2026089"/>
            <a:ext cx="75646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ينصح باعتماد صيغة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عرض الشرائح 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(</a:t>
            </a:r>
            <a:r>
              <a: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 diaporama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)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أثناء تقديم الدرس في القسم بالنقر على أيقونة العرض كما هو موضح.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84CE41-FEEC-9491-0DA5-71307BCDD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C457611A-7320-684C-F81A-1AE5EA588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sz="4800" dirty="0"/>
              <a:t>تنظيم حصص الأسبوع</a:t>
            </a:r>
            <a:endParaRPr lang="fr-MA" sz="4800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7CE2658-CA21-E83E-5252-F002239D073E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3BB743F-C8AB-23D6-06EE-344CFF115A5F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552710A4-5C08-F139-B434-DCB40E406389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591666A1-FD43-165C-4D4D-2AB1E5289646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B9037693-DB46-89FF-2955-B70DAC6A1724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39FEDF2F-9A91-9E1F-CE58-3A773D210A9A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2 - </a:t>
              </a:r>
              <a:endPara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0B9A4D98-C7AB-CFDC-8C5F-3CF6D60447B2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FB9D134F-B08A-AD59-ADF8-20CF6643F522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A3E44CB0-0E44-3BF9-6CAD-42FB6CCC8217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9E3A479A-EEFB-F915-EA6D-0DD2483EFFC9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88207185-0779-F740-8062-E613F545AF84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D1A78702-1C85-B8FA-B6E7-487DC548638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EF2217A3-3DCE-8FA8-DC5D-88309677DB89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C6B37890-08DD-96EB-59EC-CFAE5575D3E5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B87D9F6C-1632-01E4-480B-407F5A63DD4A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ECA8D43B-AB0F-7528-D9B6-BC3E1FED1511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الكتابة: الإملاء (30)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 : إنتاج كتابي - الحصة 1 (30)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2A11E91D-DD7F-4D68-6766-CCE041A224AC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المعجم (30)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الاستماع والتحدث (30)</a:t>
            </a: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AAFE7851-E2D3-68F1-0F59-D7AEBD4371E4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استثمار النص (30)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 : إنتاج كتابي - الحصة 2 (30)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F995977D-D080-F8DC-1765-C92BA2C1448F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التوقع والتحقق الفهم العام 30 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تعلم استراتيجية الفهم 30 د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3EF57EB2-92EA-D577-5182-804203EE8AEF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استثمار الاستراتيجية (30)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الكتابة: الصرف والتحويل (30)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B394A7D7-EDA0-D582-42DC-F0D1DB6E2F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499327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BA90E6FB-8CC9-826B-0174-4723655A6D27}"/>
              </a:ext>
            </a:extLst>
          </p:cNvPr>
          <p:cNvSpPr txBox="1">
            <a:spLocks/>
          </p:cNvSpPr>
          <p:nvPr/>
        </p:nvSpPr>
        <p:spPr>
          <a:xfrm>
            <a:off x="757652" y="546245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800" dirty="0">
                <a:solidFill>
                  <a:srgbClr val="424D7B"/>
                </a:solidFill>
                <a:cs typeface="Microsoft Uighur" panose="02000000000000000000" pitchFamily="2" charset="-78"/>
              </a:rPr>
              <a:t>نشاط اعتيادي (</a:t>
            </a:r>
            <a:r>
              <a:rPr lang="fr-FR" dirty="0">
                <a:solidFill>
                  <a:srgbClr val="424D7B"/>
                </a:solidFill>
                <a:cs typeface="Microsoft Uighur" panose="02000000000000000000" pitchFamily="2" charset="-78"/>
              </a:rPr>
              <a:t>30</a:t>
            </a:r>
            <a:r>
              <a:rPr lang="ar-MA" sz="1800" dirty="0">
                <a:solidFill>
                  <a:srgbClr val="424D7B"/>
                </a:solidFill>
                <a:cs typeface="Microsoft Uighur" panose="02000000000000000000" pitchFamily="2" charset="-78"/>
              </a:rPr>
              <a:t>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800" dirty="0">
                <a:solidFill>
                  <a:srgbClr val="424D7B"/>
                </a:solidFill>
                <a:cs typeface="Microsoft Uighur" panose="02000000000000000000" pitchFamily="2" charset="-78"/>
              </a:rPr>
              <a:t>شكل و فهم (</a:t>
            </a:r>
            <a:r>
              <a:rPr lang="fr-FR" dirty="0">
                <a:solidFill>
                  <a:srgbClr val="424D7B"/>
                </a:solidFill>
                <a:cs typeface="Microsoft Uighur" panose="02000000000000000000" pitchFamily="2" charset="-78"/>
              </a:rPr>
              <a:t>40</a:t>
            </a:r>
            <a:r>
              <a:rPr lang="ar-MA" sz="1800" dirty="0">
                <a:solidFill>
                  <a:srgbClr val="424D7B"/>
                </a:solidFill>
                <a:cs typeface="Microsoft Uighur" panose="02000000000000000000" pitchFamily="2" charset="-78"/>
              </a:rPr>
              <a:t>)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427005E6-B6B9-7A50-B0EB-9D0ED6690F1B}"/>
              </a:ext>
            </a:extLst>
          </p:cNvPr>
          <p:cNvSpPr/>
          <p:nvPr/>
        </p:nvSpPr>
        <p:spPr>
          <a:xfrm>
            <a:off x="2917910" y="499327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2400" b="1" dirty="0">
                <a:solidFill>
                  <a:srgbClr val="474F71"/>
                </a:solidFill>
                <a:latin typeface="Dosis ExtraBold" pitchFamily="2" charset="0"/>
                <a:cs typeface="Microsoft Uighur" panose="02000000000000000000" pitchFamily="2" charset="-78"/>
              </a:rPr>
              <a:t>اليوم</a:t>
            </a:r>
            <a:r>
              <a:rPr lang="fr-MA" sz="2400" b="1" dirty="0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6 - </a:t>
            </a:r>
            <a:endParaRPr lang="ar-MA" sz="2400" b="1" dirty="0">
              <a:solidFill>
                <a:srgbClr val="474F7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253150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E0E8333-939B-361D-3F27-3CFF2D91FB9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/>
          <a:p>
            <a:pPr marL="266700" indent="-266700" algn="r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شكل و فهم: المعجم – القراءة – استثمار البنيات اللغوية – الإنتاج الكتابي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B712674F-7A01-DDE7-0953-D7E2037282D8}"/>
              </a:ext>
            </a:extLst>
          </p:cNvPr>
          <p:cNvSpPr txBox="1">
            <a:spLocks/>
          </p:cNvSpPr>
          <p:nvPr/>
        </p:nvSpPr>
        <p:spPr>
          <a:xfrm>
            <a:off x="1910675" y="214021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الطلاقة</a:t>
            </a:r>
          </a:p>
        </p:txBody>
      </p:sp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6A8039E0-B176-844E-FA5D-3A13FC66DD33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914542" y="2938350"/>
            <a:ext cx="468312" cy="468313"/>
          </a:xfrm>
          <a:prstGeom prst="rect">
            <a:avLst/>
          </a:prstGeom>
        </p:spPr>
      </p:pic>
      <p:pic>
        <p:nvPicPr>
          <p:cNvPr id="14" name="Espace réservé pour une image  20">
            <a:extLst>
              <a:ext uri="{FF2B5EF4-FFF2-40B4-BE49-F238E27FC236}">
                <a16:creationId xmlns:a16="http://schemas.microsoft.com/office/drawing/2014/main" id="{1A4B52AD-4D6B-8677-B262-70DECAAB0F44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65" r="-7365"/>
          <a:stretch>
            <a:fillRect/>
          </a:stretch>
        </p:blipFill>
        <p:spPr>
          <a:xfrm>
            <a:off x="1493321" y="2949040"/>
            <a:ext cx="466725" cy="468312"/>
          </a:xfrm>
          <a:prstGeom prst="rect">
            <a:avLst/>
          </a:prstGeom>
        </p:spPr>
      </p:pic>
      <p:pic>
        <p:nvPicPr>
          <p:cNvPr id="18" name="Espace réservé pour une image  20">
            <a:extLst>
              <a:ext uri="{FF2B5EF4-FFF2-40B4-BE49-F238E27FC236}">
                <a16:creationId xmlns:a16="http://schemas.microsoft.com/office/drawing/2014/main" id="{D592B0D6-AE75-8969-7039-4C07FD6977D3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65" r="-7365"/>
          <a:stretch>
            <a:fillRect/>
          </a:stretch>
        </p:blipFill>
        <p:spPr>
          <a:xfrm>
            <a:off x="1617426" y="1633392"/>
            <a:ext cx="466725" cy="468312"/>
          </a:xfrm>
          <a:prstGeom prst="rect">
            <a:avLst/>
          </a:prstGeom>
        </p:spPr>
      </p:pic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381744AC-3F03-11AE-6E87-209BD0D0F8A7}"/>
              </a:ext>
            </a:extLst>
          </p:cNvPr>
          <p:cNvSpPr txBox="1">
            <a:spLocks/>
          </p:cNvSpPr>
          <p:nvPr/>
        </p:nvSpPr>
        <p:spPr>
          <a:xfrm>
            <a:off x="4372822" y="3132866"/>
            <a:ext cx="1469211" cy="265761"/>
          </a:xfrm>
          <a:prstGeom prst="rect">
            <a:avLst/>
          </a:prstGeom>
          <a:solidFill>
            <a:srgbClr val="55B6DF"/>
          </a:solidFill>
          <a:ln>
            <a:noFill/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شكل وفهم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21CD637B-F83D-311C-EDC9-6C60F885BFDE}"/>
              </a:ext>
            </a:extLst>
          </p:cNvPr>
          <p:cNvGrpSpPr/>
          <p:nvPr/>
        </p:nvGrpSpPr>
        <p:grpSpPr>
          <a:xfrm>
            <a:off x="727907" y="835037"/>
            <a:ext cx="7888908" cy="5127180"/>
            <a:chOff x="727907" y="835037"/>
            <a:chExt cx="7888908" cy="5127180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C5376C87-E956-1F0E-B962-2C03E302CC9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27907" y="835037"/>
              <a:ext cx="7888908" cy="5127180"/>
            </a:xfrm>
            <a:prstGeom prst="rect">
              <a:avLst/>
            </a:prstGeom>
          </p:spPr>
        </p:pic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FA4899C7-E8A1-A41A-9A7A-253AC9746344}"/>
                </a:ext>
              </a:extLst>
            </p:cNvPr>
            <p:cNvSpPr txBox="1"/>
            <p:nvPr/>
          </p:nvSpPr>
          <p:spPr>
            <a:xfrm>
              <a:off x="4287894" y="2315538"/>
              <a:ext cx="1861754" cy="3693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ar-MA" b="1" dirty="0">
                  <a:solidFill>
                    <a:srgbClr val="424D7B"/>
                  </a:solidFill>
                </a:rPr>
                <a:t>تحدي الفهم</a:t>
              </a:r>
              <a:endParaRPr lang="fr-FR" b="1" dirty="0">
                <a:solidFill>
                  <a:srgbClr val="424D7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932989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80550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84028" y="1770796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1067883" y="4125568"/>
            <a:ext cx="6696000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479176" y="3134373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مراجعة وتوليف التعلمات؛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1067883" y="3118887"/>
            <a:ext cx="6696000" cy="890781"/>
            <a:chOff x="1331545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479176" y="3134373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 نص و الإجابة عن أسئلة الفهم.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مرحبا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بكم ، سننطلق في </a:t>
            </a:r>
            <a:r>
              <a:rPr lang="ar-MA" sz="20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حصة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اللغة العربية.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2026CECB-C5B0-B26B-85FC-E6C1C24FAADB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prstGeom prst="rect">
            <a:avLst/>
          </a:prstGeom>
        </p:spPr>
      </p:pic>
      <p:pic>
        <p:nvPicPr>
          <p:cNvPr id="15" name="Image 14" descr="Une image contenant dessin humoristique, chaussures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BBB76F2E-6804-0379-AE91-31B695389E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0993" y="2087065"/>
            <a:ext cx="4172368" cy="3749901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1CC299E-59F3-B4AD-9171-6AF32445A6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5827" y="1691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73D6046-9689-8989-0506-97FD353DA23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8845" y="1691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F2D0707-8D4D-004E-B480-F8675B2024E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93558" y="16918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EF2CADDA-6F2F-993D-7AD0-AC313F0741EB}"/>
              </a:ext>
            </a:extLst>
          </p:cNvPr>
          <p:cNvSpPr>
            <a:spLocks/>
          </p:cNvSpPr>
          <p:nvPr/>
        </p:nvSpPr>
        <p:spPr>
          <a:xfrm>
            <a:off x="5225059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1243528-4D25-DD49-9C46-D25B391E8BB9}"/>
              </a:ext>
            </a:extLst>
          </p:cNvPr>
          <p:cNvSpPr>
            <a:spLocks/>
          </p:cNvSpPr>
          <p:nvPr/>
        </p:nvSpPr>
        <p:spPr>
          <a:xfrm>
            <a:off x="2205827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7365D19-CB14-917D-972D-E78B3A1120DF}"/>
              </a:ext>
            </a:extLst>
          </p:cNvPr>
          <p:cNvSpPr>
            <a:spLocks/>
          </p:cNvSpPr>
          <p:nvPr/>
        </p:nvSpPr>
        <p:spPr>
          <a:xfrm>
            <a:off x="3698638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شكل و فهم</a:t>
            </a:r>
          </a:p>
        </p:txBody>
      </p:sp>
    </p:spTree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EB36A-79AA-2C06-CA0A-36A57C171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F69FCEB-E6D3-3214-9635-C7943DCD6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331" y="827874"/>
            <a:ext cx="6840000" cy="612000"/>
          </a:xfrm>
        </p:spPr>
        <p:txBody>
          <a:bodyPr>
            <a:normAutofit fontScale="90000"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نبدأ حصة اليوم سأذكركم بشروط الحصول على نجمة السلوك الجيد. 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كل حصة سيفوز ثلاثة منكم بالنجمة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6" name="Espace réservé pour une image  23">
            <a:extLst>
              <a:ext uri="{FF2B5EF4-FFF2-40B4-BE49-F238E27FC236}">
                <a16:creationId xmlns:a16="http://schemas.microsoft.com/office/drawing/2014/main" id="{02380584-FAF4-E958-12F3-0E0C697C2F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539874"/>
            <a:ext cx="900000" cy="9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D2E1C9D-4D22-80F7-BC84-13891547EB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5827" y="1691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55A6298-C7F9-2D44-F82C-D16AE5F6717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8845" y="1691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55DEF7F-D4BF-79F8-9D05-919CD40CB3F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93558" y="16918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F25D1912-F75A-DBD3-6ED0-18DB79453CE9}"/>
              </a:ext>
            </a:extLst>
          </p:cNvPr>
          <p:cNvSpPr>
            <a:spLocks/>
          </p:cNvSpPr>
          <p:nvPr/>
        </p:nvSpPr>
        <p:spPr>
          <a:xfrm>
            <a:off x="5225059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lang="ar-MA" sz="2000" b="1" kern="0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B321A87-B85C-3DD3-E7B6-4289373D5E0D}"/>
              </a:ext>
            </a:extLst>
          </p:cNvPr>
          <p:cNvSpPr>
            <a:spLocks/>
          </p:cNvSpPr>
          <p:nvPr/>
        </p:nvSpPr>
        <p:spPr>
          <a:xfrm>
            <a:off x="2205827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lang="ar-MA" sz="2000" b="1" kern="0" dirty="0">
                <a:solidFill>
                  <a:srgbClr val="565F88">
                    <a:alpha val="21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EA76857-D0FD-F942-7BC7-E5E76F505CAC}"/>
              </a:ext>
            </a:extLst>
          </p:cNvPr>
          <p:cNvSpPr>
            <a:spLocks/>
          </p:cNvSpPr>
          <p:nvPr/>
        </p:nvSpPr>
        <p:spPr>
          <a:xfrm>
            <a:off x="3698638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lang="ar-MA" sz="2000" b="1" kern="0" dirty="0">
                <a:solidFill>
                  <a:srgbClr val="565F88">
                    <a:alpha val="21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شكل و فهم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99375A6-4C11-6AF2-9E49-E352092F344D}"/>
              </a:ext>
            </a:extLst>
          </p:cNvPr>
          <p:cNvSpPr txBox="1">
            <a:spLocks/>
          </p:cNvSpPr>
          <p:nvPr/>
        </p:nvSpPr>
        <p:spPr>
          <a:xfrm>
            <a:off x="1954944" y="5546535"/>
            <a:ext cx="6035851" cy="1174727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أَلْتَزِمُ بِقَواعِدِ ميثاقِ ٱلْقِسْمِ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B697B4B-0ACC-DF46-C064-6777BD04D5ED}"/>
              </a:ext>
            </a:extLst>
          </p:cNvPr>
          <p:cNvGrpSpPr/>
          <p:nvPr/>
        </p:nvGrpSpPr>
        <p:grpSpPr>
          <a:xfrm>
            <a:off x="482866" y="1701043"/>
            <a:ext cx="7342712" cy="883451"/>
            <a:chOff x="469717" y="1932691"/>
            <a:chExt cx="7342712" cy="883451"/>
          </a:xfrm>
        </p:grpSpPr>
        <p:sp>
          <p:nvSpPr>
            <p:cNvPr id="9" name="Google Shape;1333;p8">
              <a:extLst>
                <a:ext uri="{FF2B5EF4-FFF2-40B4-BE49-F238E27FC236}">
                  <a16:creationId xmlns:a16="http://schemas.microsoft.com/office/drawing/2014/main" id="{516E8F3E-5599-76D2-9FC5-0AFE4FC60D16}"/>
                </a:ext>
              </a:extLst>
            </p:cNvPr>
            <p:cNvSpPr txBox="1"/>
            <p:nvPr/>
          </p:nvSpPr>
          <p:spPr>
            <a:xfrm>
              <a:off x="469717" y="1992501"/>
              <a:ext cx="6361121" cy="6462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0" indent="0">
                <a:buClr>
                  <a:srgbClr val="0C0C0C"/>
                </a:buClr>
                <a:buSzPts val="2800"/>
                <a:buNone/>
                <a:defRPr sz="2800" b="1">
                  <a:solidFill>
                    <a:srgbClr val="424D7B"/>
                  </a:solidFill>
                </a:defRPr>
              </a:lvl1pPr>
            </a:lstStyle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C0C0C"/>
                </a:buClr>
                <a:buSzPts val="2800"/>
                <a:buFontTx/>
                <a:buNone/>
                <a:tabLst/>
                <a:defRPr/>
              </a:pPr>
              <a:r>
                <a:rPr lang="ar-MA" sz="3600" kern="0" noProof="0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أَتَّبِعُ قَواعِدَ ٱسْتِعْمالِ </a:t>
              </a:r>
              <a:r>
                <a:rPr lang="ar-MA" sz="3600" kern="0" noProof="0" dirty="0" err="1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ٱلْأَلْواحِ</a:t>
              </a:r>
              <a:r>
                <a:rPr lang="ar-MA" sz="3600" kern="0" noProof="0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 ٱلَّتي يُوَجِّهُني أُسْتاذي إِلَيْها.</a:t>
              </a:r>
              <a:endPara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F0DA847F-EAE0-B0CC-368E-2EB38AAA08E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28978" y="1932691"/>
              <a:ext cx="883451" cy="883451"/>
            </a:xfrm>
            <a:prstGeom prst="ellipse">
              <a:avLst/>
            </a:prstGeom>
            <a:ln w="57150" cap="rnd">
              <a:solidFill>
                <a:srgbClr val="C8C6BD"/>
              </a:solidFill>
              <a:prstDash val="solid"/>
            </a:ln>
            <a:effectLst>
              <a:outerShdw blurRad="127000" algn="bl" rotWithShape="0">
                <a:srgbClr val="000000"/>
              </a:outerShdw>
            </a:effectLst>
            <a:scene3d>
              <a:camera prst="perspectiveFront" fov="5400000"/>
              <a:lightRig rig="threePt" dir="t">
                <a:rot lat="0" lon="0" rev="19200000"/>
              </a:lightRig>
            </a:scene3d>
            <a:sp3d extrusionH="25400">
              <a:bevelT w="304800" h="152400" prst="hardEdge"/>
              <a:extrusionClr>
                <a:srgbClr val="000000"/>
              </a:extrusionClr>
            </a:sp3d>
          </p:spPr>
        </p:pic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55EBD23A-99BE-AA1D-4170-E6B777D22B71}"/>
              </a:ext>
            </a:extLst>
          </p:cNvPr>
          <p:cNvGrpSpPr/>
          <p:nvPr/>
        </p:nvGrpSpPr>
        <p:grpSpPr>
          <a:xfrm>
            <a:off x="269225" y="2584494"/>
            <a:ext cx="8179830" cy="1299635"/>
            <a:chOff x="545748" y="2618879"/>
            <a:chExt cx="8179830" cy="1299635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5E988938-EE91-51DF-F19D-7B7CAB494F0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25578" y="2618879"/>
              <a:ext cx="900000" cy="900000"/>
            </a:xfrm>
            <a:prstGeom prst="ellipse">
              <a:avLst/>
            </a:prstGeom>
            <a:ln w="28575" cap="rnd">
              <a:solidFill>
                <a:schemeClr val="bg1">
                  <a:lumMod val="65000"/>
                </a:schemeClr>
              </a:solidFill>
              <a:prstDash val="solid"/>
            </a:ln>
            <a:effectLst>
              <a:outerShdw blurRad="127000" algn="bl" rotWithShape="0">
                <a:srgbClr val="000000"/>
              </a:outerShdw>
            </a:effectLst>
            <a:scene3d>
              <a:camera prst="perspectiveFront" fov="5400000"/>
              <a:lightRig rig="threePt" dir="t">
                <a:rot lat="0" lon="0" rev="19200000"/>
              </a:lightRig>
            </a:scene3d>
            <a:sp3d extrusionH="25400">
              <a:bevelT w="304800" h="152400" prst="hardEdge"/>
              <a:extrusionClr>
                <a:srgbClr val="000000"/>
              </a:extrusionClr>
            </a:sp3d>
          </p:spPr>
        </p:pic>
        <p:sp>
          <p:nvSpPr>
            <p:cNvPr id="16" name="Google Shape;1333;p8">
              <a:extLst>
                <a:ext uri="{FF2B5EF4-FFF2-40B4-BE49-F238E27FC236}">
                  <a16:creationId xmlns:a16="http://schemas.microsoft.com/office/drawing/2014/main" id="{3EBE59D0-EC4B-63E9-C60B-E1E6D67C5EA1}"/>
                </a:ext>
              </a:extLst>
            </p:cNvPr>
            <p:cNvSpPr txBox="1"/>
            <p:nvPr/>
          </p:nvSpPr>
          <p:spPr>
            <a:xfrm>
              <a:off x="545748" y="2841336"/>
              <a:ext cx="7152504" cy="10771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0" indent="0">
                <a:buClr>
                  <a:srgbClr val="0C0C0C"/>
                </a:buClr>
                <a:buSzPts val="2800"/>
                <a:buNone/>
                <a:defRPr sz="2800" b="1">
                  <a:solidFill>
                    <a:srgbClr val="424D7B"/>
                  </a:solidFill>
                </a:defRPr>
              </a:lvl1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C0C0C"/>
                </a:buClr>
                <a:buSzPts val="2800"/>
                <a:buFontTx/>
                <a:buNone/>
                <a:tabLst/>
                <a:defRPr/>
              </a:pPr>
              <a:r>
                <a:rPr lang="ar-MA" sz="3200" kern="0" noProof="0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قَبْلَ أَنْ أُجيبُ عَنِ ٱلسُّؤالِ أُحَدِّدُ ٱلْمَطْلوبَ بِدِقَّةٍ وَ أُوَظِّفُ ٱلاِسْتْراتيجِيَّةَ ٱلْمَناسِبَةَ.</a:t>
              </a:r>
            </a:p>
          </p:txBody>
        </p:sp>
      </p:grpSp>
      <p:pic>
        <p:nvPicPr>
          <p:cNvPr id="17" name="Image 16">
            <a:extLst>
              <a:ext uri="{FF2B5EF4-FFF2-40B4-BE49-F238E27FC236}">
                <a16:creationId xmlns:a16="http://schemas.microsoft.com/office/drawing/2014/main" id="{53550B96-8A8C-8E18-EE66-BD6AC22BCA6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5471" y="3688804"/>
            <a:ext cx="2053057" cy="2053057"/>
          </a:xfrm>
          <a:prstGeom prst="ellipse">
            <a:avLst/>
          </a:prstGeom>
          <a:ln w="12700" cap="rnd">
            <a:solidFill>
              <a:schemeClr val="bg1">
                <a:lumMod val="50000"/>
              </a:schemeClr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1718305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2" name="Google Shape;1292;p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Class AR_NV_04_1">
            <a:hlinkClick r:id="" action="ppaction://media"/>
            <a:extLst>
              <a:ext uri="{FF2B5EF4-FFF2-40B4-BE49-F238E27FC236}">
                <a16:creationId xmlns:a16="http://schemas.microsoft.com/office/drawing/2014/main" id="{B58452A0-0BB3-2985-902E-E207FE4E540A}"/>
              </a:ext>
            </a:extLst>
          </p:cNvPr>
          <p:cNvPicPr>
            <a:picLocks noGrp="1" noChangeAspect="1"/>
          </p:cNvPicPr>
          <p:nvPr>
            <p:ph type="media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2513" y="2160588"/>
            <a:ext cx="7038975" cy="3959225"/>
          </a:xfrm>
        </p:spPr>
      </p:pic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A22FC12-9DCD-1290-B2D0-B231FE90EE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25" name="Espace réservé pour une image  24">
            <a:extLst>
              <a:ext uri="{FF2B5EF4-FFF2-40B4-BE49-F238E27FC236}">
                <a16:creationId xmlns:a16="http://schemas.microsoft.com/office/drawing/2014/main" id="{CF290E89-3C50-A458-E463-E3AEE94FAAED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78436" y="738187"/>
            <a:ext cx="791626" cy="791626"/>
          </a:xfr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FB06BEF-FB07-67FE-A800-63B633F3E4B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5827" y="1691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2DAC47D-3808-B539-86BD-F89AE6D6BE01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8845" y="1691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539F4C1-CB09-891C-5965-F36737DBEF69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93558" y="16918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2640A9E5-2DA3-BEA0-7F77-57A562D779C0}"/>
              </a:ext>
            </a:extLst>
          </p:cNvPr>
          <p:cNvSpPr>
            <a:spLocks/>
          </p:cNvSpPr>
          <p:nvPr/>
        </p:nvSpPr>
        <p:spPr>
          <a:xfrm>
            <a:off x="5225059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FD97275-9622-5303-78E1-6CB4653221D9}"/>
              </a:ext>
            </a:extLst>
          </p:cNvPr>
          <p:cNvSpPr>
            <a:spLocks/>
          </p:cNvSpPr>
          <p:nvPr/>
        </p:nvSpPr>
        <p:spPr>
          <a:xfrm>
            <a:off x="2205827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9BF7AC4-9057-49B9-9D12-266A6E730C44}"/>
              </a:ext>
            </a:extLst>
          </p:cNvPr>
          <p:cNvSpPr>
            <a:spLocks/>
          </p:cNvSpPr>
          <p:nvPr/>
        </p:nvSpPr>
        <p:spPr>
          <a:xfrm>
            <a:off x="3698638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شكل و فهم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8F8A86-64E3-F1F5-45EF-B7DC7D6B0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494979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cs typeface="Microsoft Uighur" panose="02000000000000000000" pitchFamily="2" charset="-78"/>
              </a:rPr>
              <a:t> انشطة اعتيادية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111017B6-4038-6807-F6F7-F9F9C1F70F62}"/>
              </a:ext>
            </a:extLst>
          </p:cNvPr>
          <p:cNvSpPr txBox="1">
            <a:spLocks/>
          </p:cNvSpPr>
          <p:nvPr/>
        </p:nvSpPr>
        <p:spPr>
          <a:xfrm>
            <a:off x="1819656" y="3701351"/>
            <a:ext cx="545954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الطلاقة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lang="ar-MA" sz="3200" b="1" dirty="0">
                <a:cs typeface="Microsoft Uighur" panose="02000000000000000000" pitchFamily="2" charset="-78"/>
              </a:rPr>
              <a:t>تحدي الفهم 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9" name="Google Shape;86;p130">
            <a:extLst>
              <a:ext uri="{FF2B5EF4-FFF2-40B4-BE49-F238E27FC236}">
                <a16:creationId xmlns:a16="http://schemas.microsoft.com/office/drawing/2014/main" id="{8632C26F-8A1A-7F90-316A-502682E54A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718758" y="1603254"/>
            <a:ext cx="522580" cy="522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0396F671-1F2A-F14B-ACE8-2E037EFDB3C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65" r="-7365"/>
          <a:stretch>
            <a:fillRect/>
          </a:stretch>
        </p:blipFill>
        <p:spPr>
          <a:xfrm>
            <a:off x="505222" y="2774168"/>
            <a:ext cx="798829" cy="801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427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48797FD2-BBCF-26C6-6D3B-447C48A23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53FB04CF-6EA4-109E-7E83-135919FFF1B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في حصة اليوم، ستتدربون على قراءة فقرات باسترسال. ثم الإجابة عن أسئلة.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F997206A-521A-AFA1-D40C-95339827B72C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49A8BCE-54B7-B32B-702E-135415242D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208C085-D011-79B2-FDD3-22BA7035724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89FC4E9-E629-DA0F-FFC0-285A58E37EA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9DDF32E-E3C1-4584-839F-C14FC8DE6F4E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B78D7CB-1D60-BAB1-52D0-6394E14E4B62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E990283-3D49-73A1-2CDC-576AA133B03D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0F6C5A0-2652-C45F-0C79-FF66A9199EE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79973" y="2077463"/>
            <a:ext cx="2896783" cy="417703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D5C719F-CF5E-8D6A-8E7D-407971CF9F3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27811" y="1680130"/>
            <a:ext cx="2896783" cy="421023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1C4F81B-1E57-57D5-44F8-86AC8C9C294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65076" y="2255413"/>
            <a:ext cx="2877633" cy="422092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4548C1C-5F10-3C1E-7640-4C36674D7EB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38337" y="1750213"/>
            <a:ext cx="3126122" cy="458752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9C70C7C-B5D2-EBB9-AA63-E3CBAFA5CDF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94944" y="1872217"/>
            <a:ext cx="3141524" cy="458752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03910398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DA3DDF0C-AE24-280D-DF21-ED6C48D8F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CF6C2644-A53C-4BE0-F4ED-363B5766476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-205488" y="778993"/>
            <a:ext cx="780314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سنقرأ نص : على جناح الريح .درسنا فقراته في الأيام السابقة. وسأطرح عليكم أسئلة حوله.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E6CB90F4-5AFB-E24B-B099-E1D46229405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sp>
        <p:nvSpPr>
          <p:cNvPr id="11" name="Google Shape;1342;p12">
            <a:extLst>
              <a:ext uri="{FF2B5EF4-FFF2-40B4-BE49-F238E27FC236}">
                <a16:creationId xmlns:a16="http://schemas.microsoft.com/office/drawing/2014/main" id="{646F42EE-D3F4-BABA-FCAD-751999B621E1}"/>
              </a:ext>
            </a:extLst>
          </p:cNvPr>
          <p:cNvSpPr txBox="1">
            <a:spLocks/>
          </p:cNvSpPr>
          <p:nvPr/>
        </p:nvSpPr>
        <p:spPr>
          <a:xfrm>
            <a:off x="2113684" y="1741885"/>
            <a:ext cx="4916631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+mj-lt"/>
                <a:ea typeface="Dosis Medium"/>
                <a:cs typeface="Arial" panose="020B0604020202020204" pitchFamily="34" charset="0"/>
                <a:sym typeface="Dosis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عَلى جَناحِ ٱلرّيحِ</a:t>
            </a:r>
            <a:endParaRPr kumimoji="0" lang="ar-MA" sz="5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B005ABCE-F642-B22A-A58C-B08E9C2A79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B2E27C0-8765-28A9-A266-B90BA87E42C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8B3DC07-D32D-F0A3-94C2-96EA22F970A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1C16FF8E-B575-67E1-29E4-9E3DF4136AC6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C2EB5AA-0728-38BD-A203-55D4A2B73C2D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B205D57-D38C-FBA5-E2EC-8BBE47831194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93F7053-279B-3445-0243-53A48039E59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6987" y="2967913"/>
            <a:ext cx="2690093" cy="35588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12B28EC-9EA4-AFCF-FED7-1A5E621FA19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25101" y="2581508"/>
            <a:ext cx="4468788" cy="30469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49997105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C1BF2E4F-2106-7FA6-0F3B-2921AD47F0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94CDE879-DD65-DBC6-9334-3F45B39816C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يقرأ؟ يمر تلميذان للقراءة.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8EDBA497-ECE3-4C6A-4D61-192AD9DB662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C037F8F-002D-ACE2-B822-353BBC1D5B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C5EFD03-218A-D812-A980-9C330E0B24E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F66E174-2A72-7F88-0456-CB6E3128A60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5A4F56C-33A0-F2A5-65B7-1FD6EAEE4553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B6B9AE0-3B65-4FD2-5B09-7D987B731C4D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C6812BF-FDE1-DA1C-CD02-732E1B8425D9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74C7623-DC12-6885-FACC-13591EFEFFA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4938" y="1476125"/>
            <a:ext cx="7254869" cy="5133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115030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A5412278-74B5-6C32-8AA4-D10E8BF37C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FDEA382F-17A5-8ABF-1684-C86D9110CF2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يقرأ؟ يمر تلميذان للقراءة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3E7E6205-BA06-4D05-4E48-7C13ACE5893F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7F7F094-AE94-A805-8927-5F338BC56B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1B8D6D6-2CAB-E452-EDA9-13FD32E779F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7A5C130-6D69-2192-0BFB-C95E8AA77D1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AAE84C88-5642-FD68-48D2-62ACA8DCE9BB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8A8BB55-8C10-28AA-111B-47BF6DA468FD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029A407-B480-DC16-35FC-DD69AEA93695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7D10265-3E09-0458-7826-BADB2F767DC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1492" y="1878280"/>
            <a:ext cx="8401016" cy="4285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75970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2283D36A-F50C-E247-E951-26BF54B320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92FA85A4-46FF-E191-D7B5-83D967BB39A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يقرأ؟ يمر تلميذان للقراءة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36BDB0E3-FAB7-4219-BBE7-5B270BB3007D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F874839-6226-95F3-2A80-1EDFCE51AE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7210E1E-6B30-EECA-4AE4-E4F568A3A76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05FF61B-694E-9F27-DE31-DE1CF945B43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704977DA-482B-B7B2-CB6D-4EF18CFC0B14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598F663-DDA2-8BD5-828E-8D646BEE38F8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55BAF2F-A948-43A4-30ED-6B3A57E816C6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2614A67-4493-DD44-C04C-AB63DF03222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6719" y="1476125"/>
            <a:ext cx="7254869" cy="4993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885492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AAA2F0CF-CAE2-D70D-9F7F-FE6C5F2565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64DFC054-9B5F-6F99-40FB-6FAEED6E5FA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يقرأ؟ يمر تلميذان للقراءة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9DC3EC75-9656-42BF-093E-5BCB73D94DB5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469AF61-4008-597B-D9EF-6063010D4E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D52FD8C-9A4C-1A31-8B6A-0A74E2E768B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5B4101B-546E-D60C-7F01-826CDD50D51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47741064-4AE1-78BD-3779-F756972C47DF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F0F2D9D-1DE8-BFC6-1D91-B8C503BA3E18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70BC388-5C8B-B0B9-8F80-6EA93459D288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248FEC1-82E2-F116-7602-29EE7AE73CF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2677" y="1916326"/>
            <a:ext cx="7998645" cy="4541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1391718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41FB4D67-D1CB-6AFC-A463-EC11270E1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1D0BBADE-8340-0149-BA58-D11ACCFFD6B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يقرأ؟ يمر تلميذان للقراءة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77D85EB5-E3A4-475E-71DF-A017F2CE7A09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48BACB6-AC99-6B95-F347-D803EDF092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88D1E69-EF9B-9CF7-1549-ADDF87F728B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0608AA7-EC6E-12AC-7CDE-EE2DF4607D2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A1BC4C2F-E17B-2C19-AE3E-4EF9254F11CA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BD55847-B4A5-9200-0665-47C1BE8DD4BF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66E8DED-AD96-3683-1047-493DA58AC957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8F068B2-45E2-7338-445E-45CAD8DF256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2373" y="1960930"/>
            <a:ext cx="7998645" cy="4541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869116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CAE3353F-52C8-8B27-A944-0F107F18C2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47984E84-2809-5F39-0983-7A3940C4063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يقرأ؟ يمر تلميذان للقراءة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DEE55926-2809-CCDF-AC74-2C27556ADB22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5232A72-5CBE-AF83-9FDE-376CC4AA1A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9C99C78-0FD1-5FDB-ABF2-B672B6A353E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BFB4484-AE06-E4C5-0807-3FE6F1E2EAE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6D7C698-0E0F-0DE6-7567-27D773C8B4A5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06AAAB3-2741-61CD-317E-E542DD268DFB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2EAB725-0DC6-B756-129D-0C2A03F584BE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0F500A6-EF86-4CF5-8E73-EFD9744223D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6718" y="1476125"/>
            <a:ext cx="7154959" cy="5078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35949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E13811FD-486E-4712-4B2A-6639FA1DC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3AC30595-2139-4430-F5BB-0743FCB0D5A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يقرأ؟ يمر تلميذان للقراءة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A15E838B-2AEB-26C9-C8E0-04A37D780069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A1CE974-FBCF-70BF-9BC7-1F4BFEE1C7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0D75FD6-4C63-9AA5-5E8B-2A708FA2277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67F37EE-BCD8-49EC-5E00-F5708B60EBF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CF0C1F7A-D5BF-38B1-CA2C-70B24FA33DA7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C73835B-26CE-2F51-AA7E-25CAAC872F42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6B213F5-53D9-8938-D7B5-61DBFEABE03D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F7F9182-6063-5337-4E8A-7E72749E1C1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6719" y="1476124"/>
            <a:ext cx="7200573" cy="5091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824663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4149EF20-2F6C-124B-D7CF-C0B91A1A78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35774469-640F-04D0-BBA4-F2E8409F51B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يقرأ؟ يمر تلميذان للقراءة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D34B52E8-DC03-8D64-EF21-15463E82CC52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7062928-66DF-5910-BD49-65AAF991C2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EB4BFA5-2A9F-72EB-5DD9-6204ABF98D4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EF80CAE-2DBB-48CB-58D5-7427D84F665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1629A44A-C1AE-A4F0-D82D-D3A4892785AE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43D7B2A-2143-3DBE-0689-66814662EDA0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8C7FDFA-EC83-B45D-9D57-2BC96457DBBE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582EB00-A5C7-3F2D-AA64-AAD6C8ADDD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753" y="3557240"/>
            <a:ext cx="8289528" cy="306658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AECB92B-570E-726D-D012-51D5EF4F6E2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7753" y="1524980"/>
            <a:ext cx="2328829" cy="19241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40457682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/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على ألواحكم؛ أجيبوا عن السؤال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التالي:ما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هِيَ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ٱلْمَعالِمُ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ٱلَّتي شاهَدَها ٱلطِّفْلُ عِنْدَ تَحْليقِهِ فَوْقَ أَرْضِ مِصْرَ؟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0AD686BD-48D7-FB37-D6CA-13DAF6863A9F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77E50E4-0D1E-5E6D-E451-179542CC08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A847569-691C-FEC2-E09F-3725A53E831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251DB57-3CA7-A4BD-655B-CCDEEA46A4B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536F4C7D-0D72-498C-2F4A-2C2469B749BC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98FEDAD-8671-14E0-B687-A63833DF73D3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BD326A6-621F-0AE9-2874-211D0C779DA4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D7A3353D-8449-A1F1-D956-0B41A4882801}"/>
              </a:ext>
            </a:extLst>
          </p:cNvPr>
          <p:cNvSpPr txBox="1"/>
          <p:nvPr/>
        </p:nvSpPr>
        <p:spPr>
          <a:xfrm>
            <a:off x="1112347" y="1727457"/>
            <a:ext cx="6834678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ما هِيَ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ٱلْمَعالِمُ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ٱلَّتي شاهَدَها ٱلطِّفْلُ عِنْدَ تَحْليقِهِ فَوْقَ أَرْضِ مِصْرَ؟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0AD52A75-E7AC-A575-BA25-0B5986F2D5A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36006" y="3372908"/>
            <a:ext cx="4781151" cy="2630328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026BFCB0-897C-8C47-0DDC-3745958FDC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D5A05FC5-2EEA-C05F-4C00-90510D5BCD5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778993"/>
            <a:ext cx="757947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من يتقاسم معنا إجابته؟ كيف تمكنت من إيجاد الجواب؟    ماهي الاستراتيجية التي استعملت؟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060B2B50-AFFE-6F00-DF3D-45181639CBCF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31A9A2D-3681-EB90-CC71-43D104ED94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74D80AF-063D-E999-A2C1-74CC5FCFD73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66900FB-2729-2405-ABFD-EA308AD755E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FE28B940-25D9-5B6F-7B8F-83C3710F1977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E96250B-5D7A-BFAC-D07C-A9EBE87781B1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AEE85FA-1125-18B8-E696-6911EEC4AD90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147A0158-38FA-70FC-C2E9-F310821C7276}"/>
              </a:ext>
            </a:extLst>
          </p:cNvPr>
          <p:cNvSpPr txBox="1"/>
          <p:nvPr/>
        </p:nvSpPr>
        <p:spPr>
          <a:xfrm>
            <a:off x="1112347" y="1727457"/>
            <a:ext cx="6834678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ما هِيَ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ٱلْمَعالِمُ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ٱلَّتي شاهَدَها ٱلطِّفْلُ عِنْدَ تَحْليقِهِ فَوْقَ أَرْضِ مِصْرَ؟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4A37116-B3ED-5EDA-7CAE-DE86F91852F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36006" y="3372908"/>
            <a:ext cx="4781151" cy="2630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830399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53BD809A-E676-C769-45BA-6064431750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D417BDA8-9926-960F-BF1D-4A707036C71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انتبهوا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للتصحيح:شاهَدَ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أَهْرامـاتِ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ٱلْجـيزَةِ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وَتِمْثـالَ أَبِي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ٱلْهَوْلِ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FBA146CE-147F-EF46-8FFB-BB12B17DC9F6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4175C77-B609-389B-36FB-A978147937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590F99B-6A66-F956-9009-199DECB0048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D0DE093-CD5C-A1AA-62A3-7AF0D410B2C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CE0E6BD7-F558-022C-7C56-43720A89829F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D3FA6E6-CB6B-2071-494A-1AFB48D09310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75039E8-36CF-8390-0786-1E5B8C5AA29E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EB2A7F10-6984-2D44-CA20-C70F9877BD26}"/>
              </a:ext>
            </a:extLst>
          </p:cNvPr>
          <p:cNvSpPr txBox="1"/>
          <p:nvPr/>
        </p:nvSpPr>
        <p:spPr>
          <a:xfrm>
            <a:off x="1112347" y="1727457"/>
            <a:ext cx="6834678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ما هِيَ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ٱلْمَعالِمُ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ٱلَّتي شاهَدَها ٱلطِّفْلُ عِنْدَ تَحْليقِهِ فَوْقَ أَرْضِ مِصْرَ؟</a:t>
            </a:r>
          </a:p>
        </p:txBody>
      </p:sp>
      <p:sp>
        <p:nvSpPr>
          <p:cNvPr id="24" name="Google Shape;1508;p66">
            <a:extLst>
              <a:ext uri="{FF2B5EF4-FFF2-40B4-BE49-F238E27FC236}">
                <a16:creationId xmlns:a16="http://schemas.microsoft.com/office/drawing/2014/main" id="{5CC80648-FB15-FDBE-EC06-1CA2D86DC80B}"/>
              </a:ext>
            </a:extLst>
          </p:cNvPr>
          <p:cNvSpPr txBox="1"/>
          <p:nvPr/>
        </p:nvSpPr>
        <p:spPr>
          <a:xfrm>
            <a:off x="1154661" y="4411184"/>
            <a:ext cx="6834678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شاهَدَ أَهْرامـاتِ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ٱلْجـيزَةِ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وَتِمْثـالَ أَبِي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ٱلْهَوْلِ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13304411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516084A9-0E9D-9D72-9722-48BB9F55BC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5C71D31F-1B86-A375-5704-E0BA8A07333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السؤال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الثاني:أَيْنَ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توجَدُ ٱلْمَنازِلُ في مَدينَةِ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ٱلْبُنْدُقِيَّةِ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حَسَبَ ما وَرَدَ في ٱلنَّصِّ؟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2AE4C63A-E064-5E45-4B68-58A7D0F0BC6B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DC994E6-3555-2EF1-EB8A-F349AD7AAA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2AE5233-82EB-E5D9-296F-E16AF9C2556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2162FC2-9115-3035-1397-90C600CAB92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AA69A8E2-A6A8-9C4D-4C25-64F429151F68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1DCC569-DF2A-3546-80B4-430979042A4C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AE40134-C7F5-FD82-C9E8-E28DD802693F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6AFFB12F-B068-98E4-32AD-4A8CBC8D8D28}"/>
              </a:ext>
            </a:extLst>
          </p:cNvPr>
          <p:cNvSpPr txBox="1"/>
          <p:nvPr/>
        </p:nvSpPr>
        <p:spPr>
          <a:xfrm>
            <a:off x="1112347" y="1727457"/>
            <a:ext cx="6834678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أَيْنَ توجَدُ ٱلْمَنازِلُ في مَدينَةِ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ٱلْبُنْدُقِيَّةِ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حَسَبَ ما وَرَدَ في ٱلنَّصِّ؟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3670F01-5DDA-DE00-504F-FBE9D1B2ABB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36006" y="3372908"/>
            <a:ext cx="4781151" cy="2630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646195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4E8E539F-7EC4-779C-0CA5-3F41A2359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2129DFE6-BA07-261A-25F0-C35292D48CC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778993"/>
            <a:ext cx="757947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من يتقاسم معنا إجابته؟ كيف تمكنت من إيجاد الجواب؟    ماهي الاستراتيجية التي استعملت؟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F4C635FD-6CF8-0D2D-414C-01D192AD4ADA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92A97FE-D526-949F-CF1B-3DC4DE9D0D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E61ECF3-1530-4178-C51A-426C7B9F804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CD06ECD-28E8-A78F-A6B3-06049E789E0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0303CFCB-C1ED-18EA-DAD2-9F45680180EE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7F91376-7E33-4C00-3491-9AA1FB5A66EB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48416DB-BC91-57DA-7381-9E1A966B79C6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04789465-6BE0-18D4-DCC7-A2C99C452DD7}"/>
              </a:ext>
            </a:extLst>
          </p:cNvPr>
          <p:cNvSpPr txBox="1"/>
          <p:nvPr/>
        </p:nvSpPr>
        <p:spPr>
          <a:xfrm>
            <a:off x="1112347" y="1727457"/>
            <a:ext cx="6834678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أَيْنَ توجَدُ ٱلْمَنازِلُ في مَدينَةِ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ٱلْبُنْدُقِيَّةِ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حَسَبَ ما وَرَدَ في ٱلنَّصِّ؟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F6535A5-5751-A519-42EA-F072EF73447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36006" y="3372908"/>
            <a:ext cx="4781151" cy="2630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869562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29770D7D-EC6F-7E45-45F7-CCAF81E9D8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F1C66807-D015-97F9-A5A8-2FC052CBF67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انتبهوا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للتصحيح:توجَدُ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ٱلْمَنازِلُ فَوْقَ ٱلْمـاءِ.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D5594365-850F-1BBE-1C1A-EB8547D9BA25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E42E491-7B8E-6072-81BA-CF6258B0F8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3E6CA17-86DD-22EA-DBFF-E1AF97008E3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0CEACA5-E765-8AF0-6745-C57EC5E919E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876D32C2-234F-1EF8-A074-0511EE9FB383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42CC22-FC8E-B1FD-5AC3-E2401A6528B7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3503C93-40FE-BE6E-34F0-18B2C9672A8D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0D92CBC9-98A1-6A82-2DC6-FE2D9A3B0766}"/>
              </a:ext>
            </a:extLst>
          </p:cNvPr>
          <p:cNvSpPr txBox="1"/>
          <p:nvPr/>
        </p:nvSpPr>
        <p:spPr>
          <a:xfrm>
            <a:off x="1112347" y="1727457"/>
            <a:ext cx="6834678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أَيْنَ توجَدُ ٱلْمَنازِلُ في مَدينَةِ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ٱلْبُنْدُقِيَّةِ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حَسَبَ ما وَرَدَ في ٱلنَّصِّ؟</a:t>
            </a:r>
          </a:p>
        </p:txBody>
      </p:sp>
      <p:sp>
        <p:nvSpPr>
          <p:cNvPr id="24" name="Google Shape;1508;p66">
            <a:extLst>
              <a:ext uri="{FF2B5EF4-FFF2-40B4-BE49-F238E27FC236}">
                <a16:creationId xmlns:a16="http://schemas.microsoft.com/office/drawing/2014/main" id="{7EAFC11B-0157-CDB2-7454-2E9CCABF13E0}"/>
              </a:ext>
            </a:extLst>
          </p:cNvPr>
          <p:cNvSpPr txBox="1"/>
          <p:nvPr/>
        </p:nvSpPr>
        <p:spPr>
          <a:xfrm>
            <a:off x="1154661" y="4411184"/>
            <a:ext cx="6834678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توجَدُ ٱلْمَنازِلُ فَوْقَ ٱلْمـاءِ.</a:t>
            </a:r>
          </a:p>
        </p:txBody>
      </p:sp>
    </p:spTree>
    <p:extLst>
      <p:ext uri="{BB962C8B-B14F-4D97-AF65-F5344CB8AC3E}">
        <p14:creationId xmlns:p14="http://schemas.microsoft.com/office/powerpoint/2010/main" val="34276987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63B261A4-39D3-9AAC-15BF-8E38583C0D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41BEA2F6-3E74-305C-F7CF-5C1CCC4074C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السؤال الثالث:لِماذا قَرَّرَ ٱلطِّفْلُ تَرْكَ ٱلْحَيِّ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وَٱلِٱبْتِعادَ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عَنْ أَلْعابِ أَصْدِقائِهِ؟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834F1A0B-696A-9259-3539-24D1A3C22B2B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538340F-9F57-5BE3-9D31-F488D12352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274FEDF-8294-97CB-4E7D-ACE7E888337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5EA44AF-84EE-D7B0-A333-F55F9C55BB3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E9EA748-DBCB-FEF7-4534-866B8FBD22ED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D2CB39B-24EC-C985-A771-AF98BADEBBA3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C14B76A-FDB4-A816-237D-205EBBFBE29E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3C70CF75-AD9B-E03C-2D45-D3D8E099B795}"/>
              </a:ext>
            </a:extLst>
          </p:cNvPr>
          <p:cNvSpPr txBox="1"/>
          <p:nvPr/>
        </p:nvSpPr>
        <p:spPr>
          <a:xfrm>
            <a:off x="1112347" y="1727457"/>
            <a:ext cx="6834678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لِماذا قَرَّرَ ٱلطِّفْلُ تَرْكَ ٱلْحَيِّ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وَٱلِٱبْتِعادَ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عَنْ أَلْعابِ أَصْدِقائِهِ؟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EC4F0D0-3132-6D6D-C80D-3155004CFB7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36006" y="3372908"/>
            <a:ext cx="4781151" cy="2630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990192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8F88D9CE-F952-6B0E-CF56-CA90DC7299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A7C0C281-D136-6427-1FA9-7375AD0295E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778993"/>
            <a:ext cx="757947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من يتقاسم معنا إجابته؟ كيف تمكنت من إيجاد الجواب؟    ماهي الاستراتيجية التي استعملت؟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9B5FB541-5957-32F7-9ADB-79D1CF35CB5B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C1A3532-6453-62D0-CE4B-F37E16C16C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683441E-FAC1-0446-095C-07C8233CBFD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BB4A33A-1458-D853-AB99-AB8640EDC60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675114D2-2ADA-253F-23AC-4B99D0E92A27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EB4E6E9-74B1-CA29-E96B-ADFD5F35073E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13CCDAF-42B7-4038-E044-8A512F3D77A6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9DDB947E-896A-D667-397C-E976F092D86C}"/>
              </a:ext>
            </a:extLst>
          </p:cNvPr>
          <p:cNvSpPr txBox="1"/>
          <p:nvPr/>
        </p:nvSpPr>
        <p:spPr>
          <a:xfrm>
            <a:off x="1112347" y="1727457"/>
            <a:ext cx="6834678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لِماذا قَرَّرَ ٱلطِّفْلُ تَرْكَ ٱلْحَيِّ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وَٱلِٱبْتِعادَ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عَنْ أَلْعابِ أَصْدِقائِهِ؟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F04541F-9EA4-2777-C70A-FC3FF4FB656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36006" y="3372908"/>
            <a:ext cx="4781151" cy="2630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512148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15075878-5774-1CE8-70E0-760D919F59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E973FB7C-0BAE-1E5B-B919-13062AAFC5C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انتبهوا للتصحيح:لِأَنَّهُ كانَ يَبْحَثُ عَنْ أُفُقٍ أَبْعَدَ تَلْتَقِي فِيهِ ٱلشَّمْسُ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بِٱلْبَحْرِ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وَٱلْخَـيـالُ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بِٱلْواقِعِ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C42A5FBF-AC8D-A7AE-1AD0-D6B3E857A40E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DEF3C62-88FC-3346-84A6-2A439E661E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A7824DB-811B-EC0C-CB52-0789393AB41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3561E76-F029-1925-54CF-6EFC561615F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D72FFB6C-37F5-30A3-E958-70DFAAE5F34C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9FAC1FD-1FE2-7C22-2ED7-71DBF9535C47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E178547-A8CA-63A6-0253-DD6992B22FC5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99986360-B941-953D-0D56-425E6A50F5A6}"/>
              </a:ext>
            </a:extLst>
          </p:cNvPr>
          <p:cNvSpPr txBox="1"/>
          <p:nvPr/>
        </p:nvSpPr>
        <p:spPr>
          <a:xfrm>
            <a:off x="1112347" y="1727457"/>
            <a:ext cx="6834678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لِماذا قَرَّرَ ٱلطِّفْلُ تَرْكَ ٱلْحَيِّ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وَٱلِٱبْتِعادَ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عَنْ أَلْعابِ أَصْدِقائِهِ؟</a:t>
            </a:r>
          </a:p>
        </p:txBody>
      </p:sp>
      <p:sp>
        <p:nvSpPr>
          <p:cNvPr id="24" name="Google Shape;1508;p66">
            <a:extLst>
              <a:ext uri="{FF2B5EF4-FFF2-40B4-BE49-F238E27FC236}">
                <a16:creationId xmlns:a16="http://schemas.microsoft.com/office/drawing/2014/main" id="{EE2AD81D-EE29-0E02-72B6-7C739C3755DD}"/>
              </a:ext>
            </a:extLst>
          </p:cNvPr>
          <p:cNvSpPr txBox="1"/>
          <p:nvPr/>
        </p:nvSpPr>
        <p:spPr>
          <a:xfrm>
            <a:off x="1154661" y="4411184"/>
            <a:ext cx="6834678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لِأَنَّهُ كانَ يَبْحَثُ عَنْ أُفُقٍ أَبْعَدَ تَلْتَقي فيهِ ٱلشَّمْسُ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بِٱلْبَحْرِ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وَٱلْخَـيـالُ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بِٱلْواقِعِ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39657585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EC259B56-D3D0-D500-9FDA-4D106CB132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C99ABF5F-BF57-6B61-67DE-7022B1627B8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السؤال الرابع:كَيْفَ كانَتِ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ٱلْعَجُوزُ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ٱلطَّيِّبَةُ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تُعَبِّرُ عَنْ مَحَبَّتِها لِلطِّفْلِ في مَحَطَّاتِ ٱلْقِطـارِ؟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523AE2E8-9BEB-E64E-AD98-7C65C9E15178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DF092AA-49A8-18C5-C647-01B7206CAD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180A065-47A6-4BEF-70DE-2B5E0C71B15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2E4D7E2-26A7-820C-3CF8-8E45A123FD0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169E3D36-BB9B-E79C-7EBD-2FD5B3AC389B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E13F69D-F7CA-5A8B-A659-77E06B29263D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5C155BD-641A-B899-79E3-165B48263D6A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AF7CC7B5-ADFC-7691-506B-9FECF628E3D9}"/>
              </a:ext>
            </a:extLst>
          </p:cNvPr>
          <p:cNvSpPr txBox="1"/>
          <p:nvPr/>
        </p:nvSpPr>
        <p:spPr>
          <a:xfrm>
            <a:off x="1112347" y="1727457"/>
            <a:ext cx="6834678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كَيْفَ كانَتِ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ٱلْعَجوزُ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ٱلطَّيِّبَةُ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تُعَبِّرُ عَنْ مَحَبَّتِها لِلطِّفْلِ في مَحَطّاتِ ٱلْقِطـارِ؟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C9970E9-9555-A76D-1386-1DADD005927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36006" y="3372908"/>
            <a:ext cx="4781151" cy="2630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583089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00C16862-E9DC-15A0-85F7-4786AFD418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9EF57F52-6949-F286-41FD-6D0EA04A946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778993"/>
            <a:ext cx="757947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من يتقاسم معنا إجابته؟ كيف تمكنت من إيجاد الجواب؟    ماهي الاستراتيجية التي استعملت؟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C57E9218-3FF8-98B5-CC93-7C933A621993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EC42815-354F-A505-EECC-417760AA74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38C57C3-7B1F-11D0-EC68-25D50899A5F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7BF0728-0C52-6041-B4D0-D7AC9B11EF7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2791346A-688E-47D1-9BC8-1D79AFEA306C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C70EACA-7922-A084-479A-84D8BA1D2C28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2598D83-8076-B43D-184C-E58C41682A4A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6B536627-C476-1B7A-CB9B-16708EB29FD1}"/>
              </a:ext>
            </a:extLst>
          </p:cNvPr>
          <p:cNvSpPr txBox="1"/>
          <p:nvPr/>
        </p:nvSpPr>
        <p:spPr>
          <a:xfrm>
            <a:off x="1112347" y="1727457"/>
            <a:ext cx="6834678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كَيْفَ كانَتِ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ٱلْعَجُوزُ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ٱلطَّيِّبَةُ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تُعَبِّرُ عَنْ مَحَبَّتِها لِلطِّفْلِ في مَحَطَّاتِ ٱلْقِطـارِ؟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99C22A8-61BF-3364-A9D0-32F94BECAB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36006" y="3372908"/>
            <a:ext cx="4781151" cy="2630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468554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634EB88D-A995-52E9-64D6-76B6CE8F3E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5F291815-BC0A-AB68-8057-3C8B8A583C6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انتبهوا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للتصحيح:كانَتْ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تَدُسُّ في يَدِهِ حَفْنَةَ وَرْدٍ تَفوحُ بِرائِحَةِ ٱلْمَطَرِ.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D947C467-E01C-46DA-9EA7-FD2C1CF9D4EB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2587EE6-4ED3-92A6-AB3A-2809534935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8214041-23DE-9417-2673-BB32143BBCC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4FF3AB3-5F39-AD4D-4837-A130E232AF9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7B507549-DCD3-E0CB-D717-839EB1A9110D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B3AC85B-3AC1-35D7-B98D-7D0158D09729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AECCD12-037B-5574-E2FE-4EC6C829D233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21349FEE-7469-A0AB-2536-CDD2BC950ABB}"/>
              </a:ext>
            </a:extLst>
          </p:cNvPr>
          <p:cNvSpPr txBox="1"/>
          <p:nvPr/>
        </p:nvSpPr>
        <p:spPr>
          <a:xfrm>
            <a:off x="1112347" y="1727457"/>
            <a:ext cx="6834678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كَيْفَ كانَتِ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ٱلْعَجُوزُ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ٱلطَّيِّبَةُ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تُعَبِّرُ عَنْ مَحَبَّتِها لِلطِّفْلِ في مَحَطَّاتِ ٱلْقِطـارِ؟</a:t>
            </a:r>
          </a:p>
        </p:txBody>
      </p:sp>
      <p:sp>
        <p:nvSpPr>
          <p:cNvPr id="24" name="Google Shape;1508;p66">
            <a:extLst>
              <a:ext uri="{FF2B5EF4-FFF2-40B4-BE49-F238E27FC236}">
                <a16:creationId xmlns:a16="http://schemas.microsoft.com/office/drawing/2014/main" id="{D0C6E21A-50F3-B651-1196-FBF054FF93A7}"/>
              </a:ext>
            </a:extLst>
          </p:cNvPr>
          <p:cNvSpPr txBox="1"/>
          <p:nvPr/>
        </p:nvSpPr>
        <p:spPr>
          <a:xfrm>
            <a:off x="1154661" y="4411184"/>
            <a:ext cx="6834678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كانَتْ تَدُسُّ في يَدِهِ حَفْنَةَ وَرْدٍ تَفوحُ بِرائِحَةِ ٱلْمَطَرِ.</a:t>
            </a:r>
          </a:p>
        </p:txBody>
      </p:sp>
    </p:spTree>
    <p:extLst>
      <p:ext uri="{BB962C8B-B14F-4D97-AF65-F5344CB8AC3E}">
        <p14:creationId xmlns:p14="http://schemas.microsoft.com/office/powerpoint/2010/main" val="736332613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C337B926-D927-8085-16B6-20C2AC4059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7032B8F0-D529-ED09-AC9A-BD15A8196F2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السؤال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الخامس:ما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هِيَ "اَللُّغَةُ ٱلْواحِدَةُ" ٱلَّتي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ٱسْتَخْدَمَها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ٱلطِّفْلُ لِلتَّواصُلِ مَعَ جَميعِ مَنْ قابَلَهُمْ في رِحْلَتِهِ؟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B1945435-AB91-5431-A0FF-3DB6DC811056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9642E1D-7393-14E2-2DF0-309D1F1FDC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73D08F4-C7D4-FDAC-6052-ED598092FB6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C49048E-945F-5D87-D043-26DB5633839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CB4AF444-0E44-BF27-3051-D85F3B25989B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DD37052-DF0D-3397-00E4-C5E194873E6D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3D87442-DD06-E8E6-402F-45C6B97669B3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AEEF16CC-CAA4-7EA2-5774-7BB9D5B1E599}"/>
              </a:ext>
            </a:extLst>
          </p:cNvPr>
          <p:cNvSpPr txBox="1"/>
          <p:nvPr/>
        </p:nvSpPr>
        <p:spPr>
          <a:xfrm>
            <a:off x="1112347" y="1727457"/>
            <a:ext cx="6834678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ما هِيَ "اَللُّغَةُ ٱلْواحِدَةُ" ٱلَّتي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ٱسْتَخْدَمَها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ٱلطِّفْلُ لِلتَّواصُلِ مَعَ جَميعِ مَنْ قابَلَهُمْ في رِحْلَتِهِ؟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8B4E7D2-E113-33B4-56EE-464E852191A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36006" y="3372908"/>
            <a:ext cx="4781151" cy="2630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011241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336FE4DC-010C-8567-08E7-5C1A7B0692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1AC8DC36-5785-7487-2288-D9325C86A7C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778993"/>
            <a:ext cx="757947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من يتقاسم معنا إجابته؟ كيف تمكنت من إيجاد الجواب؟    ماهي الاستراتيجية التي استعملت؟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96C046E2-3A78-D7F5-9FB1-446EBB8EFA61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794F6DE-D337-AA60-8937-CB097A5AED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79F1B69-D751-7A71-A345-38866A4A921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D0A89A3-FD52-7C52-B2EB-1DE6350D7F3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93E31A7A-3F71-A591-1D3B-49D63D700333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8F8CE87-D233-DE50-22F1-CAB4FE6F7ACA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1973E76-71C6-7BC0-266E-B0A5A10B2004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BF51C2E0-CF98-090D-F6A7-E29461D8F2C5}"/>
              </a:ext>
            </a:extLst>
          </p:cNvPr>
          <p:cNvSpPr txBox="1"/>
          <p:nvPr/>
        </p:nvSpPr>
        <p:spPr>
          <a:xfrm>
            <a:off x="1112347" y="1727457"/>
            <a:ext cx="6834678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ما هِيَ "اَللُّغَةُ ٱلْواحِدَةُ" ٱلَّتي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ٱسْتَخْدَمَها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ٱلطِّفْلُ لِلتَّواصُلِ مَعَ جَميعِ مَنْ قابَلَهُمْ في رِحْلَتِهِ؟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419526B-4455-6E54-8F7A-4EC66D9D248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36006" y="3372908"/>
            <a:ext cx="4781151" cy="2630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495564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4DD8FFB1-41E1-1D0E-0674-4E90E459CA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0C883A3A-66F5-66E7-E372-CE8CB270F13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انتبهوا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للتصحيح:هِيَ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لُغَةُ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ٱلْمَحَبَّةِ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وَٱلسَّلامِ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6768AC08-5FE1-B92C-336D-66A55B3A983D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8D174BF-506D-2934-5D2E-307038EE6D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49A24AA-33EE-A835-7AE6-545D3F52F99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0EB0C01-5019-1586-6613-DA9077F7655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78DD0CAC-1BEE-6A45-8DE4-32EF005F40B5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8F0B2FF-BF70-EC81-5470-2DB2DE9FE063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79A3849-5CDF-A2D0-A118-D3C75B5991C6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75A25773-D2B8-F082-02FA-08E074886BB3}"/>
              </a:ext>
            </a:extLst>
          </p:cNvPr>
          <p:cNvSpPr txBox="1"/>
          <p:nvPr/>
        </p:nvSpPr>
        <p:spPr>
          <a:xfrm>
            <a:off x="1112347" y="1727457"/>
            <a:ext cx="6834678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ما هِيَ "اَللُّغَةُ ٱلْواحِدَةُ" ٱلَّتي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ٱسْتَخْدَمَها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ٱلطِّفْلُ لِلتَّواصُلِ مَعَ جَميعِ مَنْ قابَلَهُمْ في رِحْلَتِهِ؟</a:t>
            </a:r>
          </a:p>
        </p:txBody>
      </p:sp>
      <p:sp>
        <p:nvSpPr>
          <p:cNvPr id="24" name="Google Shape;1508;p66">
            <a:extLst>
              <a:ext uri="{FF2B5EF4-FFF2-40B4-BE49-F238E27FC236}">
                <a16:creationId xmlns:a16="http://schemas.microsoft.com/office/drawing/2014/main" id="{CF1F0F11-DF35-3E96-1091-6C4451799661}"/>
              </a:ext>
            </a:extLst>
          </p:cNvPr>
          <p:cNvSpPr txBox="1"/>
          <p:nvPr/>
        </p:nvSpPr>
        <p:spPr>
          <a:xfrm>
            <a:off x="1154661" y="4411184"/>
            <a:ext cx="6834678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هِيَ لُغَةُ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ٱلْمَحَبَّةِ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وَٱلسَّلامِ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60293859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22ECFC99-EF51-D6F4-A672-C6FC309E1E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99A7ACC8-0B94-4CE2-885B-634BFE56505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السؤال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السادس:ماذا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قَصَدَ ٱلطِّفْلُ بِقَوْلِهِ: "إِنَّ قَلْبي ٱخْتـارَ طَريقَ ٱلرِّيحِ"؟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044BF217-D790-2DEF-44CA-D8F9B7714B59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7CA8785-F6DF-F7AA-85A6-3F6947E1F1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409596F-41A6-8FBF-5BA9-3042217E93C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55A0500-B282-60EB-413F-555845AF680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563F6D2C-B3DB-9751-4D01-E44AE25CAABC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0C81FD9-8BE3-E689-EAB3-032A50622FBF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128BB84-6278-26FF-3917-CECF1F1239FF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Google Shape;1508;p66">
            <a:extLst>
              <a:ext uri="{FF2B5EF4-FFF2-40B4-BE49-F238E27FC236}">
                <a16:creationId xmlns:a16="http://schemas.microsoft.com/office/drawing/2014/main" id="{D89BBD09-627D-22D6-6A24-78C0ED7C4AA8}"/>
              </a:ext>
            </a:extLst>
          </p:cNvPr>
          <p:cNvSpPr txBox="1"/>
          <p:nvPr/>
        </p:nvSpPr>
        <p:spPr>
          <a:xfrm>
            <a:off x="836338" y="2062115"/>
            <a:ext cx="7471324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ماذا قَصَدَ ٱلطِّفْلُ بِقَوْلِهِ: "إِنَّ قَلْبي ٱخْتـارَ طَريقَ ٱلرِّيحِ"؟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2D3CE7F-59E7-C65B-AD31-58FA13A6C6F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36006" y="3372908"/>
            <a:ext cx="4781151" cy="2630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65050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8230A715-1228-6FD5-0FC0-50146BC6FD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969C6630-179B-5BEC-3278-169D556CEFD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778993"/>
            <a:ext cx="757947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من يتقاسم معنا إجابته؟ كيف تمكنت من إيجاد الجواب؟    ماهي الاستراتيجية التي استعملت؟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909AE38E-EEA6-60DF-1003-C72AF13A9752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1915817-4036-97EE-CB40-33B1482382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8CED66F-F427-EB3C-B415-CC2A612E8A8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95CCC71-4BCA-A019-D9D3-32BC42712C8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121E8136-494E-4E53-07FB-35B09F6BE2D2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B2AB78B-21CF-DFA2-73E5-04A5A0D75C50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C2CEF43-B33B-F29D-B8E8-1E658BD3C121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Google Shape;1508;p66">
            <a:extLst>
              <a:ext uri="{FF2B5EF4-FFF2-40B4-BE49-F238E27FC236}">
                <a16:creationId xmlns:a16="http://schemas.microsoft.com/office/drawing/2014/main" id="{EA48E596-C343-98FB-6360-4579641AD06B}"/>
              </a:ext>
            </a:extLst>
          </p:cNvPr>
          <p:cNvSpPr txBox="1"/>
          <p:nvPr/>
        </p:nvSpPr>
        <p:spPr>
          <a:xfrm>
            <a:off x="836338" y="2062115"/>
            <a:ext cx="7471324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ماذا قَصَدَ ٱلطِّفْلُ بِقَوْلِهِ: "إِنَّ قَلْبي ٱخْتـارَ طَريقَ ٱلرِّيحِ"؟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0567B44-D33A-1266-3104-6066DEF5949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36006" y="3372908"/>
            <a:ext cx="4781151" cy="2630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494745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3D21FD0C-5F55-97FC-C3B6-DB89D49681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73BF7742-80A0-A860-4C13-9030F7EA7D6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انتبهوا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للتصحيح:يَقْصِدُ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أَنَّهُ ٱخْتـارَ طَريقَ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ٱلْحُلْمِ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وَٱلِٱكْتِشـافِ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وَٱلسَّفَرِ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ٱلدّائِمِ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8370D249-999E-A09A-FE4C-8FB95F58F55F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174636C-70FB-50F6-D6C6-354525B6C1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EFC127F-3D48-80ED-75D9-C1CD0DB53AF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256DA1B-9276-EB5E-69EC-1C99C0C7E97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23BA5F14-5D61-87FE-35FB-3BE38092694C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0A474C8-832A-C356-5483-5055DB548234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D63BF09-8CDA-339E-E89F-C4B342EB74AD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C89B0AA8-A483-C05C-D562-15455ABED400}"/>
              </a:ext>
            </a:extLst>
          </p:cNvPr>
          <p:cNvSpPr txBox="1"/>
          <p:nvPr/>
        </p:nvSpPr>
        <p:spPr>
          <a:xfrm>
            <a:off x="836338" y="2062115"/>
            <a:ext cx="7471324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ماذا قَصَدَ ٱلطِّفْلُ بِقَوْلِهِ: "إِنَّ قَلْبي ٱخْتـارَ طَريقَ ٱلرِّيحِ"؟</a:t>
            </a:r>
          </a:p>
        </p:txBody>
      </p:sp>
      <p:sp>
        <p:nvSpPr>
          <p:cNvPr id="24" name="Google Shape;1508;p66">
            <a:extLst>
              <a:ext uri="{FF2B5EF4-FFF2-40B4-BE49-F238E27FC236}">
                <a16:creationId xmlns:a16="http://schemas.microsoft.com/office/drawing/2014/main" id="{E1A1A846-0320-D130-D332-6E7ABD6C54A9}"/>
              </a:ext>
            </a:extLst>
          </p:cNvPr>
          <p:cNvSpPr txBox="1"/>
          <p:nvPr/>
        </p:nvSpPr>
        <p:spPr>
          <a:xfrm>
            <a:off x="836338" y="4366579"/>
            <a:ext cx="7665954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يَقْصِدُ أَنَّهُ ٱخْتـارَ طَريقَ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ٱلْحُلْمِ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وَٱلِٱكْتِشـافِ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وَٱلسَّفَرِ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ٱلدّائِمِ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15283874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6C77D763-7955-44BE-D1DE-417A181306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80DC448E-8CF1-9A26-22D0-0AE30E9A039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السؤال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السابع:هَلْ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تَعْتَقِدُ أَنَّ رِحْلَةَ ٱلطِّفْلِ كانَتْ حَقيقِيَّةً أَمْ مِنَ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ٱلْخَـيـالِ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؟ اِسْتَخْرِجْ دَليلاً مِنَ ٱلنَّصِّ يُؤَيِّدُ إِجابَتَكَ.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05B0ABC5-9AA5-0CB7-BCCB-437A62CB43C1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F6A3190-CAAB-1B4D-119C-CF96A56E42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150B837-139B-2481-23A1-361C2B76288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B536E16-19A3-0C0D-C104-0E99BD7FE17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C2DD841-BF5E-72C6-8585-E16D271DB159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EB5A16C-4122-2042-8739-B070500FA8D1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26F2612-5051-DBE8-9829-3081F01579E4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Google Shape;1508;p66">
            <a:extLst>
              <a:ext uri="{FF2B5EF4-FFF2-40B4-BE49-F238E27FC236}">
                <a16:creationId xmlns:a16="http://schemas.microsoft.com/office/drawing/2014/main" id="{3113C6E7-4711-B220-17FE-95183B6B7897}"/>
              </a:ext>
            </a:extLst>
          </p:cNvPr>
          <p:cNvSpPr txBox="1"/>
          <p:nvPr/>
        </p:nvSpPr>
        <p:spPr>
          <a:xfrm>
            <a:off x="836338" y="2062115"/>
            <a:ext cx="7471324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هَلْ تَعْتَقِدُ أَنَّ رِحْلَةَ ٱلطِّفْلِ كانَتْ حَقيقِيَّةً أَمْ مِنَ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ٱلْخَـيـالِ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؟ اِسْتَخْرِجْ دَليلاً مِنَ ٱلنَّصِّ يُؤَيِّدُ إِجابَتَكَ.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BFECB8E-68BC-A718-6F81-B1DE117E9C1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81424" y="3601508"/>
            <a:ext cx="4781151" cy="2630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392360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D2B1A63D-0477-DBAA-44DB-AC53AEB600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FF482477-39EC-81CD-6BEA-331DD1161A0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778993"/>
            <a:ext cx="757947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من يتقاسم معنا إجابته؟ كيف تمكنت من إيجاد الجواب؟    ماهي الاستراتيجية التي استعملت؟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616DFD6C-B6B8-C8C9-143E-DB50E18A920F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182357D-EDDB-FC60-6993-57C03AD299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19A1CFF-1367-7EC7-67BB-100D7F71EBF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61B4D8A-0B4B-5FEA-7E32-C9F0FC9862A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D899221B-FE2F-321E-ED3F-ED535E5859A8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3EDFE4A-B1A7-A05D-A717-4254AA25BC79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6E7259B-984B-F3CC-505F-B01E3D96F37A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Google Shape;1508;p66">
            <a:extLst>
              <a:ext uri="{FF2B5EF4-FFF2-40B4-BE49-F238E27FC236}">
                <a16:creationId xmlns:a16="http://schemas.microsoft.com/office/drawing/2014/main" id="{70CD3956-9CF9-4C06-0C3D-1DA12A3D438F}"/>
              </a:ext>
            </a:extLst>
          </p:cNvPr>
          <p:cNvSpPr txBox="1"/>
          <p:nvPr/>
        </p:nvSpPr>
        <p:spPr>
          <a:xfrm>
            <a:off x="836338" y="2062115"/>
            <a:ext cx="7471324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هَلْ تَعْتَقِدُ أَنَّ رِحْلَةَ ٱلطِّفْلِ كانَتْ حَقيقِيَّةً أَمْ مِنَ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ٱلْخَـيـالِ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؟ اِسْتَخْرِجْ دَليلاً مِنَ ٱلنَّصِّ يُؤَيِّدُ إِجابَتَكَ.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6337F09-83F0-999E-B663-6E44857A22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81424" y="3601508"/>
            <a:ext cx="4781151" cy="2630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230912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F224F968-72C6-FB8F-D682-B755F81C58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C88BBE15-D2EC-BD82-5028-6789C5BE196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انتبهوا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للتصحيح:يَقْصِدُ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أَنَّهُ ٱخْتـارَ طَريقَ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ٱلْحُلْمِ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وَٱلِٱكْتِشـافِ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وَٱلسَّفَرِ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ٱلدّائِمِ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2ADBE0A2-13E3-6A5A-7C81-CD69714445FD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5075FEE-9442-8E2C-407F-6908E08F3E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6BF2A33-6F51-CB6A-F3BD-AC652CB4FF8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C3B62B6-C05F-78C9-8578-63632F1FFAA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1EBE0F3B-2577-12FE-091A-98CD074458CF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1A5ECA7-39BC-7037-31BE-4972E39D1D4D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6E4E2BF-1B3F-0EF6-5252-985EFC6FBD8C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EB49F5BA-D84F-EB9E-85BB-D4DCCA038BD4}"/>
              </a:ext>
            </a:extLst>
          </p:cNvPr>
          <p:cNvSpPr txBox="1"/>
          <p:nvPr/>
        </p:nvSpPr>
        <p:spPr>
          <a:xfrm>
            <a:off x="836338" y="2062115"/>
            <a:ext cx="7471324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هَلْ تَعْتَقِدُ أَنَّ رِحْلَةَ ٱلطِّفْلِ كانَتْ حَقيقِيَّةً أَمْ مِنَ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ٱلْخَـيـالِ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؟ اِسْتَخْرِجْ دَليلاً مِنَ ٱلنَّصِّ يُؤَيِّدُ إِجابَتَكَ.</a:t>
            </a:r>
          </a:p>
        </p:txBody>
      </p:sp>
      <p:sp>
        <p:nvSpPr>
          <p:cNvPr id="24" name="Google Shape;1508;p66">
            <a:extLst>
              <a:ext uri="{FF2B5EF4-FFF2-40B4-BE49-F238E27FC236}">
                <a16:creationId xmlns:a16="http://schemas.microsoft.com/office/drawing/2014/main" id="{A55E44D2-D0FA-F512-2645-6C13CF916A72}"/>
              </a:ext>
            </a:extLst>
          </p:cNvPr>
          <p:cNvSpPr txBox="1"/>
          <p:nvPr/>
        </p:nvSpPr>
        <p:spPr>
          <a:xfrm>
            <a:off x="836338" y="4366579"/>
            <a:ext cx="7665954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خَـيـالِـيَّةٌ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؛ لِأَنَّ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ٱلطّائِرَةَ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ٱلْوَرَقِيَّةَ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لا تَحْمِلُ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ٱلْبَشَرَ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، وَلِقَوْلِهِ "حَتّى أَتَأَكَّدَ أَنَّـني لَسْتُ في حُلْمٍ".</a:t>
            </a:r>
          </a:p>
        </p:txBody>
      </p:sp>
    </p:spTree>
    <p:extLst>
      <p:ext uri="{BB962C8B-B14F-4D97-AF65-F5344CB8AC3E}">
        <p14:creationId xmlns:p14="http://schemas.microsoft.com/office/powerpoint/2010/main" val="3837678870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5698923F-89FB-B15A-8B2B-DC4EF997FB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BC32D900-10FB-5FDD-B8E2-140C88F8F12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السؤال الثامن:ما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ٱلْغَرَضُ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مِنْ تَكْرارِ جُمْلَةِ "يـا طـائِرَةَ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ٱلْوَرَقِ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،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خُذيـني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" في بِدايَةِ ٱلْقِصَّةِ وَنِهـايَتِها؟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AA99B353-70F5-3FF5-5345-320E962AD6A0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49E0FD-C498-3CF3-B2F5-BCE2CE2735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3F3CBF1-B0DF-834A-4221-104372F9015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1D3FF77-E712-5CD8-0284-5B7A6D55050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B338647-68DB-E9B5-E9ED-48D8BC5875D3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F5A3D0E-5541-F941-66D1-2828E1F77E15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F03F4B1-CA02-AEE8-C808-0F19ED712760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Google Shape;1508;p66">
            <a:extLst>
              <a:ext uri="{FF2B5EF4-FFF2-40B4-BE49-F238E27FC236}">
                <a16:creationId xmlns:a16="http://schemas.microsoft.com/office/drawing/2014/main" id="{AFD41CC2-AC4F-938F-3D78-EC3DA321CA85}"/>
              </a:ext>
            </a:extLst>
          </p:cNvPr>
          <p:cNvSpPr txBox="1"/>
          <p:nvPr/>
        </p:nvSpPr>
        <p:spPr>
          <a:xfrm>
            <a:off x="836338" y="2062115"/>
            <a:ext cx="7471324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ما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ٱلْغَرَضُ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مِنْ تَكْرارِ جُمْلَةِ "يـا طـائِرَةَ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ٱلْوَرَقِ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،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خُذيـني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" في بِدايَةِ ٱلْقِصَّةِ وَنِهـايَتِها؟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1AE229E-090A-7FCD-180A-580B00467A8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81424" y="3601508"/>
            <a:ext cx="4781151" cy="2630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813752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5A6C84DD-E357-6E62-4803-29E23B7C5D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3A91E3EA-B825-D84B-A760-E75FCE890FD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778993"/>
            <a:ext cx="757947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من يتقاسم معنا إجابته؟ كيف تمكنت من إيجاد الجواب؟    ماهي الاستراتيجية التي استعملت؟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8FF3A2D8-D916-646E-894C-CFD439492346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9E22B38-F11C-C09E-11A8-7106A3260C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A290FA5-D5C6-2301-C310-F64B7D35B31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80D932D-B31D-EE81-347D-53B0AD97ABD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D2994BA9-1095-6198-E34F-9644F46F2A21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81B7102-CC04-4DF3-40E3-CA343FAAAF8D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0CFB6CB-1CE3-4181-2C04-FA49F57004F8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Google Shape;1508;p66">
            <a:extLst>
              <a:ext uri="{FF2B5EF4-FFF2-40B4-BE49-F238E27FC236}">
                <a16:creationId xmlns:a16="http://schemas.microsoft.com/office/drawing/2014/main" id="{25657537-55B6-965F-BCC4-BC0B4D661E83}"/>
              </a:ext>
            </a:extLst>
          </p:cNvPr>
          <p:cNvSpPr txBox="1"/>
          <p:nvPr/>
        </p:nvSpPr>
        <p:spPr>
          <a:xfrm>
            <a:off x="836338" y="2062115"/>
            <a:ext cx="7471324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ما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ٱلْغَرَضُ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مِنْ تَكْرارِ جُمْلَةِ "يـا طـائِرَةَ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ٱلْوَرَقِ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،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خُذيـني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" في بِدايَةِ ٱلْقِصَّةِ وَنِهـايَتِها؟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5BD2AAB-2876-DB4A-4B54-803B24A644E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81424" y="3601508"/>
            <a:ext cx="4781151" cy="2630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033853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5E4BD74B-09C3-AA9B-E8CB-2F7FCC0633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A34A2065-F0BA-CF2E-F3BB-E1BC425B254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انتبهوا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للتصحيح:يَقْصِدُ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أَنَّهُ ٱخْتـارَ طَريقَ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ٱلْحُلْمِ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وَٱلِٱكْتِشـافِ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وَٱلسَّفَرِ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ٱلدّائِمِ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1D756BD6-77F1-AE4C-F974-84CA02C813D3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71A158D-56DE-F8B1-F66F-A4B9AABE47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FDC47CB-7398-85EF-C699-A58B8869D96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3D5E655-4772-4638-198B-7085661DB87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8A12C444-D092-03FD-AB44-CAC8A39E846C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C67DE58-070A-383E-66F2-99BA61F5F0EB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9B08A91-25A1-8E42-8F81-DF134C22052C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4D82388F-A6CF-28EC-C345-5AE8E1DE381F}"/>
              </a:ext>
            </a:extLst>
          </p:cNvPr>
          <p:cNvSpPr txBox="1"/>
          <p:nvPr/>
        </p:nvSpPr>
        <p:spPr>
          <a:xfrm>
            <a:off x="836338" y="2062115"/>
            <a:ext cx="7471324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ما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ٱلْغَرَضُ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مِنْ تَكْرارِ جُمْلَةِ "يـا طـائِرَةَ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ٱلْوَرَقِ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،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خُذيـني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" في بِدايَةِ ٱلْقِصَّةِ وَنِهـايَتِها؟</a:t>
            </a:r>
          </a:p>
        </p:txBody>
      </p:sp>
      <p:sp>
        <p:nvSpPr>
          <p:cNvPr id="24" name="Google Shape;1508;p66">
            <a:extLst>
              <a:ext uri="{FF2B5EF4-FFF2-40B4-BE49-F238E27FC236}">
                <a16:creationId xmlns:a16="http://schemas.microsoft.com/office/drawing/2014/main" id="{887D95AA-273B-4FF5-53C9-3E42B8296643}"/>
              </a:ext>
            </a:extLst>
          </p:cNvPr>
          <p:cNvSpPr txBox="1"/>
          <p:nvPr/>
        </p:nvSpPr>
        <p:spPr>
          <a:xfrm>
            <a:off x="836338" y="4366579"/>
            <a:ext cx="7665954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ٱلتَّأْكيدُ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عَلى أَنَّ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ٱلْخَـيـالَ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هُوَ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ٱلْمُحَرِّكُ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لِلِٱكْتِشـافِ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، وَأَنَّ ٱلرِّحْلَةَ لا تَنْتَهي.</a:t>
            </a:r>
          </a:p>
        </p:txBody>
      </p:sp>
    </p:spTree>
    <p:extLst>
      <p:ext uri="{BB962C8B-B14F-4D97-AF65-F5344CB8AC3E}">
        <p14:creationId xmlns:p14="http://schemas.microsoft.com/office/powerpoint/2010/main" val="4055606496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25CE1831-DF24-E657-126A-3ACABC51DE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6318376F-7A0F-CE0B-FC22-88EC0A80111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من يستطيع تقديم ملخص عن النص؟</a:t>
            </a:r>
            <a:endParaRPr sz="2400" i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1C3FC797-8D51-1278-3489-2962CFDDB3B2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4E424B7-A1D6-5307-BAED-DE45B8FCC6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B850F90-B4EF-4766-4046-F6E8367934E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CDB3514-F74D-F35E-748E-23061E874C0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03A3BAE3-BD53-20D8-D6F5-33BF75F99EAE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15EA7AA-55E9-5DCC-33CF-CC2ED8E776DA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365B233-E052-DCF6-8FAC-93F79054E4DD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2142F66-A59A-07CA-F800-E58222AAC3E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7036" y="1469962"/>
            <a:ext cx="1740354" cy="23354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302399A-378D-A8CD-7C53-A74D8AA1A54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23712" y="1509583"/>
            <a:ext cx="3001115" cy="19505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332BBEC-92F2-36E1-1FD8-24E42036ED9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55769" y="1902578"/>
            <a:ext cx="2679969" cy="18308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F8CDE3C-B157-A0C6-9B4E-BDA2EF8B4F3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5701" y="4012375"/>
            <a:ext cx="2519969" cy="18519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B2588EA-A604-8A3D-C639-07F8D44E764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277255" y="4270894"/>
            <a:ext cx="2678514" cy="18153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7AC4ABC4-BBF7-D747-6A0B-7E106D18674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48332" y="3936561"/>
            <a:ext cx="2668769" cy="20035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56235147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201292-F3D2-08B1-369A-8C3DAC85FE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575F4D-6229-B11D-DB4A-DC6D8B7265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452" y="1521473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cs typeface="Microsoft Uighur" panose="02000000000000000000" pitchFamily="2" charset="-78"/>
              </a:rPr>
              <a:t>شكل و فهم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35C2CACA-1419-4803-8C19-D053E2586F3A}"/>
              </a:ext>
            </a:extLst>
          </p:cNvPr>
          <p:cNvSpPr txBox="1">
            <a:spLocks/>
          </p:cNvSpPr>
          <p:nvPr/>
        </p:nvSpPr>
        <p:spPr>
          <a:xfrm>
            <a:off x="822960" y="3701351"/>
            <a:ext cx="6456240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شكل و فهم: المعجم – القراءة – استثمار البنيات اللغوية – الإنتاج الكتابي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FD02195B-6212-3549-B729-B14C4082D5BF}"/>
              </a:ext>
            </a:extLst>
          </p:cNvPr>
          <p:cNvSpPr/>
          <p:nvPr/>
        </p:nvSpPr>
        <p:spPr>
          <a:xfrm>
            <a:off x="5119171" y="1663915"/>
            <a:ext cx="473568" cy="473568"/>
          </a:xfrm>
          <a:prstGeom prst="ellipse">
            <a:avLst/>
          </a:prstGeom>
          <a:solidFill>
            <a:srgbClr val="00AC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pic>
        <p:nvPicPr>
          <p:cNvPr id="5" name="Espace réservé pour une image  20">
            <a:extLst>
              <a:ext uri="{FF2B5EF4-FFF2-40B4-BE49-F238E27FC236}">
                <a16:creationId xmlns:a16="http://schemas.microsoft.com/office/drawing/2014/main" id="{9F2B8A6F-F86B-A3E9-BBB3-B0854A2A450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285452" y="2804905"/>
            <a:ext cx="703488" cy="70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6726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AE9806-13BC-6350-8E96-8E47BC7ED6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B89E5A9-A15F-F660-A53A-30785F90C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على الصفحة رقم 102 </a:t>
            </a:r>
            <a:endParaRPr lang="fr-FR" sz="2400" dirty="0"/>
          </a:p>
        </p:txBody>
      </p:sp>
      <p:pic>
        <p:nvPicPr>
          <p:cNvPr id="19" name="Espace réservé pour une image  1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5E96B9E-2CAA-C949-687D-4C97690A884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C9C91BE-22A4-2D03-F21D-02C5E252CC2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5827" y="1691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A7F296D-D508-5A57-095C-75D89117F48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8845" y="1691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1B3F12A-794A-2F19-D588-CE902604866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93558" y="16918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E8244436-FE34-A055-6D7B-0D831980F8B1}"/>
              </a:ext>
            </a:extLst>
          </p:cNvPr>
          <p:cNvSpPr>
            <a:spLocks/>
          </p:cNvSpPr>
          <p:nvPr/>
        </p:nvSpPr>
        <p:spPr>
          <a:xfrm>
            <a:off x="5225059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lang="ar-MA" sz="2000" b="1" kern="0" dirty="0">
                <a:solidFill>
                  <a:srgbClr val="9198B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EF01C80-8A68-93C5-245D-F80C9889D833}"/>
              </a:ext>
            </a:extLst>
          </p:cNvPr>
          <p:cNvSpPr>
            <a:spLocks/>
          </p:cNvSpPr>
          <p:nvPr/>
        </p:nvSpPr>
        <p:spPr>
          <a:xfrm>
            <a:off x="2205827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lang="ar-MA" sz="2000" b="1" kern="0" dirty="0">
                <a:solidFill>
                  <a:srgbClr val="565F88">
                    <a:alpha val="21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DBD5308-5EE3-E852-F636-57F6C18B4F9B}"/>
              </a:ext>
            </a:extLst>
          </p:cNvPr>
          <p:cNvSpPr>
            <a:spLocks/>
          </p:cNvSpPr>
          <p:nvPr/>
        </p:nvSpPr>
        <p:spPr>
          <a:xfrm>
            <a:off x="3698638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lang="ar-MA" sz="20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شكل و فهم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A8C81C3-1AE4-862A-C76F-37FD2779F9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85004" y="1531403"/>
            <a:ext cx="3573991" cy="4989571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4E1AD6BC-60FD-B08E-4051-68323BB8BEAA}"/>
              </a:ext>
            </a:extLst>
          </p:cNvPr>
          <p:cNvSpPr/>
          <p:nvPr/>
        </p:nvSpPr>
        <p:spPr>
          <a:xfrm>
            <a:off x="3077738" y="2167200"/>
            <a:ext cx="2941770" cy="3934800"/>
          </a:xfrm>
          <a:prstGeom prst="roundRect">
            <a:avLst>
              <a:gd name="adj" fmla="val 3005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938305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0293A6-EEE3-6967-D883-768D8C8B2F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6E40B97A-1B58-5E62-C76F-263B26C41A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862" y="756000"/>
            <a:ext cx="7191648" cy="612000"/>
          </a:xfrm>
        </p:spPr>
        <p:txBody>
          <a:bodyPr>
            <a:normAutofit fontScale="90000"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اقرؤوا النص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التالي قراءة هامسة مع احترام قواعد الوقف والوصل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 س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أمر بين الصفوف لمراقبة قراءاتكم.</a:t>
            </a:r>
            <a:endParaRPr lang="fr-FR" sz="2400" dirty="0"/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D7D38CE-9753-3654-CA36-BF88360A99F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E2CDED7-EA4E-EA34-44AE-8F4E656245D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5827" y="1691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713A2BF-6446-F04F-1428-2278EA32A22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8845" y="1691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38BB9F5-520F-E9C2-D9D1-003038F1331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93558" y="16918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A1F4997-4D6A-86E1-6F17-CCDDB1012964}"/>
              </a:ext>
            </a:extLst>
          </p:cNvPr>
          <p:cNvSpPr>
            <a:spLocks/>
          </p:cNvSpPr>
          <p:nvPr/>
        </p:nvSpPr>
        <p:spPr>
          <a:xfrm>
            <a:off x="5225059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lang="ar-MA" sz="2000" b="1" kern="0" dirty="0">
                <a:solidFill>
                  <a:srgbClr val="9198B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6B28F5E-8ADB-6860-54F8-BEE630BE4BC8}"/>
              </a:ext>
            </a:extLst>
          </p:cNvPr>
          <p:cNvSpPr>
            <a:spLocks/>
          </p:cNvSpPr>
          <p:nvPr/>
        </p:nvSpPr>
        <p:spPr>
          <a:xfrm>
            <a:off x="2205827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lang="ar-MA" sz="2000" b="1" kern="0" dirty="0">
                <a:solidFill>
                  <a:srgbClr val="565F88">
                    <a:alpha val="21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9204AF8-1A9C-515B-25C4-3548E1D1F835}"/>
              </a:ext>
            </a:extLst>
          </p:cNvPr>
          <p:cNvSpPr>
            <a:spLocks/>
          </p:cNvSpPr>
          <p:nvPr/>
        </p:nvSpPr>
        <p:spPr>
          <a:xfrm>
            <a:off x="3698638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lang="ar-MA" sz="20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شكل و فهم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BADDA5B-3FB9-3990-EED2-90693D2D782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4776" y="1458527"/>
            <a:ext cx="6963734" cy="5064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142816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A04C6E-AD9F-E08A-CC67-0BA001B45B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4DCF4D48-4F2B-BF33-2FE5-20EE47C09A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حاولوا تجميع أكبر  قدر من المعلومات ، سأطرح عليكم بعدها مجموعة من الأسئلة.</a:t>
            </a:r>
            <a:endParaRPr lang="fr-FR" sz="2400" dirty="0"/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C365CAC-D7A7-9006-1B85-BFEF6C6CF8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BB0FA57-F092-1997-9BB2-EBBE5BAC422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5827" y="1691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2F347AC-2096-D7CB-E42F-9C5D4407F26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8845" y="1691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55D66D8-B953-9F6B-A9E6-15BFE15BB06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93558" y="16918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E27D0F41-2A72-221C-4878-A6862EDC980E}"/>
              </a:ext>
            </a:extLst>
          </p:cNvPr>
          <p:cNvSpPr>
            <a:spLocks/>
          </p:cNvSpPr>
          <p:nvPr/>
        </p:nvSpPr>
        <p:spPr>
          <a:xfrm>
            <a:off x="5225059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lang="ar-MA" sz="2000" b="1" kern="0" dirty="0">
                <a:solidFill>
                  <a:srgbClr val="9198B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67A7081-4F7F-147B-B40D-EB214E5E8BD1}"/>
              </a:ext>
            </a:extLst>
          </p:cNvPr>
          <p:cNvSpPr>
            <a:spLocks/>
          </p:cNvSpPr>
          <p:nvPr/>
        </p:nvSpPr>
        <p:spPr>
          <a:xfrm>
            <a:off x="2205827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lang="ar-MA" sz="2000" b="1" kern="0" dirty="0">
                <a:solidFill>
                  <a:srgbClr val="565F88">
                    <a:alpha val="21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17F6C40-3D06-5689-843B-C1FEC88B6AE5}"/>
              </a:ext>
            </a:extLst>
          </p:cNvPr>
          <p:cNvSpPr>
            <a:spLocks/>
          </p:cNvSpPr>
          <p:nvPr/>
        </p:nvSpPr>
        <p:spPr>
          <a:xfrm>
            <a:off x="3698638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lang="ar-MA" sz="20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شكل و فهم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5336FB0-0761-C91E-ACAB-9535AF0A909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4776" y="1458527"/>
            <a:ext cx="6963734" cy="5064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562383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65D603-7914-9A05-C361-CE3EA3F8F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50713E1A-6181-1AC3-9F10-4B6B97F650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على الصفحة   رقم  103 و أنجزوا بشكل فردي عن الأسئلة الأربعة الأولى:</a:t>
            </a:r>
            <a:endParaRPr lang="fr-FR" sz="2400" dirty="0"/>
          </a:p>
        </p:txBody>
      </p:sp>
      <p:pic>
        <p:nvPicPr>
          <p:cNvPr id="19" name="Espace réservé pour une image  1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4A2E19A-1A8B-0474-BEFF-08EBEC9AB8D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BDDF15D-0292-9D71-DB3D-446A1C1EC4D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5827" y="1691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9178D21-2B6B-9E5F-61A7-566E8FEC606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8845" y="1691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2BBED91-32D2-CE8D-3082-81F77ECE75D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93558" y="16918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8C57C819-DE68-88EF-6828-C0846A33C713}"/>
              </a:ext>
            </a:extLst>
          </p:cNvPr>
          <p:cNvSpPr>
            <a:spLocks/>
          </p:cNvSpPr>
          <p:nvPr/>
        </p:nvSpPr>
        <p:spPr>
          <a:xfrm>
            <a:off x="5225059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lang="ar-MA" sz="2000" b="1" kern="0" dirty="0">
                <a:solidFill>
                  <a:srgbClr val="9198B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EFEAE6B-9D98-4155-0907-00D51636B22D}"/>
              </a:ext>
            </a:extLst>
          </p:cNvPr>
          <p:cNvSpPr>
            <a:spLocks/>
          </p:cNvSpPr>
          <p:nvPr/>
        </p:nvSpPr>
        <p:spPr>
          <a:xfrm>
            <a:off x="2205827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lang="ar-MA" sz="2000" b="1" kern="0" dirty="0">
                <a:solidFill>
                  <a:srgbClr val="565F88">
                    <a:alpha val="21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2838EE8-F342-65EA-A09E-1D163A70FDC1}"/>
              </a:ext>
            </a:extLst>
          </p:cNvPr>
          <p:cNvSpPr>
            <a:spLocks/>
          </p:cNvSpPr>
          <p:nvPr/>
        </p:nvSpPr>
        <p:spPr>
          <a:xfrm>
            <a:off x="3698638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lang="ar-MA" sz="20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شكل و فهم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DBB7370-1A80-CDBE-41AD-235A209AA73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99506" y="1517940"/>
            <a:ext cx="3616745" cy="4938616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897CFFD-7F4A-7C9A-EF7B-EB33C8BD81F1}"/>
              </a:ext>
            </a:extLst>
          </p:cNvPr>
          <p:cNvSpPr/>
          <p:nvPr/>
        </p:nvSpPr>
        <p:spPr>
          <a:xfrm>
            <a:off x="3493558" y="2475570"/>
            <a:ext cx="2973899" cy="1728440"/>
          </a:xfrm>
          <a:prstGeom prst="roundRect">
            <a:avLst>
              <a:gd name="adj" fmla="val 5008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5711680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69D7D8-1856-0377-C73E-49BBA20AC1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33AA0D2-5F04-3BC2-4805-4931453D65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نصحح التمرين الأول:أذكر المكونين الرئيسيين للحاسوب.</a:t>
            </a:r>
          </a:p>
        </p:txBody>
      </p:sp>
      <p:pic>
        <p:nvPicPr>
          <p:cNvPr id="19" name="Espace réservé pour une image  1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B3E1FB9-BC68-EF3F-30AF-DBDB60E661F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56FFF24-134D-EC69-5EA5-538B4962DC8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5827" y="1691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8130EA5-9095-B30F-4F41-E51B43CF58C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8845" y="1691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2F20E19-23E5-253E-14BD-9B4EE9005C9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93558" y="16918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A991CAF1-246F-4305-2B4B-717CC0C9FCB3}"/>
              </a:ext>
            </a:extLst>
          </p:cNvPr>
          <p:cNvSpPr>
            <a:spLocks/>
          </p:cNvSpPr>
          <p:nvPr/>
        </p:nvSpPr>
        <p:spPr>
          <a:xfrm>
            <a:off x="5225059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lang="ar-MA" sz="2000" b="1" kern="0" dirty="0">
                <a:solidFill>
                  <a:srgbClr val="9198B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F301A13-B4DF-B9FA-3161-1409B9079108}"/>
              </a:ext>
            </a:extLst>
          </p:cNvPr>
          <p:cNvSpPr>
            <a:spLocks/>
          </p:cNvSpPr>
          <p:nvPr/>
        </p:nvSpPr>
        <p:spPr>
          <a:xfrm>
            <a:off x="2205827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lang="ar-MA" sz="2000" b="1" kern="0" dirty="0">
                <a:solidFill>
                  <a:srgbClr val="565F88">
                    <a:alpha val="21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1AB30ED-C831-97AE-69A8-662F68060314}"/>
              </a:ext>
            </a:extLst>
          </p:cNvPr>
          <p:cNvSpPr>
            <a:spLocks/>
          </p:cNvSpPr>
          <p:nvPr/>
        </p:nvSpPr>
        <p:spPr>
          <a:xfrm>
            <a:off x="3698638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lang="ar-MA" sz="20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شكل و فهم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8C00D1C-B759-CEBA-E968-59E57C68C88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26673" y="1412604"/>
            <a:ext cx="4877223" cy="69348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70014F3-9DAD-FACB-53DC-D3CCF3BD505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50020" y="2300534"/>
            <a:ext cx="5854390" cy="4189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614729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5237E2-519D-DB04-2CAF-D3A1270A36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62FCFB6-9E3B-933C-6004-7186C7A314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نصحح. من يتقاسم معنا إجابته.     ماهي الاستراتيجية التي استعملت لتجد الجواب؟</a:t>
            </a:r>
            <a:endParaRPr lang="ar-MA" sz="2400" b="1" dirty="0">
              <a:solidFill>
                <a:prstClr val="white">
                  <a:lumMod val="65000"/>
                </a:prstClr>
              </a:solidFill>
              <a:highlight>
                <a:srgbClr val="FFFF00"/>
              </a:highlight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2A97F543-2BF7-3130-FD41-E0B176B26365}"/>
              </a:ext>
            </a:extLst>
          </p:cNvPr>
          <p:cNvSpPr txBox="1"/>
          <p:nvPr/>
        </p:nvSpPr>
        <p:spPr>
          <a:xfrm>
            <a:off x="460067" y="2634570"/>
            <a:ext cx="8223865" cy="35394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 defTabSz="914400" rtl="1">
              <a:lnSpc>
                <a:spcPts val="4554"/>
              </a:lnSpc>
              <a:defRPr/>
            </a:pP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يَتَكَوَّنُ ٱلْحـاسوبُ مِنْ مُكَوِّنَـيْنِ رَئـيسِيَّـيْنِ هُمـا:</a:t>
            </a:r>
          </a:p>
          <a:p>
            <a:pPr marL="571500" lvl="0" indent="-571500" algn="r" defTabSz="914400" rtl="1">
              <a:lnSpc>
                <a:spcPts val="4554"/>
              </a:lnSpc>
              <a:buFont typeface="Arial" panose="020B0604020202020204" pitchFamily="34" charset="0"/>
              <a:buChar char="•"/>
              <a:defRPr/>
            </a:pPr>
            <a:r>
              <a:rPr lang="ar-MA" sz="3600" b="1" kern="0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أَشْيـاءُ تُرى </a:t>
            </a:r>
            <a:r>
              <a:rPr lang="ar-MA" sz="3600" b="1" kern="0" dirty="0" err="1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بِٱلْعَـيْنِ</a:t>
            </a:r>
            <a:r>
              <a:rPr lang="ar-MA" sz="3600" b="1" kern="0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(</a:t>
            </a:r>
            <a:r>
              <a:rPr lang="ar-MA" sz="3600" b="1" kern="0" dirty="0" err="1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ٱلْمُكَوِّنـاتُ</a:t>
            </a:r>
            <a:r>
              <a:rPr lang="ar-MA" sz="3600" b="1" kern="0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kern="0" dirty="0" err="1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ٱلْمـادِّيَّةُ</a:t>
            </a:r>
            <a:r>
              <a:rPr lang="ar-MA" sz="3600" b="1" kern="0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): </a:t>
            </a:r>
            <a:r>
              <a:rPr lang="ar-MA" sz="36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وَهِيَ </a:t>
            </a:r>
            <a:r>
              <a:rPr lang="ar-MA" sz="3600" b="1" kern="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ٱلْأَجْزاءُ</a:t>
            </a:r>
            <a:r>
              <a:rPr lang="ar-MA" sz="36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kern="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ٱلْمَلْموسَةُ</a:t>
            </a:r>
            <a:r>
              <a:rPr lang="ar-MA" sz="36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ٱلَّتِي نُشـاهِدُهـا مِثْلُ </a:t>
            </a:r>
            <a:r>
              <a:rPr lang="ar-MA" sz="3600" b="1" kern="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ٱلشّـاشَةِ</a:t>
            </a:r>
            <a:r>
              <a:rPr lang="ar-MA" sz="36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، وَلَوْحَةِ ٱلْمَفـاتيحِ، </a:t>
            </a:r>
            <a:r>
              <a:rPr lang="ar-MA" sz="3600" b="1" kern="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وَٱلْفَأْرَةِ</a:t>
            </a:r>
            <a:r>
              <a:rPr lang="ar-MA" sz="36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، وَصُنْدوقِ </a:t>
            </a:r>
            <a:r>
              <a:rPr lang="ar-MA" sz="3600" b="1" kern="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ٱلتَّشْغـيلِ</a:t>
            </a:r>
            <a:r>
              <a:rPr lang="ar-MA" sz="36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571500" lvl="0" indent="-571500" algn="r" defTabSz="914400" rtl="1">
              <a:lnSpc>
                <a:spcPts val="4554"/>
              </a:lnSpc>
              <a:buFont typeface="Arial" panose="020B0604020202020204" pitchFamily="34" charset="0"/>
              <a:buChar char="•"/>
              <a:defRPr/>
            </a:pPr>
            <a:r>
              <a:rPr lang="ar-MA" sz="3600" b="1" kern="0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أَشْيـاءُ لا نَراهـا (</a:t>
            </a:r>
            <a:r>
              <a:rPr lang="ar-MA" sz="3600" b="1" kern="0" dirty="0" err="1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ٱلْبَرامِجُ</a:t>
            </a:r>
            <a:r>
              <a:rPr lang="ar-MA" sz="3600" b="1" kern="0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): </a:t>
            </a:r>
            <a:r>
              <a:rPr lang="ar-MA" sz="36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وَهِيَ ٱلَّتي تُعْطي </a:t>
            </a:r>
            <a:r>
              <a:rPr lang="ar-MA" sz="3600" b="1" kern="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ٱلْأَوامِرَ</a:t>
            </a:r>
            <a:r>
              <a:rPr lang="ar-MA" sz="36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kern="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وَٱلتَّعْليمـاتِ</a:t>
            </a:r>
            <a:r>
              <a:rPr lang="ar-MA" sz="36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لِلْحـاسوبِ لِيَعْرِفَ </a:t>
            </a:r>
            <a:r>
              <a:rPr lang="ar-MA" sz="3600" b="1" kern="0"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ٱلْمَهـامَّ ٱلَّتي </a:t>
            </a:r>
            <a:r>
              <a:rPr lang="ar-MA" sz="36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يَجِبُ عَلَيْهِ تَنْفـيذُهـا، وَكَيْفَ يَرُدُّ عَلَـيْنـا عِنْدَ </a:t>
            </a:r>
            <a:r>
              <a:rPr lang="ar-MA" sz="3600" b="1" kern="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ٱلضَّغْطِ</a:t>
            </a:r>
            <a:r>
              <a:rPr lang="ar-MA" sz="36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</a:t>
            </a:r>
            <a:r>
              <a:rPr lang="ar-MA" sz="3600" b="1" kern="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ٱلْأَزْرارِ</a:t>
            </a:r>
            <a:r>
              <a:rPr lang="ar-MA" sz="36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kumimoji="0" lang="ar-MA" sz="3600" b="1" i="0" u="none" strike="noStrike" kern="0" cap="none" spc="0" normalizeH="0" baseline="0" noProof="0" dirty="0">
              <a:ln>
                <a:noFill/>
              </a:ln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1DB04AD4-5D5E-62AC-2E7B-D2ECB3C5835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5827" y="1691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4868A4A-4954-F32C-C612-3288E42D8D3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8845" y="1691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BC08E90-9CFA-C5E9-8857-806CF305C39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93558" y="16918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527BA7B9-3F67-D068-4F08-F95A95A918A2}"/>
              </a:ext>
            </a:extLst>
          </p:cNvPr>
          <p:cNvSpPr>
            <a:spLocks/>
          </p:cNvSpPr>
          <p:nvPr/>
        </p:nvSpPr>
        <p:spPr>
          <a:xfrm>
            <a:off x="5225059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lang="ar-MA" sz="2000" b="1" kern="0" dirty="0">
                <a:solidFill>
                  <a:srgbClr val="9198B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80BC6AC-30B3-BA86-C7BB-8B5F9598D267}"/>
              </a:ext>
            </a:extLst>
          </p:cNvPr>
          <p:cNvSpPr>
            <a:spLocks/>
          </p:cNvSpPr>
          <p:nvPr/>
        </p:nvSpPr>
        <p:spPr>
          <a:xfrm>
            <a:off x="2205827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lang="ar-MA" sz="2000" b="1" kern="0" dirty="0">
                <a:solidFill>
                  <a:srgbClr val="565F88">
                    <a:alpha val="21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8DD9E03-9BFB-99A8-D798-1347E0A1A583}"/>
              </a:ext>
            </a:extLst>
          </p:cNvPr>
          <p:cNvSpPr>
            <a:spLocks/>
          </p:cNvSpPr>
          <p:nvPr/>
        </p:nvSpPr>
        <p:spPr>
          <a:xfrm>
            <a:off x="3698638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lang="ar-MA" sz="20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شكل و فهم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1EE6D5F-47D8-643E-2F11-46440A5CCD1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26673" y="1412604"/>
            <a:ext cx="4877223" cy="693480"/>
          </a:xfrm>
          <a:prstGeom prst="rect">
            <a:avLst/>
          </a:prstGeom>
        </p:spPr>
      </p:pic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2EE50CEE-7892-F46F-29C2-D8CD74E7663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62891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4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1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F654F9-E3E5-2228-F18E-9237D3C705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12C9451-5558-AE16-4018-B2A150605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نصحح التمرين الثاني:ما الفرق بين الذاكرة العشوائية و القرص الصلب من حيث التخزين؟</a:t>
            </a:r>
          </a:p>
        </p:txBody>
      </p:sp>
      <p:pic>
        <p:nvPicPr>
          <p:cNvPr id="19" name="Espace réservé pour une image  1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35C4222-890C-0A8D-6EE5-0EF21F79F96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76861EA-170D-10BF-A43E-85915C767B6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5827" y="1691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2C9D3A0-EBBE-76DA-1869-464D739A28D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8845" y="1691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DC3F7E9-4E00-FED4-32A9-94970007EAE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93558" y="16918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2A956744-8A4B-F20E-70B3-F55D430891B3}"/>
              </a:ext>
            </a:extLst>
          </p:cNvPr>
          <p:cNvSpPr>
            <a:spLocks/>
          </p:cNvSpPr>
          <p:nvPr/>
        </p:nvSpPr>
        <p:spPr>
          <a:xfrm>
            <a:off x="5225059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9198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99772A3-3815-7EF4-A234-DDC4968D9465}"/>
              </a:ext>
            </a:extLst>
          </p:cNvPr>
          <p:cNvSpPr>
            <a:spLocks/>
          </p:cNvSpPr>
          <p:nvPr/>
        </p:nvSpPr>
        <p:spPr>
          <a:xfrm>
            <a:off x="2205827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77CEE2C-CD96-FECD-8431-0F6D4DADF8F1}"/>
              </a:ext>
            </a:extLst>
          </p:cNvPr>
          <p:cNvSpPr>
            <a:spLocks/>
          </p:cNvSpPr>
          <p:nvPr/>
        </p:nvSpPr>
        <p:spPr>
          <a:xfrm>
            <a:off x="3698638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شكل و فهم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B17571A-F61E-0695-0B07-40B4C3AC7C0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50020" y="2300534"/>
            <a:ext cx="5854390" cy="418947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8AC018F-A96B-EA2E-F6BC-E8627A9A261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4898" y="1420621"/>
            <a:ext cx="7215900" cy="693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686681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C876DF-AC82-EF11-A781-04FD459AE2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371CDBB-DC12-B8A6-8452-1446E4F6C6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نصحح. من يتقاسم معنا إجابته.     ماهي الاستراتيجية التي استعملت لتجد الجواب؟</a:t>
            </a:r>
            <a:endParaRPr lang="ar-MA" sz="2400" b="1" dirty="0">
              <a:solidFill>
                <a:prstClr val="white">
                  <a:lumMod val="65000"/>
                </a:prstClr>
              </a:solidFill>
              <a:highlight>
                <a:srgbClr val="FFFF00"/>
              </a:highlight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392BCF0C-A139-1DF4-08EE-35448F21CEC3}"/>
              </a:ext>
            </a:extLst>
          </p:cNvPr>
          <p:cNvSpPr txBox="1"/>
          <p:nvPr/>
        </p:nvSpPr>
        <p:spPr>
          <a:xfrm>
            <a:off x="334537" y="2114101"/>
            <a:ext cx="8441681" cy="47192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 defTabSz="914400" rtl="1">
              <a:lnSpc>
                <a:spcPts val="4554"/>
              </a:lnSpc>
              <a:defRPr/>
            </a:pP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يَكْمُنُ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ٱلْفَرْقُ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بَـيْنَ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ٱلذّاكِرَةِ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ٱلْعَشْوائِيَّةِ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وَٱلْقُرْصِ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ٱلصَّلْبِ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مِنْ حَـيْثُ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ٱلتَّخْزينُ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فِيـما يَلي:</a:t>
            </a:r>
          </a:p>
          <a:p>
            <a:pPr marL="457200" lvl="0" indent="-457200" algn="r" defTabSz="914400" rtl="1">
              <a:lnSpc>
                <a:spcPts val="4554"/>
              </a:lnSpc>
              <a:buFont typeface="Arial" panose="020B0604020202020204" pitchFamily="34" charset="0"/>
              <a:buChar char="•"/>
              <a:defRPr/>
            </a:pPr>
            <a:r>
              <a:rPr lang="ar-MA" sz="3200" b="1" kern="0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اَلذّاكِرَةُ </a:t>
            </a:r>
            <a:r>
              <a:rPr lang="ar-MA" sz="3200" b="1" kern="0" dirty="0" err="1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ٱلْمُؤَقَّتَةُ</a:t>
            </a:r>
            <a:r>
              <a:rPr lang="ar-MA" sz="3200" b="1" kern="0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:</a:t>
            </a:r>
            <a:r>
              <a:rPr lang="ar-MA" sz="32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هِيَ ذاكِرَةٌ تَحْتَفِظُ </a:t>
            </a:r>
            <a:r>
              <a:rPr lang="ar-MA" sz="3200" b="1" kern="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بِٱلْمَعْلومـاتِ</a:t>
            </a:r>
            <a:r>
              <a:rPr lang="ar-MA" sz="32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فَقَطْ أَثْنـاءَ تـشْغـيلِ </a:t>
            </a:r>
            <a:r>
              <a:rPr lang="ar-MA" sz="3200" b="1" kern="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ٱلْجِهـازِ</a:t>
            </a:r>
            <a:r>
              <a:rPr lang="ar-MA" sz="32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 وَمِنْ عُيوبِهـا أَنَّ هَذِهِ ٱلْمَعْلومـاتِ تَخْتَفي عِنْدَ إِطْفـاءِ </a:t>
            </a:r>
            <a:r>
              <a:rPr lang="ar-MA" sz="3200" b="1" kern="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ٱلْجِهـازِ</a:t>
            </a:r>
            <a:r>
              <a:rPr lang="ar-MA" sz="32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؛ لِذَلِكَ لا يُمْكِنُ ٱلاِعْتِمـادُ عَلَيْهـا فِي حِفْظِ </a:t>
            </a:r>
            <a:r>
              <a:rPr lang="ar-MA" sz="3200" b="1" kern="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ٱلْبَيـانـاتِ</a:t>
            </a:r>
            <a:r>
              <a:rPr lang="ar-MA" sz="32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بِشَكْلٍ دائِمٍ.</a:t>
            </a:r>
          </a:p>
          <a:p>
            <a:pPr marL="457200" lvl="0" indent="-457200" algn="r" defTabSz="914400" rtl="1">
              <a:lnSpc>
                <a:spcPts val="4554"/>
              </a:lnSpc>
              <a:buFont typeface="Arial" panose="020B0604020202020204" pitchFamily="34" charset="0"/>
              <a:buChar char="•"/>
              <a:defRPr/>
            </a:pPr>
            <a:r>
              <a:rPr lang="ar-MA" sz="3200" b="1" kern="0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اَلْقُرْصُ </a:t>
            </a:r>
            <a:r>
              <a:rPr lang="ar-MA" sz="3200" b="1" kern="0" dirty="0" err="1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ٱلصَّلْبُ</a:t>
            </a:r>
            <a:r>
              <a:rPr lang="ar-MA" sz="3200" b="1" kern="0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r>
              <a:rPr lang="ar-MA" sz="32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يُشْبِهُ خَزّاناً كَبـيراً يَقومُ بِحِفْظِ كُلِّ ما نُريدُ حِمـايَتَهُ مِنَ ٱلضَّـيـاعِ، مِثْلُ ٱلصُّوَرِ، </a:t>
            </a:r>
            <a:r>
              <a:rPr lang="ar-MA" sz="3200" b="1" kern="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وَٱلْمَقـاطِعِ</a:t>
            </a:r>
            <a:r>
              <a:rPr lang="ar-MA" sz="32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ar-MA" sz="3200" b="1" kern="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وَٱلْأَلْعـابِ</a:t>
            </a:r>
            <a:r>
              <a:rPr lang="ar-MA" sz="32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ar-MA" sz="3200" b="1" kern="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وَٱلْمَلَفّـاتِ</a:t>
            </a:r>
            <a:r>
              <a:rPr lang="ar-MA" sz="32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 وَيَتَمَيَّزُ بِأَنَّهُ يَحْتَفِظُ بِهَذِهِ ٱلْمَعْلُومـاتِ حَتّى بَعْدَ إِغْلاقِ ٱلْحـاسُوبِ.</a:t>
            </a:r>
            <a:endParaRPr kumimoji="0" lang="ar-MA" sz="3200" b="1" i="0" u="none" strike="noStrike" kern="0" cap="none" spc="0" normalizeH="0" baseline="0" noProof="0" dirty="0">
              <a:ln>
                <a:noFill/>
              </a:ln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7E10B2F1-53A3-F6F3-9BC4-A2DA2EF3CD0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5827" y="1691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02AA142-DCCD-0D1F-169C-685C2538B56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8845" y="1691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F4374F6-F015-AD19-5547-1C4348F12B5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93558" y="16918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B26B0B12-728B-FACA-D419-9061409B1691}"/>
              </a:ext>
            </a:extLst>
          </p:cNvPr>
          <p:cNvSpPr>
            <a:spLocks/>
          </p:cNvSpPr>
          <p:nvPr/>
        </p:nvSpPr>
        <p:spPr>
          <a:xfrm>
            <a:off x="5225059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9198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B503EC8-7C10-68A0-1FEA-58C12888AF90}"/>
              </a:ext>
            </a:extLst>
          </p:cNvPr>
          <p:cNvSpPr>
            <a:spLocks/>
          </p:cNvSpPr>
          <p:nvPr/>
        </p:nvSpPr>
        <p:spPr>
          <a:xfrm>
            <a:off x="2205827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859F8AA-08DD-4DC3-43F2-19C8B4545F50}"/>
              </a:ext>
            </a:extLst>
          </p:cNvPr>
          <p:cNvSpPr>
            <a:spLocks/>
          </p:cNvSpPr>
          <p:nvPr/>
        </p:nvSpPr>
        <p:spPr>
          <a:xfrm>
            <a:off x="3698638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شكل و فهم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3A76FB5-C692-B0D8-AA30-02D0F27452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4898" y="1420621"/>
            <a:ext cx="7215900" cy="693480"/>
          </a:xfrm>
          <a:prstGeom prst="rect">
            <a:avLst/>
          </a:prstGeom>
        </p:spPr>
      </p:pic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7858F884-19B1-3FF3-8053-DE02505AA66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762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4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3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69E980-A06D-DD33-ABAF-B0C8346110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C9EA957-13E7-5A20-D14E-D1F95B44D1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نصحح التمرين الثالث:اِشرح دور المعالج في الحاسوب.</a:t>
            </a:r>
          </a:p>
        </p:txBody>
      </p:sp>
      <p:pic>
        <p:nvPicPr>
          <p:cNvPr id="19" name="Espace réservé pour une image  1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561AE84-F2AF-D582-1E82-6268C5A163B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661418A-2D69-7BF1-3BE5-A9C250F5872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5827" y="1691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5FC0FB9-E583-5E5B-1988-01A155F0B97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8845" y="1691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4FA53054-3A29-F9BC-1549-41541665D8F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93558" y="16918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8BEA9712-268F-6D8F-A5FF-721696A78BB4}"/>
              </a:ext>
            </a:extLst>
          </p:cNvPr>
          <p:cNvSpPr>
            <a:spLocks/>
          </p:cNvSpPr>
          <p:nvPr/>
        </p:nvSpPr>
        <p:spPr>
          <a:xfrm>
            <a:off x="5225059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9198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D3E2048-1822-D7B1-CDB7-17C65D44BCD5}"/>
              </a:ext>
            </a:extLst>
          </p:cNvPr>
          <p:cNvSpPr>
            <a:spLocks/>
          </p:cNvSpPr>
          <p:nvPr/>
        </p:nvSpPr>
        <p:spPr>
          <a:xfrm>
            <a:off x="2205827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7892749-8B7F-2862-EBF1-4454889629FD}"/>
              </a:ext>
            </a:extLst>
          </p:cNvPr>
          <p:cNvSpPr>
            <a:spLocks/>
          </p:cNvSpPr>
          <p:nvPr/>
        </p:nvSpPr>
        <p:spPr>
          <a:xfrm>
            <a:off x="3698638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شكل و فهم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07195EB-2957-0F6B-F63B-6BA370D0AD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50020" y="2300534"/>
            <a:ext cx="5854390" cy="418947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8C4710A-C9A7-D495-E9BF-D909AB5942F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56225" y="1506578"/>
            <a:ext cx="4747671" cy="655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986857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1BC608-F314-55F0-CE22-5158554688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8882DA9-0B33-1351-82A6-260C345A71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نصحح. من يتقاسم معنا إجابته.     ماهي الاستراتيجية التي استعملت لتجد الجواب؟</a:t>
            </a:r>
            <a:endParaRPr lang="ar-MA" sz="2400" b="1" dirty="0">
              <a:solidFill>
                <a:prstClr val="white">
                  <a:lumMod val="65000"/>
                </a:prstClr>
              </a:solidFill>
              <a:highlight>
                <a:srgbClr val="FFFF00"/>
              </a:highlight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2FA22481-0A64-4ACF-EBD7-348BFE7FD0BE}"/>
              </a:ext>
            </a:extLst>
          </p:cNvPr>
          <p:cNvSpPr txBox="1"/>
          <p:nvPr/>
        </p:nvSpPr>
        <p:spPr>
          <a:xfrm>
            <a:off x="648510" y="2970001"/>
            <a:ext cx="8159308" cy="23814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 defTabSz="914400" rtl="1">
              <a:lnSpc>
                <a:spcPts val="4554"/>
              </a:lnSpc>
              <a:defRPr/>
            </a:pP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يُعَدُّ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ٱلْمُعـالِجُ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أَحَدَ أَهَمِّ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ٱلْأَجْزاءِ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ٱلدّاخِلِيَّةِ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لِلْجِهـازِ، وَقَدْ شَبَّهَهُ ٱلنَّصُّ بِـ "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ٱلْعَقْلِ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" لِأَنَّهُ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ٱلْمُحَرِّكُ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ٱلْأَسـاسِيُّ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لِكُلِّ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ٱلْعَمَلِيّـاتِ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بِدونِ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ٱلْمُعـالِجِ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لا يُمْكِنُ لِلْحـاسوبِ أَنْ يَفْهَمَ أَيَّ أَمْرٍ نُعْطـيهِ إِيّـاهُ، فَهُوَ ٱلَّذي يُحَوِّلُ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ٱلْبَيـانـاتِ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ٱلصّامِتَةَ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إِلى عَمَلٍ ذَكِيٍّ وَسَريعٍ.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04349A9F-3F80-5525-9F37-0A0C1B36288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5827" y="1691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CF6A8B4-2D9B-2148-A613-F6F3402FEE3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8845" y="1691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6B3625F-8FCD-FB46-39DB-952E32CAC11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93558" y="16918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303755C3-4AD0-C3E8-A68D-4C1B0935FB26}"/>
              </a:ext>
            </a:extLst>
          </p:cNvPr>
          <p:cNvSpPr>
            <a:spLocks/>
          </p:cNvSpPr>
          <p:nvPr/>
        </p:nvSpPr>
        <p:spPr>
          <a:xfrm>
            <a:off x="5225059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9198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D158D3B-E30D-7D52-0545-824D24E0E5B3}"/>
              </a:ext>
            </a:extLst>
          </p:cNvPr>
          <p:cNvSpPr>
            <a:spLocks/>
          </p:cNvSpPr>
          <p:nvPr/>
        </p:nvSpPr>
        <p:spPr>
          <a:xfrm>
            <a:off x="2205827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6E18FCD-818E-A41E-0780-809B58B8DE7C}"/>
              </a:ext>
            </a:extLst>
          </p:cNvPr>
          <p:cNvSpPr>
            <a:spLocks/>
          </p:cNvSpPr>
          <p:nvPr/>
        </p:nvSpPr>
        <p:spPr>
          <a:xfrm>
            <a:off x="3698638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شكل و فهم</a:t>
            </a: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EE3615AF-5323-752F-0179-39ED2C67745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8127306-7A4D-664F-DC6B-A1A5650208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56225" y="1506578"/>
            <a:ext cx="4747671" cy="655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29437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A58B72-BA2C-D5EF-EE69-0C4C50FDC3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7977E98-62C7-E90B-4ADF-DB295B4C9E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نصحح التمرين الرابع :أحدد الفكرة العامة للنص.</a:t>
            </a:r>
          </a:p>
        </p:txBody>
      </p:sp>
      <p:pic>
        <p:nvPicPr>
          <p:cNvPr id="19" name="Espace réservé pour une image  1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E97E0A8-9EA5-5FFE-8216-C0795EF5D80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B324B70-C476-41BC-639C-448CBB45BEB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5827" y="1691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DC4380A-F7D8-5BEE-3D49-AAD9F00BD75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8845" y="1691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B955B4C-99CE-E6DA-56A1-72A803AEF2B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93558" y="16918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29892D06-3B44-4C8B-0C0D-B49B58DC421D}"/>
              </a:ext>
            </a:extLst>
          </p:cNvPr>
          <p:cNvSpPr>
            <a:spLocks/>
          </p:cNvSpPr>
          <p:nvPr/>
        </p:nvSpPr>
        <p:spPr>
          <a:xfrm>
            <a:off x="5225059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9198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EAE9A81-80E1-EE4C-5454-8C8EBBC2E677}"/>
              </a:ext>
            </a:extLst>
          </p:cNvPr>
          <p:cNvSpPr>
            <a:spLocks/>
          </p:cNvSpPr>
          <p:nvPr/>
        </p:nvSpPr>
        <p:spPr>
          <a:xfrm>
            <a:off x="2205827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266AEF9-A92A-7D90-D1EE-D0E448C772FF}"/>
              </a:ext>
            </a:extLst>
          </p:cNvPr>
          <p:cNvSpPr>
            <a:spLocks/>
          </p:cNvSpPr>
          <p:nvPr/>
        </p:nvSpPr>
        <p:spPr>
          <a:xfrm>
            <a:off x="3698638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شكل و فهم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ECA2822-E394-78A6-7D40-810BC739E34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50020" y="2300534"/>
            <a:ext cx="5854390" cy="418947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B181D20-0E6F-6BD1-CC25-99D2F95FEA6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04938" y="1521820"/>
            <a:ext cx="3734124" cy="624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54021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EE6AE9-BA80-2B9F-3713-91C587F652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55BFF53-94B5-FFA3-4ECE-BC2949891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نصحح. من يتقاسم معنا إجابته.     ماهي الاستراتيجية التي استعملت لتجد الجواب؟</a:t>
            </a:r>
            <a:endParaRPr lang="ar-MA" sz="2400" b="1" dirty="0">
              <a:solidFill>
                <a:prstClr val="white">
                  <a:lumMod val="65000"/>
                </a:prstClr>
              </a:solidFill>
              <a:highlight>
                <a:srgbClr val="FFFF00"/>
              </a:highlight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110BD102-CD13-5666-79DB-E8C579169E8A}"/>
              </a:ext>
            </a:extLst>
          </p:cNvPr>
          <p:cNvSpPr txBox="1"/>
          <p:nvPr/>
        </p:nvSpPr>
        <p:spPr>
          <a:xfrm>
            <a:off x="1435606" y="3313646"/>
            <a:ext cx="6052904" cy="17915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 defTabSz="914400" rtl="1">
              <a:lnSpc>
                <a:spcPts val="4554"/>
              </a:lnSpc>
              <a:defRPr/>
            </a:pP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تَعْرِيفُ ٱلْحـاسوبِ وَبَيـانُ أَهَمِّ مُكَوِّنـاتِهِ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ٱلْمـادِّيَّةِ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وَٱلْبَرْمَجِيَّةِ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مَعَ شَرْحِ كَيْفِيَّةِ مُعـالَجَةِ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ٱلْبَيـانـاتِ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وَآلِيَّةِ تَخْزينِها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ٱلْمُؤَقَّتَةِ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وَٱلدّائِمَةِ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6F708022-E332-16D8-2C8D-A33AABE132A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5827" y="1691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D50FCFC-5BDB-F02D-3C92-4752C509A66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8845" y="1691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3CA10D5-D98A-CB1E-6C53-458EB0D7CB6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93558" y="16918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0F221259-E36E-E104-9CF1-D420F5D8BDC0}"/>
              </a:ext>
            </a:extLst>
          </p:cNvPr>
          <p:cNvSpPr>
            <a:spLocks/>
          </p:cNvSpPr>
          <p:nvPr/>
        </p:nvSpPr>
        <p:spPr>
          <a:xfrm>
            <a:off x="5225059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9198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73AE701-2D8D-1C95-8797-28706F0E33A0}"/>
              </a:ext>
            </a:extLst>
          </p:cNvPr>
          <p:cNvSpPr>
            <a:spLocks/>
          </p:cNvSpPr>
          <p:nvPr/>
        </p:nvSpPr>
        <p:spPr>
          <a:xfrm>
            <a:off x="2205827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51D2813-EFD8-8FCC-5937-2723F6C04923}"/>
              </a:ext>
            </a:extLst>
          </p:cNvPr>
          <p:cNvSpPr>
            <a:spLocks/>
          </p:cNvSpPr>
          <p:nvPr/>
        </p:nvSpPr>
        <p:spPr>
          <a:xfrm>
            <a:off x="3698638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شكل و فهم</a:t>
            </a: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A56B2333-A268-6745-F837-DCFABCEA244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47A44D8-DFF4-E359-5C80-97A39115DB7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04938" y="1521820"/>
            <a:ext cx="3734124" cy="624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50969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FE7DD4-94EF-D6CA-01CD-937A1276BF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31ED436E-6A52-1C2E-5CCE-87BF1A4AE0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أجيبوا الآن عن باقي الأسئلة من نفس الصفحة (ص103)</a:t>
            </a:r>
            <a:endParaRPr lang="fr-FR" sz="2400" dirty="0"/>
          </a:p>
        </p:txBody>
      </p:sp>
      <p:pic>
        <p:nvPicPr>
          <p:cNvPr id="19" name="Espace réservé pour une image  1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50E9A74-606A-9135-C343-1039210DC16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08640F9-EF0A-97A5-C8A2-000C8931696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5827" y="1691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38EBE67-13BA-0CAC-5D63-8003FD3A6D0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8845" y="1691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3009327-EC22-6C12-A5DF-13B014033D9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93558" y="16918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E35CAF8C-1915-AB72-8567-8BAA058C109F}"/>
              </a:ext>
            </a:extLst>
          </p:cNvPr>
          <p:cNvSpPr>
            <a:spLocks/>
          </p:cNvSpPr>
          <p:nvPr/>
        </p:nvSpPr>
        <p:spPr>
          <a:xfrm>
            <a:off x="5225059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9198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A0A2345-F7A6-B8BD-1661-C8536B39B87A}"/>
              </a:ext>
            </a:extLst>
          </p:cNvPr>
          <p:cNvSpPr>
            <a:spLocks/>
          </p:cNvSpPr>
          <p:nvPr/>
        </p:nvSpPr>
        <p:spPr>
          <a:xfrm>
            <a:off x="2205827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47D4436-FB66-D84E-0996-97DEB831D550}"/>
              </a:ext>
            </a:extLst>
          </p:cNvPr>
          <p:cNvSpPr>
            <a:spLocks/>
          </p:cNvSpPr>
          <p:nvPr/>
        </p:nvSpPr>
        <p:spPr>
          <a:xfrm>
            <a:off x="3698638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شكل و فهم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27AD197-A3C2-1EA6-17AB-3848B0C5D41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99506" y="1517940"/>
            <a:ext cx="3616745" cy="4938616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2FFC5E71-2581-E3E6-20B7-D8F11BD51365}"/>
              </a:ext>
            </a:extLst>
          </p:cNvPr>
          <p:cNvSpPr/>
          <p:nvPr/>
        </p:nvSpPr>
        <p:spPr>
          <a:xfrm>
            <a:off x="3493558" y="4449328"/>
            <a:ext cx="2973899" cy="1839959"/>
          </a:xfrm>
          <a:prstGeom prst="roundRect">
            <a:avLst>
              <a:gd name="adj" fmla="val 5008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78295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66BF6E-4C5B-F23F-B1EC-B5939BEC3A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69F0FB1-53BD-84F5-F443-5EE025B6B3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السؤال الأول: أقرأ النموذج ثم أضبط الجزء المضغوط في النص بالشكل التام.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7223A00-F8B5-165D-7AD8-270582D051D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8BE40BA-4D08-0CDA-F525-139AC7372C3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5827" y="1691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A54E1B4-9DB7-95B7-F5AA-D485D0D72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8845" y="1691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A7AB1EC-32D3-4B80-8E53-B6E11080375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93558" y="16918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C7DAA0C3-A423-AFB1-883B-868F96F0F88D}"/>
              </a:ext>
            </a:extLst>
          </p:cNvPr>
          <p:cNvSpPr>
            <a:spLocks/>
          </p:cNvSpPr>
          <p:nvPr/>
        </p:nvSpPr>
        <p:spPr>
          <a:xfrm>
            <a:off x="5225059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lang="ar-MA" sz="2000" b="1" kern="0" dirty="0">
                <a:solidFill>
                  <a:srgbClr val="9198B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C016071-AC51-34C9-71AE-4D8C54175324}"/>
              </a:ext>
            </a:extLst>
          </p:cNvPr>
          <p:cNvSpPr>
            <a:spLocks/>
          </p:cNvSpPr>
          <p:nvPr/>
        </p:nvSpPr>
        <p:spPr>
          <a:xfrm>
            <a:off x="2205827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lang="ar-MA" sz="2000" b="1" kern="0" dirty="0">
                <a:solidFill>
                  <a:srgbClr val="565F88">
                    <a:alpha val="21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7EB0461-5958-A23C-17F0-575566266896}"/>
              </a:ext>
            </a:extLst>
          </p:cNvPr>
          <p:cNvSpPr>
            <a:spLocks/>
          </p:cNvSpPr>
          <p:nvPr/>
        </p:nvSpPr>
        <p:spPr>
          <a:xfrm>
            <a:off x="3698638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lang="ar-MA" sz="20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شكل و فهم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177FD32-09A9-82AF-0F5C-8F9B887A03A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8274" y="1892743"/>
            <a:ext cx="8207451" cy="670618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C04709C-F2CB-DE6D-41C7-1A5D4510CDE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9798" y="4681509"/>
            <a:ext cx="8205927" cy="1420491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F046897D-496F-38B7-5410-7421C3A19C1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8274" y="2772443"/>
            <a:ext cx="8246946" cy="1620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77763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1203A0-359D-8BD1-C86F-4AAD705C94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5">
            <a:extLst>
              <a:ext uri="{FF2B5EF4-FFF2-40B4-BE49-F238E27FC236}">
                <a16:creationId xmlns:a16="http://schemas.microsoft.com/office/drawing/2014/main" id="{95894041-FF2F-D17E-8976-531602731A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</p:spPr>
        <p:txBody>
          <a:bodyPr>
            <a:noAutofit/>
          </a:bodyPr>
          <a:lstStyle/>
          <a:p>
            <a:pPr marL="0" marR="0" lvl="0" indent="0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 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</a:t>
            </a:r>
            <a:r>
              <a:rPr lang="ar-MA" sz="2400" i="1" dirty="0">
                <a:ea typeface="Calibri" panose="020F0502020204030204" pitchFamily="34" charset="0"/>
                <a:cs typeface="Microsoft Uighur" panose="02000000000000000000" pitchFamily="2" charset="-78"/>
              </a:rPr>
              <a:t>ينقل الأستاذ الجمل على السبورة الجانبية ويعمل على نمذجة شكلها</a:t>
            </a: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dirty="0"/>
          </a:p>
        </p:txBody>
      </p:sp>
      <p:pic>
        <p:nvPicPr>
          <p:cNvPr id="25" name="Espace réservé pour une image  24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35122405-D38E-E341-C89A-12D9437F0B8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059AAE6-A798-895C-E308-8BFC8797988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5827" y="1691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3CB71AF-FE7E-2402-E343-A2DAE6BC919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8845" y="1691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DD6C1F6-6A1F-78B2-7720-60E34C2F151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93558" y="16918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758B2B7C-7E56-EBD8-D415-A136F1D3D84B}"/>
              </a:ext>
            </a:extLst>
          </p:cNvPr>
          <p:cNvSpPr>
            <a:spLocks/>
          </p:cNvSpPr>
          <p:nvPr/>
        </p:nvSpPr>
        <p:spPr>
          <a:xfrm>
            <a:off x="5225059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lang="ar-MA" sz="2000" b="1" kern="0" dirty="0">
                <a:solidFill>
                  <a:srgbClr val="9198B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D539141-36D7-B06D-6057-D5269DA07D1A}"/>
              </a:ext>
            </a:extLst>
          </p:cNvPr>
          <p:cNvSpPr>
            <a:spLocks/>
          </p:cNvSpPr>
          <p:nvPr/>
        </p:nvSpPr>
        <p:spPr>
          <a:xfrm>
            <a:off x="2205827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lang="ar-MA" sz="2000" b="1" kern="0" dirty="0">
                <a:solidFill>
                  <a:srgbClr val="565F88">
                    <a:alpha val="21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1B3BBDF-6CD1-25DD-AE07-7E0EE90C0975}"/>
              </a:ext>
            </a:extLst>
          </p:cNvPr>
          <p:cNvSpPr>
            <a:spLocks/>
          </p:cNvSpPr>
          <p:nvPr/>
        </p:nvSpPr>
        <p:spPr>
          <a:xfrm>
            <a:off x="3698638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lang="ar-MA" sz="20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شكل و فهم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73EEC40-51F4-5F0C-D98D-9B8CF12C123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8274" y="1892743"/>
            <a:ext cx="8207451" cy="67061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0C2E2D5-BE9C-A83B-E281-E91D6CC4E14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9798" y="4681509"/>
            <a:ext cx="8205927" cy="142049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1D4CFED-1F8A-1F4C-B3E2-7E1040FC421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8274" y="2772443"/>
            <a:ext cx="8246946" cy="1620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252964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6E72E4-3882-7BBB-C111-DCBF45D127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20C1455-9F50-9D55-D18E-64D67D47EB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السؤال الثاني:استخرج من النص فعلين صحيحين و فعلين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معتليين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.</a:t>
            </a:r>
          </a:p>
        </p:txBody>
      </p:sp>
      <p:pic>
        <p:nvPicPr>
          <p:cNvPr id="19" name="Espace réservé pour une image  1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216FB93-4D92-55C2-0F07-E6C07C75D45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6EAFEE3-44F0-9122-55B7-A369BBF7E99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5827" y="1691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29F5210-B735-46E2-7EA8-860F4319A76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8845" y="1691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030E4C4-74CC-5C30-56AE-064D0508049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93558" y="16918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7B8CA95-C6AA-908C-7EF1-4FC65D65B17F}"/>
              </a:ext>
            </a:extLst>
          </p:cNvPr>
          <p:cNvSpPr>
            <a:spLocks/>
          </p:cNvSpPr>
          <p:nvPr/>
        </p:nvSpPr>
        <p:spPr>
          <a:xfrm>
            <a:off x="5225059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9198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4DB6DB5-47E1-EBD4-F49F-AA1D218E0BD2}"/>
              </a:ext>
            </a:extLst>
          </p:cNvPr>
          <p:cNvSpPr>
            <a:spLocks/>
          </p:cNvSpPr>
          <p:nvPr/>
        </p:nvSpPr>
        <p:spPr>
          <a:xfrm>
            <a:off x="2205827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7008A93-D938-A143-F5EE-8A419F8BDB9C}"/>
              </a:ext>
            </a:extLst>
          </p:cNvPr>
          <p:cNvSpPr>
            <a:spLocks/>
          </p:cNvSpPr>
          <p:nvPr/>
        </p:nvSpPr>
        <p:spPr>
          <a:xfrm>
            <a:off x="3698638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شكل و فهم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FDABDD6-17A9-15CF-4E2F-9548C2011C2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9916" y="1418180"/>
            <a:ext cx="6858594" cy="67061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50EB60A-13AD-AB0F-0DE3-050F537718F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21786" y="3221524"/>
            <a:ext cx="3202463" cy="1829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960534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7D6264-B8FB-A18A-84D1-89312D3247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648D8C0-7549-CCB3-E486-647CC16609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نصحح. من يتقاسم معنا إجابته بخصوص الفعلين  الصحيحين؟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هذا نموذج من الإجابات الممكنة: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-يضغط الأستاذ على زر جهاز التحكم لتظهر الإجابة  ثم  يقدم  التغذية الراجعة المناسبة.</a:t>
            </a:r>
            <a:endParaRPr lang="ar-MA" sz="2400" i="1" dirty="0">
              <a:solidFill>
                <a:prstClr val="white">
                  <a:lumMod val="65000"/>
                </a:prstClr>
              </a:solidFill>
              <a:highlight>
                <a:srgbClr val="FFFF00"/>
              </a:highlight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FF8D2ED7-B70E-C3E0-AF44-8980F6A391EC}"/>
              </a:ext>
            </a:extLst>
          </p:cNvPr>
          <p:cNvSpPr txBox="1"/>
          <p:nvPr/>
        </p:nvSpPr>
        <p:spPr>
          <a:xfrm>
            <a:off x="3958683" y="3429000"/>
            <a:ext cx="1424123" cy="6117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 defTabSz="914400" rtl="1">
              <a:lnSpc>
                <a:spcPts val="4554"/>
              </a:lnSpc>
              <a:defRPr/>
            </a:pP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يَعْمَلُ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CB40A742-F53B-2E29-A03D-689D6E0555F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5827" y="1691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E09EC58-478B-1477-8FE2-DB58D15A6FF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8845" y="1691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A8EB941-88F9-C7CF-83B9-8447046F66F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93558" y="16918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22ABFE84-07D2-54ED-90E3-E96EB6C4E5D4}"/>
              </a:ext>
            </a:extLst>
          </p:cNvPr>
          <p:cNvSpPr>
            <a:spLocks/>
          </p:cNvSpPr>
          <p:nvPr/>
        </p:nvSpPr>
        <p:spPr>
          <a:xfrm>
            <a:off x="5225059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9198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BCE44BD-94D5-D504-1401-44B2FD81C7F1}"/>
              </a:ext>
            </a:extLst>
          </p:cNvPr>
          <p:cNvSpPr>
            <a:spLocks/>
          </p:cNvSpPr>
          <p:nvPr/>
        </p:nvSpPr>
        <p:spPr>
          <a:xfrm>
            <a:off x="2205827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6EE08C6-C26F-75AB-963B-C98FAD6BB8DC}"/>
              </a:ext>
            </a:extLst>
          </p:cNvPr>
          <p:cNvSpPr>
            <a:spLocks/>
          </p:cNvSpPr>
          <p:nvPr/>
        </p:nvSpPr>
        <p:spPr>
          <a:xfrm>
            <a:off x="3698638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شكل و فهم</a:t>
            </a: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8CAC4D57-DAC0-2FBF-1C19-EC17B745F65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D8771A7-E138-A972-608F-3CFC315CE96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9916" y="1418180"/>
            <a:ext cx="6858594" cy="67061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F541115-0284-54DA-3503-1B4492419B2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21786" y="3221524"/>
            <a:ext cx="3202463" cy="1829979"/>
          </a:xfrm>
          <a:prstGeom prst="rect">
            <a:avLst/>
          </a:prstGeom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id="{BF5A8B0E-6F7F-B4CF-4EE4-383934E6F3A7}"/>
              </a:ext>
            </a:extLst>
          </p:cNvPr>
          <p:cNvSpPr txBox="1"/>
          <p:nvPr/>
        </p:nvSpPr>
        <p:spPr>
          <a:xfrm>
            <a:off x="1649218" y="3429000"/>
            <a:ext cx="1424123" cy="6117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 defTabSz="914400" rtl="1">
              <a:lnSpc>
                <a:spcPts val="4554"/>
              </a:lnSpc>
              <a:defRPr/>
            </a:pP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تَبْدَأُ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3240566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build="allAtOnce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C5FB65-6163-D0BC-4AD4-ACE563E5D2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>
            <a:extLst>
              <a:ext uri="{FF2B5EF4-FFF2-40B4-BE49-F238E27FC236}">
                <a16:creationId xmlns:a16="http://schemas.microsoft.com/office/drawing/2014/main" id="{DBE41A2D-103E-CB94-3C66-B8BEFEA0C9E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5827" y="1691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D40667D-9C43-46E1-799F-B746A9F26BE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8845" y="1691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B48977B-F804-2407-6BE1-502889334A0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93558" y="16918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17F0653E-0FE8-90CA-21AB-229D30A49997}"/>
              </a:ext>
            </a:extLst>
          </p:cNvPr>
          <p:cNvSpPr>
            <a:spLocks/>
          </p:cNvSpPr>
          <p:nvPr/>
        </p:nvSpPr>
        <p:spPr>
          <a:xfrm>
            <a:off x="5225059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9198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5288FF3-AA6D-3556-6936-733337D39E0A}"/>
              </a:ext>
            </a:extLst>
          </p:cNvPr>
          <p:cNvSpPr>
            <a:spLocks/>
          </p:cNvSpPr>
          <p:nvPr/>
        </p:nvSpPr>
        <p:spPr>
          <a:xfrm>
            <a:off x="2205827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1F6DD56-B7C6-DF90-E072-036A261F2228}"/>
              </a:ext>
            </a:extLst>
          </p:cNvPr>
          <p:cNvSpPr>
            <a:spLocks/>
          </p:cNvSpPr>
          <p:nvPr/>
        </p:nvSpPr>
        <p:spPr>
          <a:xfrm>
            <a:off x="3698638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شكل و فهم</a:t>
            </a: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6C91074D-F88C-23BD-57D9-A0E2A2242ED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27FB87D-13EC-B661-0AC6-524B64B573B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9916" y="1418180"/>
            <a:ext cx="6858594" cy="67061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6C4096E-755F-F8A6-4F15-9DC1AC55407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21786" y="3221524"/>
            <a:ext cx="3202463" cy="1829979"/>
          </a:xfrm>
          <a:prstGeom prst="rect">
            <a:avLst/>
          </a:prstGeom>
        </p:spPr>
      </p:pic>
      <p:sp>
        <p:nvSpPr>
          <p:cNvPr id="2" name="TextBox 7">
            <a:extLst>
              <a:ext uri="{FF2B5EF4-FFF2-40B4-BE49-F238E27FC236}">
                <a16:creationId xmlns:a16="http://schemas.microsoft.com/office/drawing/2014/main" id="{147E6155-BA01-9718-4FA4-8B5542FF979C}"/>
              </a:ext>
            </a:extLst>
          </p:cNvPr>
          <p:cNvSpPr txBox="1"/>
          <p:nvPr/>
        </p:nvSpPr>
        <p:spPr>
          <a:xfrm>
            <a:off x="4081347" y="4265341"/>
            <a:ext cx="1424123" cy="6117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 defTabSz="914400" rtl="1">
              <a:lnSpc>
                <a:spcPts val="4554"/>
              </a:lnSpc>
              <a:defRPr/>
            </a:pP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يـوجَدُ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995C9B44-44F8-F5CC-6B10-3114ABDC9E8A}"/>
              </a:ext>
            </a:extLst>
          </p:cNvPr>
          <p:cNvSpPr txBox="1"/>
          <p:nvPr/>
        </p:nvSpPr>
        <p:spPr>
          <a:xfrm>
            <a:off x="1771882" y="4265341"/>
            <a:ext cx="1424123" cy="6117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 defTabSz="914400" rtl="1">
              <a:lnSpc>
                <a:spcPts val="4554"/>
              </a:lnSpc>
              <a:defRPr/>
            </a:pP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يـقـومُ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Titre 3">
            <a:extLst>
              <a:ext uri="{FF2B5EF4-FFF2-40B4-BE49-F238E27FC236}">
                <a16:creationId xmlns:a16="http://schemas.microsoft.com/office/drawing/2014/main" id="{0A99E2C4-73B1-D27F-CF04-EA20FE2273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نصحح. من يتقاسم معنا إجابته بخصوص الفعلين 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المعتليين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؟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هذا نموذج من الإجابات الممكنة: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-يضغط الأستاذ على زر جهاز التحكم لتظهر الإجابة  ثم  يقدم  التغذية الراجعة المناسبة.</a:t>
            </a:r>
            <a:endParaRPr lang="ar-MA" sz="2400" i="1" dirty="0">
              <a:solidFill>
                <a:prstClr val="white">
                  <a:lumMod val="65000"/>
                </a:prstClr>
              </a:solidFill>
              <a:highlight>
                <a:srgbClr val="FFFF00"/>
              </a:highlight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1DAA066D-26FE-87D4-3221-7BD39D9F1303}"/>
              </a:ext>
            </a:extLst>
          </p:cNvPr>
          <p:cNvSpPr txBox="1"/>
          <p:nvPr/>
        </p:nvSpPr>
        <p:spPr>
          <a:xfrm>
            <a:off x="3958683" y="3429000"/>
            <a:ext cx="1424123" cy="6117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 defTabSz="914400" rtl="1">
              <a:lnSpc>
                <a:spcPts val="4554"/>
              </a:lnSpc>
              <a:defRPr/>
            </a:pP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يَعْمَلُ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TextBox 7">
            <a:extLst>
              <a:ext uri="{FF2B5EF4-FFF2-40B4-BE49-F238E27FC236}">
                <a16:creationId xmlns:a16="http://schemas.microsoft.com/office/drawing/2014/main" id="{D4A1F7AE-37B3-8BBC-91F1-9FA56F5147DB}"/>
              </a:ext>
            </a:extLst>
          </p:cNvPr>
          <p:cNvSpPr txBox="1"/>
          <p:nvPr/>
        </p:nvSpPr>
        <p:spPr>
          <a:xfrm>
            <a:off x="1649218" y="3429000"/>
            <a:ext cx="1424123" cy="6117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 defTabSz="914400" rtl="1">
              <a:lnSpc>
                <a:spcPts val="4554"/>
              </a:lnSpc>
              <a:defRPr/>
            </a:pP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تَبْدَأُ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7214071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build="allAtOnce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870309-D835-6155-C4CD-7302882CF0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5E41AFE-08EF-D65D-CB88-CCA1BB0E8D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السؤال الثالث: أجعل المفعول به الظاهر في الجملتين مفعولا به ضميرا متصلا، ثم أعيد كتابتهما.</a:t>
            </a:r>
          </a:p>
        </p:txBody>
      </p:sp>
      <p:pic>
        <p:nvPicPr>
          <p:cNvPr id="19" name="Espace réservé pour une image  1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71AF82A-2FFF-F263-9077-C053BCD2213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2D56504-A176-A259-79E5-E0F5D296A6F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5827" y="1691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1B34DE7-B468-1516-60FD-F135A0D8B9B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8845" y="1691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48F1F33-8E87-7555-0D41-8955A6B9778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93558" y="16918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C1EA3642-E613-2362-A77E-F95B05743DDF}"/>
              </a:ext>
            </a:extLst>
          </p:cNvPr>
          <p:cNvSpPr>
            <a:spLocks/>
          </p:cNvSpPr>
          <p:nvPr/>
        </p:nvSpPr>
        <p:spPr>
          <a:xfrm>
            <a:off x="5225059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9198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E636AD0-9D56-83BB-F29E-468BBB627CAD}"/>
              </a:ext>
            </a:extLst>
          </p:cNvPr>
          <p:cNvSpPr>
            <a:spLocks/>
          </p:cNvSpPr>
          <p:nvPr/>
        </p:nvSpPr>
        <p:spPr>
          <a:xfrm>
            <a:off x="2205827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E55FF9D-B396-5B15-2BB8-11149CF49C0A}"/>
              </a:ext>
            </a:extLst>
          </p:cNvPr>
          <p:cNvSpPr>
            <a:spLocks/>
          </p:cNvSpPr>
          <p:nvPr/>
        </p:nvSpPr>
        <p:spPr>
          <a:xfrm>
            <a:off x="3698638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شكل و فهم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51C4307-7DFA-FDE4-6C61-9F88DB87682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2594" y="1994808"/>
            <a:ext cx="8327657" cy="60261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13A0CF6-E593-45B6-513E-8A106E98218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49581" y="3429000"/>
            <a:ext cx="3063505" cy="1463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50335"/>
      </p:ext>
    </p:extLst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6E96A5-4B2D-5E56-A7B2-0A7AEC6752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5A7E02A-9BD8-1E4E-962A-BBF09BEBE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نصحح. من يتقاسم معنا إجابته بخصوص الجملة الأولى؟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-يضغط الأستاذ على زر جهاز التحكم لتظهر الإجابة  ثم  يقدم  التغذية الراجعة المناسبة.</a:t>
            </a:r>
            <a:endParaRPr lang="ar-MA" sz="2400" b="1" dirty="0">
              <a:solidFill>
                <a:prstClr val="white">
                  <a:lumMod val="65000"/>
                </a:prstClr>
              </a:solidFill>
              <a:highlight>
                <a:srgbClr val="FFFF00"/>
              </a:highlight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81EFF1A7-C6FA-DE9B-C9FA-CD6EC2032149}"/>
              </a:ext>
            </a:extLst>
          </p:cNvPr>
          <p:cNvSpPr txBox="1"/>
          <p:nvPr/>
        </p:nvSpPr>
        <p:spPr>
          <a:xfrm>
            <a:off x="1969864" y="3429000"/>
            <a:ext cx="3457547" cy="6117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 defTabSz="914400" rtl="1">
              <a:lnSpc>
                <a:spcPts val="4554"/>
              </a:lnSpc>
              <a:defRPr/>
            </a:pP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يُشَغِّـلُ</a:t>
            </a:r>
            <a:r>
              <a:rPr lang="ar-MA" sz="44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ـه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ُ ٱلطِّـفْـلُ.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9D2EDBA4-289F-5EAA-A026-99B8B293989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5827" y="1691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C2E4E8D-C456-01C2-95AB-7F9DC042D5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8845" y="1691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CD90E3A-02B2-6B93-B867-C8BF05E66B5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93558" y="16918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90254A0A-AC02-0B2A-8708-FD8C0A3D0901}"/>
              </a:ext>
            </a:extLst>
          </p:cNvPr>
          <p:cNvSpPr>
            <a:spLocks/>
          </p:cNvSpPr>
          <p:nvPr/>
        </p:nvSpPr>
        <p:spPr>
          <a:xfrm>
            <a:off x="5225059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9198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2A38BB8-0D3E-D4D0-D6F2-E0A03D6AA921}"/>
              </a:ext>
            </a:extLst>
          </p:cNvPr>
          <p:cNvSpPr>
            <a:spLocks/>
          </p:cNvSpPr>
          <p:nvPr/>
        </p:nvSpPr>
        <p:spPr>
          <a:xfrm>
            <a:off x="2205827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6E2E616-E107-8D9C-0D87-80CF4CC07389}"/>
              </a:ext>
            </a:extLst>
          </p:cNvPr>
          <p:cNvSpPr>
            <a:spLocks/>
          </p:cNvSpPr>
          <p:nvPr/>
        </p:nvSpPr>
        <p:spPr>
          <a:xfrm>
            <a:off x="3698638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شكل و فهم</a:t>
            </a: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E315E630-B093-2843-375B-F7B1E621D1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CA9DED8-39CD-7D1F-7E62-3B5A39DB9E3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2594" y="1994808"/>
            <a:ext cx="8327657" cy="60261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002095E-A805-A60D-5B61-8B363397B69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49581" y="3429000"/>
            <a:ext cx="3063505" cy="1463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55822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6E489F-B263-1E14-B136-FB1B772099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CD9C929-973D-8EC4-AA3B-79DC990B2D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نصحح. من يتقاسم معنا إجابته بخصوص الجملة الثانية؟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-يضغط الأستاذ على زر جهاز التحكم لتظهر الإجابة  ثم  يقدم  التغذية الراجعة المناسبة.</a:t>
            </a:r>
            <a:endParaRPr lang="ar-MA" sz="2400" b="1" dirty="0">
              <a:solidFill>
                <a:prstClr val="white">
                  <a:lumMod val="65000"/>
                </a:prstClr>
              </a:solidFill>
              <a:highlight>
                <a:srgbClr val="FFFF00"/>
              </a:highlight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B9947574-7AEF-ED4E-6093-534851AA0E1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5827" y="1691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3DB648D-DC78-B99C-8518-436BF1FC166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8845" y="1691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A6BBF34-FCAF-169B-C696-A0F17D17B75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93558" y="16918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B58FC433-0131-8D0F-DF9D-7C5E586AD835}"/>
              </a:ext>
            </a:extLst>
          </p:cNvPr>
          <p:cNvSpPr>
            <a:spLocks/>
          </p:cNvSpPr>
          <p:nvPr/>
        </p:nvSpPr>
        <p:spPr>
          <a:xfrm>
            <a:off x="5225059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9198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A211089-7404-409B-B08F-BC4B8E268582}"/>
              </a:ext>
            </a:extLst>
          </p:cNvPr>
          <p:cNvSpPr>
            <a:spLocks/>
          </p:cNvSpPr>
          <p:nvPr/>
        </p:nvSpPr>
        <p:spPr>
          <a:xfrm>
            <a:off x="2205827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0B75965-49D6-5E6F-E324-D05DE3094E79}"/>
              </a:ext>
            </a:extLst>
          </p:cNvPr>
          <p:cNvSpPr>
            <a:spLocks/>
          </p:cNvSpPr>
          <p:nvPr/>
        </p:nvSpPr>
        <p:spPr>
          <a:xfrm>
            <a:off x="3698638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شكل و فهم</a:t>
            </a: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26AA7131-7B06-B9C6-83E3-1B624F0A2D5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AAB995E-FA16-B8EA-F0A5-51CF7491CB6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2594" y="1994808"/>
            <a:ext cx="8327657" cy="60261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4C1E3EA-939A-EF69-6F18-5CF75467709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49581" y="3429000"/>
            <a:ext cx="3063505" cy="1463167"/>
          </a:xfrm>
          <a:prstGeom prst="rect">
            <a:avLst/>
          </a:prstGeom>
        </p:spPr>
      </p:pic>
      <p:sp>
        <p:nvSpPr>
          <p:cNvPr id="3" name="TextBox 7">
            <a:extLst>
              <a:ext uri="{FF2B5EF4-FFF2-40B4-BE49-F238E27FC236}">
                <a16:creationId xmlns:a16="http://schemas.microsoft.com/office/drawing/2014/main" id="{DF842F1E-181E-AC9F-5847-7E12973DCB98}"/>
              </a:ext>
            </a:extLst>
          </p:cNvPr>
          <p:cNvSpPr txBox="1"/>
          <p:nvPr/>
        </p:nvSpPr>
        <p:spPr>
          <a:xfrm>
            <a:off x="1969864" y="3429000"/>
            <a:ext cx="3457547" cy="6117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 defTabSz="914400" rtl="1">
              <a:lnSpc>
                <a:spcPts val="4554"/>
              </a:lnSpc>
              <a:defRPr/>
            </a:pP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يُشَغِّـلُ</a:t>
            </a:r>
            <a:r>
              <a:rPr lang="ar-MA" sz="44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ـه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ُ ٱلطِّـفْـلُ.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EC556F23-937E-787E-5E93-7B7582CB2446}"/>
              </a:ext>
            </a:extLst>
          </p:cNvPr>
          <p:cNvSpPr txBox="1"/>
          <p:nvPr/>
        </p:nvSpPr>
        <p:spPr>
          <a:xfrm>
            <a:off x="2042853" y="4160583"/>
            <a:ext cx="3457547" cy="6117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 defTabSz="914400" rtl="1">
              <a:lnSpc>
                <a:spcPts val="4554"/>
              </a:lnSpc>
              <a:defRPr/>
            </a:pP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تُخَزِّنُ</a:t>
            </a:r>
            <a:r>
              <a:rPr lang="ar-MA" sz="44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ها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ٱلذّاكِرَةُ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507868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01C28-F626-07F7-C292-5DEB00BE59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EC3464E-0A29-86D7-7665-1252AF0AF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0" y="1579026"/>
            <a:ext cx="5638800" cy="720000"/>
          </a:xfrm>
        </p:spPr>
        <p:txBody>
          <a:bodyPr/>
          <a:lstStyle/>
          <a:p>
            <a:r>
              <a:rPr lang="ar-SA" dirty="0"/>
              <a:t>اختــتام الحــصة</a:t>
            </a:r>
          </a:p>
        </p:txBody>
      </p: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62AB2E06-F632-4C3C-EAF2-85528EAFB1D6}"/>
              </a:ext>
            </a:extLst>
          </p:cNvPr>
          <p:cNvSpPr/>
          <p:nvPr/>
        </p:nvSpPr>
        <p:spPr>
          <a:xfrm>
            <a:off x="817678" y="2955833"/>
            <a:ext cx="7508644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CAF2F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C4291C2-8344-7C59-2A5B-F16F031F4B1A}"/>
              </a:ext>
            </a:extLst>
          </p:cNvPr>
          <p:cNvSpPr/>
          <p:nvPr/>
        </p:nvSpPr>
        <p:spPr>
          <a:xfrm>
            <a:off x="817677" y="2955833"/>
            <a:ext cx="7508646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4732B98-3547-FBF8-D4B6-7A99686C82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19923" y="1654098"/>
            <a:ext cx="456592" cy="456592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EE9464E-5F99-BE84-7E18-3B58641D092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678" y="2667220"/>
            <a:ext cx="720000" cy="828613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59FA1D78-11DA-A4C9-08B7-788CD86DF1E7}"/>
              </a:ext>
            </a:extLst>
          </p:cNvPr>
          <p:cNvSpPr txBox="1">
            <a:spLocks/>
          </p:cNvSpPr>
          <p:nvPr/>
        </p:nvSpPr>
        <p:spPr>
          <a:xfrm>
            <a:off x="1920240" y="3796310"/>
            <a:ext cx="5360798" cy="8671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ماذا تعلمتم اليوم؟ </a:t>
            </a:r>
          </a:p>
        </p:txBody>
      </p:sp>
    </p:spTree>
    <p:extLst>
      <p:ext uri="{BB962C8B-B14F-4D97-AF65-F5344CB8AC3E}">
        <p14:creationId xmlns:p14="http://schemas.microsoft.com/office/powerpoint/2010/main" val="15559797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236109-E9DB-2942-985C-1A574643F285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ماذا تعلمتم اليوم؟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ED6D18CF-F5B0-45E9-3692-6F4C83E316A9}"/>
              </a:ext>
            </a:extLst>
          </p:cNvPr>
          <p:cNvCxnSpPr>
            <a:cxnSpLocks/>
            <a:stCxn id="28" idx="5"/>
            <a:endCxn id="12" idx="0"/>
          </p:cNvCxnSpPr>
          <p:nvPr/>
        </p:nvCxnSpPr>
        <p:spPr>
          <a:xfrm>
            <a:off x="5240833" y="3221314"/>
            <a:ext cx="1662997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FE68661F-5AB5-BB3D-12B2-255C06CE0FB8}"/>
              </a:ext>
            </a:extLst>
          </p:cNvPr>
          <p:cNvSpPr/>
          <p:nvPr/>
        </p:nvSpPr>
        <p:spPr>
          <a:xfrm>
            <a:off x="5380182" y="4014010"/>
            <a:ext cx="3047296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راجَعْتُ مُكْتَسَبَتي خِلالَ ٱلْأُسْبوعِ ٱلْأَوَّلِ: اَلْمُعْجَمُ – اَلْقِراءَةُ – اَلْصَّرْفُ وَ </a:t>
            </a:r>
            <a:r>
              <a:rPr kumimoji="0" lang="ar-MA" sz="24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ٱلتَّحْويلُ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 – اَلْإِنْتاجُ ٱلْكِتابِيُّ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4E6B3CB0-16BA-71DD-9586-D6A7C0E0E3EF}"/>
              </a:ext>
            </a:extLst>
          </p:cNvPr>
          <p:cNvSpPr/>
          <p:nvPr/>
        </p:nvSpPr>
        <p:spPr>
          <a:xfrm>
            <a:off x="843877" y="4014010"/>
            <a:ext cx="3186982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تَدَرَّبْتُ </a:t>
            </a:r>
            <a:r>
              <a:rPr kumimoji="0" lang="ar-MA" sz="2400" b="1" i="0" u="none" strike="noStrike" kern="0" cap="none" spc="0" normalizeH="0" baseline="0" noProof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عَلى قِراءَةِ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وَ فَهْمِ نَصٍّ وَ الْإِجابَةِ عَنْ أَسْئِلَةِ ٱلْفَهْمِ.</a:t>
            </a:r>
          </a:p>
        </p:txBody>
      </p: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9D0A44DA-ABFA-B630-8C6F-29AEC0ADF311}"/>
              </a:ext>
            </a:extLst>
          </p:cNvPr>
          <p:cNvCxnSpPr>
            <a:cxnSpLocks/>
            <a:stCxn id="28" idx="3"/>
            <a:endCxn id="13" idx="0"/>
          </p:cNvCxnSpPr>
          <p:nvPr/>
        </p:nvCxnSpPr>
        <p:spPr>
          <a:xfrm flipH="1">
            <a:off x="2437368" y="3221314"/>
            <a:ext cx="1579867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sp>
        <p:nvSpPr>
          <p:cNvPr id="28" name="Ellipse 27">
            <a:extLst>
              <a:ext uri="{FF2B5EF4-FFF2-40B4-BE49-F238E27FC236}">
                <a16:creationId xmlns:a16="http://schemas.microsoft.com/office/drawing/2014/main" id="{28AE9E5A-CE58-3E30-7F2F-C581A981A170}"/>
              </a:ext>
            </a:extLst>
          </p:cNvPr>
          <p:cNvSpPr/>
          <p:nvPr/>
        </p:nvSpPr>
        <p:spPr>
          <a:xfrm>
            <a:off x="3763819" y="1744300"/>
            <a:ext cx="1730430" cy="173043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هَذِهِ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ٱلْحِصَّةِ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9" name="Espace réservé pour une image  14">
            <a:extLst>
              <a:ext uri="{FF2B5EF4-FFF2-40B4-BE49-F238E27FC236}">
                <a16:creationId xmlns:a16="http://schemas.microsoft.com/office/drawing/2014/main" id="{1042BCB3-7FAB-5D02-90CA-6E542BDAEE9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81613" y="680955"/>
            <a:ext cx="825128" cy="82512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6D74204-F747-8D59-7973-3424795E06D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5827" y="1691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123181E-280D-D0B1-3FEA-A5DFBE7DAF5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8845" y="1691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B65D241-12C5-2C74-52B3-0162B5FAD88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93558" y="16918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B7028D9-1085-BFE9-1CB1-31313AE61916}"/>
              </a:ext>
            </a:extLst>
          </p:cNvPr>
          <p:cNvSpPr>
            <a:spLocks/>
          </p:cNvSpPr>
          <p:nvPr/>
        </p:nvSpPr>
        <p:spPr>
          <a:xfrm>
            <a:off x="5225059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lang="ar-MA" sz="2000" b="1" kern="0" dirty="0">
                <a:solidFill>
                  <a:srgbClr val="9198B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ECD6A64-0107-0570-8CFC-45C676CD4E7D}"/>
              </a:ext>
            </a:extLst>
          </p:cNvPr>
          <p:cNvSpPr>
            <a:spLocks/>
          </p:cNvSpPr>
          <p:nvPr/>
        </p:nvSpPr>
        <p:spPr>
          <a:xfrm>
            <a:off x="2205827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lang="ar-MA" sz="20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1E63CB0-F0FB-CA6E-5690-5674885FC318}"/>
              </a:ext>
            </a:extLst>
          </p:cNvPr>
          <p:cNvSpPr>
            <a:spLocks/>
          </p:cNvSpPr>
          <p:nvPr/>
        </p:nvSpPr>
        <p:spPr>
          <a:xfrm>
            <a:off x="3698638" y="15925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lang="ar-MA" sz="2000" b="1" kern="0" dirty="0">
                <a:solidFill>
                  <a:srgbClr val="9198B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شكل و فهم</a:t>
            </a:r>
          </a:p>
        </p:txBody>
      </p:sp>
    </p:spTree>
    <p:extLst>
      <p:ext uri="{BB962C8B-B14F-4D97-AF65-F5344CB8AC3E}">
        <p14:creationId xmlns:p14="http://schemas.microsoft.com/office/powerpoint/2010/main" val="2388007632"/>
      </p:ext>
    </p:extLst>
  </p:cSld>
  <p:clrMapOvr>
    <a:masterClrMapping/>
  </p:clrMapOvr>
  <p:transition spd="slow"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3E4E412-BA34-A468-613B-B92D20B42A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01550" y="5994029"/>
            <a:ext cx="540000" cy="540000"/>
          </a:xfrm>
          <a:prstGeom prst="rect">
            <a:avLst/>
          </a:prstGeom>
        </p:spPr>
      </p:pic>
      <p:pic>
        <p:nvPicPr>
          <p:cNvPr id="4" name="اختتام الحصة4">
            <a:hlinkClick r:id="" action="ppaction://media"/>
            <a:extLst>
              <a:ext uri="{FF2B5EF4-FFF2-40B4-BE49-F238E27FC236}">
                <a16:creationId xmlns:a16="http://schemas.microsoft.com/office/drawing/2014/main" id="{65C1788F-2DD5-9699-9D65-6677A97DDDD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82138" y="1111178"/>
            <a:ext cx="8163098" cy="4591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5596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6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5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4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4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Office Theme 2013 - 2022">
  <a:themeElements>
    <a:clrScheme name="Office Them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 2013 -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Office Theme 2013 - 2022">
  <a:themeElements>
    <a:clrScheme name="Office Them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 2013 -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2_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5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3.xml><?xml version="1.0" encoding="utf-8"?>
<a:theme xmlns:a="http://schemas.openxmlformats.org/drawingml/2006/main" name="3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4.xml><?xml version="1.0" encoding="utf-8"?>
<a:theme xmlns:a="http://schemas.openxmlformats.org/drawingml/2006/main" name="1_اختتام الحص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5.xml><?xml version="1.0" encoding="utf-8"?>
<a:theme xmlns:a="http://schemas.openxmlformats.org/drawingml/2006/main" name="1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6.xml><?xml version="1.0" encoding="utf-8"?>
<a:theme xmlns:a="http://schemas.openxmlformats.org/drawingml/2006/main" name="4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7.xml><?xml version="1.0" encoding="utf-8"?>
<a:theme xmlns:a="http://schemas.openxmlformats.org/drawingml/2006/main" name="5_Env-Enseignant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8.xml><?xml version="1.0" encoding="utf-8"?>
<a:theme xmlns:a="http://schemas.openxmlformats.org/drawingml/2006/main" name="6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0.xml><?xml version="1.0" encoding="utf-8"?>
<a:theme xmlns:a="http://schemas.openxmlformats.org/drawingml/2006/main" name="2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1.xml><?xml version="1.0" encoding="utf-8"?>
<a:theme xmlns:a="http://schemas.openxmlformats.org/drawingml/2006/main" name="5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0373A9DE-515D-4C5F-81D3-4F6F45012F5E}">
  <we:reference id="WA200007130" version="1.0.0.1" store="Omex" storeType="OMEX"/>
  <we:alternateReferences>
    <we:reference id="WA200007130" version="1.0.0.1" store="WA200007130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20789</TotalTime>
  <Words>2398</Words>
  <Application>Microsoft Office PowerPoint</Application>
  <PresentationFormat>Affichage à l'écran (4:3)</PresentationFormat>
  <Paragraphs>380</Paragraphs>
  <Slides>71</Slides>
  <Notes>53</Notes>
  <HiddenSlides>0</HiddenSlides>
  <MMClips>2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31</vt:i4>
      </vt:variant>
      <vt:variant>
        <vt:lpstr>Titres des diapositives</vt:lpstr>
      </vt:variant>
      <vt:variant>
        <vt:i4>71</vt:i4>
      </vt:variant>
    </vt:vector>
  </HeadingPairs>
  <TitlesOfParts>
    <vt:vector size="114" baseType="lpstr">
      <vt:lpstr>Dosis Medium</vt:lpstr>
      <vt:lpstr>Arial Rounded MT Bold</vt:lpstr>
      <vt:lpstr>Dosis</vt:lpstr>
      <vt:lpstr>Arial</vt:lpstr>
      <vt:lpstr>Wingdings</vt:lpstr>
      <vt:lpstr>Noto Sans Symbols</vt:lpstr>
      <vt:lpstr>Modern Love</vt:lpstr>
      <vt:lpstr>Calibri</vt:lpstr>
      <vt:lpstr>Microsoft Uighur</vt:lpstr>
      <vt:lpstr>Dosis ExtraBold</vt:lpstr>
      <vt:lpstr>Calibri Light</vt:lpstr>
      <vt:lpstr>Dosis SemiBold</vt:lpstr>
      <vt:lpstr>Conception personnalisée</vt:lpstr>
      <vt:lpstr>6_Conception personnalisée</vt:lpstr>
      <vt:lpstr>1_Conception personnalisée</vt:lpstr>
      <vt:lpstr>2_Conception personnalisée</vt:lpstr>
      <vt:lpstr>5_Conception personnalisée</vt:lpstr>
      <vt:lpstr>1</vt:lpstr>
      <vt:lpstr>2</vt:lpstr>
      <vt:lpstr>3_Conception personnalisée</vt:lpstr>
      <vt:lpstr>4</vt:lpstr>
      <vt:lpstr>4_Conception personnalisée</vt:lpstr>
      <vt:lpstr>ENSEIGNANT</vt:lpstr>
      <vt:lpstr>Office Theme 2013 - 2022</vt:lpstr>
      <vt:lpstr>1_Office Theme 2013 - 2022</vt:lpstr>
      <vt:lpstr>2_Simple Light</vt:lpstr>
      <vt:lpstr>01- نشاط اعتيادي</vt:lpstr>
      <vt:lpstr>02- معــــــــــجم</vt:lpstr>
      <vt:lpstr>03- استماع وتحدث</vt:lpstr>
      <vt:lpstr>اختتام الحصة</vt:lpstr>
      <vt:lpstr>00_Env-Enseignant</vt:lpstr>
      <vt:lpstr>1_Env-Enseignant</vt:lpstr>
      <vt:lpstr>5_Env-Apprenant_Tmplt</vt:lpstr>
      <vt:lpstr>2_Env-Enseignant</vt:lpstr>
      <vt:lpstr>3_01- نشاط اعتيادي</vt:lpstr>
      <vt:lpstr>1_اختتام الحصة</vt:lpstr>
      <vt:lpstr>1_03- استماع وتحدث</vt:lpstr>
      <vt:lpstr>4_Env-Enseignant</vt:lpstr>
      <vt:lpstr>5_Env-Enseignant</vt:lpstr>
      <vt:lpstr>6_Env-Enseignant</vt:lpstr>
      <vt:lpstr>Thème Office</vt:lpstr>
      <vt:lpstr>2_Env-Apprenant_Tmplt</vt:lpstr>
      <vt:lpstr>5_01- نشاط اعتيادي</vt:lpstr>
      <vt:lpstr>Présentation PowerPoint</vt:lpstr>
      <vt:lpstr>Présentation PowerPoint</vt:lpstr>
      <vt:lpstr>Présentation PowerPoint</vt:lpstr>
      <vt:lpstr>تنظيم حصص الأسبوع</vt:lpstr>
      <vt:lpstr>Présentation PowerPoint</vt:lpstr>
      <vt:lpstr>عند نهاية الحصة</vt:lpstr>
      <vt:lpstr>مرحبا بكم ، سننطلق في حصة اللغة العربية..</vt:lpstr>
      <vt:lpstr>قبل أن نبدأ حصة اليوم سأذكركم بشروط الحصول على نجمة السلوك الجيد.  في كل حصة سيفوز ثلاثة منكم بالنجمة</vt:lpstr>
      <vt:lpstr>ضعوا اللوحة والكراسة في القمطر.</vt:lpstr>
      <vt:lpstr> انشطة اعتيادية</vt:lpstr>
      <vt:lpstr> في حصة اليوم، ستتدربون على قراءة فقرات باسترسال. ثم الإجابة عن أسئلة. </vt:lpstr>
      <vt:lpstr>سنقرأ نص : على جناح الريح .درسنا فقراته في الأيام السابقة. وسأطرح عليكم أسئلة حوله.</vt:lpstr>
      <vt:lpstr>من يقرأ؟ يمر تلميذان للقراءة. </vt:lpstr>
      <vt:lpstr>من يقرأ؟ يمر تلميذان للقراءة</vt:lpstr>
      <vt:lpstr>من يقرأ؟ يمر تلميذان للقراءة</vt:lpstr>
      <vt:lpstr>من يقرأ؟ يمر تلميذان للقراءة</vt:lpstr>
      <vt:lpstr>من يقرأ؟ يمر تلميذان للقراءة</vt:lpstr>
      <vt:lpstr>من يقرأ؟ يمر تلميذان للقراءة</vt:lpstr>
      <vt:lpstr>من يقرأ؟ يمر تلميذان للقراءة</vt:lpstr>
      <vt:lpstr>من يقرأ؟ يمر تلميذان للقراءة</vt:lpstr>
      <vt:lpstr>على ألواحكم؛ أجيبوا عن السؤال التالي:ما هِيَ ٱلْمَعالِمُ ٱلَّتي شاهَدَها ٱلطِّفْلُ عِنْدَ تَحْليقِهِ فَوْقَ أَرْضِ مِصْرَ؟</vt:lpstr>
      <vt:lpstr>من يتقاسم معنا إجابته؟ كيف تمكنت من إيجاد الجواب؟    ماهي الاستراتيجية التي استعملت؟</vt:lpstr>
      <vt:lpstr> انتبهوا للتصحيح:شاهَدَ أَهْرامـاتِ ٱلْجـيزَةِ وَتِمْثـالَ أَبِي ٱلْهَوْلِ.</vt:lpstr>
      <vt:lpstr>السؤال الثاني:أَيْنَ توجَدُ ٱلْمَنازِلُ في مَدينَةِ ٱلْبُنْدُقِيَّةِ حَسَبَ ما وَرَدَ في ٱلنَّصِّ؟</vt:lpstr>
      <vt:lpstr>من يتقاسم معنا إجابته؟ كيف تمكنت من إيجاد الجواب؟    ماهي الاستراتيجية التي استعملت؟</vt:lpstr>
      <vt:lpstr> انتبهوا للتصحيح:توجَدُ ٱلْمَنازِلُ فَوْقَ ٱلْمـاءِ.</vt:lpstr>
      <vt:lpstr>السؤال الثالث:لِماذا قَرَّرَ ٱلطِّفْلُ تَرْكَ ٱلْحَيِّ وَٱلِٱبْتِعادَ عَنْ أَلْعابِ أَصْدِقائِهِ؟</vt:lpstr>
      <vt:lpstr>من يتقاسم معنا إجابته؟ كيف تمكنت من إيجاد الجواب؟    ماهي الاستراتيجية التي استعملت؟</vt:lpstr>
      <vt:lpstr> انتبهوا للتصحيح:لِأَنَّهُ كانَ يَبْحَثُ عَنْ أُفُقٍ أَبْعَدَ تَلْتَقِي فِيهِ ٱلشَّمْسُ بِٱلْبَحْرِ وَٱلْخَـيـالُ بِٱلْواقِعِ.</vt:lpstr>
      <vt:lpstr>السؤال الرابع:كَيْفَ كانَتِ ٱلْعَجُوزُ ٱلطَّيِّبَةُ تُعَبِّرُ عَنْ مَحَبَّتِها لِلطِّفْلِ في مَحَطَّاتِ ٱلْقِطـارِ؟</vt:lpstr>
      <vt:lpstr>من يتقاسم معنا إجابته؟ كيف تمكنت من إيجاد الجواب؟    ماهي الاستراتيجية التي استعملت؟</vt:lpstr>
      <vt:lpstr> انتبهوا للتصحيح:كانَتْ تَدُسُّ في يَدِهِ حَفْنَةَ وَرْدٍ تَفوحُ بِرائِحَةِ ٱلْمَطَرِ.</vt:lpstr>
      <vt:lpstr>السؤال الخامس:ما هِيَ "اَللُّغَةُ ٱلْواحِدَةُ" ٱلَّتي ٱسْتَخْدَمَها ٱلطِّفْلُ لِلتَّواصُلِ مَعَ جَميعِ مَنْ قابَلَهُمْ في رِحْلَتِهِ؟</vt:lpstr>
      <vt:lpstr>من يتقاسم معنا إجابته؟ كيف تمكنت من إيجاد الجواب؟    ماهي الاستراتيجية التي استعملت؟</vt:lpstr>
      <vt:lpstr> انتبهوا للتصحيح:هِيَ لُغَةُ ٱلْمَحَبَّةِ وَٱلسَّلامِ.</vt:lpstr>
      <vt:lpstr>السؤال السادس:ماذا قَصَدَ ٱلطِّفْلُ بِقَوْلِهِ: "إِنَّ قَلْبي ٱخْتـارَ طَريقَ ٱلرِّيحِ"؟</vt:lpstr>
      <vt:lpstr>من يتقاسم معنا إجابته؟ كيف تمكنت من إيجاد الجواب؟    ماهي الاستراتيجية التي استعملت؟</vt:lpstr>
      <vt:lpstr> انتبهوا للتصحيح:يَقْصِدُ أَنَّهُ ٱخْتـارَ طَريقَ ٱلْحُلْمِ وَٱلِٱكْتِشـافِ وَٱلسَّفَرِ ٱلدّائِمِ.</vt:lpstr>
      <vt:lpstr>السؤال السابع:هَلْ تَعْتَقِدُ أَنَّ رِحْلَةَ ٱلطِّفْلِ كانَتْ حَقيقِيَّةً أَمْ مِنَ ٱلْخَـيـالِ؟ اِسْتَخْرِجْ دَليلاً مِنَ ٱلنَّصِّ يُؤَيِّدُ إِجابَتَكَ.</vt:lpstr>
      <vt:lpstr>من يتقاسم معنا إجابته؟ كيف تمكنت من إيجاد الجواب؟    ماهي الاستراتيجية التي استعملت؟</vt:lpstr>
      <vt:lpstr> انتبهوا للتصحيح:يَقْصِدُ أَنَّهُ ٱخْتـارَ طَريقَ ٱلْحُلْمِ وَٱلِٱكْتِشـافِ وَٱلسَّفَرِ ٱلدّائِمِ.</vt:lpstr>
      <vt:lpstr>السؤال الثامن:ما ٱلْغَرَضُ مِنْ تَكْرارِ جُمْلَةِ "يـا طـائِرَةَ ٱلْوَرَقِ، خُذيـني" في بِدايَةِ ٱلْقِصَّةِ وَنِهـايَتِها؟</vt:lpstr>
      <vt:lpstr>من يتقاسم معنا إجابته؟ كيف تمكنت من إيجاد الجواب؟    ماهي الاستراتيجية التي استعملت؟</vt:lpstr>
      <vt:lpstr> انتبهوا للتصحيح:يَقْصِدُ أَنَّهُ ٱخْتـارَ طَريقَ ٱلْحُلْمِ وَٱلِٱكْتِشـافِ وَٱلسَّفَرِ ٱلدّائِمِ.</vt:lpstr>
      <vt:lpstr>من يستطيع تقديم ملخص عن النص؟</vt:lpstr>
      <vt:lpstr>شكل و فهم</vt:lpstr>
      <vt:lpstr>خذوا كراساتكم على الصفحة رقم 102 </vt:lpstr>
      <vt:lpstr>اقرؤوا النص التالي قراءة هامسة مع احترام قواعد الوقف والوصل.  سأمر بين الصفوف لمراقبة قراءاتكم.</vt:lpstr>
      <vt:lpstr>حاولوا تجميع أكبر  قدر من المعلومات ، سأطرح عليكم بعدها مجموعة من الأسئلة.</vt:lpstr>
      <vt:lpstr>خذوا كراساتكم على الصفحة   رقم  103 و أنجزوا بشكل فردي عن الأسئلة الأربعة الأولى:</vt:lpstr>
      <vt:lpstr>نصحح التمرين الأول:أذكر المكونين الرئيسيين للحاسوب.</vt:lpstr>
      <vt:lpstr>نصحح. من يتقاسم معنا إجابته.     ماهي الاستراتيجية التي استعملت لتجد الجواب؟</vt:lpstr>
      <vt:lpstr>نصحح التمرين الثاني:ما الفرق بين الذاكرة العشوائية و القرص الصلب من حيث التخزين؟</vt:lpstr>
      <vt:lpstr>نصحح. من يتقاسم معنا إجابته.     ماهي الاستراتيجية التي استعملت لتجد الجواب؟</vt:lpstr>
      <vt:lpstr>نصحح التمرين الثالث:اِشرح دور المعالج في الحاسوب.</vt:lpstr>
      <vt:lpstr>نصحح. من يتقاسم معنا إجابته.     ماهي الاستراتيجية التي استعملت لتجد الجواب؟</vt:lpstr>
      <vt:lpstr>نصحح التمرين الرابع :أحدد الفكرة العامة للنص.</vt:lpstr>
      <vt:lpstr>نصحح. من يتقاسم معنا إجابته.     ماهي الاستراتيجية التي استعملت لتجد الجواب؟</vt:lpstr>
      <vt:lpstr>أجيبوا الآن عن باقي الأسئلة من نفس الصفحة (ص103)</vt:lpstr>
      <vt:lpstr>السؤال الأول: أقرأ النموذج ثم أضبط الجزء المضغوط في النص بالشكل التام.</vt:lpstr>
      <vt:lpstr>انتبهوا للتصحيح  -ينقل الأستاذ الجمل على السبورة الجانبية ويعمل على نمذجة شكلها.</vt:lpstr>
      <vt:lpstr>السؤال الثاني:استخرج من النص فعلين صحيحين و فعلين معتليين.</vt:lpstr>
      <vt:lpstr>نصحح. من يتقاسم معنا إجابته بخصوص الفعلين  الصحيحين؟ هذا نموذج من الإجابات الممكنة: -يضغط الأستاذ على زر جهاز التحكم لتظهر الإجابة  ثم  يقدم  التغذية الراجعة المناسبة.</vt:lpstr>
      <vt:lpstr>نصحح. من يتقاسم معنا إجابته بخصوص الفعلين  المعتليين؟ هذا نموذج من الإجابات الممكنة: -يضغط الأستاذ على زر جهاز التحكم لتظهر الإجابة  ثم  يقدم  التغذية الراجعة المناسبة.</vt:lpstr>
      <vt:lpstr>السؤال الثالث: أجعل المفعول به الظاهر في الجملتين مفعولا به ضميرا متصلا، ثم أعيد كتابتهما.</vt:lpstr>
      <vt:lpstr>نصحح. من يتقاسم معنا إجابته بخصوص الجملة الأولى؟ -يضغط الأستاذ على زر جهاز التحكم لتظهر الإجابة  ثم  يقدم  التغذية الراجعة المناسبة.</vt:lpstr>
      <vt:lpstr>نصحح. من يتقاسم معنا إجابته بخصوص الجملة الثانية؟ -يضغط الأستاذ على زر جهاز التحكم لتظهر الإجابة  ثم  يقدم  التغذية الراجعة المناسبة.</vt:lpstr>
      <vt:lpstr>اختــتام الحــصة</vt:lpstr>
      <vt:lpstr>ماذا تعلمتم اليوم؟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MOHAMED.OUMRHAR</cp:lastModifiedBy>
  <cp:revision>306</cp:revision>
  <dcterms:created xsi:type="dcterms:W3CDTF">2023-09-20T21:35:22Z</dcterms:created>
  <dcterms:modified xsi:type="dcterms:W3CDTF">2026-04-06T06:53:13Z</dcterms:modified>
</cp:coreProperties>
</file>