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4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5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6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7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8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9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10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11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1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13.xml" ContentType="application/vnd.openxmlformats-officedocument.them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slideLayouts/slideLayout42.xml" ContentType="application/vnd.openxmlformats-officedocument.presentationml.slideLayout+xml"/>
  <Override PartName="/ppt/theme/theme14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15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16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17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theme/theme18.xml" ContentType="application/vnd.openxmlformats-officedocument.theme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9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20.xml" ContentType="application/vnd.openxmlformats-officedocument.theme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theme/theme21.xml" ContentType="application/vnd.openxmlformats-officedocument.theme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theme/theme22.xml" ContentType="application/vnd.openxmlformats-officedocument.theme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theme/theme23.xml" ContentType="application/vnd.openxmlformats-officedocument.theme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theme/theme24.xml" ContentType="application/vnd.openxmlformats-officedocument.theme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theme/theme25.xml" ContentType="application/vnd.openxmlformats-officedocument.theme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theme/theme26.xml" ContentType="application/vnd.openxmlformats-officedocument.theme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theme/theme27.xml" ContentType="application/vnd.openxmlformats-officedocument.theme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theme/theme28.xml" ContentType="application/vnd.openxmlformats-officedocument.theme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theme/theme29.xml" ContentType="application/vnd.openxmlformats-officedocument.theme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theme/theme30.xml" ContentType="application/vnd.openxmlformats-officedocument.theme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theme/theme31.xml" ContentType="application/vnd.openxmlformats-officedocument.theme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theme/theme32.xml" ContentType="application/vnd.openxmlformats-officedocument.theme+xml"/>
  <Override PartName="/ppt/theme/theme3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04" r:id="rId1"/>
    <p:sldMasterId id="2147483817" r:id="rId2"/>
    <p:sldMasterId id="2147483707" r:id="rId3"/>
    <p:sldMasterId id="2147483710" r:id="rId4"/>
    <p:sldMasterId id="2147483728" r:id="rId5"/>
    <p:sldMasterId id="2147483716" r:id="rId6"/>
    <p:sldMasterId id="2147483720" r:id="rId7"/>
    <p:sldMasterId id="2147483713" r:id="rId8"/>
    <p:sldMasterId id="2147483674" r:id="rId9"/>
    <p:sldMasterId id="2147483723" r:id="rId10"/>
    <p:sldMasterId id="2147483686" r:id="rId11"/>
    <p:sldMasterId id="2147483699" r:id="rId12"/>
    <p:sldMasterId id="2147483732" r:id="rId13"/>
    <p:sldMasterId id="2147483726" r:id="rId14"/>
    <p:sldMasterId id="2147483736" r:id="rId15"/>
    <p:sldMasterId id="2147483759" r:id="rId16"/>
    <p:sldMasterId id="2147483776" r:id="rId17"/>
    <p:sldMasterId id="2147483794" r:id="rId18"/>
    <p:sldMasterId id="2147483833" r:id="rId19"/>
    <p:sldMasterId id="2147483847" r:id="rId20"/>
    <p:sldMasterId id="2147483874" r:id="rId21"/>
    <p:sldMasterId id="2147483890" r:id="rId22"/>
    <p:sldMasterId id="2147483894" r:id="rId23"/>
    <p:sldMasterId id="2147483898" r:id="rId24"/>
    <p:sldMasterId id="2147483922" r:id="rId25"/>
    <p:sldMasterId id="2147483946" r:id="rId26"/>
    <p:sldMasterId id="2147483970" r:id="rId27"/>
    <p:sldMasterId id="2147483996" r:id="rId28"/>
    <p:sldMasterId id="2147484013" r:id="rId29"/>
    <p:sldMasterId id="2147484030" r:id="rId30"/>
    <p:sldMasterId id="2147484042" r:id="rId31"/>
    <p:sldMasterId id="2147484065" r:id="rId32"/>
  </p:sldMasterIdLst>
  <p:notesMasterIdLst>
    <p:notesMasterId r:id="rId92"/>
  </p:notesMasterIdLst>
  <p:sldIdLst>
    <p:sldId id="2134806368" r:id="rId33"/>
    <p:sldId id="2147482608" r:id="rId34"/>
    <p:sldId id="2147482471" r:id="rId35"/>
    <p:sldId id="2147482484" r:id="rId36"/>
    <p:sldId id="2147482488" r:id="rId37"/>
    <p:sldId id="2147482532" r:id="rId38"/>
    <p:sldId id="2147482725" r:id="rId39"/>
    <p:sldId id="2147482533" r:id="rId40"/>
    <p:sldId id="2147482611" r:id="rId41"/>
    <p:sldId id="2147482811" r:id="rId42"/>
    <p:sldId id="2147482812" r:id="rId43"/>
    <p:sldId id="2147482584" r:id="rId44"/>
    <p:sldId id="266" r:id="rId45"/>
    <p:sldId id="2147482542" r:id="rId46"/>
    <p:sldId id="2147482813" r:id="rId47"/>
    <p:sldId id="2147482814" r:id="rId48"/>
    <p:sldId id="2147482815" r:id="rId49"/>
    <p:sldId id="2147482816" r:id="rId50"/>
    <p:sldId id="2147482817" r:id="rId51"/>
    <p:sldId id="267" r:id="rId52"/>
    <p:sldId id="2147482614" r:id="rId53"/>
    <p:sldId id="2147482390" r:id="rId54"/>
    <p:sldId id="2147482492" r:id="rId55"/>
    <p:sldId id="2147482659" r:id="rId56"/>
    <p:sldId id="2147482658" r:id="rId57"/>
    <p:sldId id="2147482536" r:id="rId58"/>
    <p:sldId id="2147482561" r:id="rId59"/>
    <p:sldId id="2147482729" r:id="rId60"/>
    <p:sldId id="2147482730" r:id="rId61"/>
    <p:sldId id="2147482731" r:id="rId62"/>
    <p:sldId id="2147482732" r:id="rId63"/>
    <p:sldId id="2147482572" r:id="rId64"/>
    <p:sldId id="2147482818" r:id="rId65"/>
    <p:sldId id="2147482819" r:id="rId66"/>
    <p:sldId id="2147482615" r:id="rId67"/>
    <p:sldId id="2134806542" r:id="rId68"/>
    <p:sldId id="2147482483" r:id="rId69"/>
    <p:sldId id="2147482632" r:id="rId70"/>
    <p:sldId id="2147482577" r:id="rId71"/>
    <p:sldId id="2147482726" r:id="rId72"/>
    <p:sldId id="2147482823" r:id="rId73"/>
    <p:sldId id="2147482824" r:id="rId74"/>
    <p:sldId id="2147482825" r:id="rId75"/>
    <p:sldId id="2147482826" r:id="rId76"/>
    <p:sldId id="2147482827" r:id="rId77"/>
    <p:sldId id="2147482655" r:id="rId78"/>
    <p:sldId id="2147482656" r:id="rId79"/>
    <p:sldId id="2147482654" r:id="rId80"/>
    <p:sldId id="2147482820" r:id="rId81"/>
    <p:sldId id="2147482555" r:id="rId82"/>
    <p:sldId id="2147482821" r:id="rId83"/>
    <p:sldId id="2147482822" r:id="rId84"/>
    <p:sldId id="2147482556" r:id="rId85"/>
    <p:sldId id="2147482636" r:id="rId86"/>
    <p:sldId id="2147482828" r:id="rId87"/>
    <p:sldId id="2147482616" r:id="rId88"/>
    <p:sldId id="2147482617" r:id="rId89"/>
    <p:sldId id="2147482618" r:id="rId90"/>
    <p:sldId id="2147482625" r:id="rId91"/>
  </p:sldIdLst>
  <p:sldSz cx="9144000" cy="6858000" type="screen4x3"/>
  <p:notesSz cx="6858000" cy="9144000"/>
  <p:embeddedFontLst>
    <p:embeddedFont>
      <p:font typeface="Arial Rounded MT Bold" panose="020F0704030504030204" pitchFamily="34" charset="0"/>
      <p:regular r:id="rId93"/>
    </p:embeddedFont>
    <p:embeddedFont>
      <p:font typeface="Dosis" pitchFamily="2" charset="0"/>
      <p:regular r:id="rId94"/>
      <p:bold r:id="rId95"/>
    </p:embeddedFont>
    <p:embeddedFont>
      <p:font typeface="Dosis ExtraBold" pitchFamily="2" charset="0"/>
      <p:bold r:id="rId96"/>
    </p:embeddedFont>
    <p:embeddedFont>
      <p:font typeface="Dosis Medium" pitchFamily="2" charset="0"/>
      <p:regular r:id="rId97"/>
    </p:embeddedFont>
    <p:embeddedFont>
      <p:font typeface="Dosis SemiBold" pitchFamily="2" charset="0"/>
      <p:bold r:id="rId98"/>
    </p:embeddedFont>
    <p:embeddedFont>
      <p:font typeface="Microsoft Uighur" panose="02000000000000000000" pitchFamily="2" charset="-78"/>
      <p:regular r:id="rId99"/>
      <p:bold r:id="rId100"/>
    </p:embeddedFont>
    <p:embeddedFont>
      <p:font typeface="Modern Love" panose="04090805081005020601" pitchFamily="82" charset="0"/>
      <p:regular r:id="rId101"/>
    </p:embeddedFont>
    <p:embeddedFont>
      <p:font typeface="Noto Sans Symbols" panose="020B0604020202020204" charset="0"/>
      <p:regular r:id="rId102"/>
      <p:bold r:id="rId10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242"/>
    <a:srgbClr val="EF8F03"/>
    <a:srgbClr val="732DF1"/>
    <a:srgbClr val="EE8609"/>
    <a:srgbClr val="4472C4"/>
    <a:srgbClr val="DCF3F8"/>
    <a:srgbClr val="B8E7F2"/>
    <a:srgbClr val="2BB7DA"/>
    <a:srgbClr val="9BD8FF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772" autoAdjust="0"/>
    <p:restoredTop sz="93476" autoAdjust="0"/>
  </p:normalViewPr>
  <p:slideViewPr>
    <p:cSldViewPr snapToGrid="0">
      <p:cViewPr varScale="1">
        <p:scale>
          <a:sx n="69" d="100"/>
          <a:sy n="69" d="100"/>
        </p:scale>
        <p:origin x="1080" y="60"/>
      </p:cViewPr>
      <p:guideLst/>
    </p:cSldViewPr>
  </p:slideViewPr>
  <p:outlineViewPr>
    <p:cViewPr>
      <p:scale>
        <a:sx n="33" d="100"/>
        <a:sy n="33" d="100"/>
      </p:scale>
      <p:origin x="0" y="-2757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7" d="100"/>
          <a:sy n="67" d="100"/>
        </p:scale>
        <p:origin x="1716" y="2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Master" Target="slideMasters/slideMaster26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10.xml"/><Relationship Id="rId47" Type="http://schemas.openxmlformats.org/officeDocument/2006/relationships/slide" Target="slides/slide15.xml"/><Relationship Id="rId63" Type="http://schemas.openxmlformats.org/officeDocument/2006/relationships/slide" Target="slides/slide31.xml"/><Relationship Id="rId68" Type="http://schemas.openxmlformats.org/officeDocument/2006/relationships/slide" Target="slides/slide36.xml"/><Relationship Id="rId84" Type="http://schemas.openxmlformats.org/officeDocument/2006/relationships/slide" Target="slides/slide52.xml"/><Relationship Id="rId89" Type="http://schemas.openxmlformats.org/officeDocument/2006/relationships/slide" Target="slides/slide57.xml"/><Relationship Id="rId16" Type="http://schemas.openxmlformats.org/officeDocument/2006/relationships/slideMaster" Target="slideMasters/slideMaster16.xml"/><Relationship Id="rId107" Type="http://schemas.openxmlformats.org/officeDocument/2006/relationships/tableStyles" Target="tableStyles.xml"/><Relationship Id="rId11" Type="http://schemas.openxmlformats.org/officeDocument/2006/relationships/slideMaster" Target="slideMasters/slideMaster11.xml"/><Relationship Id="rId32" Type="http://schemas.openxmlformats.org/officeDocument/2006/relationships/slideMaster" Target="slideMasters/slideMaster32.xml"/><Relationship Id="rId37" Type="http://schemas.openxmlformats.org/officeDocument/2006/relationships/slide" Target="slides/slide5.xml"/><Relationship Id="rId53" Type="http://schemas.openxmlformats.org/officeDocument/2006/relationships/slide" Target="slides/slide21.xml"/><Relationship Id="rId58" Type="http://schemas.openxmlformats.org/officeDocument/2006/relationships/slide" Target="slides/slide26.xml"/><Relationship Id="rId74" Type="http://schemas.openxmlformats.org/officeDocument/2006/relationships/slide" Target="slides/slide42.xml"/><Relationship Id="rId79" Type="http://schemas.openxmlformats.org/officeDocument/2006/relationships/slide" Target="slides/slide47.xml"/><Relationship Id="rId102" Type="http://schemas.openxmlformats.org/officeDocument/2006/relationships/font" Target="fonts/font10.fntdata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58.xml"/><Relationship Id="rId95" Type="http://schemas.openxmlformats.org/officeDocument/2006/relationships/font" Target="fonts/font3.fntdata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43" Type="http://schemas.openxmlformats.org/officeDocument/2006/relationships/slide" Target="slides/slide11.xml"/><Relationship Id="rId48" Type="http://schemas.openxmlformats.org/officeDocument/2006/relationships/slide" Target="slides/slide16.xml"/><Relationship Id="rId64" Type="http://schemas.openxmlformats.org/officeDocument/2006/relationships/slide" Target="slides/slide32.xml"/><Relationship Id="rId69" Type="http://schemas.openxmlformats.org/officeDocument/2006/relationships/slide" Target="slides/slide37.xml"/><Relationship Id="rId80" Type="http://schemas.openxmlformats.org/officeDocument/2006/relationships/slide" Target="slides/slide48.xml"/><Relationship Id="rId85" Type="http://schemas.openxmlformats.org/officeDocument/2006/relationships/slide" Target="slides/slide5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" Target="slides/slide1.xml"/><Relationship Id="rId38" Type="http://schemas.openxmlformats.org/officeDocument/2006/relationships/slide" Target="slides/slide6.xml"/><Relationship Id="rId59" Type="http://schemas.openxmlformats.org/officeDocument/2006/relationships/slide" Target="slides/slide27.xml"/><Relationship Id="rId103" Type="http://schemas.openxmlformats.org/officeDocument/2006/relationships/font" Target="fonts/font11.fntdata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9.xml"/><Relationship Id="rId54" Type="http://schemas.openxmlformats.org/officeDocument/2006/relationships/slide" Target="slides/slide22.xml"/><Relationship Id="rId62" Type="http://schemas.openxmlformats.org/officeDocument/2006/relationships/slide" Target="slides/slide30.xml"/><Relationship Id="rId70" Type="http://schemas.openxmlformats.org/officeDocument/2006/relationships/slide" Target="slides/slide38.xml"/><Relationship Id="rId75" Type="http://schemas.openxmlformats.org/officeDocument/2006/relationships/slide" Target="slides/slide43.xml"/><Relationship Id="rId83" Type="http://schemas.openxmlformats.org/officeDocument/2006/relationships/slide" Target="slides/slide51.xml"/><Relationship Id="rId88" Type="http://schemas.openxmlformats.org/officeDocument/2006/relationships/slide" Target="slides/slide56.xml"/><Relationship Id="rId91" Type="http://schemas.openxmlformats.org/officeDocument/2006/relationships/slide" Target="slides/slide59.xml"/><Relationship Id="rId96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36" Type="http://schemas.openxmlformats.org/officeDocument/2006/relationships/slide" Target="slides/slide4.xml"/><Relationship Id="rId49" Type="http://schemas.openxmlformats.org/officeDocument/2006/relationships/slide" Target="slides/slide17.xml"/><Relationship Id="rId57" Type="http://schemas.openxmlformats.org/officeDocument/2006/relationships/slide" Target="slides/slide25.xml"/><Relationship Id="rId106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31" Type="http://schemas.openxmlformats.org/officeDocument/2006/relationships/slideMaster" Target="slideMasters/slideMaster31.xml"/><Relationship Id="rId44" Type="http://schemas.openxmlformats.org/officeDocument/2006/relationships/slide" Target="slides/slide12.xml"/><Relationship Id="rId52" Type="http://schemas.openxmlformats.org/officeDocument/2006/relationships/slide" Target="slides/slide20.xml"/><Relationship Id="rId60" Type="http://schemas.openxmlformats.org/officeDocument/2006/relationships/slide" Target="slides/slide28.xml"/><Relationship Id="rId65" Type="http://schemas.openxmlformats.org/officeDocument/2006/relationships/slide" Target="slides/slide33.xml"/><Relationship Id="rId73" Type="http://schemas.openxmlformats.org/officeDocument/2006/relationships/slide" Target="slides/slide41.xml"/><Relationship Id="rId78" Type="http://schemas.openxmlformats.org/officeDocument/2006/relationships/slide" Target="slides/slide46.xml"/><Relationship Id="rId81" Type="http://schemas.openxmlformats.org/officeDocument/2006/relationships/slide" Target="slides/slide49.xml"/><Relationship Id="rId86" Type="http://schemas.openxmlformats.org/officeDocument/2006/relationships/slide" Target="slides/slide54.xml"/><Relationship Id="rId94" Type="http://schemas.openxmlformats.org/officeDocument/2006/relationships/font" Target="fonts/font2.fntdata"/><Relationship Id="rId99" Type="http://schemas.openxmlformats.org/officeDocument/2006/relationships/font" Target="fonts/font7.fntdata"/><Relationship Id="rId101" Type="http://schemas.openxmlformats.org/officeDocument/2006/relationships/font" Target="fonts/font9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7.xml"/><Relationship Id="rId34" Type="http://schemas.openxmlformats.org/officeDocument/2006/relationships/slide" Target="slides/slide2.xml"/><Relationship Id="rId50" Type="http://schemas.openxmlformats.org/officeDocument/2006/relationships/slide" Target="slides/slide18.xml"/><Relationship Id="rId55" Type="http://schemas.openxmlformats.org/officeDocument/2006/relationships/slide" Target="slides/slide23.xml"/><Relationship Id="rId76" Type="http://schemas.openxmlformats.org/officeDocument/2006/relationships/slide" Target="slides/slide44.xml"/><Relationship Id="rId97" Type="http://schemas.openxmlformats.org/officeDocument/2006/relationships/font" Target="fonts/font5.fntdata"/><Relationship Id="rId104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39.xml"/><Relationship Id="rId9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29" Type="http://schemas.openxmlformats.org/officeDocument/2006/relationships/slideMaster" Target="slideMasters/slideMaster29.xml"/><Relationship Id="rId24" Type="http://schemas.openxmlformats.org/officeDocument/2006/relationships/slideMaster" Target="slideMasters/slideMaster24.xml"/><Relationship Id="rId40" Type="http://schemas.openxmlformats.org/officeDocument/2006/relationships/slide" Target="slides/slide8.xml"/><Relationship Id="rId45" Type="http://schemas.openxmlformats.org/officeDocument/2006/relationships/slide" Target="slides/slide13.xml"/><Relationship Id="rId66" Type="http://schemas.openxmlformats.org/officeDocument/2006/relationships/slide" Target="slides/slide34.xml"/><Relationship Id="rId87" Type="http://schemas.openxmlformats.org/officeDocument/2006/relationships/slide" Target="slides/slide55.xml"/><Relationship Id="rId61" Type="http://schemas.openxmlformats.org/officeDocument/2006/relationships/slide" Target="slides/slide29.xml"/><Relationship Id="rId82" Type="http://schemas.openxmlformats.org/officeDocument/2006/relationships/slide" Target="slides/slide50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Master" Target="slideMasters/slideMaster30.xml"/><Relationship Id="rId35" Type="http://schemas.openxmlformats.org/officeDocument/2006/relationships/slide" Target="slides/slide3.xml"/><Relationship Id="rId56" Type="http://schemas.openxmlformats.org/officeDocument/2006/relationships/slide" Target="slides/slide24.xml"/><Relationship Id="rId77" Type="http://schemas.openxmlformats.org/officeDocument/2006/relationships/slide" Target="slides/slide45.xml"/><Relationship Id="rId100" Type="http://schemas.openxmlformats.org/officeDocument/2006/relationships/font" Target="fonts/font8.fntdata"/><Relationship Id="rId105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19.xml"/><Relationship Id="rId72" Type="http://schemas.openxmlformats.org/officeDocument/2006/relationships/slide" Target="slides/slide40.xml"/><Relationship Id="rId93" Type="http://schemas.openxmlformats.org/officeDocument/2006/relationships/font" Target="fonts/font1.fntdata"/><Relationship Id="rId98" Type="http://schemas.openxmlformats.org/officeDocument/2006/relationships/font" Target="fonts/font6.fntdata"/><Relationship Id="rId3" Type="http://schemas.openxmlformats.org/officeDocument/2006/relationships/slideMaster" Target="slideMasters/slideMaster3.xml"/><Relationship Id="rId25" Type="http://schemas.openxmlformats.org/officeDocument/2006/relationships/slideMaster" Target="slideMasters/slideMaster25.xml"/><Relationship Id="rId46" Type="http://schemas.openxmlformats.org/officeDocument/2006/relationships/slide" Target="slides/slide14.xml"/><Relationship Id="rId67" Type="http://schemas.openxmlformats.org/officeDocument/2006/relationships/slide" Target="slides/slide3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05/04/2026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AC9D9829-B3A9-CA0A-7783-1DE31953A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DF5D41C2-8268-4DDF-53A2-FC95996B129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0677C7D4-3B50-4FF7-B827-C58ED5521C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56308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1C7A3A1F-B4E9-2DB5-458E-A59D1EBDFD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A2C290B8-31A7-5BBB-C3CE-BA7906B99B7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CD40E09B-E8A5-012B-FEDD-816EB8BEC92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14570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1DE608D9-130D-4629-F7FB-ED39724C4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65B7A78F-059E-38E7-8D1F-A45D6BB34B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5E8FCF08-8528-302B-047E-2A1CB5CB98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6331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83DE66A0-27BF-AC86-A732-828D616AA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1D12670D-F7EF-6181-C977-E64F2D7DF96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EF3F0D84-5B57-3682-D525-D30F385DF63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14682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0F8FA7E5-D60C-7281-9051-FF4B09819F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253639B1-15E9-EC29-864A-38929F2A782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91D3274C-4880-448D-CF4A-508BDC9D974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5742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902641CB-3743-6690-6463-DBCAA24C3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5C32709C-3F80-84C5-79C8-77513ECD5B8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1F00870E-1A71-1119-325D-59D44F14CDB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41150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FADB448A-5BD7-A7E6-AC78-3CD12812D5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6F37772A-92C9-A7E1-7FC9-08A9B8F970E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CB0F54DB-9CD8-5677-A762-B2EB98AA3A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15668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3B17A9E9-6DBE-C86F-DE12-E5E9FF5000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A3130F46-4F5E-3DAF-403B-342BF2679DA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6D232C3C-3199-55C9-E060-6AAC6DE1DAE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80638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D9E70F0E-A204-55D2-4E57-7B98FD36FF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C589EC71-42A7-193D-0435-54D34BE2DFC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440F6AC3-C5C4-0D98-4E70-1BF4EB4163F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8068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7" name="Google Shape;1377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8" name="Google Shape;137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6E620-92BC-F42A-5827-6BCF8E2A4D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CD89370-5A7C-050A-8D13-A87B67106B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F194360-EF2D-52C0-F913-2A659ABDAF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F246C77-1280-DCF9-10F5-4D16F48A2E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15805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D6E218-776B-A5C4-FEAD-1897DE40F0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43BFD90-EEB8-5CE6-CFA1-6462F679F6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35FEADB-691D-941C-3FF8-7B477C9EAC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00DEB92-DA7E-8C3C-7CAD-61083FAD5C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08458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E2D227-14FB-90BB-406D-11A4D4876E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1D164DA-C12C-0B98-CBA8-9308CCB08A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9C65AB4-05CA-C2F8-0477-66D9816D13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4EF9611-F2C7-3D59-2F3F-EB023DB322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53531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B1DC11-0F7F-7929-2A11-9A8EA93F69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B7E2B1C-1A2B-AD4A-1689-8101B86DE9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35F9584-690A-715F-DDEB-55C1F78313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7AB90B9-BA78-3226-F457-A7F3AC5121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81694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D8B50B-D76B-C880-DFD9-038671C12C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52E629E-69C0-F698-0320-30CAED8B19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4F256FF-6BD9-97D8-33C8-E348271A39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6DF1270-E6DE-9C1C-DFEE-4F8A50633A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45999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5BD028-87CE-CAD1-7AEA-7BED9DBF7E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A799C10-C543-3999-AED7-EC19D03796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5CB68FF-1C6B-169B-0C76-640ABD1E5E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C6F8DFF-190C-231E-0878-0DB4D9E1EA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44101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9010E1-72F2-807D-AABA-F30B7B41FA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2F28320-413C-1796-500D-F6A737BA09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36B82FD-DB7D-2A2C-4392-9067B6D8AF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A7D3D20-630C-D3E8-463E-B9701A81B4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415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A504C8-7EC9-6D1E-AB73-D2DE181724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2ABF000-5211-068A-C3B1-AC6A2B42A8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478B3B6-E537-17BA-C158-7FBE15535D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4A77D9-A10E-0C87-36F7-8D9ADA731A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93498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57580D-F168-277A-2CBF-2FD62E33CD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BBF03F8-0AD5-D72E-AE54-E2BEE0535A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8B9BF15-541E-D12E-F547-81259CAFF2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D5D8942-8573-075C-B3F5-CE15CE560A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73922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5CC7F7-E70D-26D3-4128-C89D3D8211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F8011D1-9ACD-B22D-F613-5DE81CBDB7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5F52F69-F511-03F0-3086-0CEB436E78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C88CF79-AC6E-2C31-E77E-96506D2C07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579571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C72710-0419-D217-2572-61028E70F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FBEADF8-8A05-90AA-4374-5623366116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798C768-A335-C57B-A44E-B441966412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9A15DAF-4134-59DE-8142-4CB0555429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128450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59ACC9-7C58-30CA-D03D-FEFD6B7A1C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045A099-2C99-E142-E7F8-FE7A6FBB30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B2969AB-FE6F-57B2-EB84-1FAA758E9F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5E6CB38-C019-F541-8D08-F53F8A41D2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339018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pPr/>
              <a:t>55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934130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5" Type="http://schemas.openxmlformats.org/officeDocument/2006/relationships/image" Target="../media/image15.svg"/><Relationship Id="rId4" Type="http://schemas.openxmlformats.org/officeDocument/2006/relationships/image" Target="../media/image14.sv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7" Type="http://schemas.openxmlformats.org/officeDocument/2006/relationships/image" Target="../media/image15.svg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14.svg"/><Relationship Id="rId5" Type="http://schemas.openxmlformats.org/officeDocument/2006/relationships/image" Target="../media/image13.jpeg"/><Relationship Id="rId4" Type="http://schemas.openxmlformats.org/officeDocument/2006/relationships/slideMaster" Target="../slideMasters/slideMaster1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3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5" Type="http://schemas.openxmlformats.org/officeDocument/2006/relationships/image" Target="../media/image15.svg"/><Relationship Id="rId4" Type="http://schemas.openxmlformats.org/officeDocument/2006/relationships/image" Target="../media/image14.sv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3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5" Type="http://schemas.openxmlformats.org/officeDocument/2006/relationships/image" Target="../media/image15.svg"/><Relationship Id="rId4" Type="http://schemas.openxmlformats.org/officeDocument/2006/relationships/image" Target="../media/image14.svg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21.png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21.png"/></Relationships>
</file>

<file path=ppt/slideLayouts/_rels/slideLayout1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hdphoto" Target="../media/hdphoto1.wdp"/><Relationship Id="rId7" Type="http://schemas.openxmlformats.org/officeDocument/2006/relationships/image" Target="../media/image25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8.xml"/><Relationship Id="rId6" Type="http://schemas.microsoft.com/office/2007/relationships/hdphoto" Target="../media/hdphoto2.wdp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microsoft.com/office/2007/relationships/hdphoto" Target="../media/hdphoto3.wdp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19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19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19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9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9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9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9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9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9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9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9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9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21.xml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21.xml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21.xml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1.xml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1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1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1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1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1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1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1.xml"/></Relationships>
</file>

<file path=ppt/slideLayouts/_rels/slideLayout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1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21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2.xml"/><Relationship Id="rId5" Type="http://schemas.microsoft.com/office/2007/relationships/hdphoto" Target="../media/hdphoto4.wdp"/><Relationship Id="rId4" Type="http://schemas.openxmlformats.org/officeDocument/2006/relationships/image" Target="../media/image32.png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3.xml"/><Relationship Id="rId4" Type="http://schemas.microsoft.com/office/2007/relationships/hdphoto" Target="../media/hdphoto4.wdp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4.xml"/><Relationship Id="rId4" Type="http://schemas.openxmlformats.org/officeDocument/2006/relationships/image" Target="../media/image21.png"/></Relationships>
</file>

<file path=ppt/slideLayouts/_rels/slideLayout1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4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5.xml"/><Relationship Id="rId4" Type="http://schemas.openxmlformats.org/officeDocument/2006/relationships/image" Target="../media/image21.png"/></Relationships>
</file>

<file path=ppt/slideLayouts/_rels/slideLayout20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hdphoto" Target="../media/hdphoto1.wdp"/><Relationship Id="rId7" Type="http://schemas.openxmlformats.org/officeDocument/2006/relationships/image" Target="../media/image25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5.xml"/><Relationship Id="rId6" Type="http://schemas.microsoft.com/office/2007/relationships/hdphoto" Target="../media/hdphoto2.wdp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microsoft.com/office/2007/relationships/hdphoto" Target="../media/hdphoto3.wdp"/></Relationships>
</file>

<file path=ppt/slideLayouts/_rels/slideLayout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25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6.xml"/><Relationship Id="rId4" Type="http://schemas.openxmlformats.org/officeDocument/2006/relationships/image" Target="../media/image21.png"/></Relationships>
</file>

<file path=ppt/slideLayouts/_rels/slideLayout2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hdphoto" Target="../media/hdphoto1.wdp"/><Relationship Id="rId7" Type="http://schemas.openxmlformats.org/officeDocument/2006/relationships/image" Target="../media/image25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6.xml"/><Relationship Id="rId6" Type="http://schemas.microsoft.com/office/2007/relationships/hdphoto" Target="../media/hdphoto2.wdp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microsoft.com/office/2007/relationships/hdphoto" Target="../media/hdphoto3.wdp"/></Relationships>
</file>

<file path=ppt/slideLayouts/_rels/slideLayout2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6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7.xml"/><Relationship Id="rId4" Type="http://schemas.openxmlformats.org/officeDocument/2006/relationships/image" Target="../media/image21.png"/></Relationships>
</file>

<file path=ppt/slideLayouts/_rels/slideLayout2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hdphoto" Target="../media/hdphoto1.wdp"/><Relationship Id="rId7" Type="http://schemas.openxmlformats.org/officeDocument/2006/relationships/image" Target="../media/image25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7.xml"/><Relationship Id="rId6" Type="http://schemas.microsoft.com/office/2007/relationships/hdphoto" Target="../media/hdphoto2.wdp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microsoft.com/office/2007/relationships/hdphoto" Target="../media/hdphoto3.wdp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7.xml"/></Relationships>
</file>

<file path=ppt/slideLayouts/_rels/slideLayout2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27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28.xml"/></Relationships>
</file>

<file path=ppt/slideLayouts/_rels/slideLayout2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28.xml"/></Relationships>
</file>

<file path=ppt/slideLayouts/_rels/slideLayout2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28.xml"/></Relationships>
</file>

<file path=ppt/slideLayouts/_rels/slideLayout2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8.xml"/></Relationships>
</file>

<file path=ppt/slideLayouts/_rels/slideLayout2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8.xml"/></Relationships>
</file>

<file path=ppt/slideLayouts/_rels/slideLayout2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8.xml"/></Relationships>
</file>

<file path=ppt/slideLayouts/_rels/slideLayout2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8.xml"/></Relationships>
</file>

<file path=ppt/slideLayouts/_rels/slideLayout2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8.xml"/></Relationships>
</file>

<file path=ppt/slideLayouts/_rels/slideLayout2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8.xml"/></Relationships>
</file>

<file path=ppt/slideLayouts/_rels/slideLayout2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8.xml"/></Relationships>
</file>

<file path=ppt/slideLayouts/_rels/slideLayout2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8.xml"/></Relationships>
</file>

<file path=ppt/slideLayouts/_rels/slideLayout2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8.xml"/></Relationships>
</file>

<file path=ppt/slideLayouts/_rels/slideLayout2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8.xml"/></Relationships>
</file>

<file path=ppt/slideLayouts/_rels/slideLayout2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8.xml"/><Relationship Id="rId5" Type="http://schemas.microsoft.com/office/2007/relationships/hdphoto" Target="../media/hdphoto4.wdp"/><Relationship Id="rId4" Type="http://schemas.openxmlformats.org/officeDocument/2006/relationships/image" Target="../media/image32.png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Master" Target="../slideMasters/slideMaster29.xml"/></Relationships>
</file>

<file path=ppt/slideLayouts/_rels/slideLayout2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Master" Target="../slideMasters/slideMaster29.xml"/></Relationships>
</file>

<file path=ppt/slideLayouts/_rels/slideLayout2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Master" Target="../slideMasters/slideMaster29.xml"/></Relationships>
</file>

<file path=ppt/slideLayouts/_rels/slideLayout2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9.xml"/></Relationships>
</file>

<file path=ppt/slideLayouts/_rels/slideLayout2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9.xml"/></Relationships>
</file>

<file path=ppt/slideLayouts/_rels/slideLayout2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9.xml"/></Relationships>
</file>

<file path=ppt/slideLayouts/_rels/slideLayout2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9.xml"/></Relationships>
</file>

<file path=ppt/slideLayouts/_rels/slideLayout2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9.xml"/></Relationships>
</file>

<file path=ppt/slideLayouts/_rels/slideLayout2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9.xml"/></Relationships>
</file>

<file path=ppt/slideLayouts/_rels/slideLayout2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9.xml"/></Relationships>
</file>

<file path=ppt/slideLayouts/_rels/slideLayout2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9.xml"/></Relationships>
</file>

<file path=ppt/slideLayouts/_rels/slideLayout2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9.xml"/></Relationships>
</file>

<file path=ppt/slideLayouts/_rels/slideLayout2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Master" Target="../slideMasters/slideMaster29.xml"/></Relationships>
</file>

<file path=ppt/slideLayouts/_rels/slideLayout2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Master" Target="../slideMasters/slideMaster29.xml"/><Relationship Id="rId5" Type="http://schemas.microsoft.com/office/2007/relationships/hdphoto" Target="../media/hdphoto5.wdp"/><Relationship Id="rId4" Type="http://schemas.openxmlformats.org/officeDocument/2006/relationships/image" Target="../media/image39.png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1.xml"/><Relationship Id="rId4" Type="http://schemas.openxmlformats.org/officeDocument/2006/relationships/image" Target="../media/image21.png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2.xml"/><Relationship Id="rId4" Type="http://schemas.openxmlformats.org/officeDocument/2006/relationships/image" Target="../media/image2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16813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926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9296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E92103-F24A-0ABD-27CA-A2A57D744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E465D3E-B380-11EB-FB14-727B349EB1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92B47F5-2E9F-0F0E-8977-0DCB3BD837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6AF942FB-0AEB-4AF6-84EA-9C6DBCDA674B}" type="datetimeFigureOut">
              <a:rPr lang="fr-FR" smtClean="0"/>
              <a:pPr/>
              <a:t>05/04/2026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C9CF220-5DA3-0940-8CA0-F3CB3026F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950ADC1-AE02-006E-2069-00F523E74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D494E790-5956-4BF5-BA8A-AB5138BC788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451187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B02E53-15B9-5A29-F73F-85E567B6BE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8371047-B2D4-567A-9459-E54216857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2D777D4-49B7-F01C-2D0B-C13E249C71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6AF942FB-0AEB-4AF6-84EA-9C6DBCDA674B}" type="datetimeFigureOut">
              <a:rPr lang="fr-FR" smtClean="0"/>
              <a:pPr/>
              <a:t>05/04/2026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4C4E12-7D78-DA95-1EFF-135C54EF72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EABF31E-B71A-0FB2-F07D-270B0B19E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D494E790-5956-4BF5-BA8A-AB5138BC788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975188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C7B786-FA66-F6DF-698C-6692890BA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97FF0D8-314F-73AA-EB42-F1379C1D77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77DDAF1-C0B4-9629-9DEA-08788CFCE5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C56552E-3DFA-6679-5D0B-CF83B8BDB5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6AF942FB-0AEB-4AF6-84EA-9C6DBCDA674B}" type="datetimeFigureOut">
              <a:rPr lang="fr-FR" smtClean="0"/>
              <a:pPr/>
              <a:t>05/04/2026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0AF8BC5-22FB-04D3-D424-A98B5BE7B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6D0BE28-8AE4-B60F-AEC1-D87E2E367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D494E790-5956-4BF5-BA8A-AB5138BC788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85522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4F82F7-0891-BA8D-5AA2-8478D0683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C151886-B4DE-3999-F470-B39D4C0A64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Microsoft Uighur" panose="02000000000000000000" pitchFamily="2" charset="-7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D92EF62-69C9-27C8-D71C-E77D9A926C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C7AAFED-2E8C-2231-2C31-F6AC49DBA4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Microsoft Uighur" panose="02000000000000000000" pitchFamily="2" charset="-7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8C7E9AC-59ED-47ED-16C9-2CF36D8AED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D002F2-CF20-B617-033B-734AD6E126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6AF942FB-0AEB-4AF6-84EA-9C6DBCDA674B}" type="datetimeFigureOut">
              <a:rPr lang="fr-FR" smtClean="0"/>
              <a:pPr/>
              <a:t>05/04/2026</a:t>
            </a:fld>
            <a:endParaRPr lang="fr-FR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FF2FE996-DDC3-C4CD-881B-C7AD11603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1F6AC7C-8FB8-3952-ABC6-993BABAE8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D494E790-5956-4BF5-BA8A-AB5138BC788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10682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C31C7D-6AF4-E551-D296-8587977CF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E576A9-1DB7-7F92-5F90-43A4704B22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6AF942FB-0AEB-4AF6-84EA-9C6DBCDA674B}" type="datetimeFigureOut">
              <a:rPr lang="fr-FR" smtClean="0"/>
              <a:pPr/>
              <a:t>05/04/2026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358FA9B-E170-D5C7-18BE-8CC982FB1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7B77567-A5B2-FB8A-0178-6925B108F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D494E790-5956-4BF5-BA8A-AB5138BC788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094944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80E3A6D0-59AC-7402-4B3B-BA9C9642476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6AF942FB-0AEB-4AF6-84EA-9C6DBCDA674B}" type="datetimeFigureOut">
              <a:rPr lang="fr-FR" smtClean="0"/>
              <a:pPr/>
              <a:t>05/04/2026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81492E6-C7C3-386D-DF3B-4EE949937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DE14AD4-F478-998D-297C-C5B965A52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D494E790-5956-4BF5-BA8A-AB5138BC788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763632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B5810B-D5C6-16D1-BB06-8B706D39A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6E68226-8F6A-0766-1F21-7231DCDF90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Microsoft Uighur" panose="02000000000000000000" pitchFamily="2" charset="-78"/>
              </a:defRPr>
            </a:lvl1pPr>
            <a:lvl2pPr>
              <a:defRPr sz="2800">
                <a:latin typeface="Microsoft Uighur" panose="02000000000000000000" pitchFamily="2" charset="-78"/>
              </a:defRPr>
            </a:lvl2pPr>
            <a:lvl3pPr>
              <a:defRPr sz="2400">
                <a:latin typeface="Microsoft Uighur" panose="02000000000000000000" pitchFamily="2" charset="-78"/>
              </a:defRPr>
            </a:lvl3pPr>
            <a:lvl4pPr>
              <a:defRPr sz="2000">
                <a:latin typeface="Microsoft Uighur" panose="02000000000000000000" pitchFamily="2" charset="-78"/>
              </a:defRPr>
            </a:lvl4pPr>
            <a:lvl5pPr>
              <a:defRPr sz="2000">
                <a:latin typeface="Microsoft Uighur" panose="02000000000000000000" pitchFamily="2" charset="-78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B0E2E71-7771-0F20-ECA2-211D5FE664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Microsoft Uighur" panose="02000000000000000000" pitchFamily="2" charset="-78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8625C20-A2CE-1687-6B13-7F0BF7F59BD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6AF942FB-0AEB-4AF6-84EA-9C6DBCDA674B}" type="datetimeFigureOut">
              <a:rPr lang="fr-FR" smtClean="0"/>
              <a:pPr/>
              <a:t>05/04/2026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EFB8832-9C44-50AE-7AB6-2CED06672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001FB32-9EFA-378E-2191-D8ACD69B1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D494E790-5956-4BF5-BA8A-AB5138BC788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29814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224BD2-CD64-8A5E-E385-D154DE6D3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ACC310C-F70D-0040-C4AC-DED5ECF128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Microsoft Uighur" panose="02000000000000000000" pitchFamily="2" charset="-78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A6FC1CE-B1A6-4372-004E-72F0E2463B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Microsoft Uighur" panose="02000000000000000000" pitchFamily="2" charset="-78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BEC09B0-22CF-376C-C299-54F5FD98E5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6AF942FB-0AEB-4AF6-84EA-9C6DBCDA674B}" type="datetimeFigureOut">
              <a:rPr lang="fr-FR" smtClean="0"/>
              <a:pPr/>
              <a:t>05/04/2026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3F04E90-10B0-65F2-374D-4512EF7CD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3830BAB-FF64-1741-2BE6-A7DABC432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D494E790-5956-4BF5-BA8A-AB5138BC788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091534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E335EB-0DEB-28DD-2616-CAAF1056C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0C02AAD-0983-B67E-C851-8F4505E657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3081E7-5F85-5C78-A9E3-3EBBD5D673F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6AF942FB-0AEB-4AF6-84EA-9C6DBCDA674B}" type="datetimeFigureOut">
              <a:rPr lang="fr-FR" smtClean="0"/>
              <a:pPr/>
              <a:t>05/04/2026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09DA11C-E775-012E-04CD-45BA8B82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46DA31F-C8FB-6B04-6664-38381CF45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D494E790-5956-4BF5-BA8A-AB5138BC788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561771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0153707F-DCA5-7952-F4A6-5F9561DF73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2CBA637-1FCA-C91E-FFE9-447F464FDE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50DC3F1-11BD-E18B-BAD3-B39DC277C4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6AF942FB-0AEB-4AF6-84EA-9C6DBCDA674B}" type="datetimeFigureOut">
              <a:rPr lang="fr-FR" smtClean="0"/>
              <a:pPr/>
              <a:t>05/04/2026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57D2AB7-6B21-B1D2-99E6-0DD54F85F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68E4EB6-F313-1C82-70C4-DCF79796C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D494E790-5956-4BF5-BA8A-AB5138BC788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844030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02690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23804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0499656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64009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23060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86086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45203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14193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321381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414306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842315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691462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161082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212348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850679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552191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10408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904655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346069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055521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627467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53369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9">
            <a:extLst>
              <a:ext uri="{FF2B5EF4-FFF2-40B4-BE49-F238E27FC236}">
                <a16:creationId xmlns:a16="http://schemas.microsoft.com/office/drawing/2014/main" id="{998E753B-669B-CF56-F198-B2302C128CE9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Freeform 10">
            <a:extLst>
              <a:ext uri="{FF2B5EF4-FFF2-40B4-BE49-F238E27FC236}">
                <a16:creationId xmlns:a16="http://schemas.microsoft.com/office/drawing/2014/main" id="{D45FA7BE-5EDF-358F-BE69-EEE653FADEA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815162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2">
            <a:extLst>
              <a:ext uri="{FF2B5EF4-FFF2-40B4-BE49-F238E27FC236}">
                <a16:creationId xmlns:a16="http://schemas.microsoft.com/office/drawing/2014/main" id="{863E396B-E484-C056-D948-B47B31B4E4CE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-1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60">
              <a:defRPr/>
            </a:pPr>
            <a:endParaRPr lang="fr-MA" sz="90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Titre 3">
            <a:extLst>
              <a:ext uri="{FF2B5EF4-FFF2-40B4-BE49-F238E27FC236}">
                <a16:creationId xmlns:a16="http://schemas.microsoft.com/office/drawing/2014/main" id="{FDAC4016-80F8-7D2F-2BC3-76EA04DE1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3120000"/>
            <a:ext cx="7387200" cy="600000"/>
          </a:xfrm>
          <a:prstGeom prst="rect">
            <a:avLst/>
          </a:prstGeom>
        </p:spPr>
        <p:txBody>
          <a:bodyPr anchor="ctr"/>
          <a:lstStyle>
            <a:lvl1pPr algn="ctr">
              <a:defRPr sz="4800">
                <a:solidFill>
                  <a:srgbClr val="215968"/>
                </a:solidFill>
                <a:latin typeface="Arial Rounded MT Bold" panose="020F0704030504030204" pitchFamily="34" charset="0"/>
              </a:defRPr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11" name="Freeform 9">
            <a:extLst>
              <a:ext uri="{FF2B5EF4-FFF2-40B4-BE49-F238E27FC236}">
                <a16:creationId xmlns:a16="http://schemas.microsoft.com/office/drawing/2014/main" id="{D8CE0998-F5AF-52EF-E124-79B90701973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2" name="Freeform 10">
            <a:extLst>
              <a:ext uri="{FF2B5EF4-FFF2-40B4-BE49-F238E27FC236}">
                <a16:creationId xmlns:a16="http://schemas.microsoft.com/office/drawing/2014/main" id="{8B9D6A13-198F-1A01-A150-A0DB4D5B1B4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040368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833835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9">
            <a:extLst>
              <a:ext uri="{FF2B5EF4-FFF2-40B4-BE49-F238E27FC236}">
                <a16:creationId xmlns:a16="http://schemas.microsoft.com/office/drawing/2014/main" id="{998E753B-669B-CF56-F198-B2302C128CE9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Freeform 10">
            <a:extLst>
              <a:ext uri="{FF2B5EF4-FFF2-40B4-BE49-F238E27FC236}">
                <a16:creationId xmlns:a16="http://schemas.microsoft.com/office/drawing/2014/main" id="{D45FA7BE-5EDF-358F-BE69-EEE653FADEA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562183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3">
            <a:extLst>
              <a:ext uri="{FF2B5EF4-FFF2-40B4-BE49-F238E27FC236}">
                <a16:creationId xmlns:a16="http://schemas.microsoft.com/office/drawing/2014/main" id="{FDAC4016-80F8-7D2F-2BC3-76EA04DE1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3120000"/>
            <a:ext cx="7387200" cy="600000"/>
          </a:xfrm>
          <a:prstGeom prst="rect">
            <a:avLst/>
          </a:prstGeom>
        </p:spPr>
        <p:txBody>
          <a:bodyPr anchor="ctr"/>
          <a:lstStyle>
            <a:lvl1pPr algn="ctr">
              <a:defRPr sz="4800">
                <a:solidFill>
                  <a:srgbClr val="215968"/>
                </a:solidFill>
                <a:latin typeface="Arial Rounded MT Bold" panose="020F0704030504030204" pitchFamily="34" charset="0"/>
              </a:defRPr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11" name="Freeform 9">
            <a:extLst>
              <a:ext uri="{FF2B5EF4-FFF2-40B4-BE49-F238E27FC236}">
                <a16:creationId xmlns:a16="http://schemas.microsoft.com/office/drawing/2014/main" id="{D8CE0998-F5AF-52EF-E124-79B90701973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2" name="Freeform 10">
            <a:extLst>
              <a:ext uri="{FF2B5EF4-FFF2-40B4-BE49-F238E27FC236}">
                <a16:creationId xmlns:a16="http://schemas.microsoft.com/office/drawing/2014/main" id="{8B9D6A13-198F-1A01-A150-A0DB4D5B1B4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935506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616149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Blank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75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25" tIns="68525" rIns="68525" bIns="685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412848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81129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7829509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3191701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4525079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6409591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8081971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5252728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816658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4979121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4499735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6485178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9455821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8447539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335149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704891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1821110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0297844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1576244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0077456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6473310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66933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0493740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5951543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9930839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786913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9652354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1556849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1128166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1967169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4819486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8471616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463163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2243475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7744602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6944096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6469211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1529808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1451680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4416110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9908179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0073550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5888070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4355352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237901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322497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3200517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9109781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63451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9841361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1802915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0622282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4799385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8273779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1629071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7602051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3320223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979533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4163864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8792064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3582785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0622350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446380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6808263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3305583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4086649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5969542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666789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6973363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7150316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8702940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7995954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4455212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7756343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5952379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3999186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2656951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5892414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3702124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113509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884371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4645482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62062395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476928194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460468780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8549513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2496213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9889341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4356005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0062542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8131371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6576276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5390019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2499150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1414449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3442227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609854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029545606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554065864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قراءة 2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413293191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8729903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1552545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5948136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2098101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9758101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686703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903775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8918107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4325673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2397019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266202" y="3058690"/>
            <a:ext cx="11608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 1 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152388" y="4307506"/>
            <a:ext cx="12747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  2  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7053277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6891665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6398401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247805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2" name="Google Shape;282;p94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283" name="Google Shape;283;p9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18952423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6" name="Google Shape;286;p95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05523628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111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9" name="Google Shape;289;p111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290" name="Google Shape;290;p111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88944761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3" name="Google Shape;293;p112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94" name="Google Shape;294;p11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83599883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1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7" name="Google Shape;297;p113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98" name="Google Shape;298;p113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99" name="Google Shape;299;p11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03489580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userDrawn="1">
  <p:cSld name="3_Disposition personnalisée"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2" name="Google Shape;302;p114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04" name="Google Shape;304;p11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2" name="Google Shape;302;p114">
            <a:extLst>
              <a:ext uri="{FF2B5EF4-FFF2-40B4-BE49-F238E27FC236}">
                <a16:creationId xmlns:a16="http://schemas.microsoft.com/office/drawing/2014/main" id="{62B53205-1C45-CBE8-5716-5AF9EF5C1491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4572000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69005148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7" name="Google Shape;307;p115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08" name="Google Shape;308;p115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09" name="Google Shape;309;p11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82549892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1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2" name="Google Shape;312;p116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3" name="Google Shape;313;p116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14" name="Google Shape;314;p11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30185795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1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7" name="Google Shape;317;p117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18" name="Google Shape;318;p117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19" name="Google Shape;319;p117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20" name="Google Shape;320;p117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21" name="Google Shape;321;p117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22" name="Google Shape;322;p117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23" name="Google Shape;323;p117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24" name="Google Shape;324;p117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25" name="Google Shape;325;p117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26" name="Google Shape;326;p117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27" name="Google Shape;327;p117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82689221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1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0" name="Google Shape;330;p118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31" name="Google Shape;331;p118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32" name="Google Shape;332;p118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33" name="Google Shape;333;p118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34" name="Google Shape;334;p118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72838838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1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7" name="Google Shape;337;p119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38" name="Google Shape;338;p119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39" name="Google Shape;339;p119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40" name="Google Shape;340;p119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41" name="Google Shape;341;p119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42" name="Google Shape;342;p119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43" name="Google Shape;343;p119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44" name="Google Shape;344;p119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45" name="Google Shape;345;p119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48530806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12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8" name="Google Shape;348;p120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49" name="Google Shape;349;p120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50" name="Google Shape;350;p120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51" name="Google Shape;351;p120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2" name="Google Shape;352;p120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3" name="Google Shape;353;p120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4" name="Google Shape;354;p120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67766203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12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7" name="Google Shape;357;p121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58" name="Google Shape;358;p121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59" name="Google Shape;359;p121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60" name="Google Shape;360;p121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61" name="Google Shape;361;p121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62" name="Google Shape;362;p121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63" name="Google Shape;363;p121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37896975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2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6" name="Google Shape;366;p122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67" name="Google Shape;367;p122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68" name="Google Shape;368;p122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69" name="Google Shape;369;p122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70" name="Google Shape;370;p122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1" name="Google Shape;371;p122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2" name="Google Shape;372;p122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3" name="Google Shape;373;p122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4" name="Google Shape;374;p122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00016437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12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7" name="Google Shape;377;p123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78" name="Google Shape;378;p123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79" name="Google Shape;379;p123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80" name="Google Shape;380;p123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81" name="Google Shape;381;p123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123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3" name="Google Shape;383;p123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4" name="Google Shape;384;p123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5" name="Google Shape;385;p123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86" name="Google Shape;386;p123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7" name="Google Shape;387;p12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12806438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2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0" name="Google Shape;390;p124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1" name="Google Shape;391;p124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2" name="Google Shape;392;p124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3" name="Google Shape;393;p124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4" name="Google Shape;394;p124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5" name="Google Shape;395;p124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74885266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12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8" name="Google Shape;398;p125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9" name="Google Shape;399;p125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00" name="Google Shape;400;p125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01" name="Google Shape;401;p125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02" name="Google Shape;402;p125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03" name="Google Shape;403;p125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4" name="Google Shape;404;p125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5" name="Google Shape;405;p125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6" name="Google Shape;406;p125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7" name="Google Shape;407;p125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8" name="Google Shape;408;p125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81208572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12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1" name="Google Shape;411;p126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2" name="Google Shape;412;p126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3" name="Google Shape;413;p126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4" name="Google Shape;414;p126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5" name="Google Shape;415;p126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6" name="Google Shape;416;p126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7" name="Google Shape;417;p126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8" name="Google Shape;418;p126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9" name="Google Shape;419;p126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0" name="Google Shape;420;p126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45485559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12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3" name="Google Shape;423;p127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4" name="Google Shape;424;p127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5" name="Google Shape;425;p127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6" name="Google Shape;426;p127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7" name="Google Shape;427;p127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8" name="Google Shape;428;p127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9" name="Google Shape;429;p127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30" name="Google Shape;430;p127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31" name="Google Shape;431;p127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32" name="Google Shape;432;p12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53802092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12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5" name="Google Shape;435;p12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36" name="Google Shape;436;p12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37" name="Google Shape;437;p12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38" name="Google Shape;438;p12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39" name="Google Shape;439;p12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40" name="Google Shape;440;p128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1" name="Google Shape;441;p128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2" name="Google Shape;442;p128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3" name="Google Shape;443;p128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4" name="Google Shape;444;p128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5" name="Google Shape;445;p128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46" name="Google Shape;446;p128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47" name="Google Shape;447;p128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48" name="Google Shape;448;p128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49" name="Google Shape;449;p128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50" name="Google Shape;450;p128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51" name="Google Shape;451;p128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52" name="Google Shape;452;p128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53" name="Google Shape;453;p128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8974033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12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6" name="Google Shape;456;p129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57" name="Google Shape;457;p12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90274249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9" name="Google Shape;459;p13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460" name="Google Shape;460;p1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461" name="Google Shape;461;p13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462" name="Google Shape;462;p130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3" name="Google Shape;463;p130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4" name="Google Shape;464;p130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65" name="Google Shape;465;p130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6" name="Google Shape;466;p130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67" name="Google Shape;467;p130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8" name="Google Shape;468;p130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69" name="Google Shape;469;p130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29613486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1A348FF6-7337-CD7C-01D8-243004C57F8B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EFCEC94-48CF-76F3-8E04-669E47E40907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276485E-3286-D0CC-8E6C-6143ABF00C6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563620" y="3238222"/>
            <a:ext cx="819806" cy="82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76153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8012405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1897935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1542390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3981227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8584207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9343546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1976236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9042573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7019313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3716753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7807153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6354825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097942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7195897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6080897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1843018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2678195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9587757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7953408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9042536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9372863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6210824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9910208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2448809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0782899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3477015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1275467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2452875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5994169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9746534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3501607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9746010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3629106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5871736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0845194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8720502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3030796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0464758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2224856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216430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3160489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663681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8254589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0726167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99999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99619688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87287729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9526451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3249950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4424222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1708297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0758269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3381508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1166408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0070671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1649737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9963981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0622609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8138899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8112726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1530628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6756618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7298188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5666058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6413781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679786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0612336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2745798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3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1697307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" name="Google Shape;791;p223">
            <a:extLst>
              <a:ext uri="{FF2B5EF4-FFF2-40B4-BE49-F238E27FC236}">
                <a16:creationId xmlns:a16="http://schemas.microsoft.com/office/drawing/2014/main" id="{0243A2A1-CE22-EFA1-F587-695EE0425A50}"/>
              </a:ext>
            </a:extLst>
          </p:cNvPr>
          <p:cNvSpPr>
            <a:spLocks noGrp="1"/>
          </p:cNvSpPr>
          <p:nvPr>
            <p:ph type="media" idx="11"/>
          </p:nvPr>
        </p:nvSpPr>
        <p:spPr>
          <a:xfrm>
            <a:off x="4814193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76646279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EB84C65-C0CD-509C-5882-6B5080E3C774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C38717F7-3530-3848-5049-823662AA1055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F53062B-A80E-51FD-E3E2-B6E6F2B359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13143" r="-13143"/>
          <a:stretch>
            <a:fillRect/>
          </a:stretch>
        </p:blipFill>
        <p:spPr>
          <a:xfrm>
            <a:off x="7967489" y="3027833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0205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6049667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4854962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6697349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8550910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4992392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772785700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900236720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653324714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5846430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1453943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6974333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5890743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2865451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9823157"/>
      </p:ext>
    </p:extLst>
  </p:cSld>
  <p:clrMapOvr>
    <a:masterClrMapping/>
  </p:clrMapOvr>
  <p:transition spd="slow"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1A348FF6-7337-CD7C-01D8-243004C57F8B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EFCEC94-48CF-76F3-8E04-669E47E40907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276485E-3286-D0CC-8E6C-6143ABF00C6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563620" y="3238222"/>
            <a:ext cx="819806" cy="82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1883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3965922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6042818"/>
      </p:ext>
    </p:extLst>
  </p:cSld>
  <p:clrMapOvr>
    <a:masterClrMapping/>
  </p:clrMapOvr>
  <p:transition spd="slow">
    <p:fade/>
  </p:transition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7478185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8564013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6010505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0814480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726311685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379246102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705850851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6778039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8574038"/>
      </p:ext>
    </p:extLst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3717671"/>
      </p:ext>
    </p:extLst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1521987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0155254"/>
      </p:ext>
    </p:extLst>
  </p:cSld>
  <p:clrMapOvr>
    <a:masterClrMapping/>
  </p:clrMapOvr>
  <p:transition spd="slow">
    <p:fade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8313292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7473197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436121" y="3058690"/>
            <a:ext cx="9909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5479208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55B01D-289D-7A6F-1FA2-C13E7757D2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F1C2E65-3489-A64E-F20E-2EC642FFC1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302E22A-BC6A-7A21-7F33-EB902DC81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6DD95EC-EF68-0C3C-3A1F-C083512E2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7777C68-1066-7540-604A-277E3CBC4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5025458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2F32E7-45C6-D802-4762-3FECD3AB5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39DE6F-CF17-E84E-E94C-3FCAD26089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3FA0308-34E0-D70C-5208-219862B32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9B7C8FE-F77D-581E-B4F6-97DA0BA57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E68E96D-7AF8-1146-1516-FF04CEDAD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499344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DA8717-CCE1-2380-8935-0A3266C35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421AE0E-2C9F-4A6E-AFD6-7C8F5A99EA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7F60B0A-1943-2512-0C29-D7B7661D9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0ABCEF4-A1D0-508F-3D1A-489558734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4D09671-B11A-86FB-BE2E-62CCB6C38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3990809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72BA64-2FB8-9BF6-6272-49BAAD120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86E9BE6-97AA-3FF1-F513-DD02E087EB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F38C591-7B04-4897-E983-51ACA8046B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4FA1FF5-2AB0-D37B-DC0E-9A6F8C51F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C7B019E-33C0-14B6-AE30-3F5AB0ECD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55DD124-AAE0-9245-1DA1-487C1A4C5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810617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683881-AC03-4B3D-5ABA-FCD184A6A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D42FC1E-3B69-3986-FD6D-F71391B11C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26C5B42-2D69-590E-E2A2-003FFC3419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CAC20DB-B69C-FEB1-9FB5-EA1DECBEF9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51E02F9-176D-6846-5B92-EFBD497E86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0009C9C-1FFA-6711-C9D0-99C146934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97B0BDF-4A87-EA1F-BCEC-EE8B08F24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DBD31E4-596F-246C-0618-CCF7258E6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3742966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038F20-BF7C-366F-50AF-9E839AA59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308F859-8052-4D96-F7E0-979D99ED9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8619518-70EC-9099-6C57-7DCC58D44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03332A7-9C19-642E-75E2-2A8784863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6435214"/>
      </p:ext>
    </p:extLst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9D63E92-AA4C-A68C-BBA5-694ABA321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EF0A690-F1A4-2754-031F-681ADAF49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DB47CBA-EC4C-5AE4-11F1-1C02507DE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4095386"/>
      </p:ext>
    </p:extLst>
  </p:cSld>
  <p:clrMapOvr>
    <a:masterClrMapping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FFB4CA-0E8D-CADE-E77C-D67B1022E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B604A6-CF79-210A-C530-D39C825490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2E8CE26-D547-C269-0FF7-ECB53177EC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78E8CED-016A-AFDD-A878-753D7EECE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BC956EE-26BB-C22E-2D6F-96E337B67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76AD70F-7C7E-5878-EF7E-A5640F4BE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0930716"/>
      </p:ext>
    </p:extLst>
  </p:cSld>
  <p:clrMapOvr>
    <a:masterClrMapping/>
  </p:clrMapOvr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A76C13-6348-F30A-2FD3-B74E767E2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6C3F336-0700-B373-F17E-4D83294468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A257498-366B-3607-2288-3C67C56CB1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F5E15AD-F416-749D-D922-7DF5B9F23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9B3F3E4-8925-D6FC-3E9A-F05A15114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3178332-999F-F331-F12D-92F982C1C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0603377"/>
      </p:ext>
    </p:extLst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D1484F-82C2-FA06-F384-59982B62E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51C8B4E-7D3E-EB6A-933B-9AB3B47398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ACD4C3-6ABC-02DB-75DA-1ACF27011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B4378C8-7C99-396B-112D-D4280EBF3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0F7E512-1A8D-CB46-494A-72FE257C4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2680569"/>
      </p:ext>
    </p:extLst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08905D7-6CFD-1E11-1C56-A5FCD5D7F2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92B7601-F7B6-A9BE-7555-6B86F20E65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5AB8DF-4A83-757B-BF9F-169314435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B87C0C-9FE5-EF3C-6433-813B118D6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F3A26BB-E1A2-428B-82EE-D9FCCD5FB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0586749"/>
      </p:ext>
    </p:extLst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6" name="Google Shape;346;p9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7" name="Google Shape;347;p9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8" name="Google Shape;348;p9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9" name="Google Shape;349;p9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0" name="Google Shape;350;p9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1" name="Google Shape;351;p9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2" name="Google Shape;352;p9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3360880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9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5" name="Google Shape;355;p97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6" name="Google Shape;356;p9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0911166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47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2" name="Google Shape;362;p14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3" name="Google Shape;363;p147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46792468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6" name="Google Shape;366;p148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7" name="Google Shape;367;p14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1645458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0" name="Google Shape;370;p149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1" name="Google Shape;371;p149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2" name="Google Shape;372;p14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1034498"/>
      </p:ext>
    </p:extLst>
  </p:cSld>
  <p:clrMapOvr>
    <a:masterClrMapping/>
  </p:clrMapOvr>
  <p:transition spd="slow">
    <p:fade/>
  </p:transition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150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76" name="Google Shape;376;p150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+mn-lt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7" name="Google Shape;37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5404629"/>
      </p:ext>
    </p:extLst>
  </p:cSld>
  <p:clrMapOvr>
    <a:masterClrMapping/>
  </p:clrMapOvr>
  <p:transition spd="slow">
    <p:fade/>
  </p:transition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5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15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1" name="Google Shape;381;p151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15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9508472"/>
      </p:ext>
    </p:extLst>
  </p:cSld>
  <p:clrMapOvr>
    <a:masterClrMapping/>
  </p:clrMapOvr>
  <p:transition spd="slow">
    <p:fade/>
  </p:transition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5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15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152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7" name="Google Shape;387;p15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616038"/>
      </p:ext>
    </p:extLst>
  </p:cSld>
  <p:clrMapOvr>
    <a:masterClrMapping/>
  </p:clrMapOvr>
  <p:transition spd="slow">
    <p:fade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5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n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153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1" name="Google Shape;391;p153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153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3" name="Google Shape;393;p153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4" name="Google Shape;394;p153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5" name="Google Shape;395;p153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153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153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153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153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0" name="Google Shape;400;p153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502576"/>
      </p:ext>
    </p:extLst>
  </p:cSld>
  <p:clrMapOvr>
    <a:masterClrMapping/>
  </p:clrMapOvr>
  <p:transition spd="slow">
    <p:fade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5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3" name="Google Shape;403;p15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15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5" name="Google Shape;405;p15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6" name="Google Shape;406;p15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7" name="Google Shape;407;p154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5182229"/>
      </p:ext>
    </p:extLst>
  </p:cSld>
  <p:clrMapOvr>
    <a:masterClrMapping/>
  </p:clrMapOvr>
  <p:transition spd="slow">
    <p:fade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5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0" name="Google Shape;410;p15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15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15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3" name="Google Shape;413;p15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4" name="Google Shape;414;p155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5" name="Google Shape;415;p155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6" name="Google Shape;416;p155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7" name="Google Shape;417;p155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8" name="Google Shape;418;p155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5223683"/>
      </p:ext>
    </p:extLst>
  </p:cSld>
  <p:clrMapOvr>
    <a:masterClrMapping/>
  </p:clrMapOvr>
  <p:transition spd="slow">
    <p:fade/>
  </p:transition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5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1" name="Google Shape;421;p15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2" name="Google Shape;422;p15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3" name="Google Shape;423;p15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4" name="Google Shape;424;p156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5" name="Google Shape;425;p15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6" name="Google Shape;426;p15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15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4089451"/>
      </p:ext>
    </p:extLst>
  </p:cSld>
  <p:clrMapOvr>
    <a:masterClrMapping/>
  </p:clrMapOvr>
  <p:transition spd="slow">
    <p:fade/>
  </p:transition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0" name="Google Shape;430;p15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1" name="Google Shape;431;p15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2" name="Google Shape;432;p15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3" name="Google Shape;433;p15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15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5" name="Google Shape;435;p15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6" name="Google Shape;436;p15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7" name="Google Shape;437;p15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8" name="Google Shape;438;p157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5057493"/>
      </p:ext>
    </p:extLst>
  </p:cSld>
  <p:clrMapOvr>
    <a:masterClrMapping/>
  </p:clrMapOvr>
  <p:transition spd="slow">
    <p:fade/>
  </p:transition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1" name="Google Shape;441;p15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2" name="Google Shape;442;p15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3" name="Google Shape;443;p15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4" name="Google Shape;444;p15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5" name="Google Shape;445;p15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6" name="Google Shape;446;p15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7" name="Google Shape;447;p15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8" name="Google Shape;448;p15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9" name="Google Shape;449;p15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15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1" name="Google Shape;451;p15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3920902"/>
      </p:ext>
    </p:extLst>
  </p:cSld>
  <p:clrMapOvr>
    <a:masterClrMapping/>
  </p:clrMapOvr>
  <p:transition spd="slow">
    <p:fade/>
  </p:transition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4" name="Google Shape;454;p15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15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6" name="Google Shape;456;p15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7" name="Google Shape;457;p15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8" name="Google Shape;458;p15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159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7992459"/>
      </p:ext>
    </p:extLst>
  </p:cSld>
  <p:clrMapOvr>
    <a:masterClrMapping/>
  </p:clrMapOvr>
  <p:transition spd="slow">
    <p:fade/>
  </p:transition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2" name="Google Shape;462;p16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16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4" name="Google Shape;464;p16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5" name="Google Shape;465;p16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6" name="Google Shape;466;p16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7" name="Google Shape;467;p16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8" name="Google Shape;468;p16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9" name="Google Shape;469;p16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0" name="Google Shape;470;p16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1" name="Google Shape;471;p16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2" name="Google Shape;472;p160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1347752"/>
      </p:ext>
    </p:extLst>
  </p:cSld>
  <p:clrMapOvr>
    <a:masterClrMapping/>
  </p:clrMapOvr>
  <p:transition spd="slow">
    <p:fade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5" name="Google Shape;475;p16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6" name="Google Shape;476;p16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7" name="Google Shape;477;p16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8" name="Google Shape;478;p16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9" name="Google Shape;479;p16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0" name="Google Shape;480;p16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1" name="Google Shape;481;p16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2" name="Google Shape;482;p16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3" name="Google Shape;483;p16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4" name="Google Shape;484;p16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1831147"/>
      </p:ext>
    </p:extLst>
  </p:cSld>
  <p:clrMapOvr>
    <a:masterClrMapping/>
  </p:clrMapOvr>
  <p:transition spd="slow">
    <p:fade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7" name="Google Shape;487;p16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8" name="Google Shape;488;p16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9" name="Google Shape;489;p16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0" name="Google Shape;490;p16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1" name="Google Shape;491;p16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2" name="Google Shape;492;p16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3" name="Google Shape;493;p16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4" name="Google Shape;494;p16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5" name="Google Shape;495;p16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6" name="Google Shape;496;p16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588318"/>
      </p:ext>
    </p:extLst>
  </p:cSld>
  <p:clrMapOvr>
    <a:masterClrMapping/>
  </p:clrMapOvr>
  <p:transition spd="slow">
    <p:fade/>
  </p:transition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9" name="Google Shape;499;p16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0" name="Google Shape;500;p16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1" name="Google Shape;501;p16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2" name="Google Shape;502;p16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3" name="Google Shape;503;p16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4" name="Google Shape;504;p16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5" name="Google Shape;505;p16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6" name="Google Shape;506;p16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7" name="Google Shape;507;p16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8" name="Google Shape;508;p16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9" name="Google Shape;509;p16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0" name="Google Shape;510;p16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1" name="Google Shape;511;p16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2" name="Google Shape;512;p16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3" name="Google Shape;513;p16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4" name="Google Shape;514;p16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5" name="Google Shape;515;p16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6" name="Google Shape;516;p16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7" name="Google Shape;517;p163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625446"/>
      </p:ext>
    </p:extLst>
  </p:cSld>
  <p:clrMapOvr>
    <a:masterClrMapping/>
  </p:clrMapOvr>
  <p:transition spd="slow">
    <p:fade/>
  </p:transition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0" name="Google Shape;520;p164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1" name="Google Shape;521;p16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4808698"/>
      </p:ext>
    </p:extLst>
  </p:cSld>
  <p:clrMapOvr>
    <a:masterClrMapping/>
  </p:clrMapOvr>
  <p:transition spd="slow">
    <p:fade/>
  </p:transition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1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1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1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16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7" name="Google Shape;527;p16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8" name="Google Shape;528;p16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9" name="Google Shape;529;p16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0" name="Google Shape;530;p16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1" name="Google Shape;531;p16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2" name="Google Shape;532;p16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3" name="Google Shape;533;p16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9351802"/>
      </p:ext>
    </p:extLst>
  </p:cSld>
  <p:clrMapOvr>
    <a:masterClrMapping/>
  </p:clrMapOvr>
  <p:transition spd="slow">
    <p:fade/>
  </p:transition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9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9" name="Google Shape;359;p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3528386"/>
      </p:ext>
    </p:extLst>
  </p:cSld>
  <p:clrMapOvr>
    <a:masterClrMapping/>
  </p:clrMapOvr>
  <p:transition spd="slow">
    <p:fade/>
  </p:transition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8587058"/>
      </p:ext>
    </p:extLst>
  </p:cSld>
  <p:clrMapOvr>
    <a:masterClrMapping/>
  </p:clrMapOvr>
  <p:transition spd="slow">
    <p:fade/>
  </p:transition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9892767"/>
      </p:ext>
    </p:extLst>
  </p:cSld>
  <p:clrMapOvr>
    <a:masterClrMapping/>
  </p:clrMapOvr>
  <p:transition spd="slow">
    <p:fade/>
  </p:transition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3360174"/>
      </p:ext>
    </p:extLst>
  </p:cSld>
  <p:clrMapOvr>
    <a:masterClrMapping/>
  </p:clrMapOvr>
  <p:transition spd="slow">
    <p:fade/>
  </p:transition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7746382"/>
      </p:ext>
    </p:extLst>
  </p:cSld>
  <p:clrMapOvr>
    <a:masterClrMapping/>
  </p:clrMapOvr>
  <p:transition spd="slow">
    <p:fade/>
  </p:transition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4792513"/>
      </p:ext>
    </p:extLst>
  </p:cSld>
  <p:clrMapOvr>
    <a:masterClrMapping/>
  </p:clrMapOvr>
  <p:transition spd="slow">
    <p:fade/>
  </p:transition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9664500"/>
      </p:ext>
    </p:extLst>
  </p:cSld>
  <p:clrMapOvr>
    <a:masterClrMapping/>
  </p:clrMapOvr>
  <p:transition spd="slow">
    <p:fade/>
  </p:transition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4524204"/>
      </p:ext>
    </p:extLst>
  </p:cSld>
  <p:clrMapOvr>
    <a:masterClrMapping/>
  </p:clrMapOvr>
  <p:transition spd="slow">
    <p:fade/>
  </p:transition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9823545"/>
      </p:ext>
    </p:extLst>
  </p:cSld>
  <p:clrMapOvr>
    <a:masterClrMapping/>
  </p:clrMapOvr>
  <p:transition spd="slow">
    <p:fade/>
  </p:transition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7540940"/>
      </p:ext>
    </p:extLst>
  </p:cSld>
  <p:clrMapOvr>
    <a:masterClrMapping/>
  </p:clrMapOvr>
  <p:transition spd="slow">
    <p:fade/>
  </p:transition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8065844"/>
      </p:ext>
    </p:extLst>
  </p:cSld>
  <p:clrMapOvr>
    <a:masterClrMapping/>
  </p:clrMapOvr>
  <p:transition spd="slow">
    <p:fade/>
  </p:transition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264554"/>
      </p:ext>
    </p:extLst>
  </p:cSld>
  <p:clrMapOvr>
    <a:masterClrMapping/>
  </p:clrMapOvr>
  <p:transition spd="slow">
    <p:fade/>
  </p:transition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9733346"/>
      </p:ext>
    </p:extLst>
  </p:cSld>
  <p:clrMapOvr>
    <a:masterClrMapping/>
  </p:clrMapOvr>
  <p:transition spd="slow">
    <p:fade/>
  </p:transition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3994664"/>
      </p:ext>
    </p:extLst>
  </p:cSld>
  <p:clrMapOvr>
    <a:masterClrMapping/>
  </p:clrMapOvr>
  <p:transition spd="slow">
    <p:fade/>
  </p:transition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5213105"/>
      </p:ext>
    </p:extLst>
  </p:cSld>
  <p:clrMapOvr>
    <a:masterClrMapping/>
  </p:clrMapOvr>
  <p:transition spd="slow">
    <p:fade/>
  </p:transition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3380061"/>
      </p:ext>
    </p:extLst>
  </p:cSld>
  <p:clrMapOvr>
    <a:masterClrMapping/>
  </p:clrMapOvr>
  <p:transition spd="slow">
    <p:fade/>
  </p:transition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9892657"/>
      </p:ext>
    </p:extLst>
  </p:cSld>
  <p:clrMapOvr>
    <a:masterClrMapping/>
  </p:clrMapOvr>
  <p:transition spd="slow">
    <p:fade/>
  </p:transition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6916285"/>
      </p:ext>
    </p:extLst>
  </p:cSld>
  <p:clrMapOvr>
    <a:masterClrMapping/>
  </p:clrMapOvr>
  <p:transition spd="slow">
    <p:fade/>
  </p:transition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9510653"/>
      </p:ext>
    </p:extLst>
  </p:cSld>
  <p:clrMapOvr>
    <a:masterClrMapping/>
  </p:clrMapOvr>
  <p:transition spd="slow">
    <p:fade/>
  </p:transition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7122263"/>
      </p:ext>
    </p:extLst>
  </p:cSld>
  <p:clrMapOvr>
    <a:masterClrMapping/>
  </p:clrMapOvr>
  <p:transition spd="slow">
    <p:fade/>
  </p:transition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1250239"/>
      </p:ext>
    </p:extLst>
  </p:cSld>
  <p:clrMapOvr>
    <a:masterClrMapping/>
  </p:clrMapOvr>
  <p:transition spd="slow">
    <p:fade/>
  </p:transition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6838194"/>
      </p:ext>
    </p:extLst>
  </p:cSld>
  <p:clrMapOvr>
    <a:masterClrMapping/>
  </p:clrMapOvr>
  <p:transition spd="slow">
    <p:fade/>
  </p:transition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608374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.jpe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.jpe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6.jpeg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7.jpeg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theme" Target="../theme/theme7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8.jpeg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9.jpeg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1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10.jpeg"/><Relationship Id="rId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11.jpeg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1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12.jpeg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8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13.jpeg"/><Relationship Id="rId5" Type="http://schemas.openxmlformats.org/officeDocument/2006/relationships/tags" Target="../tags/tag1.xml"/><Relationship Id="rId4" Type="http://schemas.openxmlformats.org/officeDocument/2006/relationships/theme" Target="../theme/theme12.xml"/></Relationships>
</file>

<file path=ppt/slideMasters/_rels/slideMaster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1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4" Type="http://schemas.openxmlformats.org/officeDocument/2006/relationships/theme" Target="../theme/theme13.xml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theme" Target="../theme/theme14.xml"/><Relationship Id="rId1" Type="http://schemas.openxmlformats.org/officeDocument/2006/relationships/slideLayout" Target="../slideLayouts/slideLayout4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slideLayout" Target="../slideLayouts/slideLayout55.xml"/><Relationship Id="rId18" Type="http://schemas.openxmlformats.org/officeDocument/2006/relationships/slideLayout" Target="../slideLayouts/slideLayout60.xml"/><Relationship Id="rId3" Type="http://schemas.openxmlformats.org/officeDocument/2006/relationships/slideLayout" Target="../slideLayouts/slideLayout45.xml"/><Relationship Id="rId21" Type="http://schemas.openxmlformats.org/officeDocument/2006/relationships/slideLayout" Target="../slideLayouts/slideLayout63.xml"/><Relationship Id="rId7" Type="http://schemas.openxmlformats.org/officeDocument/2006/relationships/slideLayout" Target="../slideLayouts/slideLayout49.xml"/><Relationship Id="rId12" Type="http://schemas.openxmlformats.org/officeDocument/2006/relationships/slideLayout" Target="../slideLayouts/slideLayout54.xml"/><Relationship Id="rId1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44.xml"/><Relationship Id="rId16" Type="http://schemas.openxmlformats.org/officeDocument/2006/relationships/slideLayout" Target="../slideLayouts/slideLayout58.xml"/><Relationship Id="rId20" Type="http://schemas.openxmlformats.org/officeDocument/2006/relationships/slideLayout" Target="../slideLayouts/slideLayout62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24" Type="http://schemas.openxmlformats.org/officeDocument/2006/relationships/image" Target="../media/image18.bin"/><Relationship Id="rId5" Type="http://schemas.openxmlformats.org/officeDocument/2006/relationships/slideLayout" Target="../slideLayouts/slideLayout47.xml"/><Relationship Id="rId15" Type="http://schemas.openxmlformats.org/officeDocument/2006/relationships/slideLayout" Target="../slideLayouts/slideLayout57.xml"/><Relationship Id="rId23" Type="http://schemas.openxmlformats.org/officeDocument/2006/relationships/theme" Target="../theme/theme15.xml"/><Relationship Id="rId10" Type="http://schemas.openxmlformats.org/officeDocument/2006/relationships/slideLayout" Target="../slideLayouts/slideLayout52.xml"/><Relationship Id="rId19" Type="http://schemas.openxmlformats.org/officeDocument/2006/relationships/slideLayout" Target="../slideLayouts/slideLayout61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slideLayout" Target="../slideLayouts/slideLayout56.xml"/><Relationship Id="rId22" Type="http://schemas.openxmlformats.org/officeDocument/2006/relationships/slideLayout" Target="../slideLayouts/slideLayout64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7.xml"/><Relationship Id="rId18" Type="http://schemas.openxmlformats.org/officeDocument/2006/relationships/image" Target="../media/image18.bin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17" Type="http://schemas.openxmlformats.org/officeDocument/2006/relationships/theme" Target="../theme/theme16.xml"/><Relationship Id="rId2" Type="http://schemas.openxmlformats.org/officeDocument/2006/relationships/slideLayout" Target="../slideLayouts/slideLayout66.xml"/><Relationship Id="rId16" Type="http://schemas.openxmlformats.org/officeDocument/2006/relationships/slideLayout" Target="../slideLayouts/slideLayout80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5" Type="http://schemas.openxmlformats.org/officeDocument/2006/relationships/slideLayout" Target="../slideLayouts/slideLayout79.xml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8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slideLayout" Target="../slideLayouts/slideLayout93.xml"/><Relationship Id="rId18" Type="http://schemas.openxmlformats.org/officeDocument/2006/relationships/theme" Target="../theme/theme17.xml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slideLayout" Target="../slideLayouts/slideLayout92.xml"/><Relationship Id="rId17" Type="http://schemas.openxmlformats.org/officeDocument/2006/relationships/slideLayout" Target="../slideLayouts/slideLayout97.xml"/><Relationship Id="rId2" Type="http://schemas.openxmlformats.org/officeDocument/2006/relationships/slideLayout" Target="../slideLayouts/slideLayout82.xml"/><Relationship Id="rId16" Type="http://schemas.openxmlformats.org/officeDocument/2006/relationships/slideLayout" Target="../slideLayouts/slideLayout96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5" Type="http://schemas.openxmlformats.org/officeDocument/2006/relationships/slideLayout" Target="../slideLayouts/slideLayout85.xml"/><Relationship Id="rId15" Type="http://schemas.openxmlformats.org/officeDocument/2006/relationships/slideLayout" Target="../slideLayouts/slideLayout95.xml"/><Relationship Id="rId10" Type="http://schemas.openxmlformats.org/officeDocument/2006/relationships/slideLayout" Target="../slideLayouts/slideLayout90.xml"/><Relationship Id="rId19" Type="http://schemas.openxmlformats.org/officeDocument/2006/relationships/image" Target="../media/image18.bin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Relationship Id="rId14" Type="http://schemas.openxmlformats.org/officeDocument/2006/relationships/slideLayout" Target="../slideLayouts/slideLayout94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slideLayout" Target="../slideLayouts/slideLayout110.xml"/><Relationship Id="rId18" Type="http://schemas.openxmlformats.org/officeDocument/2006/relationships/slideLayout" Target="../slideLayouts/slideLayout115.xml"/><Relationship Id="rId3" Type="http://schemas.openxmlformats.org/officeDocument/2006/relationships/slideLayout" Target="../slideLayouts/slideLayout100.xml"/><Relationship Id="rId21" Type="http://schemas.openxmlformats.org/officeDocument/2006/relationships/slideLayout" Target="../slideLayouts/slideLayout118.xml"/><Relationship Id="rId7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9.xml"/><Relationship Id="rId17" Type="http://schemas.openxmlformats.org/officeDocument/2006/relationships/slideLayout" Target="../slideLayouts/slideLayout114.xml"/><Relationship Id="rId2" Type="http://schemas.openxmlformats.org/officeDocument/2006/relationships/slideLayout" Target="../slideLayouts/slideLayout99.xml"/><Relationship Id="rId16" Type="http://schemas.openxmlformats.org/officeDocument/2006/relationships/slideLayout" Target="../slideLayouts/slideLayout113.xml"/><Relationship Id="rId20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24" Type="http://schemas.openxmlformats.org/officeDocument/2006/relationships/image" Target="../media/image18.bin"/><Relationship Id="rId5" Type="http://schemas.openxmlformats.org/officeDocument/2006/relationships/slideLayout" Target="../slideLayouts/slideLayout102.xml"/><Relationship Id="rId15" Type="http://schemas.openxmlformats.org/officeDocument/2006/relationships/slideLayout" Target="../slideLayouts/slideLayout112.xml"/><Relationship Id="rId23" Type="http://schemas.openxmlformats.org/officeDocument/2006/relationships/theme" Target="../theme/theme18.xml"/><Relationship Id="rId10" Type="http://schemas.openxmlformats.org/officeDocument/2006/relationships/slideLayout" Target="../slideLayouts/slideLayout107.xml"/><Relationship Id="rId19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openxmlformats.org/officeDocument/2006/relationships/slideLayout" Target="../slideLayouts/slideLayout111.xml"/><Relationship Id="rId22" Type="http://schemas.openxmlformats.org/officeDocument/2006/relationships/slideLayout" Target="../slideLayouts/slideLayout119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7.xml"/><Relationship Id="rId13" Type="http://schemas.openxmlformats.org/officeDocument/2006/relationships/slideLayout" Target="../slideLayouts/slideLayout132.xml"/><Relationship Id="rId3" Type="http://schemas.openxmlformats.org/officeDocument/2006/relationships/slideLayout" Target="../slideLayouts/slideLayout122.xml"/><Relationship Id="rId7" Type="http://schemas.openxmlformats.org/officeDocument/2006/relationships/slideLayout" Target="../slideLayouts/slideLayout126.xml"/><Relationship Id="rId12" Type="http://schemas.openxmlformats.org/officeDocument/2006/relationships/slideLayout" Target="../slideLayouts/slideLayout131.xml"/><Relationship Id="rId2" Type="http://schemas.openxmlformats.org/officeDocument/2006/relationships/slideLayout" Target="../slideLayouts/slideLayout121.xml"/><Relationship Id="rId1" Type="http://schemas.openxmlformats.org/officeDocument/2006/relationships/slideLayout" Target="../slideLayouts/slideLayout120.xml"/><Relationship Id="rId6" Type="http://schemas.openxmlformats.org/officeDocument/2006/relationships/slideLayout" Target="../slideLayouts/slideLayout125.xml"/><Relationship Id="rId11" Type="http://schemas.openxmlformats.org/officeDocument/2006/relationships/slideLayout" Target="../slideLayouts/slideLayout130.xml"/><Relationship Id="rId5" Type="http://schemas.openxmlformats.org/officeDocument/2006/relationships/slideLayout" Target="../slideLayouts/slideLayout124.xml"/><Relationship Id="rId15" Type="http://schemas.openxmlformats.org/officeDocument/2006/relationships/image" Target="../media/image27.jpg"/><Relationship Id="rId10" Type="http://schemas.openxmlformats.org/officeDocument/2006/relationships/slideLayout" Target="../slideLayouts/slideLayout129.xml"/><Relationship Id="rId4" Type="http://schemas.openxmlformats.org/officeDocument/2006/relationships/slideLayout" Target="../slideLayouts/slideLayout123.xml"/><Relationship Id="rId9" Type="http://schemas.openxmlformats.org/officeDocument/2006/relationships/slideLayout" Target="../slideLayouts/slideLayout128.xml"/><Relationship Id="rId14" Type="http://schemas.openxmlformats.org/officeDocument/2006/relationships/theme" Target="../theme/theme19.xml"/></Relationships>
</file>

<file path=ppt/slideMasters/_rels/slideMaster20.xml.rels><?xml version="1.0" encoding="UTF-8" standalone="yes"?>
<Relationships xmlns="http://schemas.openxmlformats.org/package/2006/relationships"><Relationship Id="rId3" Type="http://schemas.openxmlformats.org/officeDocument/2006/relationships/theme" Target="../theme/theme20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4" Type="http://schemas.openxmlformats.org/officeDocument/2006/relationships/image" Target="../media/image9.jpeg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2.xml"/><Relationship Id="rId13" Type="http://schemas.openxmlformats.org/officeDocument/2006/relationships/slideLayout" Target="../slideLayouts/slideLayout147.xml"/><Relationship Id="rId3" Type="http://schemas.openxmlformats.org/officeDocument/2006/relationships/slideLayout" Target="../slideLayouts/slideLayout137.xml"/><Relationship Id="rId7" Type="http://schemas.openxmlformats.org/officeDocument/2006/relationships/slideLayout" Target="../slideLayouts/slideLayout141.xml"/><Relationship Id="rId12" Type="http://schemas.openxmlformats.org/officeDocument/2006/relationships/slideLayout" Target="../slideLayouts/slideLayout146.xml"/><Relationship Id="rId17" Type="http://schemas.openxmlformats.org/officeDocument/2006/relationships/image" Target="../media/image27.jpg"/><Relationship Id="rId2" Type="http://schemas.openxmlformats.org/officeDocument/2006/relationships/slideLayout" Target="../slideLayouts/slideLayout136.xml"/><Relationship Id="rId16" Type="http://schemas.openxmlformats.org/officeDocument/2006/relationships/theme" Target="../theme/theme21.xml"/><Relationship Id="rId1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40.xml"/><Relationship Id="rId11" Type="http://schemas.openxmlformats.org/officeDocument/2006/relationships/slideLayout" Target="../slideLayouts/slideLayout145.xml"/><Relationship Id="rId5" Type="http://schemas.openxmlformats.org/officeDocument/2006/relationships/slideLayout" Target="../slideLayouts/slideLayout139.xml"/><Relationship Id="rId15" Type="http://schemas.openxmlformats.org/officeDocument/2006/relationships/slideLayout" Target="../slideLayouts/slideLayout149.xml"/><Relationship Id="rId10" Type="http://schemas.openxmlformats.org/officeDocument/2006/relationships/slideLayout" Target="../slideLayouts/slideLayout144.xml"/><Relationship Id="rId4" Type="http://schemas.openxmlformats.org/officeDocument/2006/relationships/slideLayout" Target="../slideLayouts/slideLayout138.xml"/><Relationship Id="rId9" Type="http://schemas.openxmlformats.org/officeDocument/2006/relationships/slideLayout" Target="../slideLayouts/slideLayout143.xml"/><Relationship Id="rId14" Type="http://schemas.openxmlformats.org/officeDocument/2006/relationships/slideLayout" Target="../slideLayouts/slideLayout148.xml"/></Relationships>
</file>

<file path=ppt/slideMasters/_rels/slideMaster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2.xml"/><Relationship Id="rId2" Type="http://schemas.openxmlformats.org/officeDocument/2006/relationships/slideLayout" Target="../slideLayouts/slideLayout151.xml"/><Relationship Id="rId1" Type="http://schemas.openxmlformats.org/officeDocument/2006/relationships/slideLayout" Target="../slideLayouts/slideLayout150.xml"/><Relationship Id="rId5" Type="http://schemas.openxmlformats.org/officeDocument/2006/relationships/image" Target="../media/image30.jpg"/><Relationship Id="rId4" Type="http://schemas.openxmlformats.org/officeDocument/2006/relationships/theme" Target="../theme/theme22.xml"/></Relationships>
</file>

<file path=ppt/slideMasters/_rels/slideMaster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5.xml"/><Relationship Id="rId2" Type="http://schemas.openxmlformats.org/officeDocument/2006/relationships/slideLayout" Target="../slideLayouts/slideLayout154.xml"/><Relationship Id="rId1" Type="http://schemas.openxmlformats.org/officeDocument/2006/relationships/slideLayout" Target="../slideLayouts/slideLayout153.xml"/><Relationship Id="rId5" Type="http://schemas.openxmlformats.org/officeDocument/2006/relationships/image" Target="../media/image30.jpg"/><Relationship Id="rId4" Type="http://schemas.openxmlformats.org/officeDocument/2006/relationships/theme" Target="../theme/theme23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3.xml"/><Relationship Id="rId13" Type="http://schemas.openxmlformats.org/officeDocument/2006/relationships/slideLayout" Target="../slideLayouts/slideLayout168.xml"/><Relationship Id="rId18" Type="http://schemas.openxmlformats.org/officeDocument/2006/relationships/slideLayout" Target="../slideLayouts/slideLayout173.xml"/><Relationship Id="rId3" Type="http://schemas.openxmlformats.org/officeDocument/2006/relationships/slideLayout" Target="../slideLayouts/slideLayout158.xml"/><Relationship Id="rId21" Type="http://schemas.openxmlformats.org/officeDocument/2006/relationships/slideLayout" Target="../slideLayouts/slideLayout176.xml"/><Relationship Id="rId7" Type="http://schemas.openxmlformats.org/officeDocument/2006/relationships/slideLayout" Target="../slideLayouts/slideLayout162.xml"/><Relationship Id="rId12" Type="http://schemas.openxmlformats.org/officeDocument/2006/relationships/slideLayout" Target="../slideLayouts/slideLayout167.xml"/><Relationship Id="rId17" Type="http://schemas.openxmlformats.org/officeDocument/2006/relationships/slideLayout" Target="../slideLayouts/slideLayout172.xml"/><Relationship Id="rId25" Type="http://schemas.openxmlformats.org/officeDocument/2006/relationships/image" Target="../media/image33.jpg"/><Relationship Id="rId2" Type="http://schemas.openxmlformats.org/officeDocument/2006/relationships/slideLayout" Target="../slideLayouts/slideLayout157.xml"/><Relationship Id="rId16" Type="http://schemas.openxmlformats.org/officeDocument/2006/relationships/slideLayout" Target="../slideLayouts/slideLayout171.xml"/><Relationship Id="rId20" Type="http://schemas.openxmlformats.org/officeDocument/2006/relationships/slideLayout" Target="../slideLayouts/slideLayout175.xml"/><Relationship Id="rId1" Type="http://schemas.openxmlformats.org/officeDocument/2006/relationships/slideLayout" Target="../slideLayouts/slideLayout156.xml"/><Relationship Id="rId6" Type="http://schemas.openxmlformats.org/officeDocument/2006/relationships/slideLayout" Target="../slideLayouts/slideLayout161.xml"/><Relationship Id="rId11" Type="http://schemas.openxmlformats.org/officeDocument/2006/relationships/slideLayout" Target="../slideLayouts/slideLayout166.xml"/><Relationship Id="rId24" Type="http://schemas.openxmlformats.org/officeDocument/2006/relationships/theme" Target="../theme/theme24.xml"/><Relationship Id="rId5" Type="http://schemas.openxmlformats.org/officeDocument/2006/relationships/slideLayout" Target="../slideLayouts/slideLayout160.xml"/><Relationship Id="rId15" Type="http://schemas.openxmlformats.org/officeDocument/2006/relationships/slideLayout" Target="../slideLayouts/slideLayout170.xml"/><Relationship Id="rId23" Type="http://schemas.openxmlformats.org/officeDocument/2006/relationships/slideLayout" Target="../slideLayouts/slideLayout178.xml"/><Relationship Id="rId10" Type="http://schemas.openxmlformats.org/officeDocument/2006/relationships/slideLayout" Target="../slideLayouts/slideLayout165.xml"/><Relationship Id="rId19" Type="http://schemas.openxmlformats.org/officeDocument/2006/relationships/slideLayout" Target="../slideLayouts/slideLayout174.xml"/><Relationship Id="rId4" Type="http://schemas.openxmlformats.org/officeDocument/2006/relationships/slideLayout" Target="../slideLayouts/slideLayout159.xml"/><Relationship Id="rId9" Type="http://schemas.openxmlformats.org/officeDocument/2006/relationships/slideLayout" Target="../slideLayouts/slideLayout164.xml"/><Relationship Id="rId14" Type="http://schemas.openxmlformats.org/officeDocument/2006/relationships/slideLayout" Target="../slideLayouts/slideLayout169.xml"/><Relationship Id="rId22" Type="http://schemas.openxmlformats.org/officeDocument/2006/relationships/slideLayout" Target="../slideLayouts/slideLayout177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6.xml"/><Relationship Id="rId13" Type="http://schemas.openxmlformats.org/officeDocument/2006/relationships/slideLayout" Target="../slideLayouts/slideLayout191.xml"/><Relationship Id="rId18" Type="http://schemas.openxmlformats.org/officeDocument/2006/relationships/slideLayout" Target="../slideLayouts/slideLayout196.xml"/><Relationship Id="rId3" Type="http://schemas.openxmlformats.org/officeDocument/2006/relationships/slideLayout" Target="../slideLayouts/slideLayout181.xml"/><Relationship Id="rId21" Type="http://schemas.openxmlformats.org/officeDocument/2006/relationships/slideLayout" Target="../slideLayouts/slideLayout199.xml"/><Relationship Id="rId7" Type="http://schemas.openxmlformats.org/officeDocument/2006/relationships/slideLayout" Target="../slideLayouts/slideLayout185.xml"/><Relationship Id="rId12" Type="http://schemas.openxmlformats.org/officeDocument/2006/relationships/slideLayout" Target="../slideLayouts/slideLayout190.xml"/><Relationship Id="rId17" Type="http://schemas.openxmlformats.org/officeDocument/2006/relationships/slideLayout" Target="../slideLayouts/slideLayout195.xml"/><Relationship Id="rId25" Type="http://schemas.openxmlformats.org/officeDocument/2006/relationships/image" Target="../media/image18.bin"/><Relationship Id="rId2" Type="http://schemas.openxmlformats.org/officeDocument/2006/relationships/slideLayout" Target="../slideLayouts/slideLayout180.xml"/><Relationship Id="rId16" Type="http://schemas.openxmlformats.org/officeDocument/2006/relationships/slideLayout" Target="../slideLayouts/slideLayout194.xml"/><Relationship Id="rId20" Type="http://schemas.openxmlformats.org/officeDocument/2006/relationships/slideLayout" Target="../slideLayouts/slideLayout198.xml"/><Relationship Id="rId1" Type="http://schemas.openxmlformats.org/officeDocument/2006/relationships/slideLayout" Target="../slideLayouts/slideLayout179.xml"/><Relationship Id="rId6" Type="http://schemas.openxmlformats.org/officeDocument/2006/relationships/slideLayout" Target="../slideLayouts/slideLayout184.xml"/><Relationship Id="rId11" Type="http://schemas.openxmlformats.org/officeDocument/2006/relationships/slideLayout" Target="../slideLayouts/slideLayout189.xml"/><Relationship Id="rId24" Type="http://schemas.openxmlformats.org/officeDocument/2006/relationships/theme" Target="../theme/theme25.xml"/><Relationship Id="rId5" Type="http://schemas.openxmlformats.org/officeDocument/2006/relationships/slideLayout" Target="../slideLayouts/slideLayout183.xml"/><Relationship Id="rId15" Type="http://schemas.openxmlformats.org/officeDocument/2006/relationships/slideLayout" Target="../slideLayouts/slideLayout193.xml"/><Relationship Id="rId23" Type="http://schemas.openxmlformats.org/officeDocument/2006/relationships/slideLayout" Target="../slideLayouts/slideLayout201.xml"/><Relationship Id="rId10" Type="http://schemas.openxmlformats.org/officeDocument/2006/relationships/slideLayout" Target="../slideLayouts/slideLayout188.xml"/><Relationship Id="rId19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82.xml"/><Relationship Id="rId9" Type="http://schemas.openxmlformats.org/officeDocument/2006/relationships/slideLayout" Target="../slideLayouts/slideLayout187.xml"/><Relationship Id="rId14" Type="http://schemas.openxmlformats.org/officeDocument/2006/relationships/slideLayout" Target="../slideLayouts/slideLayout192.xml"/><Relationship Id="rId22" Type="http://schemas.openxmlformats.org/officeDocument/2006/relationships/slideLayout" Target="../slideLayouts/slideLayout200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9.xml"/><Relationship Id="rId13" Type="http://schemas.openxmlformats.org/officeDocument/2006/relationships/slideLayout" Target="../slideLayouts/slideLayout214.xml"/><Relationship Id="rId18" Type="http://schemas.openxmlformats.org/officeDocument/2006/relationships/slideLayout" Target="../slideLayouts/slideLayout219.xml"/><Relationship Id="rId3" Type="http://schemas.openxmlformats.org/officeDocument/2006/relationships/slideLayout" Target="../slideLayouts/slideLayout204.xml"/><Relationship Id="rId21" Type="http://schemas.openxmlformats.org/officeDocument/2006/relationships/slideLayout" Target="../slideLayouts/slideLayout222.xml"/><Relationship Id="rId7" Type="http://schemas.openxmlformats.org/officeDocument/2006/relationships/slideLayout" Target="../slideLayouts/slideLayout208.xml"/><Relationship Id="rId12" Type="http://schemas.openxmlformats.org/officeDocument/2006/relationships/slideLayout" Target="../slideLayouts/slideLayout213.xml"/><Relationship Id="rId17" Type="http://schemas.openxmlformats.org/officeDocument/2006/relationships/slideLayout" Target="../slideLayouts/slideLayout218.xml"/><Relationship Id="rId25" Type="http://schemas.openxmlformats.org/officeDocument/2006/relationships/image" Target="../media/image18.bin"/><Relationship Id="rId2" Type="http://schemas.openxmlformats.org/officeDocument/2006/relationships/slideLayout" Target="../slideLayouts/slideLayout203.xml"/><Relationship Id="rId16" Type="http://schemas.openxmlformats.org/officeDocument/2006/relationships/slideLayout" Target="../slideLayouts/slideLayout217.xml"/><Relationship Id="rId20" Type="http://schemas.openxmlformats.org/officeDocument/2006/relationships/slideLayout" Target="../slideLayouts/slideLayout221.xml"/><Relationship Id="rId1" Type="http://schemas.openxmlformats.org/officeDocument/2006/relationships/slideLayout" Target="../slideLayouts/slideLayout202.xml"/><Relationship Id="rId6" Type="http://schemas.openxmlformats.org/officeDocument/2006/relationships/slideLayout" Target="../slideLayouts/slideLayout207.xml"/><Relationship Id="rId11" Type="http://schemas.openxmlformats.org/officeDocument/2006/relationships/slideLayout" Target="../slideLayouts/slideLayout212.xml"/><Relationship Id="rId24" Type="http://schemas.openxmlformats.org/officeDocument/2006/relationships/theme" Target="../theme/theme26.xml"/><Relationship Id="rId5" Type="http://schemas.openxmlformats.org/officeDocument/2006/relationships/slideLayout" Target="../slideLayouts/slideLayout206.xml"/><Relationship Id="rId15" Type="http://schemas.openxmlformats.org/officeDocument/2006/relationships/slideLayout" Target="../slideLayouts/slideLayout216.xml"/><Relationship Id="rId23" Type="http://schemas.openxmlformats.org/officeDocument/2006/relationships/slideLayout" Target="../slideLayouts/slideLayout224.xml"/><Relationship Id="rId10" Type="http://schemas.openxmlformats.org/officeDocument/2006/relationships/slideLayout" Target="../slideLayouts/slideLayout211.xml"/><Relationship Id="rId19" Type="http://schemas.openxmlformats.org/officeDocument/2006/relationships/slideLayout" Target="../slideLayouts/slideLayout220.xml"/><Relationship Id="rId4" Type="http://schemas.openxmlformats.org/officeDocument/2006/relationships/slideLayout" Target="../slideLayouts/slideLayout205.xml"/><Relationship Id="rId9" Type="http://schemas.openxmlformats.org/officeDocument/2006/relationships/slideLayout" Target="../slideLayouts/slideLayout210.xml"/><Relationship Id="rId14" Type="http://schemas.openxmlformats.org/officeDocument/2006/relationships/slideLayout" Target="../slideLayouts/slideLayout215.xml"/><Relationship Id="rId22" Type="http://schemas.openxmlformats.org/officeDocument/2006/relationships/slideLayout" Target="../slideLayouts/slideLayout223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2.xml"/><Relationship Id="rId13" Type="http://schemas.openxmlformats.org/officeDocument/2006/relationships/slideLayout" Target="../slideLayouts/slideLayout237.xml"/><Relationship Id="rId18" Type="http://schemas.openxmlformats.org/officeDocument/2006/relationships/slideLayout" Target="../slideLayouts/slideLayout242.xml"/><Relationship Id="rId26" Type="http://schemas.openxmlformats.org/officeDocument/2006/relationships/theme" Target="../theme/theme27.xml"/><Relationship Id="rId3" Type="http://schemas.openxmlformats.org/officeDocument/2006/relationships/slideLayout" Target="../slideLayouts/slideLayout227.xml"/><Relationship Id="rId21" Type="http://schemas.openxmlformats.org/officeDocument/2006/relationships/slideLayout" Target="../slideLayouts/slideLayout245.xml"/><Relationship Id="rId7" Type="http://schemas.openxmlformats.org/officeDocument/2006/relationships/slideLayout" Target="../slideLayouts/slideLayout231.xml"/><Relationship Id="rId12" Type="http://schemas.openxmlformats.org/officeDocument/2006/relationships/slideLayout" Target="../slideLayouts/slideLayout236.xml"/><Relationship Id="rId17" Type="http://schemas.openxmlformats.org/officeDocument/2006/relationships/slideLayout" Target="../slideLayouts/slideLayout241.xml"/><Relationship Id="rId25" Type="http://schemas.openxmlformats.org/officeDocument/2006/relationships/slideLayout" Target="../slideLayouts/slideLayout249.xml"/><Relationship Id="rId2" Type="http://schemas.openxmlformats.org/officeDocument/2006/relationships/slideLayout" Target="../slideLayouts/slideLayout226.xml"/><Relationship Id="rId16" Type="http://schemas.openxmlformats.org/officeDocument/2006/relationships/slideLayout" Target="../slideLayouts/slideLayout240.xml"/><Relationship Id="rId20" Type="http://schemas.openxmlformats.org/officeDocument/2006/relationships/slideLayout" Target="../slideLayouts/slideLayout244.xml"/><Relationship Id="rId1" Type="http://schemas.openxmlformats.org/officeDocument/2006/relationships/slideLayout" Target="../slideLayouts/slideLayout225.xml"/><Relationship Id="rId6" Type="http://schemas.openxmlformats.org/officeDocument/2006/relationships/slideLayout" Target="../slideLayouts/slideLayout230.xml"/><Relationship Id="rId11" Type="http://schemas.openxmlformats.org/officeDocument/2006/relationships/slideLayout" Target="../slideLayouts/slideLayout235.xml"/><Relationship Id="rId24" Type="http://schemas.openxmlformats.org/officeDocument/2006/relationships/slideLayout" Target="../slideLayouts/slideLayout248.xml"/><Relationship Id="rId5" Type="http://schemas.openxmlformats.org/officeDocument/2006/relationships/slideLayout" Target="../slideLayouts/slideLayout229.xml"/><Relationship Id="rId15" Type="http://schemas.openxmlformats.org/officeDocument/2006/relationships/slideLayout" Target="../slideLayouts/slideLayout239.xml"/><Relationship Id="rId23" Type="http://schemas.openxmlformats.org/officeDocument/2006/relationships/slideLayout" Target="../slideLayouts/slideLayout247.xml"/><Relationship Id="rId10" Type="http://schemas.openxmlformats.org/officeDocument/2006/relationships/slideLayout" Target="../slideLayouts/slideLayout234.xml"/><Relationship Id="rId19" Type="http://schemas.openxmlformats.org/officeDocument/2006/relationships/slideLayout" Target="../slideLayouts/slideLayout243.xml"/><Relationship Id="rId4" Type="http://schemas.openxmlformats.org/officeDocument/2006/relationships/slideLayout" Target="../slideLayouts/slideLayout228.xml"/><Relationship Id="rId9" Type="http://schemas.openxmlformats.org/officeDocument/2006/relationships/slideLayout" Target="../slideLayouts/slideLayout233.xml"/><Relationship Id="rId14" Type="http://schemas.openxmlformats.org/officeDocument/2006/relationships/slideLayout" Target="../slideLayouts/slideLayout238.xml"/><Relationship Id="rId22" Type="http://schemas.openxmlformats.org/officeDocument/2006/relationships/slideLayout" Target="../slideLayouts/slideLayout246.xml"/><Relationship Id="rId27" Type="http://schemas.openxmlformats.org/officeDocument/2006/relationships/image" Target="../media/image18.bin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7.xml"/><Relationship Id="rId13" Type="http://schemas.openxmlformats.org/officeDocument/2006/relationships/slideLayout" Target="../slideLayouts/slideLayout262.xml"/><Relationship Id="rId18" Type="http://schemas.openxmlformats.org/officeDocument/2006/relationships/image" Target="../media/image27.jpg"/><Relationship Id="rId3" Type="http://schemas.openxmlformats.org/officeDocument/2006/relationships/slideLayout" Target="../slideLayouts/slideLayout252.xml"/><Relationship Id="rId7" Type="http://schemas.openxmlformats.org/officeDocument/2006/relationships/slideLayout" Target="../slideLayouts/slideLayout256.xml"/><Relationship Id="rId12" Type="http://schemas.openxmlformats.org/officeDocument/2006/relationships/slideLayout" Target="../slideLayouts/slideLayout261.xml"/><Relationship Id="rId17" Type="http://schemas.openxmlformats.org/officeDocument/2006/relationships/theme" Target="../theme/theme28.xml"/><Relationship Id="rId2" Type="http://schemas.openxmlformats.org/officeDocument/2006/relationships/slideLayout" Target="../slideLayouts/slideLayout251.xml"/><Relationship Id="rId16" Type="http://schemas.openxmlformats.org/officeDocument/2006/relationships/slideLayout" Target="../slideLayouts/slideLayout265.xml"/><Relationship Id="rId1" Type="http://schemas.openxmlformats.org/officeDocument/2006/relationships/slideLayout" Target="../slideLayouts/slideLayout250.xml"/><Relationship Id="rId6" Type="http://schemas.openxmlformats.org/officeDocument/2006/relationships/slideLayout" Target="../slideLayouts/slideLayout255.xml"/><Relationship Id="rId11" Type="http://schemas.openxmlformats.org/officeDocument/2006/relationships/slideLayout" Target="../slideLayouts/slideLayout260.xml"/><Relationship Id="rId5" Type="http://schemas.openxmlformats.org/officeDocument/2006/relationships/slideLayout" Target="../slideLayouts/slideLayout254.xml"/><Relationship Id="rId15" Type="http://schemas.openxmlformats.org/officeDocument/2006/relationships/slideLayout" Target="../slideLayouts/slideLayout264.xml"/><Relationship Id="rId10" Type="http://schemas.openxmlformats.org/officeDocument/2006/relationships/slideLayout" Target="../slideLayouts/slideLayout259.xml"/><Relationship Id="rId4" Type="http://schemas.openxmlformats.org/officeDocument/2006/relationships/slideLayout" Target="../slideLayouts/slideLayout253.xml"/><Relationship Id="rId9" Type="http://schemas.openxmlformats.org/officeDocument/2006/relationships/slideLayout" Target="../slideLayouts/slideLayout258.xml"/><Relationship Id="rId14" Type="http://schemas.openxmlformats.org/officeDocument/2006/relationships/slideLayout" Target="../slideLayouts/slideLayout263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3.xml"/><Relationship Id="rId13" Type="http://schemas.openxmlformats.org/officeDocument/2006/relationships/slideLayout" Target="../slideLayouts/slideLayout278.xml"/><Relationship Id="rId3" Type="http://schemas.openxmlformats.org/officeDocument/2006/relationships/slideLayout" Target="../slideLayouts/slideLayout268.xml"/><Relationship Id="rId7" Type="http://schemas.openxmlformats.org/officeDocument/2006/relationships/slideLayout" Target="../slideLayouts/slideLayout272.xml"/><Relationship Id="rId12" Type="http://schemas.openxmlformats.org/officeDocument/2006/relationships/slideLayout" Target="../slideLayouts/slideLayout277.xml"/><Relationship Id="rId17" Type="http://schemas.openxmlformats.org/officeDocument/2006/relationships/image" Target="../media/image35.jpeg"/><Relationship Id="rId2" Type="http://schemas.openxmlformats.org/officeDocument/2006/relationships/slideLayout" Target="../slideLayouts/slideLayout267.xml"/><Relationship Id="rId16" Type="http://schemas.openxmlformats.org/officeDocument/2006/relationships/theme" Target="../theme/theme29.xml"/><Relationship Id="rId1" Type="http://schemas.openxmlformats.org/officeDocument/2006/relationships/slideLayout" Target="../slideLayouts/slideLayout266.xml"/><Relationship Id="rId6" Type="http://schemas.openxmlformats.org/officeDocument/2006/relationships/slideLayout" Target="../slideLayouts/slideLayout271.xml"/><Relationship Id="rId11" Type="http://schemas.openxmlformats.org/officeDocument/2006/relationships/slideLayout" Target="../slideLayouts/slideLayout276.xml"/><Relationship Id="rId5" Type="http://schemas.openxmlformats.org/officeDocument/2006/relationships/slideLayout" Target="../slideLayouts/slideLayout270.xml"/><Relationship Id="rId15" Type="http://schemas.openxmlformats.org/officeDocument/2006/relationships/slideLayout" Target="../slideLayouts/slideLayout280.xml"/><Relationship Id="rId10" Type="http://schemas.openxmlformats.org/officeDocument/2006/relationships/slideLayout" Target="../slideLayouts/slideLayout275.xml"/><Relationship Id="rId4" Type="http://schemas.openxmlformats.org/officeDocument/2006/relationships/slideLayout" Target="../slideLayouts/slideLayout269.xml"/><Relationship Id="rId9" Type="http://schemas.openxmlformats.org/officeDocument/2006/relationships/slideLayout" Target="../slideLayouts/slideLayout274.xml"/><Relationship Id="rId14" Type="http://schemas.openxmlformats.org/officeDocument/2006/relationships/slideLayout" Target="../slideLayouts/slideLayout279.xml"/></Relationships>
</file>

<file path=ppt/slideMasters/_rels/slideMaster3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8.xml"/><Relationship Id="rId3" Type="http://schemas.openxmlformats.org/officeDocument/2006/relationships/slideLayout" Target="../slideLayouts/slideLayout283.xml"/><Relationship Id="rId7" Type="http://schemas.openxmlformats.org/officeDocument/2006/relationships/slideLayout" Target="../slideLayouts/slideLayout287.xml"/><Relationship Id="rId12" Type="http://schemas.openxmlformats.org/officeDocument/2006/relationships/theme" Target="../theme/theme30.xml"/><Relationship Id="rId2" Type="http://schemas.openxmlformats.org/officeDocument/2006/relationships/slideLayout" Target="../slideLayouts/slideLayout282.xml"/><Relationship Id="rId1" Type="http://schemas.openxmlformats.org/officeDocument/2006/relationships/slideLayout" Target="../slideLayouts/slideLayout281.xml"/><Relationship Id="rId6" Type="http://schemas.openxmlformats.org/officeDocument/2006/relationships/slideLayout" Target="../slideLayouts/slideLayout286.xml"/><Relationship Id="rId11" Type="http://schemas.openxmlformats.org/officeDocument/2006/relationships/slideLayout" Target="../slideLayouts/slideLayout291.xml"/><Relationship Id="rId5" Type="http://schemas.openxmlformats.org/officeDocument/2006/relationships/slideLayout" Target="../slideLayouts/slideLayout285.xml"/><Relationship Id="rId10" Type="http://schemas.openxmlformats.org/officeDocument/2006/relationships/slideLayout" Target="../slideLayouts/slideLayout290.xml"/><Relationship Id="rId4" Type="http://schemas.openxmlformats.org/officeDocument/2006/relationships/slideLayout" Target="../slideLayouts/slideLayout284.xml"/><Relationship Id="rId9" Type="http://schemas.openxmlformats.org/officeDocument/2006/relationships/slideLayout" Target="../slideLayouts/slideLayout289.xml"/></Relationships>
</file>

<file path=ppt/slideMasters/_rels/slideMaster3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9.xml"/><Relationship Id="rId13" Type="http://schemas.openxmlformats.org/officeDocument/2006/relationships/slideLayout" Target="../slideLayouts/slideLayout304.xml"/><Relationship Id="rId18" Type="http://schemas.openxmlformats.org/officeDocument/2006/relationships/slideLayout" Target="../slideLayouts/slideLayout309.xml"/><Relationship Id="rId3" Type="http://schemas.openxmlformats.org/officeDocument/2006/relationships/slideLayout" Target="../slideLayouts/slideLayout294.xml"/><Relationship Id="rId21" Type="http://schemas.openxmlformats.org/officeDocument/2006/relationships/slideLayout" Target="../slideLayouts/slideLayout312.xml"/><Relationship Id="rId7" Type="http://schemas.openxmlformats.org/officeDocument/2006/relationships/slideLayout" Target="../slideLayouts/slideLayout298.xml"/><Relationship Id="rId12" Type="http://schemas.openxmlformats.org/officeDocument/2006/relationships/slideLayout" Target="../slideLayouts/slideLayout303.xml"/><Relationship Id="rId17" Type="http://schemas.openxmlformats.org/officeDocument/2006/relationships/slideLayout" Target="../slideLayouts/slideLayout308.xml"/><Relationship Id="rId2" Type="http://schemas.openxmlformats.org/officeDocument/2006/relationships/slideLayout" Target="../slideLayouts/slideLayout293.xml"/><Relationship Id="rId16" Type="http://schemas.openxmlformats.org/officeDocument/2006/relationships/slideLayout" Target="../slideLayouts/slideLayout307.xml"/><Relationship Id="rId20" Type="http://schemas.openxmlformats.org/officeDocument/2006/relationships/slideLayout" Target="../slideLayouts/slideLayout311.xml"/><Relationship Id="rId1" Type="http://schemas.openxmlformats.org/officeDocument/2006/relationships/slideLayout" Target="../slideLayouts/slideLayout292.xml"/><Relationship Id="rId6" Type="http://schemas.openxmlformats.org/officeDocument/2006/relationships/slideLayout" Target="../slideLayouts/slideLayout297.xml"/><Relationship Id="rId11" Type="http://schemas.openxmlformats.org/officeDocument/2006/relationships/slideLayout" Target="../slideLayouts/slideLayout302.xml"/><Relationship Id="rId24" Type="http://schemas.openxmlformats.org/officeDocument/2006/relationships/image" Target="../media/image33.jpg"/><Relationship Id="rId5" Type="http://schemas.openxmlformats.org/officeDocument/2006/relationships/slideLayout" Target="../slideLayouts/slideLayout296.xml"/><Relationship Id="rId15" Type="http://schemas.openxmlformats.org/officeDocument/2006/relationships/slideLayout" Target="../slideLayouts/slideLayout306.xml"/><Relationship Id="rId23" Type="http://schemas.openxmlformats.org/officeDocument/2006/relationships/theme" Target="../theme/theme31.xml"/><Relationship Id="rId10" Type="http://schemas.openxmlformats.org/officeDocument/2006/relationships/slideLayout" Target="../slideLayouts/slideLayout301.xml"/><Relationship Id="rId19" Type="http://schemas.openxmlformats.org/officeDocument/2006/relationships/slideLayout" Target="../slideLayouts/slideLayout310.xml"/><Relationship Id="rId4" Type="http://schemas.openxmlformats.org/officeDocument/2006/relationships/slideLayout" Target="../slideLayouts/slideLayout295.xml"/><Relationship Id="rId9" Type="http://schemas.openxmlformats.org/officeDocument/2006/relationships/slideLayout" Target="../slideLayouts/slideLayout300.xml"/><Relationship Id="rId14" Type="http://schemas.openxmlformats.org/officeDocument/2006/relationships/slideLayout" Target="../slideLayouts/slideLayout305.xml"/><Relationship Id="rId22" Type="http://schemas.openxmlformats.org/officeDocument/2006/relationships/slideLayout" Target="../slideLayouts/slideLayout313.xml"/></Relationships>
</file>

<file path=ppt/slideMasters/_rels/slideMaster3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1.xml"/><Relationship Id="rId13" Type="http://schemas.openxmlformats.org/officeDocument/2006/relationships/slideLayout" Target="../slideLayouts/slideLayout326.xml"/><Relationship Id="rId18" Type="http://schemas.openxmlformats.org/officeDocument/2006/relationships/slideLayout" Target="../slideLayouts/slideLayout331.xml"/><Relationship Id="rId3" Type="http://schemas.openxmlformats.org/officeDocument/2006/relationships/slideLayout" Target="../slideLayouts/slideLayout316.xml"/><Relationship Id="rId21" Type="http://schemas.openxmlformats.org/officeDocument/2006/relationships/slideLayout" Target="../slideLayouts/slideLayout334.xml"/><Relationship Id="rId7" Type="http://schemas.openxmlformats.org/officeDocument/2006/relationships/slideLayout" Target="../slideLayouts/slideLayout320.xml"/><Relationship Id="rId12" Type="http://schemas.openxmlformats.org/officeDocument/2006/relationships/slideLayout" Target="../slideLayouts/slideLayout325.xml"/><Relationship Id="rId17" Type="http://schemas.openxmlformats.org/officeDocument/2006/relationships/slideLayout" Target="../slideLayouts/slideLayout330.xml"/><Relationship Id="rId2" Type="http://schemas.openxmlformats.org/officeDocument/2006/relationships/slideLayout" Target="../slideLayouts/slideLayout315.xml"/><Relationship Id="rId16" Type="http://schemas.openxmlformats.org/officeDocument/2006/relationships/slideLayout" Target="../slideLayouts/slideLayout329.xml"/><Relationship Id="rId20" Type="http://schemas.openxmlformats.org/officeDocument/2006/relationships/slideLayout" Target="../slideLayouts/slideLayout333.xml"/><Relationship Id="rId1" Type="http://schemas.openxmlformats.org/officeDocument/2006/relationships/slideLayout" Target="../slideLayouts/slideLayout314.xml"/><Relationship Id="rId6" Type="http://schemas.openxmlformats.org/officeDocument/2006/relationships/slideLayout" Target="../slideLayouts/slideLayout319.xml"/><Relationship Id="rId11" Type="http://schemas.openxmlformats.org/officeDocument/2006/relationships/slideLayout" Target="../slideLayouts/slideLayout324.xml"/><Relationship Id="rId24" Type="http://schemas.openxmlformats.org/officeDocument/2006/relationships/image" Target="../media/image18.bin"/><Relationship Id="rId5" Type="http://schemas.openxmlformats.org/officeDocument/2006/relationships/slideLayout" Target="../slideLayouts/slideLayout318.xml"/><Relationship Id="rId15" Type="http://schemas.openxmlformats.org/officeDocument/2006/relationships/slideLayout" Target="../slideLayouts/slideLayout328.xml"/><Relationship Id="rId23" Type="http://schemas.openxmlformats.org/officeDocument/2006/relationships/theme" Target="../theme/theme32.xml"/><Relationship Id="rId10" Type="http://schemas.openxmlformats.org/officeDocument/2006/relationships/slideLayout" Target="../slideLayouts/slideLayout323.xml"/><Relationship Id="rId19" Type="http://schemas.openxmlformats.org/officeDocument/2006/relationships/slideLayout" Target="../slideLayouts/slideLayout332.xml"/><Relationship Id="rId4" Type="http://schemas.openxmlformats.org/officeDocument/2006/relationships/slideLayout" Target="../slideLayouts/slideLayout317.xml"/><Relationship Id="rId9" Type="http://schemas.openxmlformats.org/officeDocument/2006/relationships/slideLayout" Target="../slideLayouts/slideLayout322.xml"/><Relationship Id="rId14" Type="http://schemas.openxmlformats.org/officeDocument/2006/relationships/slideLayout" Target="../slideLayouts/slideLayout327.xml"/><Relationship Id="rId22" Type="http://schemas.openxmlformats.org/officeDocument/2006/relationships/slideLayout" Target="../slideLayouts/slideLayout3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9959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8573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1333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82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3867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4360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1662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723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3226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9428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9209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182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C764DE79-268F-4C1A-8933-263129D2AF90}" type="datetimeFigureOut">
              <a:rPr lang="en-US" smtClean="0"/>
              <a:pPr/>
              <a:t>4/5/2026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48F63A3B-78C7-47BE-AE5E-E10140E04643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7" name="Freeform 2">
            <a:extLst>
              <a:ext uri="{FF2B5EF4-FFF2-40B4-BE49-F238E27FC236}">
                <a16:creationId xmlns:a16="http://schemas.microsoft.com/office/drawing/2014/main" id="{15F2B453-658D-65A4-253B-00C709A54B95}"/>
              </a:ext>
            </a:extLst>
          </p:cNvPr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60">
              <a:defRPr/>
            </a:pPr>
            <a:endParaRPr lang="fr-MA" sz="900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4988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C764DE79-268F-4C1A-8933-263129D2AF90}" type="datetimeFigureOut">
              <a:rPr lang="en-US" smtClean="0"/>
              <a:pPr/>
              <a:t>4/5/2026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48F63A3B-78C7-47BE-AE5E-E10140E04643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3018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218760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27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2856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8297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  <p:sldLayoutId id="2147483775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6096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  <p:sldLayoutId id="2147483788" r:id="rId12"/>
    <p:sldLayoutId id="2147483789" r:id="rId13"/>
    <p:sldLayoutId id="2147483790" r:id="rId14"/>
    <p:sldLayoutId id="2147483791" r:id="rId15"/>
    <p:sldLayoutId id="2147483792" r:id="rId16"/>
    <p:sldLayoutId id="2147483793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8610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  <p:sldLayoutId id="2147483806" r:id="rId12"/>
    <p:sldLayoutId id="2147483807" r:id="rId13"/>
    <p:sldLayoutId id="2147483808" r:id="rId14"/>
    <p:sldLayoutId id="2147483809" r:id="rId15"/>
    <p:sldLayoutId id="2147483810" r:id="rId16"/>
    <p:sldLayoutId id="2147483811" r:id="rId17"/>
    <p:sldLayoutId id="2147483812" r:id="rId18"/>
    <p:sldLayoutId id="2147483813" r:id="rId19"/>
    <p:sldLayoutId id="2147483814" r:id="rId20"/>
    <p:sldLayoutId id="2147483815" r:id="rId21"/>
    <p:sldLayoutId id="214748381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92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4" r:id="rId1"/>
    <p:sldLayoutId id="2147483835" r:id="rId2"/>
    <p:sldLayoutId id="2147483836" r:id="rId3"/>
    <p:sldLayoutId id="2147483837" r:id="rId4"/>
    <p:sldLayoutId id="2147483838" r:id="rId5"/>
    <p:sldLayoutId id="2147483839" r:id="rId6"/>
    <p:sldLayoutId id="2147483840" r:id="rId7"/>
    <p:sldLayoutId id="2147483841" r:id="rId8"/>
    <p:sldLayoutId id="2147483842" r:id="rId9"/>
    <p:sldLayoutId id="2147483843" r:id="rId10"/>
    <p:sldLayoutId id="2147483844" r:id="rId11"/>
    <p:sldLayoutId id="2147483845" r:id="rId12"/>
    <p:sldLayoutId id="2147483846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16800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8" r:id="rId1"/>
    <p:sldLayoutId id="214748384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1817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76" r:id="rId2"/>
    <p:sldLayoutId id="2147483877" r:id="rId3"/>
    <p:sldLayoutId id="2147483878" r:id="rId4"/>
    <p:sldLayoutId id="2147483879" r:id="rId5"/>
    <p:sldLayoutId id="2147483880" r:id="rId6"/>
    <p:sldLayoutId id="2147483881" r:id="rId7"/>
    <p:sldLayoutId id="2147483882" r:id="rId8"/>
    <p:sldLayoutId id="2147483883" r:id="rId9"/>
    <p:sldLayoutId id="2147483884" r:id="rId10"/>
    <p:sldLayoutId id="2147483885" r:id="rId11"/>
    <p:sldLayoutId id="2147483886" r:id="rId12"/>
    <p:sldLayoutId id="2147483887" r:id="rId13"/>
    <p:sldLayoutId id="2147483888" r:id="rId14"/>
    <p:sldLayoutId id="2147483889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1170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1" r:id="rId1"/>
    <p:sldLayoutId id="2147483892" r:id="rId2"/>
    <p:sldLayoutId id="2147483893" r:id="rId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1929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9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3894128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99" r:id="rId1"/>
    <p:sldLayoutId id="2147483900" r:id="rId2"/>
    <p:sldLayoutId id="2147483901" r:id="rId3"/>
    <p:sldLayoutId id="2147483902" r:id="rId4"/>
    <p:sldLayoutId id="2147483903" r:id="rId5"/>
    <p:sldLayoutId id="2147483904" r:id="rId6"/>
    <p:sldLayoutId id="2147483905" r:id="rId7"/>
    <p:sldLayoutId id="2147483906" r:id="rId8"/>
    <p:sldLayoutId id="2147483907" r:id="rId9"/>
    <p:sldLayoutId id="2147483908" r:id="rId10"/>
    <p:sldLayoutId id="2147483909" r:id="rId11"/>
    <p:sldLayoutId id="2147483910" r:id="rId12"/>
    <p:sldLayoutId id="2147483911" r:id="rId13"/>
    <p:sldLayoutId id="2147483912" r:id="rId14"/>
    <p:sldLayoutId id="2147483913" r:id="rId15"/>
    <p:sldLayoutId id="2147483914" r:id="rId16"/>
    <p:sldLayoutId id="2147483915" r:id="rId17"/>
    <p:sldLayoutId id="2147483916" r:id="rId18"/>
    <p:sldLayoutId id="2147483917" r:id="rId19"/>
    <p:sldLayoutId id="2147483918" r:id="rId20"/>
    <p:sldLayoutId id="2147483919" r:id="rId21"/>
    <p:sldLayoutId id="2147483920" r:id="rId22"/>
    <p:sldLayoutId id="2147483921" r:id="rId23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1842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3" r:id="rId1"/>
    <p:sldLayoutId id="2147483924" r:id="rId2"/>
    <p:sldLayoutId id="2147483925" r:id="rId3"/>
    <p:sldLayoutId id="2147483926" r:id="rId4"/>
    <p:sldLayoutId id="2147483927" r:id="rId5"/>
    <p:sldLayoutId id="2147483928" r:id="rId6"/>
    <p:sldLayoutId id="2147483929" r:id="rId7"/>
    <p:sldLayoutId id="2147483930" r:id="rId8"/>
    <p:sldLayoutId id="2147483931" r:id="rId9"/>
    <p:sldLayoutId id="2147483932" r:id="rId10"/>
    <p:sldLayoutId id="2147483933" r:id="rId11"/>
    <p:sldLayoutId id="2147483934" r:id="rId12"/>
    <p:sldLayoutId id="2147483935" r:id="rId13"/>
    <p:sldLayoutId id="2147483936" r:id="rId14"/>
    <p:sldLayoutId id="2147483937" r:id="rId15"/>
    <p:sldLayoutId id="2147483938" r:id="rId16"/>
    <p:sldLayoutId id="2147483939" r:id="rId17"/>
    <p:sldLayoutId id="2147483940" r:id="rId18"/>
    <p:sldLayoutId id="2147483941" r:id="rId19"/>
    <p:sldLayoutId id="2147483942" r:id="rId20"/>
    <p:sldLayoutId id="2147483943" r:id="rId21"/>
    <p:sldLayoutId id="2147483944" r:id="rId22"/>
    <p:sldLayoutId id="2147483945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9538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7" r:id="rId1"/>
    <p:sldLayoutId id="2147483948" r:id="rId2"/>
    <p:sldLayoutId id="2147483949" r:id="rId3"/>
    <p:sldLayoutId id="2147483950" r:id="rId4"/>
    <p:sldLayoutId id="2147483951" r:id="rId5"/>
    <p:sldLayoutId id="2147483952" r:id="rId6"/>
    <p:sldLayoutId id="2147483953" r:id="rId7"/>
    <p:sldLayoutId id="2147483954" r:id="rId8"/>
    <p:sldLayoutId id="2147483955" r:id="rId9"/>
    <p:sldLayoutId id="2147483956" r:id="rId10"/>
    <p:sldLayoutId id="2147483957" r:id="rId11"/>
    <p:sldLayoutId id="2147483958" r:id="rId12"/>
    <p:sldLayoutId id="2147483959" r:id="rId13"/>
    <p:sldLayoutId id="2147483960" r:id="rId14"/>
    <p:sldLayoutId id="2147483961" r:id="rId15"/>
    <p:sldLayoutId id="2147483962" r:id="rId16"/>
    <p:sldLayoutId id="2147483963" r:id="rId17"/>
    <p:sldLayoutId id="2147483964" r:id="rId18"/>
    <p:sldLayoutId id="2147483965" r:id="rId19"/>
    <p:sldLayoutId id="2147483966" r:id="rId20"/>
    <p:sldLayoutId id="2147483967" r:id="rId21"/>
    <p:sldLayoutId id="2147483968" r:id="rId22"/>
    <p:sldLayoutId id="2147483969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0272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1" r:id="rId1"/>
    <p:sldLayoutId id="2147483972" r:id="rId2"/>
    <p:sldLayoutId id="2147483973" r:id="rId3"/>
    <p:sldLayoutId id="2147483974" r:id="rId4"/>
    <p:sldLayoutId id="2147483975" r:id="rId5"/>
    <p:sldLayoutId id="2147483976" r:id="rId6"/>
    <p:sldLayoutId id="2147483977" r:id="rId7"/>
    <p:sldLayoutId id="2147483978" r:id="rId8"/>
    <p:sldLayoutId id="2147483979" r:id="rId9"/>
    <p:sldLayoutId id="2147483980" r:id="rId10"/>
    <p:sldLayoutId id="2147483981" r:id="rId11"/>
    <p:sldLayoutId id="2147483982" r:id="rId12"/>
    <p:sldLayoutId id="2147483983" r:id="rId13"/>
    <p:sldLayoutId id="2147483984" r:id="rId14"/>
    <p:sldLayoutId id="2147483985" r:id="rId15"/>
    <p:sldLayoutId id="2147483986" r:id="rId16"/>
    <p:sldLayoutId id="2147483987" r:id="rId17"/>
    <p:sldLayoutId id="2147483988" r:id="rId18"/>
    <p:sldLayoutId id="2147483989" r:id="rId19"/>
    <p:sldLayoutId id="2147483990" r:id="rId20"/>
    <p:sldLayoutId id="2147483991" r:id="rId21"/>
    <p:sldLayoutId id="2147483992" r:id="rId22"/>
    <p:sldLayoutId id="2147483993" r:id="rId23"/>
    <p:sldLayoutId id="2147483994" r:id="rId24"/>
    <p:sldLayoutId id="2147483995" r:id="rId2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4840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7" r:id="rId1"/>
    <p:sldLayoutId id="2147483998" r:id="rId2"/>
    <p:sldLayoutId id="2147483999" r:id="rId3"/>
    <p:sldLayoutId id="2147484000" r:id="rId4"/>
    <p:sldLayoutId id="2147484001" r:id="rId5"/>
    <p:sldLayoutId id="2147484002" r:id="rId6"/>
    <p:sldLayoutId id="2147484003" r:id="rId7"/>
    <p:sldLayoutId id="2147484004" r:id="rId8"/>
    <p:sldLayoutId id="2147484005" r:id="rId9"/>
    <p:sldLayoutId id="2147484006" r:id="rId10"/>
    <p:sldLayoutId id="2147484007" r:id="rId11"/>
    <p:sldLayoutId id="2147484008" r:id="rId12"/>
    <p:sldLayoutId id="2147484009" r:id="rId13"/>
    <p:sldLayoutId id="2147484010" r:id="rId14"/>
    <p:sldLayoutId id="2147484011" r:id="rId15"/>
    <p:sldLayoutId id="2147484012" r:id="rId16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7591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4" r:id="rId1"/>
    <p:sldLayoutId id="2147484015" r:id="rId2"/>
    <p:sldLayoutId id="2147484016" r:id="rId3"/>
    <p:sldLayoutId id="2147484017" r:id="rId4"/>
    <p:sldLayoutId id="2147484018" r:id="rId5"/>
    <p:sldLayoutId id="2147484019" r:id="rId6"/>
    <p:sldLayoutId id="2147484020" r:id="rId7"/>
    <p:sldLayoutId id="2147484021" r:id="rId8"/>
    <p:sldLayoutId id="2147484022" r:id="rId9"/>
    <p:sldLayoutId id="2147484023" r:id="rId10"/>
    <p:sldLayoutId id="2147484024" r:id="rId11"/>
    <p:sldLayoutId id="2147484025" r:id="rId12"/>
    <p:sldLayoutId id="2147484026" r:id="rId13"/>
    <p:sldLayoutId id="2147484027" r:id="rId14"/>
    <p:sldLayoutId id="2147484028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689B1E1-F0C2-79A1-5ADE-C774ECAE0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B7FEC65-EFC7-BDCD-C52C-DE0B03EB8B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4DB8C45-4FDA-9B9C-3E08-99AF6C999B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BA7765-59FB-4B37-8C0B-80F63ABE66E1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9934EF1-F0B6-C756-D085-3F0E89DD6C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AE970EB-3A7D-13D7-B080-632C669FE8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0519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1" r:id="rId1"/>
    <p:sldLayoutId id="2147484032" r:id="rId2"/>
    <p:sldLayoutId id="2147484033" r:id="rId3"/>
    <p:sldLayoutId id="2147484034" r:id="rId4"/>
    <p:sldLayoutId id="2147484035" r:id="rId5"/>
    <p:sldLayoutId id="2147484036" r:id="rId6"/>
    <p:sldLayoutId id="2147484037" r:id="rId7"/>
    <p:sldLayoutId id="2147484038" r:id="rId8"/>
    <p:sldLayoutId id="2147484039" r:id="rId9"/>
    <p:sldLayoutId id="2147484040" r:id="rId10"/>
    <p:sldLayoutId id="214748404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3741061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43" r:id="rId1"/>
    <p:sldLayoutId id="2147484044" r:id="rId2"/>
    <p:sldLayoutId id="2147484046" r:id="rId3"/>
    <p:sldLayoutId id="2147484047" r:id="rId4"/>
    <p:sldLayoutId id="2147484048" r:id="rId5"/>
    <p:sldLayoutId id="2147484049" r:id="rId6"/>
    <p:sldLayoutId id="2147484050" r:id="rId7"/>
    <p:sldLayoutId id="2147484051" r:id="rId8"/>
    <p:sldLayoutId id="2147484052" r:id="rId9"/>
    <p:sldLayoutId id="2147484053" r:id="rId10"/>
    <p:sldLayoutId id="2147484054" r:id="rId11"/>
    <p:sldLayoutId id="2147484055" r:id="rId12"/>
    <p:sldLayoutId id="2147484056" r:id="rId13"/>
    <p:sldLayoutId id="2147484057" r:id="rId14"/>
    <p:sldLayoutId id="2147484058" r:id="rId15"/>
    <p:sldLayoutId id="2147484059" r:id="rId16"/>
    <p:sldLayoutId id="2147484060" r:id="rId17"/>
    <p:sldLayoutId id="2147484061" r:id="rId18"/>
    <p:sldLayoutId id="2147484062" r:id="rId19"/>
    <p:sldLayoutId id="2147484063" r:id="rId20"/>
    <p:sldLayoutId id="2147484064" r:id="rId21"/>
    <p:sldLayoutId id="2147484088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9362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6" r:id="rId1"/>
    <p:sldLayoutId id="2147484067" r:id="rId2"/>
    <p:sldLayoutId id="2147484068" r:id="rId3"/>
    <p:sldLayoutId id="2147484069" r:id="rId4"/>
    <p:sldLayoutId id="2147484070" r:id="rId5"/>
    <p:sldLayoutId id="2147484071" r:id="rId6"/>
    <p:sldLayoutId id="2147484072" r:id="rId7"/>
    <p:sldLayoutId id="2147484073" r:id="rId8"/>
    <p:sldLayoutId id="2147484074" r:id="rId9"/>
    <p:sldLayoutId id="2147484075" r:id="rId10"/>
    <p:sldLayoutId id="2147484076" r:id="rId11"/>
    <p:sldLayoutId id="2147484077" r:id="rId12"/>
    <p:sldLayoutId id="2147484078" r:id="rId13"/>
    <p:sldLayoutId id="2147484079" r:id="rId14"/>
    <p:sldLayoutId id="2147484080" r:id="rId15"/>
    <p:sldLayoutId id="2147484081" r:id="rId16"/>
    <p:sldLayoutId id="2147484082" r:id="rId17"/>
    <p:sldLayoutId id="2147484083" r:id="rId18"/>
    <p:sldLayoutId id="2147484084" r:id="rId19"/>
    <p:sldLayoutId id="2147484085" r:id="rId20"/>
    <p:sldLayoutId id="2147484086" r:id="rId21"/>
    <p:sldLayoutId id="214748408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8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6.gif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49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gif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5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6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7" Type="http://schemas.openxmlformats.org/officeDocument/2006/relationships/image" Target="../media/image55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4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33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slideLayout" Target="../slideLayouts/slideLayout44.xml"/><Relationship Id="rId7" Type="http://schemas.openxmlformats.org/officeDocument/2006/relationships/image" Target="../media/image5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60.png"/><Relationship Id="rId5" Type="http://schemas.openxmlformats.org/officeDocument/2006/relationships/image" Target="../media/image46.gif"/><Relationship Id="rId10" Type="http://schemas.openxmlformats.org/officeDocument/2006/relationships/image" Target="../media/image55.png"/><Relationship Id="rId4" Type="http://schemas.openxmlformats.org/officeDocument/2006/relationships/image" Target="../media/image59.png"/><Relationship Id="rId9" Type="http://schemas.openxmlformats.org/officeDocument/2006/relationships/image" Target="../media/image5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5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42.png"/><Relationship Id="rId7" Type="http://schemas.openxmlformats.org/officeDocument/2006/relationships/image" Target="../media/image65.png"/><Relationship Id="rId12" Type="http://schemas.openxmlformats.org/officeDocument/2006/relationships/image" Target="../media/image5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3.xml"/><Relationship Id="rId6" Type="http://schemas.openxmlformats.org/officeDocument/2006/relationships/image" Target="../media/image64.png"/><Relationship Id="rId11" Type="http://schemas.openxmlformats.org/officeDocument/2006/relationships/image" Target="../media/image54.png"/><Relationship Id="rId5" Type="http://schemas.openxmlformats.org/officeDocument/2006/relationships/image" Target="../media/image63.png"/><Relationship Id="rId10" Type="http://schemas.openxmlformats.org/officeDocument/2006/relationships/image" Target="../media/image53.png"/><Relationship Id="rId4" Type="http://schemas.openxmlformats.org/officeDocument/2006/relationships/image" Target="../media/image62.png"/><Relationship Id="rId9" Type="http://schemas.openxmlformats.org/officeDocument/2006/relationships/image" Target="../media/image5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42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3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6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3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42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13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68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13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67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13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69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93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42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13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68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13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svg"/><Relationship Id="rId3" Type="http://schemas.openxmlformats.org/officeDocument/2006/relationships/image" Target="../media/image67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13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44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13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68.gi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78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53.png"/><Relationship Id="rId7" Type="http://schemas.openxmlformats.org/officeDocument/2006/relationships/image" Target="../media/image71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70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52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Relationship Id="rId9" Type="http://schemas.openxmlformats.org/officeDocument/2006/relationships/image" Target="../media/image7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52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Relationship Id="rId9" Type="http://schemas.openxmlformats.org/officeDocument/2006/relationships/image" Target="../media/image72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52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52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Relationship Id="rId9" Type="http://schemas.openxmlformats.org/officeDocument/2006/relationships/image" Target="../media/image75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52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Relationship Id="rId9" Type="http://schemas.openxmlformats.org/officeDocument/2006/relationships/image" Target="../media/image75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52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Relationship Id="rId9" Type="http://schemas.openxmlformats.org/officeDocument/2006/relationships/image" Target="../media/image75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52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52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52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Relationship Id="rId9" Type="http://schemas.openxmlformats.org/officeDocument/2006/relationships/image" Target="../media/image75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52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Relationship Id="rId9" Type="http://schemas.openxmlformats.org/officeDocument/2006/relationships/image" Target="../media/image82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52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Relationship Id="rId9" Type="http://schemas.openxmlformats.org/officeDocument/2006/relationships/image" Target="../media/image75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7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85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84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8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42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6.gif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42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6.gif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42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6.gif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42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6.gif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42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6.gif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42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6.gif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8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88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52.png"/><Relationship Id="rId7" Type="http://schemas.openxmlformats.org/officeDocument/2006/relationships/image" Target="../media/image89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55.png"/><Relationship Id="rId11" Type="http://schemas.openxmlformats.org/officeDocument/2006/relationships/image" Target="../media/image93.png"/><Relationship Id="rId5" Type="http://schemas.openxmlformats.org/officeDocument/2006/relationships/image" Target="../media/image54.png"/><Relationship Id="rId10" Type="http://schemas.openxmlformats.org/officeDocument/2006/relationships/image" Target="../media/image92.png"/><Relationship Id="rId4" Type="http://schemas.openxmlformats.org/officeDocument/2006/relationships/image" Target="../media/image53.png"/><Relationship Id="rId9" Type="http://schemas.openxmlformats.org/officeDocument/2006/relationships/image" Target="../media/image91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52.png"/><Relationship Id="rId7" Type="http://schemas.openxmlformats.org/officeDocument/2006/relationships/image" Target="../media/image94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52.png"/><Relationship Id="rId7" Type="http://schemas.openxmlformats.org/officeDocument/2006/relationships/image" Target="../media/image94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88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9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95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3" Type="http://schemas.openxmlformats.org/officeDocument/2006/relationships/image" Target="../media/image52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Relationship Id="rId9" Type="http://schemas.openxmlformats.org/officeDocument/2006/relationships/image" Target="../media/image97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0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41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4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98.png"/><Relationship Id="rId4" Type="http://schemas.openxmlformats.org/officeDocument/2006/relationships/image" Target="../media/image46.gif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4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75BFE9B-8B94-A6E6-9EB2-2C56ECAAF988}"/>
              </a:ext>
            </a:extLst>
          </p:cNvPr>
          <p:cNvGrpSpPr/>
          <p:nvPr/>
        </p:nvGrpSpPr>
        <p:grpSpPr>
          <a:xfrm>
            <a:off x="20" y="1282"/>
            <a:ext cx="9143980" cy="6856718"/>
            <a:chOff x="20" y="1282"/>
            <a:chExt cx="9143980" cy="6856718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C457FA8C-763D-654E-5AD1-B6803C85D5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268"/>
            <a:stretch>
              <a:fillRect/>
            </a:stretch>
          </p:blipFill>
          <p:spPr>
            <a:xfrm>
              <a:off x="20" y="1282"/>
              <a:ext cx="9143980" cy="6856718"/>
            </a:xfrm>
            <a:prstGeom prst="rect">
              <a:avLst/>
            </a:prstGeom>
          </p:spPr>
        </p:pic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A191AEBA-F2B2-3430-B73C-41992F79FB73}"/>
                </a:ext>
              </a:extLst>
            </p:cNvPr>
            <p:cNvSpPr/>
            <p:nvPr/>
          </p:nvSpPr>
          <p:spPr>
            <a:xfrm>
              <a:off x="3389972" y="5118411"/>
              <a:ext cx="1103970" cy="568711"/>
            </a:xfrm>
            <a:prstGeom prst="roundRect">
              <a:avLst>
                <a:gd name="adj" fmla="val 36667"/>
              </a:avLst>
            </a:prstGeom>
            <a:solidFill>
              <a:srgbClr val="FBB32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Aft>
                  <a:spcPts val="600"/>
                </a:spcAft>
              </a:pPr>
              <a:r>
                <a:rPr lang="ar-MA" sz="28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الثالث</a:t>
              </a:r>
              <a:endParaRPr lang="fr-FR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782894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F4D6D-C7BC-2611-FAE1-6E5C4FAF5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31E7713-5025-4EA6-8909-CA2D46FBA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sz="4400" dirty="0"/>
              <a:t>تنظيم حصص الأسبوع</a:t>
            </a:r>
            <a:endParaRPr lang="fr-MA" sz="4400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637CFE2-124B-68CA-19C5-E683FF964653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F1CD75D-62C9-62B2-F98F-828DDB2C3FEB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A6CA9463-8B89-0E23-E66F-C965C3F850A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79664E7-77B5-50FC-03ED-8FAAA6239FEC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6AC8AD7-4821-3F90-5671-83FA72E348ED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05A59921-57EC-9409-733B-DDC45665AA1B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F280F48-783D-0D98-0694-67A57FB53C64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F71B72DA-899C-A35E-3E68-648807C22E6D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88CD8E00-502F-7538-A1F0-39EA1E044CF3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EF8FFE5-5907-5496-B745-B64BECE7E977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F3B76B4C-186C-7251-7043-1D06DC732BB6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CFBF5791-6865-1B67-34A2-F861486E7027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306667E6-F68C-CFF6-CCF8-1FB17470000D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C93B71F-EED7-8921-21A3-D95D6ECE9C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B2FE0138-E914-BA84-F36D-E65A56349E9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EB0DA405-CAC3-7F81-5FC2-FE83996C1E1E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D3DB32B5-3B6E-10B7-3310-F64B7FDF792E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الكتابة: الإملاء (30)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 : إنتاج كتابي - الحصة 1 (30)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83A038A-1CE6-3366-CE21-03AFCF3B0E34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المعجم (30)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الاستماع والتحدث (30)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76418DE7-BE45-4F67-687C-7173A12BC205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التوقع والتحقق الفهم العام 30 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تعلم استراتيجية الفهم 30 د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1D581304-246A-58CA-886C-1FD769162936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(30)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شكل و فهم (40)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2124341A-FD8A-B247-5B22-2126E665E6E7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استثمار الاستراتيجية (30)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الكتابة: الصرف والتحويل (30)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D972E9F3-7FEF-C362-E7AA-5147E21F9D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3452101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186090C-9441-CF00-E50C-CE0F7DCB234A}"/>
              </a:ext>
            </a:extLst>
          </p:cNvPr>
          <p:cNvSpPr txBox="1">
            <a:spLocks/>
          </p:cNvSpPr>
          <p:nvPr/>
        </p:nvSpPr>
        <p:spPr>
          <a:xfrm>
            <a:off x="757652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600" dirty="0">
                <a:solidFill>
                  <a:srgbClr val="424D7B"/>
                </a:solidFill>
                <a:cs typeface="Microsoft Uighur" panose="02000000000000000000" pitchFamily="2" charset="-78"/>
              </a:rPr>
              <a:t>نشاط اعتيادي (10)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600" dirty="0">
                <a:solidFill>
                  <a:srgbClr val="424D7B"/>
                </a:solidFill>
                <a:cs typeface="Microsoft Uighur" panose="02000000000000000000" pitchFamily="2" charset="-78"/>
              </a:rPr>
              <a:t>قراءة : استثمار النص (30)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600" dirty="0">
                <a:solidFill>
                  <a:srgbClr val="424D7B"/>
                </a:solidFill>
                <a:cs typeface="Microsoft Uighur" panose="02000000000000000000" pitchFamily="2" charset="-78"/>
              </a:rPr>
              <a:t>ورشة الكتابة : إنتاج كتابي - الحصة 2 (30)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0B480704-359F-A616-C7C8-6A1307F61C26}"/>
              </a:ext>
            </a:extLst>
          </p:cNvPr>
          <p:cNvSpPr/>
          <p:nvPr/>
        </p:nvSpPr>
        <p:spPr>
          <a:xfrm>
            <a:off x="2917910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2000" b="1" dirty="0">
                <a:solidFill>
                  <a:srgbClr val="474F71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sz="2000" b="1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5 - </a:t>
            </a:r>
            <a:endParaRPr lang="ar-MA" sz="2000" b="1" dirty="0">
              <a:solidFill>
                <a:srgbClr val="474F7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830704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A3DE6C-9D36-D490-EE1D-FDC57D3CE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E0E8333-939B-361D-3F27-3CFF2D91FB9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/>
          <a:p>
            <a:pPr marL="26670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وَسائِلُ التَّواصُلِ: اِسْتِثْمارُ النَّصِّ.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1F16054E-456A-7E90-8941-D9D568C0AB0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/>
          <a:p>
            <a:pPr marL="26670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كتابة نص تفسيري. –ح2-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B712674F-7A01-DDE7-0953-D7E2037282D8}"/>
              </a:ext>
            </a:extLst>
          </p:cNvPr>
          <p:cNvSpPr txBox="1">
            <a:spLocks/>
          </p:cNvSpPr>
          <p:nvPr/>
        </p:nvSpPr>
        <p:spPr>
          <a:xfrm>
            <a:off x="1910675" y="214021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تحدي الفهم</a:t>
            </a:r>
          </a:p>
        </p:txBody>
      </p:sp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6A8039E0-B176-844E-FA5D-3A13FC66DD33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550988" y="1635125"/>
            <a:ext cx="468312" cy="468313"/>
          </a:xfrm>
          <a:prstGeom prst="rect">
            <a:avLst/>
          </a:prstGeom>
        </p:spPr>
      </p:pic>
      <p:pic>
        <p:nvPicPr>
          <p:cNvPr id="14" name="Espace réservé pour une image  20">
            <a:extLst>
              <a:ext uri="{FF2B5EF4-FFF2-40B4-BE49-F238E27FC236}">
                <a16:creationId xmlns:a16="http://schemas.microsoft.com/office/drawing/2014/main" id="{1A4B52AD-4D6B-8677-B262-70DECAAB0F44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65" r="-7365"/>
          <a:stretch>
            <a:fillRect/>
          </a:stretch>
        </p:blipFill>
        <p:spPr>
          <a:xfrm>
            <a:off x="1493321" y="2949040"/>
            <a:ext cx="466725" cy="468312"/>
          </a:xfrm>
          <a:prstGeom prst="rect">
            <a:avLst/>
          </a:prstGeom>
        </p:spPr>
      </p:pic>
      <p:pic>
        <p:nvPicPr>
          <p:cNvPr id="18" name="Espace réservé pour une image  20">
            <a:extLst>
              <a:ext uri="{FF2B5EF4-FFF2-40B4-BE49-F238E27FC236}">
                <a16:creationId xmlns:a16="http://schemas.microsoft.com/office/drawing/2014/main" id="{D592B0D6-AE75-8969-7039-4C07FD6977D3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65" r="-7365"/>
          <a:stretch>
            <a:fillRect/>
          </a:stretch>
        </p:blipFill>
        <p:spPr>
          <a:xfrm>
            <a:off x="1499145" y="4191029"/>
            <a:ext cx="466725" cy="4683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D376D5EE-3614-0361-8224-7458D57DF7B4}"/>
              </a:ext>
            </a:extLst>
          </p:cNvPr>
          <p:cNvSpPr txBox="1">
            <a:spLocks/>
          </p:cNvSpPr>
          <p:nvPr/>
        </p:nvSpPr>
        <p:spPr>
          <a:xfrm>
            <a:off x="4372822" y="4393580"/>
            <a:ext cx="1469211" cy="265761"/>
          </a:xfrm>
          <a:prstGeom prst="rect">
            <a:avLst/>
          </a:prstGeom>
          <a:solidFill>
            <a:srgbClr val="55B6DF"/>
          </a:solidFill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إنتاج كتابي -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2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AA6EB0C7-FF38-20EF-AAD4-4F12546E54A0}"/>
              </a:ext>
            </a:extLst>
          </p:cNvPr>
          <p:cNvSpPr txBox="1">
            <a:spLocks/>
          </p:cNvSpPr>
          <p:nvPr/>
        </p:nvSpPr>
        <p:spPr>
          <a:xfrm>
            <a:off x="4420948" y="3148938"/>
            <a:ext cx="1469211" cy="265761"/>
          </a:xfrm>
          <a:prstGeom prst="rect">
            <a:avLst/>
          </a:prstGeom>
          <a:solidFill>
            <a:srgbClr val="55B6DF"/>
          </a:solidFill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ar-MA" sz="1800" b="1" dirty="0">
                <a:solidFill>
                  <a:srgbClr val="424D7B"/>
                </a:solidFill>
                <a:cs typeface="Arial" panose="020B0604020202020204" pitchFamily="34" charset="0"/>
              </a:rPr>
              <a:t>قراءة – ح4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32989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80550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84028" y="1770796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93548" y="2921724"/>
            <a:ext cx="8421802" cy="890781"/>
            <a:chOff x="-394257" y="2851205"/>
            <a:chExt cx="8421802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238143" y="2851205"/>
              <a:ext cx="8265688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-394257" y="3127475"/>
              <a:ext cx="678061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الإجابة عن أسئلة استثمار النص القرائي "وسائل التواصل"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345688" y="4022136"/>
            <a:ext cx="8169662" cy="890781"/>
            <a:chOff x="453233" y="2851205"/>
            <a:chExt cx="8169662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3233" y="2851205"/>
              <a:ext cx="8169662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كتابة نص تفسيري باتباع الخطوتين  الأولى و الثانية.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C4340B9-69FB-64B1-34B3-93224888C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بكم. سننطلق في حصة اللغة العربية.</a:t>
            </a:r>
            <a:endParaRPr lang="fr-MA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8492DBF-1C70-000A-5969-080657C8438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10" name="Image 9" descr="Une image contenant dessin humoristique, chaussures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21014E3B-1BE9-1B26-6662-776E9FCE55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5887" y="2147924"/>
            <a:ext cx="4106707" cy="369088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6C5ED37-C7F0-3EFF-CD86-BBE64A0780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632F029-83ED-CC2A-B2DC-B52CAB7CAE8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6EC2DE6-DE7A-F82A-F070-A9B8E584B3A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9F993DD-67A3-7323-F069-D1F60A16E77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CB76AD3-AA2F-CFC0-AF17-35E97B8EA1CA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5F3FCAA-8E77-88A1-D12B-EDA45EE2B196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E429125-F27E-F73A-F9C9-7E194C3062F5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7890F76-D7E6-51B4-1478-A9118AD6D245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99212466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69FCEB-E6D3-3214-9635-C7943DCD6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31" y="827874"/>
            <a:ext cx="6840000" cy="612000"/>
          </a:xfrm>
        </p:spPr>
        <p:txBody>
          <a:bodyPr>
            <a:normAutofit fontScale="90000"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سأذكركم بشروط الحصول على نجمة السلوك الجيد.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كل حصة سيفوز ثلاثة منكم بالنجمة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6" name="Espace réservé pour une image  23">
            <a:extLst>
              <a:ext uri="{FF2B5EF4-FFF2-40B4-BE49-F238E27FC236}">
                <a16:creationId xmlns:a16="http://schemas.microsoft.com/office/drawing/2014/main" id="{02380584-FAF4-E958-12F3-0E0C697C2F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539874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343CC77-6CE2-F68F-1C3A-8E5A02F993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5B6F21B-7BC4-76A3-53FA-CCEC0694913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400A45A-0353-497E-D3E6-0AB93DF5DFC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FACD104-4C7C-9869-83A4-D1DA4E989BB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F6A754B-D701-BDE3-6218-25F506DAAF4E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A398F93-B2F3-9889-9B7E-8C0B6D5F04EE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C6CF610-8A64-068E-3E8C-2FC58B9D1509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84F91F9-FCBF-BED1-FA09-66797C2AE18D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Espace réservé du texte 2">
            <a:extLst>
              <a:ext uri="{FF2B5EF4-FFF2-40B4-BE49-F238E27FC236}">
                <a16:creationId xmlns:a16="http://schemas.microsoft.com/office/drawing/2014/main" id="{7679E980-1890-2148-2C1A-3CF71F77E91F}"/>
              </a:ext>
            </a:extLst>
          </p:cNvPr>
          <p:cNvSpPr txBox="1">
            <a:spLocks/>
          </p:cNvSpPr>
          <p:nvPr/>
        </p:nvSpPr>
        <p:spPr>
          <a:xfrm>
            <a:off x="1954944" y="5546535"/>
            <a:ext cx="6035851" cy="1174727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أَلْتَزِمُ بِقَواعِدِ ميثاقِ ٱلْقِسْمِ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9AF73EC9-59C2-E41E-2515-59B2B8B7E4C5}"/>
              </a:ext>
            </a:extLst>
          </p:cNvPr>
          <p:cNvGrpSpPr/>
          <p:nvPr/>
        </p:nvGrpSpPr>
        <p:grpSpPr>
          <a:xfrm>
            <a:off x="482866" y="1701043"/>
            <a:ext cx="7342712" cy="883451"/>
            <a:chOff x="469717" y="1932691"/>
            <a:chExt cx="7342712" cy="883451"/>
          </a:xfrm>
        </p:grpSpPr>
        <p:sp>
          <p:nvSpPr>
            <p:cNvPr id="17" name="Google Shape;1333;p8">
              <a:extLst>
                <a:ext uri="{FF2B5EF4-FFF2-40B4-BE49-F238E27FC236}">
                  <a16:creationId xmlns:a16="http://schemas.microsoft.com/office/drawing/2014/main" id="{91EC29BC-4CEC-A9C2-1132-1672BFE189C1}"/>
                </a:ext>
              </a:extLst>
            </p:cNvPr>
            <p:cNvSpPr txBox="1"/>
            <p:nvPr/>
          </p:nvSpPr>
          <p:spPr>
            <a:xfrm>
              <a:off x="469717" y="1992501"/>
              <a:ext cx="6361121" cy="6462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0" indent="0">
                <a:buClr>
                  <a:srgbClr val="0C0C0C"/>
                </a:buClr>
                <a:buSzPts val="2800"/>
                <a:buNone/>
                <a:defRPr sz="2800" b="1">
                  <a:solidFill>
                    <a:srgbClr val="424D7B"/>
                  </a:solidFill>
                </a:defRPr>
              </a:lvl1pPr>
            </a:lstStyle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C0C0C"/>
                </a:buClr>
                <a:buSzPts val="2800"/>
                <a:buFontTx/>
                <a:buNone/>
                <a:tabLst/>
                <a:defRPr/>
              </a:pPr>
              <a:r>
                <a:rPr lang="ar-MA" sz="3600" kern="0" noProof="0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أَتَّبِعُ قَواعِدَ ٱسْتِعْمالِ </a:t>
              </a:r>
              <a:r>
                <a:rPr lang="ar-MA" sz="3600" kern="0" noProof="0" dirty="0" err="1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ٱلْأَلْواحِ</a:t>
              </a:r>
              <a:r>
                <a:rPr lang="ar-MA" sz="3600" kern="0" noProof="0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 ٱلَّتي يُوَجِّهُني أُسْتاذي إِلَيْها.</a:t>
              </a:r>
              <a:endPara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37A94C10-16C1-81AF-A3D6-4498B567500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28978" y="1932691"/>
              <a:ext cx="883451" cy="883451"/>
            </a:xfrm>
            <a:prstGeom prst="ellipse">
              <a:avLst/>
            </a:prstGeom>
            <a:ln w="57150" cap="rnd">
              <a:solidFill>
                <a:srgbClr val="C8C6BD"/>
              </a:solidFill>
              <a:prstDash val="solid"/>
            </a:ln>
            <a:effectLst>
              <a:outerShdw blurRad="127000" algn="bl" rotWithShape="0">
                <a:srgbClr val="000000"/>
              </a:outerShdw>
            </a:effectLst>
            <a:scene3d>
              <a:camera prst="perspectiveFront" fov="5400000"/>
              <a:lightRig rig="threePt" dir="t">
                <a:rot lat="0" lon="0" rev="19200000"/>
              </a:lightRig>
            </a:scene3d>
            <a:sp3d extrusionH="25400">
              <a:bevelT w="304800" h="152400" prst="hardEdge"/>
              <a:extrusionClr>
                <a:srgbClr val="000000"/>
              </a:extrusionClr>
            </a:sp3d>
          </p:spPr>
        </p:pic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E792F56-F091-3563-4A99-F0E91D7F5D50}"/>
              </a:ext>
            </a:extLst>
          </p:cNvPr>
          <p:cNvGrpSpPr/>
          <p:nvPr/>
        </p:nvGrpSpPr>
        <p:grpSpPr>
          <a:xfrm>
            <a:off x="269225" y="2584494"/>
            <a:ext cx="8179830" cy="1299635"/>
            <a:chOff x="545748" y="2618879"/>
            <a:chExt cx="8179830" cy="1299635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77216D0B-72E0-265B-2149-0A81366B605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25578" y="2618879"/>
              <a:ext cx="900000" cy="900000"/>
            </a:xfrm>
            <a:prstGeom prst="ellipse">
              <a:avLst/>
            </a:prstGeom>
            <a:ln w="28575" cap="rnd">
              <a:solidFill>
                <a:schemeClr val="bg1">
                  <a:lumMod val="65000"/>
                </a:schemeClr>
              </a:solidFill>
              <a:prstDash val="solid"/>
            </a:ln>
            <a:effectLst>
              <a:outerShdw blurRad="127000" algn="bl" rotWithShape="0">
                <a:srgbClr val="000000"/>
              </a:outerShdw>
            </a:effectLst>
            <a:scene3d>
              <a:camera prst="perspectiveFront" fov="5400000"/>
              <a:lightRig rig="threePt" dir="t">
                <a:rot lat="0" lon="0" rev="19200000"/>
              </a:lightRig>
            </a:scene3d>
            <a:sp3d extrusionH="25400">
              <a:bevelT w="304800" h="152400" prst="hardEdge"/>
              <a:extrusionClr>
                <a:srgbClr val="000000"/>
              </a:extrusionClr>
            </a:sp3d>
          </p:spPr>
        </p:pic>
        <p:sp>
          <p:nvSpPr>
            <p:cNvPr id="23" name="Google Shape;1333;p8">
              <a:extLst>
                <a:ext uri="{FF2B5EF4-FFF2-40B4-BE49-F238E27FC236}">
                  <a16:creationId xmlns:a16="http://schemas.microsoft.com/office/drawing/2014/main" id="{E588E00B-9749-F5A2-7C75-90552857A3CC}"/>
                </a:ext>
              </a:extLst>
            </p:cNvPr>
            <p:cNvSpPr txBox="1"/>
            <p:nvPr/>
          </p:nvSpPr>
          <p:spPr>
            <a:xfrm>
              <a:off x="545748" y="2841336"/>
              <a:ext cx="7152504" cy="10771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0" indent="0">
                <a:buClr>
                  <a:srgbClr val="0C0C0C"/>
                </a:buClr>
                <a:buSzPts val="2800"/>
                <a:buNone/>
                <a:defRPr sz="2800" b="1">
                  <a:solidFill>
                    <a:srgbClr val="424D7B"/>
                  </a:solidFill>
                </a:defRPr>
              </a:lvl1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C0C0C"/>
                </a:buClr>
                <a:buSzPts val="2800"/>
                <a:buFontTx/>
                <a:buNone/>
                <a:tabLst/>
                <a:defRPr/>
              </a:pPr>
              <a:r>
                <a:rPr lang="ar-MA" sz="3200" kern="0" noProof="0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قَبْلَ أَنْ أُجيبُ عَنِ ٱلسُّؤالِ أُحَدِّدُ ٱلْمَطْلوبَ بِدِقَّةٍ وَ أُوَظِّفُ ٱلاِسْتْراتيجِيَّةَ ٱلْمَناسِبَةَ.</a:t>
              </a:r>
            </a:p>
          </p:txBody>
        </p:sp>
      </p:grpSp>
      <p:pic>
        <p:nvPicPr>
          <p:cNvPr id="24" name="Image 23">
            <a:extLst>
              <a:ext uri="{FF2B5EF4-FFF2-40B4-BE49-F238E27FC236}">
                <a16:creationId xmlns:a16="http://schemas.microsoft.com/office/drawing/2014/main" id="{235326EF-BFA1-9FDE-4D9E-497B4DE05A5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5471" y="3688804"/>
            <a:ext cx="2053057" cy="2053057"/>
          </a:xfrm>
          <a:prstGeom prst="ellipse">
            <a:avLst/>
          </a:prstGeom>
          <a:ln w="12700" cap="rnd">
            <a:solidFill>
              <a:schemeClr val="bg1">
                <a:lumMod val="50000"/>
              </a:scheme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1718305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0F693-E132-B03E-0B38-D483646E6F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BBCBB37-8A8C-8E9F-5C1F-734D57AD5255}"/>
              </a:ext>
            </a:extLst>
          </p:cNvPr>
          <p:cNvSpPr txBox="1"/>
          <p:nvPr/>
        </p:nvSpPr>
        <p:spPr>
          <a:xfrm>
            <a:off x="-287032" y="79375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kumimoji="0" lang="ar-MA" sz="24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Class AR_NV_04_1">
            <a:hlinkClick r:id="" action="ppaction://media"/>
            <a:extLst>
              <a:ext uri="{FF2B5EF4-FFF2-40B4-BE49-F238E27FC236}">
                <a16:creationId xmlns:a16="http://schemas.microsoft.com/office/drawing/2014/main" id="{D67B63CA-C53D-A7B0-8FB8-420FBCED336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6FA698E-6CE5-ACEE-7D3A-5D70F02847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42D13DB8-CFC5-06F4-CE50-9CEA212ADCC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40AFDBB-43A1-1110-4EDB-108E5120428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D51F556-559C-1F66-4491-0D65893E110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32EB101-B7F8-A35D-434D-6B59DFBD2387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62A234F-4DAE-D939-2D29-F95D6E18B248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282EB67-4492-7CC3-8BF4-42ACE380AFEC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1467444-86D6-4171-D768-F549B0EC1CD8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D601ADB-1A7E-A666-2538-2362E3A2F755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9DC29D3-C09B-E84F-8CFA-FE1EC38E7C38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40770979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8F8A86-64E3-F1F5-45EF-B7DC7D6B0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انشطة اعتيادية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111017B6-4038-6807-F6F7-F9F9C1F70F62}"/>
              </a:ext>
            </a:extLst>
          </p:cNvPr>
          <p:cNvSpPr txBox="1">
            <a:spLocks/>
          </p:cNvSpPr>
          <p:nvPr/>
        </p:nvSpPr>
        <p:spPr>
          <a:xfrm>
            <a:off x="1819656" y="3701351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تحدي الفهم</a:t>
            </a:r>
          </a:p>
        </p:txBody>
      </p:sp>
      <p:pic>
        <p:nvPicPr>
          <p:cNvPr id="19" name="Google Shape;86;p130">
            <a:extLst>
              <a:ext uri="{FF2B5EF4-FFF2-40B4-BE49-F238E27FC236}">
                <a16:creationId xmlns:a16="http://schemas.microsoft.com/office/drawing/2014/main" id="{8632C26F-8A1A-7F90-316A-502682E54A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18758" y="1603254"/>
            <a:ext cx="522580" cy="522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7E2C230D-12A0-FA76-B7BB-C2E5C6294B0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71147" y="2798064"/>
            <a:ext cx="715006" cy="715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427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48797FD2-BBCF-26C6-6D3B-447C48A23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53FB04CF-6EA4-109E-7E83-135919FFF1B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في حصة اليوم، ستتدربون على الإجابة بسرعة  عن أسئلة للفهم على شكل اختيار من متعدد.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F997206A-521A-AFA1-D40C-95339827B72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B86459D-4AC2-A541-952F-E8AAA664B9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9973" y="2077463"/>
            <a:ext cx="2896783" cy="417703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1DD01FD-201A-DB3E-4EA0-274125EE6D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7811" y="1680130"/>
            <a:ext cx="2896783" cy="421023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04D35001-EE98-0D2F-EFEC-E4ED295B84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65076" y="2255413"/>
            <a:ext cx="2877633" cy="422092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CB6A9489-46AE-D770-EED0-226BABF751F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38337" y="1750213"/>
            <a:ext cx="3126122" cy="458752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029A855E-7CDD-4C64-82C9-57E0617DAF9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4944" y="1872217"/>
            <a:ext cx="3141524" cy="458752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D7D0A7C-08F4-3268-B136-AFB73408299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BCA6FFE-8718-A75A-B536-68F6BC22C022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85DFAE9-49D3-AC70-E066-6E86A83384DB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EC26714-C056-24EC-D9BD-FCA86B459515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B81C270-9A85-2036-41EE-D58F7060487C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9906248-EB26-077D-9DBE-4E425E0EFD78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BC3F649-720E-226D-68A5-D23DE966640D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2D77C13-13D5-AB11-410A-DBEF6156CD2E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8368500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F18307B9-0D47-312A-F8B6-E1BF597A3D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727C1DA2-DDD7-FE20-B880-0DC87FEDD98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خذوا ألواحكم.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B3516DF5-6D9A-3C31-C56A-96005E9342B7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13" name="Image 1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A06D437-4BC8-7488-F252-FB853B9653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8845" y="2268939"/>
            <a:ext cx="3237931" cy="323793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3FAC160-3B4B-A529-2FCB-3B88D6AB49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8216181-F5AA-2010-11A8-9BBAC8E6221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B07D6A7-06D1-9598-36BD-C72897B1C95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C6442B4-8496-2748-62BE-BB9168E078BC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9957A9E-575B-1CB0-4FEE-DF80ED603715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B47806D-EECB-0135-4BAA-B094D76B0B35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BF28E74-1AC7-456F-ACA6-8B2EFEAABC18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384653A-E846-F1DE-DC48-DDAF5C1E2705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774527709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DA3DDF0C-AE24-280D-DF21-ED6C48D8F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CF6C2644-A53C-4BE0-F4ED-363B5766476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9266" y="756000"/>
            <a:ext cx="726310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اقرؤوا  السؤال وحددوا المطلوب. سأعرض عليكم النص. عليكم إيجاد الجواب قبل اختفاء النص.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E6CB90F4-5AFB-E24B-B099-E1D46229405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F0670C19-76F5-4E30-2DDD-619CB0C6E36A}"/>
              </a:ext>
            </a:extLst>
          </p:cNvPr>
          <p:cNvSpPr txBox="1"/>
          <p:nvPr/>
        </p:nvSpPr>
        <p:spPr>
          <a:xfrm>
            <a:off x="1287047" y="1368895"/>
            <a:ext cx="6145972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ما ٱلنَّتيجَةُ ٱلَّتي تَرَتَّبَتْ عَلى إِحْساسِ ٱلْوَلَدِ بِأَنَّ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ٱلْهَواءَ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مُفْعَمٌ بِأَمْجادِ ٱلزَّمانِ؟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DE0431E4-7AE3-3A0A-1FE8-A59694B12BDE}"/>
              </a:ext>
            </a:extLst>
          </p:cNvPr>
          <p:cNvGrpSpPr/>
          <p:nvPr/>
        </p:nvGrpSpPr>
        <p:grpSpPr>
          <a:xfrm>
            <a:off x="935496" y="4690923"/>
            <a:ext cx="7273008" cy="779458"/>
            <a:chOff x="365882" y="2740490"/>
            <a:chExt cx="7273008" cy="779458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F2191A72-C645-AC95-F2A8-4A8D2AB70099}"/>
                </a:ext>
              </a:extLst>
            </p:cNvPr>
            <p:cNvSpPr/>
            <p:nvPr/>
          </p:nvSpPr>
          <p:spPr>
            <a:xfrm>
              <a:off x="365882" y="2753032"/>
              <a:ext cx="6841165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رَأى في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ٱلْأَسْوارِ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شاهِدًا حَيّا عَلى عَراقَةِ ٱلْمَكانِ وَعُمْقِ حَضارَتِهِ.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D0C57C10-D65C-916A-7711-D64E109CF711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72F329F6-9D94-1461-D5A7-6EFEED6A41A6}"/>
              </a:ext>
            </a:extLst>
          </p:cNvPr>
          <p:cNvGrpSpPr/>
          <p:nvPr/>
        </p:nvGrpSpPr>
        <p:grpSpPr>
          <a:xfrm>
            <a:off x="935494" y="3818561"/>
            <a:ext cx="7273010" cy="779458"/>
            <a:chOff x="365880" y="2740490"/>
            <a:chExt cx="7273010" cy="779458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DD44086D-7401-6E39-6DEA-9115D5B62DAB}"/>
                </a:ext>
              </a:extLst>
            </p:cNvPr>
            <p:cNvSpPr/>
            <p:nvPr/>
          </p:nvSpPr>
          <p:spPr>
            <a:xfrm>
              <a:off x="365880" y="2753032"/>
              <a:ext cx="6841165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طَلَبَ مِنَ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ٱلطّائِرَةِ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أَنْ تَعودَ بِهِ إِلى بِلادِهِ.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00FB8189-2A60-FF3A-454A-2DA0EEC0F0CF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B0FD6C8A-7046-12D4-C15D-E1CB7C467B92}"/>
              </a:ext>
            </a:extLst>
          </p:cNvPr>
          <p:cNvGrpSpPr/>
          <p:nvPr/>
        </p:nvGrpSpPr>
        <p:grpSpPr>
          <a:xfrm>
            <a:off x="935495" y="2946199"/>
            <a:ext cx="7262674" cy="779458"/>
            <a:chOff x="1082612" y="2740490"/>
            <a:chExt cx="6556278" cy="779458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D9D05892-9007-6393-A1B7-1AAF8D75CF9D}"/>
                </a:ext>
              </a:extLst>
            </p:cNvPr>
            <p:cNvSpPr/>
            <p:nvPr/>
          </p:nvSpPr>
          <p:spPr>
            <a:xfrm>
              <a:off x="1082612" y="2753032"/>
              <a:ext cx="6124436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قَرَّرَ أَنْ يَكْتُبَ كِتاباً عَنْ تاريخِ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ٱلْأَنْدَلُسِ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E07BB402-DF58-C317-4EE9-7570B88EC90C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94EDE53-16C3-2CC7-805F-684B281806A9}"/>
              </a:ext>
            </a:extLst>
          </p:cNvPr>
          <p:cNvGrpSpPr/>
          <p:nvPr/>
        </p:nvGrpSpPr>
        <p:grpSpPr>
          <a:xfrm>
            <a:off x="935495" y="5588369"/>
            <a:ext cx="7273010" cy="779458"/>
            <a:chOff x="1176691" y="2740490"/>
            <a:chExt cx="6462199" cy="779458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98EAC7F5-B4B4-276C-987E-ECC1E841E185}"/>
                </a:ext>
              </a:extLst>
            </p:cNvPr>
            <p:cNvSpPr/>
            <p:nvPr/>
          </p:nvSpPr>
          <p:spPr>
            <a:xfrm>
              <a:off x="1176691" y="2753032"/>
              <a:ext cx="6030356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جَلَسَ يَتَأَمَّلُ ٱلنّافورَةَ حَتّى ٱلْغُروبِ.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6A48745F-E8ED-8151-2F66-76DE5B7151A5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15AF8F4A-12C6-048B-6C6C-8C5855758A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100CD3A-BB6B-4499-F15D-F2A368774F9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AA3A2E-1A38-3FA1-EBE6-3ACCE4D95B6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590CDF9-FA7B-7727-DE63-A050A792EFB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DC2A1AF-2EC6-349E-88CB-931250A0ED7C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66B2413-776E-40B7-54CF-324FF1F17246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B406D69-4949-9128-F9F4-9E1BD74388BC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3457831-A1FE-FC51-8D5A-9AB362BFB7E1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649997105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/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سيختفي النص بعد 30 ثانية. من وجد الجواب يحتفظ به لنفسه.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AD686BD-48D7-FB37-D6CA-13DAF6863A9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F53015F-EB92-8C43-6B2F-078360DE45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356" y="1951463"/>
            <a:ext cx="8003288" cy="453854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0DE97B-5704-EB17-F51C-6400BA9223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880861A-2E24-E836-0CFF-17DB3132F2A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8173FEE-3622-2CBA-9EDD-EE995A9923F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7E198FE-1DAC-7B91-0328-3B9F716931F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2263731-D5F4-A80F-242C-EC1FB2963AE2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D57AD79-E007-8077-C029-5116D63C6193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3633AF2-207B-C706-85E9-8D1DAE72BFAB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4D77FDD-5FCE-1B7B-DD9C-5C917C3C5722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withEffect">
                                  <p:stCondLst>
                                    <p:cond delay="30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FACDC913-69CC-3586-43E2-E28554F39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1F726B7E-909A-92DB-2EBA-4E7DDFC1370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اكتبوا</a:t>
            </a:r>
            <a:r>
              <a:rPr lang="fr-FR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حرف الجواب الصحيح على ألواحكم.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EBF0EBA-3F59-EB23-706C-F504827855A2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A6778D7-83C1-21A4-4FB0-70C7F08261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D9A5A0F-C8C2-A790-3AF1-D0496AFE359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BCA7CA2-690E-28A2-C7AD-DECAECAEDAB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4C34C79-AEFA-AC55-BFEC-C7BE58511F3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90F9B9A-21D8-18E7-A276-77262298AD62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164E026-0054-6697-F0BE-153246359A47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CEB69EE-A505-869B-5708-4986CC27839F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A950FE0-78F0-8A7F-0078-F20FFD6210E1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Google Shape;1508;p66">
            <a:extLst>
              <a:ext uri="{FF2B5EF4-FFF2-40B4-BE49-F238E27FC236}">
                <a16:creationId xmlns:a16="http://schemas.microsoft.com/office/drawing/2014/main" id="{A74CC998-3598-A665-311A-B469DB82CF9E}"/>
              </a:ext>
            </a:extLst>
          </p:cNvPr>
          <p:cNvSpPr txBox="1"/>
          <p:nvPr/>
        </p:nvSpPr>
        <p:spPr>
          <a:xfrm>
            <a:off x="1287047" y="1368895"/>
            <a:ext cx="6145972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ما ٱلنَّتيجَةُ ٱلَّتي تَرَتَّبَتْ عَلى إِحْساسِ ٱلْوَلَدِ بِأَنَّ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ٱلْهَواءَ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مُفْعَمٌ بِأَمْجادِ ٱلزَّمانِ؟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E1EEEC6-391B-11BC-6DF5-02F7C7309CBE}"/>
              </a:ext>
            </a:extLst>
          </p:cNvPr>
          <p:cNvGrpSpPr/>
          <p:nvPr/>
        </p:nvGrpSpPr>
        <p:grpSpPr>
          <a:xfrm>
            <a:off x="935496" y="4690923"/>
            <a:ext cx="7273008" cy="779458"/>
            <a:chOff x="365882" y="2740490"/>
            <a:chExt cx="7273008" cy="779458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84EB543A-F68B-A68E-06F7-D67D17B15C04}"/>
                </a:ext>
              </a:extLst>
            </p:cNvPr>
            <p:cNvSpPr/>
            <p:nvPr/>
          </p:nvSpPr>
          <p:spPr>
            <a:xfrm>
              <a:off x="365882" y="2753032"/>
              <a:ext cx="6841165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رَأى في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ٱلْأَسْوارِ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شاهِدًا حَيّا عَلى عَراقَةِ ٱلْمَكانِ وَعُمْقِ حَضارَتِهِ.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09EA8774-80E2-9E9A-1F80-8DF7E586B7AB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D67BC517-1C6E-4FCF-0049-28D6E1DC619F}"/>
              </a:ext>
            </a:extLst>
          </p:cNvPr>
          <p:cNvGrpSpPr/>
          <p:nvPr/>
        </p:nvGrpSpPr>
        <p:grpSpPr>
          <a:xfrm>
            <a:off x="935494" y="3818561"/>
            <a:ext cx="7273010" cy="779458"/>
            <a:chOff x="365880" y="2740490"/>
            <a:chExt cx="7273010" cy="779458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57DD1F5C-A6A3-9782-310F-A689EE32CC41}"/>
                </a:ext>
              </a:extLst>
            </p:cNvPr>
            <p:cNvSpPr/>
            <p:nvPr/>
          </p:nvSpPr>
          <p:spPr>
            <a:xfrm>
              <a:off x="365880" y="2753032"/>
              <a:ext cx="6841165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طَلَبَ مِنَ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ٱلطّائِرَةِ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أَنْ تَعودَ بِهِ إِلى بِلادِهِ.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38C7403-6F0D-BBD5-71F4-05B9EA3CF64D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39F69420-0F33-E890-B577-105B02D01A89}"/>
              </a:ext>
            </a:extLst>
          </p:cNvPr>
          <p:cNvGrpSpPr/>
          <p:nvPr/>
        </p:nvGrpSpPr>
        <p:grpSpPr>
          <a:xfrm>
            <a:off x="935495" y="2946199"/>
            <a:ext cx="7262674" cy="779458"/>
            <a:chOff x="1082612" y="2740490"/>
            <a:chExt cx="6556278" cy="779458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18A950D8-34F7-B3E1-63C6-87B25728E08A}"/>
                </a:ext>
              </a:extLst>
            </p:cNvPr>
            <p:cNvSpPr/>
            <p:nvPr/>
          </p:nvSpPr>
          <p:spPr>
            <a:xfrm>
              <a:off x="1082612" y="2753032"/>
              <a:ext cx="6124436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قَرَّرَ أَنْ يَكْتُبَ كِتاباً عَنْ تاريخِ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ٱلْأَنْدَلُسِ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52C218E8-8BE1-AD76-9E8E-E6E6B1B99924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6150199F-0426-FA94-5FF3-F577EE920082}"/>
              </a:ext>
            </a:extLst>
          </p:cNvPr>
          <p:cNvGrpSpPr/>
          <p:nvPr/>
        </p:nvGrpSpPr>
        <p:grpSpPr>
          <a:xfrm>
            <a:off x="935495" y="5588369"/>
            <a:ext cx="7273010" cy="779458"/>
            <a:chOff x="1176691" y="2740490"/>
            <a:chExt cx="6462199" cy="779458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9AA202FC-E40F-69FC-9778-DF5879CE5CC3}"/>
                </a:ext>
              </a:extLst>
            </p:cNvPr>
            <p:cNvSpPr/>
            <p:nvPr/>
          </p:nvSpPr>
          <p:spPr>
            <a:xfrm>
              <a:off x="1176691" y="2753032"/>
              <a:ext cx="6030356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جَلَسَ يَتَأَمَّلُ ٱلنّافورَةَ حَتّى ٱلْغُروبِ.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CE936FE8-BF56-C64F-E5EE-C226609D06B9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85406827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73034D7F-6480-D3C4-92DC-2967CD3EC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0DE5DA7D-940F-D4D9-3C0B-A6CEB366F67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صححوا . لماذا اخترتم هذا الجواب؟ كيف توصلتم للجواب؟ ما اسم استراتيجية الفهم المستخدمة؟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6E12816-AE7B-0B25-14D1-15FDEA08FD4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Graphique 1" descr="Coche avec un remplissage uni">
            <a:extLst>
              <a:ext uri="{FF2B5EF4-FFF2-40B4-BE49-F238E27FC236}">
                <a16:creationId xmlns:a16="http://schemas.microsoft.com/office/drawing/2014/main" id="{EAE31CD4-B101-0EF5-47CC-F0A7A59D52C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08504" y="4732487"/>
            <a:ext cx="498436" cy="49843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FF1AA2A-14FA-2D31-F867-EF7BEF8D9B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92B0B68-35E6-4953-61A8-DB6A2242ED7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7E7819D-4B08-AC39-DBDD-D46D137B7B1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FDE4C12-7A45-16F9-CC66-F9C0C3BC9CC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63A8CB8-4EBA-F37B-85B3-6888886A6F11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EAEABB1-7465-738D-3B94-8BB020453520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0B70E1B-5487-7D6C-5F27-0206BBA8A572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89B6A9-2BAF-4188-71B5-B4B97757D0F6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Google Shape;1508;p66">
            <a:extLst>
              <a:ext uri="{FF2B5EF4-FFF2-40B4-BE49-F238E27FC236}">
                <a16:creationId xmlns:a16="http://schemas.microsoft.com/office/drawing/2014/main" id="{4B0A181C-A4BF-C600-C485-FAB9D773E163}"/>
              </a:ext>
            </a:extLst>
          </p:cNvPr>
          <p:cNvSpPr txBox="1"/>
          <p:nvPr/>
        </p:nvSpPr>
        <p:spPr>
          <a:xfrm>
            <a:off x="1287047" y="1368895"/>
            <a:ext cx="6145972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ما ٱلنَّتيجَةُ ٱلَّتي تَرَتَّبَتْ عَلى إِحْساسِ ٱلْوَلَدِ بِأَنَّ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ٱلْهَواءَ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مُفْعَمٌ بِأَمْجادِ ٱلزَّمانِ؟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90B6A39D-D6EB-D4F1-89FF-C0E8AC7677A6}"/>
              </a:ext>
            </a:extLst>
          </p:cNvPr>
          <p:cNvGrpSpPr/>
          <p:nvPr/>
        </p:nvGrpSpPr>
        <p:grpSpPr>
          <a:xfrm>
            <a:off x="935496" y="4690923"/>
            <a:ext cx="7273008" cy="779458"/>
            <a:chOff x="365882" y="2740490"/>
            <a:chExt cx="7273008" cy="779458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36517686-3FA9-977A-E418-D0DBD5C15B5B}"/>
                </a:ext>
              </a:extLst>
            </p:cNvPr>
            <p:cNvSpPr/>
            <p:nvPr/>
          </p:nvSpPr>
          <p:spPr>
            <a:xfrm>
              <a:off x="365882" y="2753032"/>
              <a:ext cx="6841165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رَأى في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ٱلْأَسْوارِ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شاهِدًا حَيّا عَلى عَراقَةِ ٱلْمَكانِ وَعُمْقِ حَضارَتِهِ.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1C1500DC-6721-C046-B2C9-1FEC2331AB7F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B641FCB5-5503-A6DD-72E1-36AA7972C27C}"/>
              </a:ext>
            </a:extLst>
          </p:cNvPr>
          <p:cNvGrpSpPr/>
          <p:nvPr/>
        </p:nvGrpSpPr>
        <p:grpSpPr>
          <a:xfrm>
            <a:off x="935494" y="3818561"/>
            <a:ext cx="7273010" cy="779458"/>
            <a:chOff x="365880" y="2740490"/>
            <a:chExt cx="7273010" cy="779458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F3DE691C-2CBE-662D-0A56-FF8BED1C95C2}"/>
                </a:ext>
              </a:extLst>
            </p:cNvPr>
            <p:cNvSpPr/>
            <p:nvPr/>
          </p:nvSpPr>
          <p:spPr>
            <a:xfrm>
              <a:off x="365880" y="2753032"/>
              <a:ext cx="6841165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طَلَبَ مِنَ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ٱلطّائِرَةِ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أَنْ تَعودَ بِهِ إِلى بِلادِهِ.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D416AE8B-BE42-1F1E-C512-0E60C9D4CFB3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8CC523F-1B03-E832-34D7-B7B1E4DE0DE0}"/>
              </a:ext>
            </a:extLst>
          </p:cNvPr>
          <p:cNvGrpSpPr/>
          <p:nvPr/>
        </p:nvGrpSpPr>
        <p:grpSpPr>
          <a:xfrm>
            <a:off x="935495" y="2946199"/>
            <a:ext cx="7262674" cy="779458"/>
            <a:chOff x="1082612" y="2740490"/>
            <a:chExt cx="6556278" cy="779458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BBC53363-EA57-0DDD-8946-25F79993326B}"/>
                </a:ext>
              </a:extLst>
            </p:cNvPr>
            <p:cNvSpPr/>
            <p:nvPr/>
          </p:nvSpPr>
          <p:spPr>
            <a:xfrm>
              <a:off x="1082612" y="2753032"/>
              <a:ext cx="6124436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قَرَّرَ أَنْ يَكْتُبَ كِتاباً عَنْ تاريخِ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ٱلْأَنْدَلُسِ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D9DF7577-744C-B31D-F761-5D5498A200E8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6895441C-17C3-AA9D-ABA9-D975EBCF301D}"/>
              </a:ext>
            </a:extLst>
          </p:cNvPr>
          <p:cNvGrpSpPr/>
          <p:nvPr/>
        </p:nvGrpSpPr>
        <p:grpSpPr>
          <a:xfrm>
            <a:off x="935495" y="5588369"/>
            <a:ext cx="7273010" cy="779458"/>
            <a:chOff x="1176691" y="2740490"/>
            <a:chExt cx="6462199" cy="779458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1D5D6901-75D0-83C3-A8B4-1E453CE94DB0}"/>
                </a:ext>
              </a:extLst>
            </p:cNvPr>
            <p:cNvSpPr/>
            <p:nvPr/>
          </p:nvSpPr>
          <p:spPr>
            <a:xfrm>
              <a:off x="1176691" y="2753032"/>
              <a:ext cx="6030356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جَلَسَ يَتَأَمَّلُ ٱلنّافورَةَ حَتّى ٱلْغُروبِ.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BE2234F8-01F9-FDC2-CF40-154BDEBA0507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82218288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330EF080-4DBD-0062-B5FB-F3124D62F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918CC577-973A-5C82-CACD-C0F1BC614D4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9266" y="756000"/>
            <a:ext cx="726310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اقرؤوا  السؤال وحددوا المطلوب. سأعرض عليكم النص. عليكم إيجاد الجواب قبل اختفاء النص.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8A7D6C88-C193-B4EC-4B10-4CD81A41A89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sp>
        <p:nvSpPr>
          <p:cNvPr id="26" name="Google Shape;1508;p66">
            <a:extLst>
              <a:ext uri="{FF2B5EF4-FFF2-40B4-BE49-F238E27FC236}">
                <a16:creationId xmlns:a16="http://schemas.microsoft.com/office/drawing/2014/main" id="{198F9E37-2274-E821-AD5A-23DF342CE8D9}"/>
              </a:ext>
            </a:extLst>
          </p:cNvPr>
          <p:cNvSpPr txBox="1"/>
          <p:nvPr/>
        </p:nvSpPr>
        <p:spPr>
          <a:xfrm>
            <a:off x="1114501" y="1473446"/>
            <a:ext cx="6211210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لِماذا طَلَبَ ٱلْوَلَدُ مِنَ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ٱلطّائِرَةِ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أَنْ تَهْبِطَ مَعَ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ٱلْغَيْمِ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نَحْوَ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ٱلْأَنْدَلُسِ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؟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0B524B29-2A35-B90E-0E4D-B9D33FDCC67F}"/>
              </a:ext>
            </a:extLst>
          </p:cNvPr>
          <p:cNvGrpSpPr/>
          <p:nvPr/>
        </p:nvGrpSpPr>
        <p:grpSpPr>
          <a:xfrm>
            <a:off x="332269" y="4770125"/>
            <a:ext cx="8479462" cy="779458"/>
            <a:chOff x="-840572" y="2740490"/>
            <a:chExt cx="8479462" cy="779458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F31D703-2890-0985-7AEF-3DEAD1328C8B}"/>
                </a:ext>
              </a:extLst>
            </p:cNvPr>
            <p:cNvSpPr/>
            <p:nvPr/>
          </p:nvSpPr>
          <p:spPr>
            <a:xfrm>
              <a:off x="-840572" y="2753032"/>
              <a:ext cx="8047619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 نَسيمَ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ٱلْأَنْدَلُسِ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أَبْرَدُ مِنْ هَواءِ ٱلْجِبالِ.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BC418CBA-6AC3-7EBC-D18A-659DF7ED3C02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CECF4726-99B9-0302-8990-FF097B9CBC2A}"/>
              </a:ext>
            </a:extLst>
          </p:cNvPr>
          <p:cNvGrpSpPr/>
          <p:nvPr/>
        </p:nvGrpSpPr>
        <p:grpSpPr>
          <a:xfrm>
            <a:off x="332267" y="3897763"/>
            <a:ext cx="8479464" cy="779458"/>
            <a:chOff x="-840574" y="2740490"/>
            <a:chExt cx="8479464" cy="779458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4F3C8416-C84B-F881-FD29-CC8AF2C26736}"/>
                </a:ext>
              </a:extLst>
            </p:cNvPr>
            <p:cNvSpPr/>
            <p:nvPr/>
          </p:nvSpPr>
          <p:spPr>
            <a:xfrm>
              <a:off x="-840574" y="2753032"/>
              <a:ext cx="8047619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 أَصْدِقاءَهُ أَخْبَروهُ عَنْها.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3D3B7579-B92D-86B4-C187-20443E26B7BF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000AC066-69F1-A0B7-9624-098A44345F4A}"/>
              </a:ext>
            </a:extLst>
          </p:cNvPr>
          <p:cNvGrpSpPr/>
          <p:nvPr/>
        </p:nvGrpSpPr>
        <p:grpSpPr>
          <a:xfrm>
            <a:off x="332267" y="3025401"/>
            <a:ext cx="8469127" cy="779458"/>
            <a:chOff x="-6498" y="2740490"/>
            <a:chExt cx="7645388" cy="779458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E3E96D1A-8FF1-ACE4-E5AC-354A407D0BF0}"/>
                </a:ext>
              </a:extLst>
            </p:cNvPr>
            <p:cNvSpPr/>
            <p:nvPr/>
          </p:nvSpPr>
          <p:spPr>
            <a:xfrm>
              <a:off x="-6498" y="2753032"/>
              <a:ext cx="7213546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لِأَنَّهُ يُريدُ أَنْ يَتَعَلَّمَ ٱللُّغَةَ ٱلْعَرَبِيَّةَ.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7C802CC9-9069-37E8-72DE-D9C64D5359A1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BE559D82-9D33-F4E6-7CF4-88C5F4C6CAF6}"/>
              </a:ext>
            </a:extLst>
          </p:cNvPr>
          <p:cNvGrpSpPr/>
          <p:nvPr/>
        </p:nvGrpSpPr>
        <p:grpSpPr>
          <a:xfrm>
            <a:off x="332269" y="5667571"/>
            <a:ext cx="8479462" cy="779458"/>
            <a:chOff x="-840572" y="2740490"/>
            <a:chExt cx="8479462" cy="779458"/>
          </a:xfrm>
        </p:grpSpPr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A5265CF0-387B-7467-FE3C-2C2D51EB23BC}"/>
                </a:ext>
              </a:extLst>
            </p:cNvPr>
            <p:cNvSpPr/>
            <p:nvPr/>
          </p:nvSpPr>
          <p:spPr>
            <a:xfrm>
              <a:off x="-840572" y="2753032"/>
              <a:ext cx="8047619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 رائِحَةَ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ٱلْبُرْتُقالِ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وَٱلزَّيْتونِ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تَعْقُبُ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ٱلْغَيْمَ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حَتّى ٱلْأَرْضِ ٱلْخَضْراءِ فَشَوَّقَتْهُ.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788996E9-FFCA-9E49-375E-B648D2898B86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949B9853-40F3-8930-4D04-E629953C73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EDA520B-EE5E-4868-8136-97AAA18CC99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F0C6EBE-E594-CE8B-0058-61E685512EC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379686E-F674-587E-3F7F-D09A5E9BAC3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9F77F8F-A5BF-5078-8BE7-1EC10C1F9283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572C631-2177-E2FC-0BEC-DA275A3C3327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B1B361D-945E-BBC0-E48A-98B474991790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A2895FF-11E3-C030-9DB0-C6E8C9A4C23A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828492847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2CCB7878-9477-C91C-CB5C-C4EC40DF21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B44016D2-950A-3166-3E9B-C7FB1917777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سيختفي النص بعد 20 ثانية. من وجد الجواب يحتفظ به لنفسه.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39F4224C-7789-B515-CD32-7E0C314F1352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DE93018-B2DC-494F-DCC4-D23AFF09D0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356" y="1951463"/>
            <a:ext cx="8003288" cy="453854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3E2E767-2C54-8EEA-A09D-B20893F07F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287D44B-A9C7-199B-D36E-0707D7CC947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6534A08-C059-3FD7-BC5B-43DB22B6608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8356B76-18AE-3E53-CD15-7E42F11B985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F97FF4D-6097-D004-BDEE-42380C681074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9F3A263-53FD-F457-62AD-BFDB296F62D0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FB690FE-341E-2A4E-AF5F-9027AFEA3ACE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66DE322-062F-6809-69EC-907DDA2FCCFE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190031462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withEffect">
                                  <p:stCondLst>
                                    <p:cond delay="20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09B33F56-36F5-B62A-318E-32AA5B9BBF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8D1A6984-B926-D1EA-F521-E7FEA2FF52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اكتبوا</a:t>
            </a:r>
            <a:r>
              <a:rPr lang="fr-FR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حرف الجواب الصحيح على ألواحكم.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2049711-D509-EA88-7DE9-D5754A79F23A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F36C51E-B0BA-9FEB-3416-49CE44C9A9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8A20007-EB97-7846-8B0C-191BA1E291C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4E7EF97-E65D-A11E-15FA-43FDB4FC52A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235531B-26D3-D355-F4B5-19D14A16A51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4C3E47E-F4B6-0AFA-4F2F-652B4BB21C66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0075978-E1F3-C85F-4BF5-F403DB2C55F6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D170D57-3B58-2F8C-52E0-82593ED2E37F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C4766CD-C29E-170C-DB93-AA8EBE2E6178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Google Shape;1508;p66">
            <a:extLst>
              <a:ext uri="{FF2B5EF4-FFF2-40B4-BE49-F238E27FC236}">
                <a16:creationId xmlns:a16="http://schemas.microsoft.com/office/drawing/2014/main" id="{9EB276F2-D24B-6245-AF8E-60213CD3FD0E}"/>
              </a:ext>
            </a:extLst>
          </p:cNvPr>
          <p:cNvSpPr txBox="1"/>
          <p:nvPr/>
        </p:nvSpPr>
        <p:spPr>
          <a:xfrm>
            <a:off x="1114501" y="1473446"/>
            <a:ext cx="6211210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لِماذا طَلَبَ ٱلْوَلَدُ مِنَ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ٱلطّائِرَةِ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أَنْ تَهْبِطَ مَعَ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ٱلْغَيْمِ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نَحْوَ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ٱلْأَنْدَلُسِ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؟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6B93AF6-24E0-4739-A47D-1DFE8608FEF7}"/>
              </a:ext>
            </a:extLst>
          </p:cNvPr>
          <p:cNvGrpSpPr/>
          <p:nvPr/>
        </p:nvGrpSpPr>
        <p:grpSpPr>
          <a:xfrm>
            <a:off x="332269" y="4770125"/>
            <a:ext cx="8479462" cy="779458"/>
            <a:chOff x="-840572" y="2740490"/>
            <a:chExt cx="8479462" cy="779458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721B79AB-92A3-66D6-731A-8D9E70530E2D}"/>
                </a:ext>
              </a:extLst>
            </p:cNvPr>
            <p:cNvSpPr/>
            <p:nvPr/>
          </p:nvSpPr>
          <p:spPr>
            <a:xfrm>
              <a:off x="-840572" y="2753032"/>
              <a:ext cx="8047619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 نَسيمَ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ٱلْأَنْدَلُسِ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أَبْرَدُ مِنْ هَواءِ ٱلْجِبالِ.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480FA9C2-2B0E-5B38-1CB5-CB20EDB562E6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321A6914-1058-2040-7EC6-A032548402FC}"/>
              </a:ext>
            </a:extLst>
          </p:cNvPr>
          <p:cNvGrpSpPr/>
          <p:nvPr/>
        </p:nvGrpSpPr>
        <p:grpSpPr>
          <a:xfrm>
            <a:off x="332267" y="3897763"/>
            <a:ext cx="8479464" cy="779458"/>
            <a:chOff x="-840574" y="2740490"/>
            <a:chExt cx="8479464" cy="779458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37219529-39D7-F8F1-AE6D-B1E267617515}"/>
                </a:ext>
              </a:extLst>
            </p:cNvPr>
            <p:cNvSpPr/>
            <p:nvPr/>
          </p:nvSpPr>
          <p:spPr>
            <a:xfrm>
              <a:off x="-840574" y="2753032"/>
              <a:ext cx="8047619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 أَصْدِقاءَهُ أَخْبَروهُ عَنْها.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99ED37AF-4110-0433-B248-C86B8ADBBC86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00431E1C-F54D-F876-01CF-E8C1B29896FD}"/>
              </a:ext>
            </a:extLst>
          </p:cNvPr>
          <p:cNvGrpSpPr/>
          <p:nvPr/>
        </p:nvGrpSpPr>
        <p:grpSpPr>
          <a:xfrm>
            <a:off x="332267" y="3025401"/>
            <a:ext cx="8469127" cy="779458"/>
            <a:chOff x="-6498" y="2740490"/>
            <a:chExt cx="7645388" cy="779458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C67A0DB-3E5B-F83C-735D-6226938CABD8}"/>
                </a:ext>
              </a:extLst>
            </p:cNvPr>
            <p:cNvSpPr/>
            <p:nvPr/>
          </p:nvSpPr>
          <p:spPr>
            <a:xfrm>
              <a:off x="-6498" y="2753032"/>
              <a:ext cx="7213546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لِأَنَّهُ يُريدُ أَنْ يَتَعَلَّمَ ٱللُّغَةَ ٱلْعَرَبِيَّةَ.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E209279E-E134-CFE8-98AD-E83AEB1D03F5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65F16174-67BB-CBA4-5ED9-E90D0634377B}"/>
              </a:ext>
            </a:extLst>
          </p:cNvPr>
          <p:cNvGrpSpPr/>
          <p:nvPr/>
        </p:nvGrpSpPr>
        <p:grpSpPr>
          <a:xfrm>
            <a:off x="332269" y="5667571"/>
            <a:ext cx="8479462" cy="779458"/>
            <a:chOff x="-840572" y="2740490"/>
            <a:chExt cx="8479462" cy="779458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ED47CE84-F115-3FA4-E56E-E028DC869538}"/>
                </a:ext>
              </a:extLst>
            </p:cNvPr>
            <p:cNvSpPr/>
            <p:nvPr/>
          </p:nvSpPr>
          <p:spPr>
            <a:xfrm>
              <a:off x="-840572" y="2753032"/>
              <a:ext cx="8047619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 رائِحَةَ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ٱلْبُرْتُقالِ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وَٱلزَّيْتونِ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تَعْقُبُ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ٱلْغَيْمَ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حَتّى ٱلْأَرْضِ ٱلْخَضْراءِ فَشَوَّقَتْهُ.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83509126-3156-3AD4-7B80-B91111DE9DB3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81456634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4CBB3F57-365D-ACB6-B243-8F70A79E48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78304C38-13DE-3685-5639-D44125F0824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صححوا . لماذا اخترتم هذا الجواب؟ كيف توصلتم للجواب؟ ما اسم استراتيجية الفهم المستخدمة؟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BE5F8CE-FF0E-8E67-4681-A953A654CC46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2B6666F-8EA3-332F-0E6B-829C8C64BD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E4EF0A5-3F39-8A20-CCEC-7DFE7A99AA2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02108B3-96B5-8FD6-6964-16ABC5BA2A9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38E293D-68F1-5260-4418-5753D12586E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05829FE-04F8-0BDD-28C5-3D056178D2DE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6BBDF7A-72EB-E483-4840-62D6E9C2677A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FABF816-BCAC-6E14-3828-8916E233D0C2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35844F1-4ECC-98FF-025B-3914321AB4B0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Google Shape;1508;p66">
            <a:extLst>
              <a:ext uri="{FF2B5EF4-FFF2-40B4-BE49-F238E27FC236}">
                <a16:creationId xmlns:a16="http://schemas.microsoft.com/office/drawing/2014/main" id="{7CCF5B60-CB52-997E-6E0B-029DF6AC09FD}"/>
              </a:ext>
            </a:extLst>
          </p:cNvPr>
          <p:cNvSpPr txBox="1"/>
          <p:nvPr/>
        </p:nvSpPr>
        <p:spPr>
          <a:xfrm>
            <a:off x="1114501" y="1473446"/>
            <a:ext cx="6211210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لِماذا طَلَبَ ٱلْوَلَدُ مِنَ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ٱلطّائِرَةِ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أَنْ تَهْبِطَ مَعَ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ٱلْغَيْمِ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نَحْوَ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ٱلْأَنْدَلُسِ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؟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5D507A95-71B0-B11D-1120-857920831FCA}"/>
              </a:ext>
            </a:extLst>
          </p:cNvPr>
          <p:cNvGrpSpPr/>
          <p:nvPr/>
        </p:nvGrpSpPr>
        <p:grpSpPr>
          <a:xfrm>
            <a:off x="332269" y="4770125"/>
            <a:ext cx="8479462" cy="779458"/>
            <a:chOff x="-840572" y="2740490"/>
            <a:chExt cx="8479462" cy="779458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2613568F-7110-69F4-A280-A4CB006B1816}"/>
                </a:ext>
              </a:extLst>
            </p:cNvPr>
            <p:cNvSpPr/>
            <p:nvPr/>
          </p:nvSpPr>
          <p:spPr>
            <a:xfrm>
              <a:off x="-840572" y="2753032"/>
              <a:ext cx="8047619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 نَسيمَ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ٱلْأَنْدَلُسِ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أَبْرَدُ مِنْ هَواءِ ٱلْجِبالِ.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1BDB039E-9A71-BDD2-88EF-20AAE6AA726E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8B8C6E17-2677-8E02-A5FF-31DED8E6E07B}"/>
              </a:ext>
            </a:extLst>
          </p:cNvPr>
          <p:cNvGrpSpPr/>
          <p:nvPr/>
        </p:nvGrpSpPr>
        <p:grpSpPr>
          <a:xfrm>
            <a:off x="332267" y="3897763"/>
            <a:ext cx="8479464" cy="779458"/>
            <a:chOff x="-840574" y="2740490"/>
            <a:chExt cx="8479464" cy="779458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F9BAEBA8-284C-EF1B-486C-E587DA1B12A6}"/>
                </a:ext>
              </a:extLst>
            </p:cNvPr>
            <p:cNvSpPr/>
            <p:nvPr/>
          </p:nvSpPr>
          <p:spPr>
            <a:xfrm>
              <a:off x="-840574" y="2753032"/>
              <a:ext cx="8047619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 أَصْدِقاءَهُ أَخْبَروهُ عَنْها.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7EE225FC-CF8F-BA83-D99A-0BC7B1DF54FE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23FD9AAC-53AE-4D45-9308-C41D807A3F08}"/>
              </a:ext>
            </a:extLst>
          </p:cNvPr>
          <p:cNvGrpSpPr/>
          <p:nvPr/>
        </p:nvGrpSpPr>
        <p:grpSpPr>
          <a:xfrm>
            <a:off x="332267" y="3025401"/>
            <a:ext cx="8469127" cy="779458"/>
            <a:chOff x="-6498" y="2740490"/>
            <a:chExt cx="7645388" cy="779458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E9F63BEB-C653-B5DB-C3EA-81570F8A004A}"/>
                </a:ext>
              </a:extLst>
            </p:cNvPr>
            <p:cNvSpPr/>
            <p:nvPr/>
          </p:nvSpPr>
          <p:spPr>
            <a:xfrm>
              <a:off x="-6498" y="2753032"/>
              <a:ext cx="7213546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لِأَنَّهُ يُريدُ أَنْ يَتَعَلَّمَ ٱللُّغَةَ ٱلْعَرَبِيَّةَ.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B591689A-B6E2-35DF-E2BA-1FC41FE86B67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63429A1D-2C2F-ACDC-B0B3-D715C25E9D2C}"/>
              </a:ext>
            </a:extLst>
          </p:cNvPr>
          <p:cNvGrpSpPr/>
          <p:nvPr/>
        </p:nvGrpSpPr>
        <p:grpSpPr>
          <a:xfrm>
            <a:off x="332269" y="5667571"/>
            <a:ext cx="8479462" cy="779458"/>
            <a:chOff x="-840572" y="2740490"/>
            <a:chExt cx="8479462" cy="779458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9324CD67-F105-9D24-2C14-91E1CFC33ECA}"/>
                </a:ext>
              </a:extLst>
            </p:cNvPr>
            <p:cNvSpPr/>
            <p:nvPr/>
          </p:nvSpPr>
          <p:spPr>
            <a:xfrm>
              <a:off x="-840572" y="2753032"/>
              <a:ext cx="8047619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 رائِحَةَ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ٱلْبُرْتُقالِ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وَٱلزَّيْتونِ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تَعْقُبُ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ٱلْغَيْمَ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حَتّى ٱلْأَرْضِ ٱلْخَضْراءِ فَشَوَّقَتْهُ.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D8059195-C0E6-A5C4-6451-4112E3804612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pic>
        <p:nvPicPr>
          <p:cNvPr id="3" name="Graphique 2" descr="Coche avec un remplissage uni">
            <a:extLst>
              <a:ext uri="{FF2B5EF4-FFF2-40B4-BE49-F238E27FC236}">
                <a16:creationId xmlns:a16="http://schemas.microsoft.com/office/drawing/2014/main" id="{46E98F8C-FE17-1C86-7112-2F07C2E5C84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392720" y="6038622"/>
            <a:ext cx="498436" cy="498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956111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" name="Google Shape;1380;p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ستقرؤون النص قراءة جماعية . من يريد أن يقود القراءة؟</a:t>
            </a:r>
            <a:b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</a:br>
            <a:r>
              <a:rPr lang="ar-MA" sz="2400" i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-يحرص الأستاذ على تتبع مشاركة الجميع في القراءة الجماعية.</a:t>
            </a:r>
            <a:endParaRPr sz="2400" i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F200A3F4-F0F0-1303-1FBD-6B5CD67AAA7C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F37C7E2-8574-5053-7C22-9ECDF37A6F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356" y="1951463"/>
            <a:ext cx="8003288" cy="453854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C946DD8-67B8-DA56-2305-0B60408C26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9E407D3-FCB2-4577-6EBF-45C0DC87FDC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FB3588B-B9A3-14A2-1072-2926A0D56A0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9177C4B-4703-93BF-D1D5-38BFD89B2830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7AA9301-320B-5243-E3B9-569D5AAC0FDE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BF6F935-9103-4922-127F-BD75AADC281C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B1FEE9F-65D9-D660-0FAC-BA9A2643AFD0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4BA6479-6853-BF56-BC52-6649D89ACF48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201292-F3D2-08B1-369A-8C3DAC85F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575F4D-6229-B11D-DB4A-DC6D8B726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قراءة –ح4 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35C2CACA-1419-4803-8C19-D053E2586F3A}"/>
              </a:ext>
            </a:extLst>
          </p:cNvPr>
          <p:cNvSpPr txBox="1">
            <a:spLocks/>
          </p:cNvSpPr>
          <p:nvPr/>
        </p:nvSpPr>
        <p:spPr>
          <a:xfrm>
            <a:off x="822960" y="3701351"/>
            <a:ext cx="6456240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وَسائِلُ ٱلتَّواصُلِ: اِسْتِثْمارُ ٱلنَّصِّ.</a:t>
            </a:r>
            <a:endParaRPr lang="tzm-Arab-MA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FD02195B-6212-3549-B729-B14C4082D5BF}"/>
              </a:ext>
            </a:extLst>
          </p:cNvPr>
          <p:cNvSpPr/>
          <p:nvPr/>
        </p:nvSpPr>
        <p:spPr>
          <a:xfrm>
            <a:off x="5446411" y="1618195"/>
            <a:ext cx="473568" cy="473568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</a:t>
            </a:r>
          </a:p>
        </p:txBody>
      </p:sp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9F2B8A6F-F86B-A3E9-BBB3-B0854A2A450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85452" y="2804905"/>
            <a:ext cx="703488" cy="70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6726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AE9806-13BC-6350-8E96-8E47BC7ED6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7CBD7F-A8A9-D1EE-211C-F15D4E048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629" y="756000"/>
            <a:ext cx="7220881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سنعمل في هذه الحصة على الإجابة عن مجموعة من الأسئلة لنعمق فهمنا للنص . 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1F4BFA2-531C-F72A-B66E-FBADEBA2B66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1A229FA-844F-6BB1-D000-43EF9D0640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6F3B4B4-4233-5918-EBFD-89A3026E235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6A2239E-3807-564D-97D8-D32457EED81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4DCAF2-23B0-F7B7-357A-3A3FEC69AF4D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122E89C-90E3-096D-0139-51C62696E9E6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72088EA-C14D-4CF8-31D9-7A6BC1D30F04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B51E704-4083-9A6A-2059-E130500CFEE2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54C50FB-4B9A-3F93-4EBF-5000F90245E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96225" y="693738"/>
            <a:ext cx="900113" cy="900112"/>
          </a:xfr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08288914-90A6-DB9B-74F8-E5F44E8E0506}"/>
              </a:ext>
            </a:extLst>
          </p:cNvPr>
          <p:cNvGrpSpPr/>
          <p:nvPr/>
        </p:nvGrpSpPr>
        <p:grpSpPr>
          <a:xfrm>
            <a:off x="1105431" y="1675111"/>
            <a:ext cx="6386182" cy="4639971"/>
            <a:chOff x="1105431" y="1675111"/>
            <a:chExt cx="6386182" cy="4639971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A4ABDAC8-63B0-DF6A-D4C2-65ECF937ABD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293186" y="1675111"/>
              <a:ext cx="3198427" cy="4639971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sq">
              <a:solidFill>
                <a:srgbClr val="FFFFFF"/>
              </a:solidFill>
              <a:miter lim="800000"/>
            </a:ln>
            <a:effectLst>
              <a:outerShdw blurRad="65000" dist="50800" dir="12900000" kx="195000" ky="145000" algn="tl" rotWithShape="0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360000"/>
              </a:camera>
              <a:lightRig rig="twoPt" dir="t">
                <a:rot lat="0" lon="0" rev="7200000"/>
              </a:lightRig>
            </a:scene3d>
            <a:sp3d contourW="12700">
              <a:bevelT w="25400" h="19050"/>
              <a:contourClr>
                <a:srgbClr val="969696"/>
              </a:contourClr>
            </a:sp3d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BA2E67D3-A17B-15F4-7813-AA7402337DA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105431" y="1744996"/>
              <a:ext cx="3198428" cy="4570086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sq">
              <a:solidFill>
                <a:srgbClr val="FFFFFF"/>
              </a:solidFill>
              <a:miter lim="800000"/>
            </a:ln>
            <a:effectLst>
              <a:outerShdw blurRad="65000" dist="50800" dir="12900000" kx="195000" ky="145000" algn="tl" rotWithShape="0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360000"/>
              </a:camera>
              <a:lightRig rig="twoPt" dir="t">
                <a:rot lat="0" lon="0" rev="7200000"/>
              </a:lightRig>
            </a:scene3d>
            <a:sp3d contourW="12700">
              <a:bevelT w="25400" h="19050"/>
              <a:contourClr>
                <a:srgbClr val="969696"/>
              </a:contourClr>
            </a:sp3d>
          </p:spPr>
        </p:pic>
      </p:grpSp>
    </p:spTree>
    <p:extLst>
      <p:ext uri="{BB962C8B-B14F-4D97-AF65-F5344CB8AC3E}">
        <p14:creationId xmlns:p14="http://schemas.microsoft.com/office/powerpoint/2010/main" val="2993830500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7010E6-8041-33EB-AB2F-809303EB69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C43ADE-E1B1-35A3-EDBD-407E01CB9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259" y="785222"/>
            <a:ext cx="6998013" cy="612000"/>
          </a:xfrm>
        </p:spPr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الآن، خذوا الكراسة. من يقرأ النص قراءة جهرية سليمة، مع احترام قواعد الطلاقة؟ عند الإشارة سأختار من يواصل القراءة.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B1D17C6-B365-25DF-E45F-DE69551C541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C234184-8F0F-3CDE-BFCE-A28C2B68F3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AD7B266-1A85-9627-C906-218615359CD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3E93930-DAF3-ED39-3002-51B4252C7F1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3A6D223-5DC6-1FFE-0BDC-EA7F3DD67BD9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7DD38B1-29F8-EF7A-30B6-BABC9E6E60F2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3B39246-AE1C-B39C-8459-22130BF23832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65FD4C5-DBB2-9487-A468-2E35158B36FA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577BF5C-A8BF-C20B-7B67-DC3F936941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72630CBD-D731-8861-A723-27459D1A8EA6}"/>
              </a:ext>
            </a:extLst>
          </p:cNvPr>
          <p:cNvGrpSpPr/>
          <p:nvPr/>
        </p:nvGrpSpPr>
        <p:grpSpPr>
          <a:xfrm>
            <a:off x="1105431" y="1675111"/>
            <a:ext cx="6386182" cy="4639971"/>
            <a:chOff x="1105431" y="1675111"/>
            <a:chExt cx="6386182" cy="4639971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1352DDD-BD2A-2F21-3168-2A37675A435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293186" y="1675111"/>
              <a:ext cx="3198427" cy="4639971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sq">
              <a:solidFill>
                <a:srgbClr val="FFFFFF"/>
              </a:solidFill>
              <a:miter lim="800000"/>
            </a:ln>
            <a:effectLst>
              <a:outerShdw blurRad="65000" dist="50800" dir="12900000" kx="195000" ky="145000" algn="tl" rotWithShape="0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360000"/>
              </a:camera>
              <a:lightRig rig="twoPt" dir="t">
                <a:rot lat="0" lon="0" rev="7200000"/>
              </a:lightRig>
            </a:scene3d>
            <a:sp3d contourW="12700">
              <a:bevelT w="25400" h="19050"/>
              <a:contourClr>
                <a:srgbClr val="969696"/>
              </a:contourClr>
            </a:sp3d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56B5C838-5969-D97F-FFCC-29491106568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105431" y="1744996"/>
              <a:ext cx="3198428" cy="4570086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sq">
              <a:solidFill>
                <a:srgbClr val="FFFFFF"/>
              </a:solidFill>
              <a:miter lim="800000"/>
            </a:ln>
            <a:effectLst>
              <a:outerShdw blurRad="65000" dist="50800" dir="12900000" kx="195000" ky="145000" algn="tl" rotWithShape="0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360000"/>
              </a:camera>
              <a:lightRig rig="twoPt" dir="t">
                <a:rot lat="0" lon="0" rev="7200000"/>
              </a:lightRig>
            </a:scene3d>
            <a:sp3d contourW="12700">
              <a:bevelT w="25400" h="19050"/>
              <a:contourClr>
                <a:srgbClr val="969696"/>
              </a:contourClr>
            </a:sp3d>
          </p:spPr>
        </p:pic>
      </p:grpSp>
    </p:spTree>
    <p:extLst>
      <p:ext uri="{BB962C8B-B14F-4D97-AF65-F5344CB8AC3E}">
        <p14:creationId xmlns:p14="http://schemas.microsoft.com/office/powerpoint/2010/main" val="946921574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D8FCA8-15BB-4279-78A3-9D5352FB57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F83036-2F59-5F6E-0081-075F8256CF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259" y="785222"/>
            <a:ext cx="6998013" cy="612000"/>
          </a:xfrm>
        </p:spPr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الآن، خذوا الكراسة. من يقرأ النص قراءة جهرية سليمة، مع احترام قواعد الطلاقة؟ عند الإشارة سأختار من يواصل القراءة.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CD21035-31DD-680A-6777-9A84350CF66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58EC99F-3C8F-FFD8-F4D7-43B2396AAA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66D9ED1-E7A5-3906-AF5A-9600C81E1BA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CCBBE66-37B2-092C-1FB0-602EB3724CE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692233C9-1B44-19C5-7ECD-1B861A8BC755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22F28E2-B42E-868E-407B-4173ED58E4E6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0CB9924-CDB2-69A5-D7CA-C8B7818356CF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B0991BE-391A-9641-D083-31723DC89599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E34BDE7D-3CBB-52E6-9C6B-440F7008F587}"/>
              </a:ext>
            </a:extLst>
          </p:cNvPr>
          <p:cNvSpPr txBox="1"/>
          <p:nvPr/>
        </p:nvSpPr>
        <p:spPr>
          <a:xfrm>
            <a:off x="887647" y="2102496"/>
            <a:ext cx="7711551" cy="5963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4554"/>
              </a:lnSpc>
              <a:defRPr/>
            </a:pPr>
            <a:r>
              <a:rPr lang="ar-MA" sz="4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كانَتْ قِراءَةُ زَميلِكُمْ/زَميلَتِكُمْ: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8C74E14F-F0EE-674D-8CDB-971D2801CD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4635722"/>
              </p:ext>
            </p:extLst>
          </p:nvPr>
        </p:nvGraphicFramePr>
        <p:xfrm>
          <a:off x="375156" y="2963862"/>
          <a:ext cx="8277768" cy="3200400"/>
        </p:xfrm>
        <a:graphic>
          <a:graphicData uri="http://schemas.openxmlformats.org/drawingml/2006/table">
            <a:tbl>
              <a:tblPr firstRow="1" bandRow="1"/>
              <a:tblGrid>
                <a:gridCol w="1332000">
                  <a:extLst>
                    <a:ext uri="{9D8B030D-6E8A-4147-A177-3AD203B41FA5}">
                      <a16:colId xmlns:a16="http://schemas.microsoft.com/office/drawing/2014/main" val="2320669012"/>
                    </a:ext>
                  </a:extLst>
                </a:gridCol>
                <a:gridCol w="1332000">
                  <a:extLst>
                    <a:ext uri="{9D8B030D-6E8A-4147-A177-3AD203B41FA5}">
                      <a16:colId xmlns:a16="http://schemas.microsoft.com/office/drawing/2014/main" val="4213699004"/>
                    </a:ext>
                  </a:extLst>
                </a:gridCol>
                <a:gridCol w="5613768">
                  <a:extLst>
                    <a:ext uri="{9D8B030D-6E8A-4147-A177-3AD203B41FA5}">
                      <a16:colId xmlns:a16="http://schemas.microsoft.com/office/drawing/2014/main" val="372084414"/>
                    </a:ext>
                  </a:extLst>
                </a:gridCol>
              </a:tblGrid>
              <a:tr h="4778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لا</a:t>
                      </a:r>
                      <a:endParaRPr lang="fr-FR" sz="32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نَعَمْ</a:t>
                      </a:r>
                      <a:endParaRPr lang="fr-FR" sz="32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5663403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 هَلْ كان </a:t>
                      </a:r>
                      <a:r>
                        <a:rPr lang="ar-MA" sz="2400" b="1" kern="1200" dirty="0" err="1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ٱلصَّوْتُ</a:t>
                      </a:r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مَسْموعاً وَواضِحاً؟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1050321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 هل كانتِ </a:t>
                      </a:r>
                      <a:r>
                        <a:rPr lang="ar-MA" sz="2400" b="1" kern="1200" dirty="0" err="1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ٱلْقِراءَةُ</a:t>
                      </a:r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مُسْتَرْسَلَةً؟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6954947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 هل تَمَّ </a:t>
                      </a:r>
                      <a:r>
                        <a:rPr lang="ar-MA" sz="2400" b="1" kern="1200" dirty="0" err="1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ٱحْتِرامُ</a:t>
                      </a:r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قَواعِدِ </a:t>
                      </a:r>
                      <a:r>
                        <a:rPr lang="ar-MA" sz="2400" b="1" kern="1200" dirty="0" err="1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ٱلْوَقْفِ</a:t>
                      </a:r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؟</a:t>
                      </a:r>
                      <a:endParaRPr lang="fr-FR" sz="24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5058931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 هل تَمَّ </a:t>
                      </a:r>
                      <a:r>
                        <a:rPr lang="ar-MA" sz="2400" b="1" kern="1200" dirty="0" err="1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ٱحْتِرامُ</a:t>
                      </a:r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قَواعِدِ </a:t>
                      </a:r>
                      <a:r>
                        <a:rPr lang="ar-MA" sz="2400" b="1" kern="1200" dirty="0" err="1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ٱلْوَصْلِ</a:t>
                      </a:r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؟</a:t>
                      </a:r>
                      <a:endParaRPr lang="fr-FR" sz="24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2440388"/>
                  </a:ext>
                </a:extLst>
              </a:tr>
            </a:tbl>
          </a:graphicData>
        </a:graphic>
      </p:graphicFrame>
      <p:pic>
        <p:nvPicPr>
          <p:cNvPr id="10" name="Espace réservé pour une image  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5C4B763-A563-6D54-8093-E1504C1FC9B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469068288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79F8FD-097B-D1FE-FB38-1AED00E97C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5CD142-C5B7-E81F-3951-727FA74306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825033" y="785222"/>
            <a:ext cx="8358305" cy="612000"/>
          </a:xfrm>
        </p:spPr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أحسنتم، الآن اقرؤوا النص قراءة هامسة ، سأطرح عليكم بعدها مجموعة من الأسئلة</a:t>
            </a:r>
            <a:b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- أمامكم 5 دقائق  للقراءة قبل أن نجيب عن أسئلة  الاستثمار.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</a:t>
            </a:r>
            <a:endParaRPr lang="fr-FR" sz="20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8D15382-E5F9-9533-1AB9-5D74DF688AD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6D5F389-804D-53C8-7B21-F070BE8AE1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2A03F5F-3835-6E6B-6F8C-92A4E475802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5770DC0-2A63-23E8-7B1C-223BB4E73ED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C26E1566-2211-6CE7-EA19-5A1CFBE63785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A5599B0-C22F-B5AF-DFC4-5BC5BD9C3EB3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7476E11-EA73-4200-19E6-F604CD8D1FDC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1017906-EA4F-42D6-D076-F2EE4239694B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5BCDC57-E50C-AD04-72CC-27702A8F0ED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6E84E0A3-3206-962B-B6A9-97AB5C276328}"/>
              </a:ext>
            </a:extLst>
          </p:cNvPr>
          <p:cNvGrpSpPr/>
          <p:nvPr/>
        </p:nvGrpSpPr>
        <p:grpSpPr>
          <a:xfrm>
            <a:off x="1105431" y="1675111"/>
            <a:ext cx="6386182" cy="4639971"/>
            <a:chOff x="1105431" y="1675111"/>
            <a:chExt cx="6386182" cy="4639971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0318C7E1-8484-EEB5-D0CD-CC4F40658B9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293186" y="1675111"/>
              <a:ext cx="3198427" cy="4639971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sq">
              <a:solidFill>
                <a:srgbClr val="FFFFFF"/>
              </a:solidFill>
              <a:miter lim="800000"/>
            </a:ln>
            <a:effectLst>
              <a:outerShdw blurRad="65000" dist="50800" dir="12900000" kx="195000" ky="145000" algn="tl" rotWithShape="0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360000"/>
              </a:camera>
              <a:lightRig rig="twoPt" dir="t">
                <a:rot lat="0" lon="0" rev="7200000"/>
              </a:lightRig>
            </a:scene3d>
            <a:sp3d contourW="12700">
              <a:bevelT w="25400" h="19050"/>
              <a:contourClr>
                <a:srgbClr val="969696"/>
              </a:contourClr>
            </a:sp3d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2728CEDA-0E4E-8593-936B-F7C1EE5B85F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105431" y="1744996"/>
              <a:ext cx="3198428" cy="4570086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sq">
              <a:solidFill>
                <a:srgbClr val="FFFFFF"/>
              </a:solidFill>
              <a:miter lim="800000"/>
            </a:ln>
            <a:effectLst>
              <a:outerShdw blurRad="65000" dist="50800" dir="12900000" kx="195000" ky="145000" algn="tl" rotWithShape="0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360000"/>
              </a:camera>
              <a:lightRig rig="twoPt" dir="t">
                <a:rot lat="0" lon="0" rev="7200000"/>
              </a:lightRig>
            </a:scene3d>
            <a:sp3d contourW="12700">
              <a:bevelT w="25400" h="19050"/>
              <a:contourClr>
                <a:srgbClr val="969696"/>
              </a:contourClr>
            </a:sp3d>
          </p:spPr>
        </p:pic>
      </p:grpSp>
    </p:spTree>
    <p:extLst>
      <p:ext uri="{BB962C8B-B14F-4D97-AF65-F5344CB8AC3E}">
        <p14:creationId xmlns:p14="http://schemas.microsoft.com/office/powerpoint/2010/main" val="3468226246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0293A6-EEE3-6967-D883-768D8C8B2F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F5302B-07D7-0D8F-FDE6-440C78912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الآن بمفردكم و على كراساتكم أجيبوا عن الأسئلة التالية ص 97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6CEB4A9-6F54-CA9D-A027-F1C21BEBEB7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FA03520-C801-7747-1A86-B5169C717A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B1B66FD-5A04-5BAE-6407-D745C0DF841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1649CBA-D856-D736-0CDF-0D3A9738149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71A91AD-DC6A-3048-A944-62844DE5C7A9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47C988C-7C58-EC55-CE68-AECBB686F758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296A583-9EF0-C0AE-14AB-D1360B88FD26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856B20C-F91D-35FF-19C2-0939008DD757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1B62262-860E-2C7E-D09B-AD067255550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72FBA91-F569-67BA-2C27-697138EC06E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05738" y="1497053"/>
            <a:ext cx="3637133" cy="5071899"/>
          </a:xfrm>
          <a:prstGeom prst="rect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7C806D3D-2F96-4D93-3968-A6650C470C85}"/>
              </a:ext>
            </a:extLst>
          </p:cNvPr>
          <p:cNvSpPr/>
          <p:nvPr/>
        </p:nvSpPr>
        <p:spPr>
          <a:xfrm>
            <a:off x="3207158" y="3250580"/>
            <a:ext cx="3225364" cy="2949498"/>
          </a:xfrm>
          <a:prstGeom prst="roundRect">
            <a:avLst>
              <a:gd name="adj" fmla="val 4893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9714281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69D7D8-1856-0377-C73E-49BBA20AC1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F54CB4E-AD9A-B3A9-3FB7-CE4B15F3583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3C11DB0-6CFD-938A-1711-140E66B7B6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3483234-966F-8317-A3DE-E6082B89246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483E4E99-EFC2-EAF8-3A2A-5ADF00DCA76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C98A6086-2FA6-D765-8F91-5145795BC53D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CE247FF-610E-1709-EA40-1FFDCC804C7E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40A8A16-EC30-BF56-6992-DB95FB178722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D630489-8F97-957D-576A-27E1A2C602BB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D4D92D8-6654-4CB4-9723-D6836C64686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Titre 1">
            <a:extLst>
              <a:ext uri="{FF2B5EF4-FFF2-40B4-BE49-F238E27FC236}">
                <a16:creationId xmlns:a16="http://schemas.microsoft.com/office/drawing/2014/main" id="{FE790174-0227-0FBB-188C-08C724A5A6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</p:spPr>
        <p:txBody>
          <a:bodyPr>
            <a:noAutofit/>
          </a:bodyPr>
          <a:lstStyle/>
          <a:p>
            <a:pPr lvl="0" rtl="1">
              <a:defRPr/>
            </a:pP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لتصحيح السؤال </a:t>
            </a:r>
            <a:r>
              <a:rPr lang="ar-MA" sz="20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الأول.من</a:t>
            </a: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يتقاسم معنا جوابه؟ - ما هي الجملة في النص  التي تؤكد هذا الجواب ؟</a:t>
            </a:r>
            <a:b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0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-يضغط الأستاذ على زر جهاز التحكم لتظهر الإجابة.</a:t>
            </a:r>
            <a:endParaRPr lang="fr-FR" sz="20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7B6D097-7977-0A11-7411-38E8E1635C4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4471" y="1454182"/>
            <a:ext cx="6668078" cy="69348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79B0648B-48A9-C4C8-C7B4-118E1DD7E41D}"/>
              </a:ext>
            </a:extLst>
          </p:cNvPr>
          <p:cNvSpPr txBox="1"/>
          <p:nvPr/>
        </p:nvSpPr>
        <p:spPr>
          <a:xfrm>
            <a:off x="2362200" y="3194900"/>
            <a:ext cx="629927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كانَ ٱلنّاسُ في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ٱلْعُصورِ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ٱلْقَديمَةِ يَسْتَخْدِمونَ ٱلْحَمامَ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ٱلزّاجِلَ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وَسيلَةً لِلتَّواصُلِ وَنَقْلِ ٱلْأَخْبارِ.</a:t>
            </a:r>
            <a:endParaRPr lang="ar-MA" sz="4400" b="1" kern="0" dirty="0">
              <a:solidFill>
                <a:srgbClr val="C00000"/>
              </a:solidFill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AFAF4E3-ADD1-3D5E-A14D-2AD3C9498CD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4354" y="2981540"/>
            <a:ext cx="1806652" cy="2219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6147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BF25AE-36EC-A29B-C132-DDB672C516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8B611679-D34A-56A4-018F-52311304176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4E379AA-88D0-A25F-35AF-ED5E300F41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895E407-70B9-84FD-1BF5-B4828F98638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ACBA80E2-2F48-DF46-0163-07FFA3008EF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330ED63C-19C8-2D5B-2CE4-058AEDC7D6FE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79D3745-8400-17B4-B0CD-E9191B5FF584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C411CF2-E759-B0D0-1ECF-88AC7AACDE4C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2733993-BEA3-7C96-C3D0-2A99FD88CCA8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Espace réservé pour une image  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751CDA2-710A-C4D8-F226-04E1033959F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Titre 1">
            <a:extLst>
              <a:ext uri="{FF2B5EF4-FFF2-40B4-BE49-F238E27FC236}">
                <a16:creationId xmlns:a16="http://schemas.microsoft.com/office/drawing/2014/main" id="{1AC49051-36AC-F06B-B6A4-7A4C1DD3F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</p:spPr>
        <p:txBody>
          <a:bodyPr>
            <a:noAutofit/>
          </a:bodyPr>
          <a:lstStyle/>
          <a:p>
            <a:pPr lvl="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لتصحيح السؤال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الثاني..من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يتقاسم معنا جوابه؟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- ما هي الجملة في النص  التي تؤكد هذا الجواب ؟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142BECF-8E73-6045-3030-DAB82CA300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02747" y="1432790"/>
            <a:ext cx="5380186" cy="63251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C58FE44-A721-5C77-9957-6B50B7400AE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4354" y="2981540"/>
            <a:ext cx="1806652" cy="221936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1DA6B4D-4481-7BAD-00E3-A7FAA43FBCB9}"/>
              </a:ext>
            </a:extLst>
          </p:cNvPr>
          <p:cNvSpPr txBox="1"/>
          <p:nvPr/>
        </p:nvSpPr>
        <p:spPr>
          <a:xfrm>
            <a:off x="2743330" y="2981540"/>
            <a:ext cx="586480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ظَهَرَتْ خِدْمَةُ ٱلْبَريدِ مُنْذُ آلافِ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ٱلسِّنينَ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وَتَحْديداً خِلالَ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ٱلْعَصْرِ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ٱلْفِرْعَوْنِيِّ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4400" b="1" kern="0" dirty="0">
              <a:solidFill>
                <a:srgbClr val="C00000"/>
              </a:solidFill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9AF9E8D-1016-4A30-F0D8-524DD1582216}"/>
              </a:ext>
            </a:extLst>
          </p:cNvPr>
          <p:cNvSpPr txBox="1"/>
          <p:nvPr/>
        </p:nvSpPr>
        <p:spPr>
          <a:xfrm>
            <a:off x="2375210" y="4595080"/>
            <a:ext cx="635629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كانَتْ بِدايَتُها في مِصْرَ ٱلْقَديمَةِ، حَيْثُ كانَتِ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ٱلْمَراسيلُ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تُنْقَلُ داخِلَها عَبْرَ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ٱلْعَرَباتِ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وَٱلْأَحْصِنَةِ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4400" b="1" kern="0" dirty="0">
              <a:solidFill>
                <a:srgbClr val="C00000"/>
              </a:solidFill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8366429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259B15-9F93-A42B-57E8-AD9C3FF74F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E6D9866C-7143-EEDF-2900-4B57D34F5D0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57E4E6F-AA75-AC5B-0122-7F6D8B920E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A5F4E98F-455D-40CF-3206-9FAF1FDE0AF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0D4F325-2E1D-DEA6-5294-410579EF74D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0A8D3B73-F041-C91D-15F2-730DDD00C4A2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2041F5F-84FA-2E7B-2089-C70195AD88FB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0C8275E-0D4A-41A5-4C30-696E96FC5E89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4689703-256D-A5C9-6EC9-55B734F0C24A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Espace réservé pour une image  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15991D5-89F6-11C2-C490-DCA5456A0AF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Titre 1">
            <a:extLst>
              <a:ext uri="{FF2B5EF4-FFF2-40B4-BE49-F238E27FC236}">
                <a16:creationId xmlns:a16="http://schemas.microsoft.com/office/drawing/2014/main" id="{4B9CE48E-8554-1D83-FCC6-E9EEECEB3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</p:spPr>
        <p:txBody>
          <a:bodyPr>
            <a:noAutofit/>
          </a:bodyPr>
          <a:lstStyle/>
          <a:p>
            <a:pPr lvl="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لتصحيح السؤال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الثالث..من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يتقاسم معنا جوابه؟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- ما هي الجملة في النص  التي تؤكد هذا الجواب ؟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1687D79-6737-163E-5D29-F2FE8B3DF5B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8648" y="1493583"/>
            <a:ext cx="7277731" cy="62489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5B60E7D-C731-537E-A425-02B7B90AD83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4354" y="2981540"/>
            <a:ext cx="1806652" cy="221936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1372A18-CC3B-7494-86A7-2B41BD3A151E}"/>
              </a:ext>
            </a:extLst>
          </p:cNvPr>
          <p:cNvSpPr txBox="1"/>
          <p:nvPr/>
        </p:nvSpPr>
        <p:spPr>
          <a:xfrm>
            <a:off x="2743330" y="2981540"/>
            <a:ext cx="5864803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صَرَّحَ ٱلنَّصُّ بِأَنَّ ٱلْبَريدَ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ٱلتَّقْليدِيَّ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لا يَزالُ فَعّالًا حَتّى ٱلْيَوْمِ، غَيْرَ أَنَّهُ أَصْبَحَ بِنِظامٍ أَكْثَرَ تَرْتيباً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يَشْمَلُ:اَلْأَظْرِفَةَ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وَٱلطَّوابِعَ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ٱلْبَريدِيَّةَ،صَناديقَ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ٱلرَّسائِلِ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وَمَكاتِبَ ٱلْبَريدِ.</a:t>
            </a:r>
            <a:endParaRPr lang="ar-MA" sz="4400" b="1" kern="0" dirty="0">
              <a:solidFill>
                <a:srgbClr val="C00000"/>
              </a:solidFill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3254435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C411BA-2897-A295-21D5-709E00F6A4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66D07F89-9335-0E37-3422-EA48D61E878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7D84536-D806-D13F-47AB-A82036BD03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7327980F-1717-C044-D953-47016C7DC42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3A6D203-5501-69BA-B8F9-DA952F40648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7D1284C3-E477-5469-0092-669AD5AB83BB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D556C9A-8760-F4F4-F8C2-BB245798747E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B879637-9B60-0D7B-216D-7AC06415EC83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170A372-8148-55BA-57E5-3F7450198732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Espace réservé pour une image  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85B17A2-6686-8D2E-72EC-40EFC218A2E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Titre 1">
            <a:extLst>
              <a:ext uri="{FF2B5EF4-FFF2-40B4-BE49-F238E27FC236}">
                <a16:creationId xmlns:a16="http://schemas.microsoft.com/office/drawing/2014/main" id="{2F8E24A0-F041-D2AF-1109-1B3DC21238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</p:spPr>
        <p:txBody>
          <a:bodyPr>
            <a:noAutofit/>
          </a:bodyPr>
          <a:lstStyle/>
          <a:p>
            <a:pPr lvl="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لتصحيح السؤال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الرابع..من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يتقاسم معنا جوابه؟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- ما هي الجملة في النص  التي تؤكد هذا الجواب ؟</a:t>
            </a:r>
            <a:endParaRPr lang="fr-FR" sz="24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3D1D6F7-E50C-6685-9909-50788D3B492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2489" y="1513115"/>
            <a:ext cx="7392041" cy="685859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4EF1D205-8E9E-1C3D-E89D-CEE97C71ECE4}"/>
              </a:ext>
            </a:extLst>
          </p:cNvPr>
          <p:cNvSpPr txBox="1"/>
          <p:nvPr/>
        </p:nvSpPr>
        <p:spPr>
          <a:xfrm>
            <a:off x="544127" y="2666197"/>
            <a:ext cx="8055745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اَلسَّبَبانِ ٱللَّذانِ أَدَّيا إِلى تَسارُعِ تَطَوُّرِ تِكْنولوجِيا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ٱلِاتِّصالاتِ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</a:t>
            </a:r>
            <a:endParaRPr lang="ar-MA" sz="3200" b="1" kern="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أَنَّ ٱلْأَفْكارَ </a:t>
            </a:r>
            <a:r>
              <a:rPr lang="ar-MA" sz="36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ٱلرّائِعَةَ</a:t>
            </a: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تَحْتاجُ إِلى وَقْتٍ طَويلٍ قَبْلَ أَنْ تَتَحَوَّلَ إِلى حَقيقَةٍ تِكْنولوجِيَّةٍ.</a:t>
            </a:r>
          </a:p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أَنَّ كُلَّ ٱخْتِراعٍ جَديدٍ كانَ يَفْتَحُ ٱلْبابَ </a:t>
            </a:r>
            <a:r>
              <a:rPr lang="ar-MA" sz="36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لِـٱخْتِراعاتٍ</a:t>
            </a: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أُخْرى تَتَوالى بِسُرْعَةٍ، كَما حَدَثَ مِنَ ٱلْفاكْسِ إِلى ٱلْهاتِفِ إِلى ٱلتِّلِفازِ إِلى </a:t>
            </a:r>
            <a:r>
              <a:rPr lang="ar-MA" sz="36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ٱلرّاديو</a:t>
            </a:r>
            <a:r>
              <a:rPr lang="ar-MA" sz="32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3200" b="1" kern="0" dirty="0"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9676158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65F75C-F680-EA04-A73D-D94023DC5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50C84F08-B6B1-85E6-5903-B7E62FBCE0B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A0B4954-9E0E-EC5D-411A-08622D1E92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B3730F00-9FD9-FBA0-6F08-4F48107EE3C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1D0217E7-1451-DF0E-B472-D728823DD88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AC767719-92F8-D03D-F4BE-9E4FB7A56058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2939FA1-7E44-4A73-2E30-F394214D758D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C02DEB4-7E7E-EB06-2276-009A38B7B9E4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EEF5C40-5452-C080-2CAF-954D03D36470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Espace réservé pour une image  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7E8C60E-0FA3-96D9-0E39-A7F4530FD34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Titre 1">
            <a:extLst>
              <a:ext uri="{FF2B5EF4-FFF2-40B4-BE49-F238E27FC236}">
                <a16:creationId xmlns:a16="http://schemas.microsoft.com/office/drawing/2014/main" id="{E3E1D452-E379-5E8E-00CB-FF9AC11AEB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</p:spPr>
        <p:txBody>
          <a:bodyPr>
            <a:noAutofit/>
          </a:bodyPr>
          <a:lstStyle/>
          <a:p>
            <a:pPr lvl="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لتصحيح السؤال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الخامس..من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يتقاسم معنا جوابه؟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 ما هي الجملة في النص  التي تؤكد هذا الجواب ؟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A301B6D-42AD-F9C9-010B-4608C58094C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1143" y="1584000"/>
            <a:ext cx="6614733" cy="662997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7C3EC358-3D70-9D58-798C-3E45B279C098}"/>
              </a:ext>
            </a:extLst>
          </p:cNvPr>
          <p:cNvSpPr txBox="1"/>
          <p:nvPr/>
        </p:nvSpPr>
        <p:spPr>
          <a:xfrm>
            <a:off x="877329" y="2904120"/>
            <a:ext cx="7739044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زادَتْ شَعْبِيَّةُ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ٱلْمَنَصّاتِ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ٱلرَّقْمِيَّةِ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بَيْنَ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ٱلْجُمْهورِ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لِسَبَبَيْنِ رَئيسِيَّيْنِ:</a:t>
            </a:r>
          </a:p>
          <a:p>
            <a:pPr marL="742950" indent="-742950" algn="r" rtl="1">
              <a:buFont typeface="Arial" panose="020B0604020202020204" pitchFamily="34" charset="0"/>
              <a:buChar char="•"/>
            </a:pP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اَلْمَحْتَوى </a:t>
            </a:r>
            <a:r>
              <a:rPr lang="ar-MA" sz="36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ٱلْغَنِيُّ</a:t>
            </a: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: أَصْبَحَتْ هَذِهِ </a:t>
            </a:r>
            <a:r>
              <a:rPr lang="ar-MA" sz="36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ٱلْمَنَصّاتُ</a:t>
            </a: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تَعُجُّ </a:t>
            </a:r>
            <a:r>
              <a:rPr lang="ar-MA" sz="36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بِـٱلْأَخْبارِ</a:t>
            </a: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وَٱلْمَعْلوماتِ</a:t>
            </a: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ٱلَّتي يَسْتَخْدِمُها </a:t>
            </a:r>
            <a:r>
              <a:rPr lang="ar-MA" sz="36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ٱلْمَلايينُ</a:t>
            </a: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مِنَ ٱلنّاسِ حَوْلَ ٱلْعالَمِ.</a:t>
            </a:r>
          </a:p>
          <a:p>
            <a:pPr marL="742950" indent="-742950" algn="r" rtl="1">
              <a:buFont typeface="Arial" panose="020B0604020202020204" pitchFamily="34" charset="0"/>
              <a:buChar char="•"/>
            </a:pP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اَلْمَزايا </a:t>
            </a:r>
            <a:r>
              <a:rPr lang="ar-MA" sz="36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ٱلتَّقْنِيَّةُأَصْبَحَتِ</a:t>
            </a: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ٱلْوَسائِطُ</a:t>
            </a: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ٱلْجَديدَةُ تَتَمَيَّزُ عَلى غَيْرِها.</a:t>
            </a:r>
            <a:endParaRPr lang="ar-MA" sz="3600" b="1" kern="0" dirty="0"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8325623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2CB1D3-9ACB-BF5A-A258-6695B4D929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A15AE2-037D-35AD-8E3D-378432958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لتصحيح السؤال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السادس..من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يتقاسم معنا جوابه؟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- ما هي الجملة في النص  التي تؤكد هذا الجواب ؟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A156906-8EC8-0F93-A005-53CA5A35AE1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0BB03C4-C23D-4326-6EAB-099296406A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AEF911E-8912-C4A0-ADDF-42B17D48A93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F97EF3F-3A49-1F27-6D3E-6C3C66A7EAD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0955F54-19F2-205F-85E4-9B9AE162A44A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3F16B5D-E6E8-F2C2-912B-1616B0C4CE61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C492AD4-C7AB-3469-709D-FF7CEFDF93DD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765EE63-49DA-336D-8E90-E21338939A1D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Espace réservé pour une image  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0A22C3D-042F-82B4-BDB1-D8ACEDB8430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02A4A63-BE6E-8C07-A4C2-9F4A05F37CC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9263" y="1440483"/>
            <a:ext cx="6378493" cy="61727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9FC1581-4174-F9C9-FF99-C5B7329181A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4354" y="2981540"/>
            <a:ext cx="1806652" cy="221936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C92D220-F679-8827-47F0-EEC98058F621}"/>
              </a:ext>
            </a:extLst>
          </p:cNvPr>
          <p:cNvSpPr txBox="1"/>
          <p:nvPr/>
        </p:nvSpPr>
        <p:spPr>
          <a:xfrm>
            <a:off x="2743330" y="2981540"/>
            <a:ext cx="586480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تَراجَعَتْ أَهَمِّيَّةُ وَسائِلِ ٱلتَّواصُلِ ٱلتَّقْليدِيَّةِ لِسَبَبٍ رَئيسِيٍّ واحِدٍ هُوَ ظُهورُ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ٱلْوَسائِطِ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ٱلْإِلِكْتِرُونِيَّةِ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ٱلْجَديدَةِ.</a:t>
            </a:r>
            <a:endParaRPr lang="ar-MA" sz="4400" b="1" kern="0" dirty="0">
              <a:solidFill>
                <a:srgbClr val="C00000"/>
              </a:solidFill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9570429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20520-C41C-DBCB-9C31-627BF971A5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49707E-8DB1-2724-5E3E-5C9C2B401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لتصحيح السؤال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السابع..من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يتقاسم معنا جوابه؟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BBB7B46-2D8B-5BBE-F109-07984812CF4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ACA4C1C-CEAF-D435-1F52-F36CF50B36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A0EA47D-9104-C200-C8E9-FCFB2E5D932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AAF3843-BDA7-61A9-E711-FB2F8FB2A8F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1331C19-17D4-D14D-46C7-1EFAB5CC22A1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5C94E7C-1903-55C1-DD36-D0140435E6F3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9E6B6E6-3C72-0BDB-A332-12C50C69B5E1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0D28D49-DB21-49B5-D144-CD35150349E4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Espace réservé pour une image  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9CD1D96-3D31-0E79-B61D-8F0548D44AE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CF2E477-9AC5-E173-B2C0-4D288899324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4624" y="1909082"/>
            <a:ext cx="7978831" cy="59441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6047EA5-40A0-B014-22E3-C732DB531E1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2187" y="3044576"/>
            <a:ext cx="8299625" cy="2590669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35EFF870-98DB-22B5-EFAA-3BE6EF25D0B7}"/>
              </a:ext>
            </a:extLst>
          </p:cNvPr>
          <p:cNvSpPr txBox="1"/>
          <p:nvPr/>
        </p:nvSpPr>
        <p:spPr>
          <a:xfrm>
            <a:off x="6880911" y="3964070"/>
            <a:ext cx="19433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اَلْحَمامُ </a:t>
            </a:r>
            <a:r>
              <a:rPr lang="ar-MA" sz="32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ٱلزّاجِلُ</a:t>
            </a:r>
            <a:endParaRPr lang="ar-MA" sz="3200" b="1" kern="0" dirty="0">
              <a:solidFill>
                <a:srgbClr val="C00000"/>
              </a:solidFill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C906ABF4-F076-5722-4097-57AA1351C5E5}"/>
              </a:ext>
            </a:extLst>
          </p:cNvPr>
          <p:cNvSpPr txBox="1"/>
          <p:nvPr/>
        </p:nvSpPr>
        <p:spPr>
          <a:xfrm>
            <a:off x="5035182" y="3981658"/>
            <a:ext cx="19433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اَلْبَريدُ </a:t>
            </a:r>
            <a:r>
              <a:rPr lang="ar-MA" sz="32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ٱلتَّقْليدِيُّ</a:t>
            </a:r>
            <a:endParaRPr lang="ar-MA" sz="3200" b="1" kern="0" dirty="0">
              <a:solidFill>
                <a:srgbClr val="C00000"/>
              </a:solidFill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9899F19D-8B1B-7CD8-9784-F915E64635B2}"/>
              </a:ext>
            </a:extLst>
          </p:cNvPr>
          <p:cNvSpPr txBox="1"/>
          <p:nvPr/>
        </p:nvSpPr>
        <p:spPr>
          <a:xfrm>
            <a:off x="6878497" y="4505152"/>
            <a:ext cx="19433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اَلْجَريدَةُ </a:t>
            </a:r>
            <a:r>
              <a:rPr lang="ar-MA" sz="32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ٱلْوَرَقِيَّةُ</a:t>
            </a:r>
            <a:endParaRPr lang="ar-MA" sz="3200" b="1" kern="0" dirty="0">
              <a:solidFill>
                <a:srgbClr val="C00000"/>
              </a:solidFill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94CABA00-FBF6-8BC7-9048-8D54C14FB731}"/>
              </a:ext>
            </a:extLst>
          </p:cNvPr>
          <p:cNvSpPr txBox="1"/>
          <p:nvPr/>
        </p:nvSpPr>
        <p:spPr>
          <a:xfrm>
            <a:off x="3563171" y="3952978"/>
            <a:ext cx="978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اَلْهاتِفُ</a:t>
            </a:r>
            <a:endParaRPr lang="ar-MA" sz="3200" b="1" kern="0" dirty="0">
              <a:solidFill>
                <a:srgbClr val="C00000"/>
              </a:solidFill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453A7315-067B-D406-981B-FE354A99D259}"/>
              </a:ext>
            </a:extLst>
          </p:cNvPr>
          <p:cNvSpPr txBox="1"/>
          <p:nvPr/>
        </p:nvSpPr>
        <p:spPr>
          <a:xfrm>
            <a:off x="2582157" y="3942224"/>
            <a:ext cx="978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اَلْفاكْسُ</a:t>
            </a:r>
            <a:endParaRPr lang="ar-MA" sz="3200" b="1" kern="0" dirty="0">
              <a:solidFill>
                <a:srgbClr val="C00000"/>
              </a:solidFill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451EB333-979D-DC3E-309F-FC61067FE1B5}"/>
              </a:ext>
            </a:extLst>
          </p:cNvPr>
          <p:cNvSpPr txBox="1"/>
          <p:nvPr/>
        </p:nvSpPr>
        <p:spPr>
          <a:xfrm>
            <a:off x="1669768" y="3920377"/>
            <a:ext cx="978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اَلتِّلِفازُ</a:t>
            </a:r>
            <a:endParaRPr lang="ar-MA" sz="3200" b="1" kern="0" dirty="0">
              <a:solidFill>
                <a:srgbClr val="C00000"/>
              </a:solidFill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DCCEDC71-E989-1405-4947-1AEA76C262B3}"/>
              </a:ext>
            </a:extLst>
          </p:cNvPr>
          <p:cNvSpPr txBox="1"/>
          <p:nvPr/>
        </p:nvSpPr>
        <p:spPr>
          <a:xfrm>
            <a:off x="648510" y="3920376"/>
            <a:ext cx="978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اَلرّادِيو</a:t>
            </a:r>
            <a:endParaRPr lang="ar-MA" sz="3200" b="1" kern="0" dirty="0">
              <a:solidFill>
                <a:srgbClr val="C00000"/>
              </a:solidFill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CF292E2-E1D5-0F39-A05E-C28EDEA0DB91}"/>
              </a:ext>
            </a:extLst>
          </p:cNvPr>
          <p:cNvSpPr txBox="1"/>
          <p:nvPr/>
        </p:nvSpPr>
        <p:spPr>
          <a:xfrm>
            <a:off x="3416997" y="4473239"/>
            <a:ext cx="11773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اَلْحاسوبُ</a:t>
            </a:r>
            <a:endParaRPr lang="ar-MA" sz="3200" b="1" kern="0" dirty="0">
              <a:solidFill>
                <a:srgbClr val="C00000"/>
              </a:solidFill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C892F97F-C80E-36DF-8C0A-AE529D19DD3D}"/>
              </a:ext>
            </a:extLst>
          </p:cNvPr>
          <p:cNvSpPr txBox="1"/>
          <p:nvPr/>
        </p:nvSpPr>
        <p:spPr>
          <a:xfrm>
            <a:off x="2165481" y="4450937"/>
            <a:ext cx="11867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اَلْإِنْتِرْنيتُ</a:t>
            </a:r>
            <a:endParaRPr lang="ar-MA" sz="3200" b="1" kern="0" dirty="0">
              <a:solidFill>
                <a:srgbClr val="C00000"/>
              </a:solidFill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958FC9AB-A107-1A72-CA91-3F19B991AC28}"/>
              </a:ext>
            </a:extLst>
          </p:cNvPr>
          <p:cNvSpPr txBox="1"/>
          <p:nvPr/>
        </p:nvSpPr>
        <p:spPr>
          <a:xfrm>
            <a:off x="460062" y="4429089"/>
            <a:ext cx="18148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اَللَّوْحُ ٱلْإِلِكْترونِيُّ</a:t>
            </a:r>
            <a:endParaRPr lang="ar-MA" sz="3200" b="1" kern="0" dirty="0">
              <a:solidFill>
                <a:srgbClr val="C00000"/>
              </a:solidFill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2B1E7CD1-33DB-7F82-74D1-60FDC3B76013}"/>
              </a:ext>
            </a:extLst>
          </p:cNvPr>
          <p:cNvSpPr txBox="1"/>
          <p:nvPr/>
        </p:nvSpPr>
        <p:spPr>
          <a:xfrm>
            <a:off x="972634" y="4930927"/>
            <a:ext cx="31455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تَطْبيقاتُ ٱلتَّواصُلِ </a:t>
            </a:r>
            <a:r>
              <a:rPr lang="ar-MA" sz="32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ٱلِاجْتِماعِيِّ</a:t>
            </a:r>
            <a:endParaRPr lang="ar-MA" sz="3200" b="1" kern="0" dirty="0">
              <a:solidFill>
                <a:srgbClr val="C00000"/>
              </a:solidFill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703485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058351-0CE9-21BE-AC91-9D43DE52F0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DF4C8C-3637-F8E5-05F2-063197E38C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لتصحيح السؤال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الثامن..من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يتقاسم معنا جوابه؟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- ما هي الجملة في النص  التي تؤكد هذا الجواب ؟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518BF0E-6604-0BDC-825C-B770B69BCE1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8BFE3CD-F3FB-F232-49E5-1DBF7CE3C3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AF7C114-89D8-842F-D405-7127DE068BC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27AF33A-91C9-816D-5A59-524235A32F7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6879ED9E-0A72-9AE0-7B5A-0DD78DB84625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BC3BE7D-EF86-4FE2-7FF5-9E9721C7F80F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0DB9226-19EF-CADF-E09F-84954CF27563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DE298FE-2E02-B635-A7D0-2DDD2344F100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Espace réservé pour une image  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CC241CE-7938-D84E-0B10-5D508950A13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AD67D49-0C34-D804-D4A7-CF3D412C745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0036" y="1909082"/>
            <a:ext cx="8088008" cy="69348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F2FFF6D-8639-9A42-F713-39FEC9A9BEB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0036" y="4778297"/>
            <a:ext cx="1442401" cy="177190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5B7D965-2E14-9623-071F-DEDC5B4928F9}"/>
              </a:ext>
            </a:extLst>
          </p:cNvPr>
          <p:cNvSpPr txBox="1"/>
          <p:nvPr/>
        </p:nvSpPr>
        <p:spPr>
          <a:xfrm>
            <a:off x="792084" y="3062164"/>
            <a:ext cx="790953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r" rtl="1">
              <a:buFont typeface="Arial" panose="020B0604020202020204" pitchFamily="34" charset="0"/>
              <a:buChar char="•"/>
            </a:pP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نَظاراتُ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ٱلْواقِعِ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ٱلِٱفْتِراضِيِّ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لِلتَّواصُلِ كَأَنَّكَ حاضِرٌ فِعْلاً.</a:t>
            </a:r>
          </a:p>
          <a:p>
            <a:pPr marL="571500" indent="-571500" algn="r" rtl="1">
              <a:buFont typeface="Arial" panose="020B0604020202020204" pitchFamily="34" charset="0"/>
              <a:buChar char="•"/>
            </a:pP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اَلتَّواصُلُ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بِٱلتَّحَكُّمِ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ٱلذِّهْنِيِّ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دونَ لَمْسِ أَيِّ جِهازٍ.</a:t>
            </a:r>
          </a:p>
          <a:p>
            <a:pPr marL="571500" indent="-571500" algn="r" rtl="1">
              <a:buFont typeface="Arial" panose="020B0604020202020204" pitchFamily="34" charset="0"/>
              <a:buChar char="•"/>
            </a:pP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اَلتَّرْجَمَةُ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ٱلْفَوْرِيَّةُ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بَيْنَ جَميعِ لُغاتِ ٱلْعالَمِ.</a:t>
            </a:r>
            <a:endParaRPr lang="ar-MA" sz="4400" b="1" kern="0" dirty="0">
              <a:solidFill>
                <a:srgbClr val="C00000"/>
              </a:solidFill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1220756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2C9F1A-C0DB-4C9C-737F-A2381531D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458384-3EC3-6B1A-C466-CA597C13FE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506558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إنتاج كتابي – ح2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DF53CE39-E71B-BD22-F2D1-2EF51152CCD6}"/>
              </a:ext>
            </a:extLst>
          </p:cNvPr>
          <p:cNvSpPr txBox="1">
            <a:spLocks/>
          </p:cNvSpPr>
          <p:nvPr/>
        </p:nvSpPr>
        <p:spPr>
          <a:xfrm>
            <a:off x="822960" y="3701351"/>
            <a:ext cx="6456240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كتابة نص تفسيري– الحصة2- (الخطوة الثانية)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C468EC0F-90D4-CF30-243C-77561CFDAEF0}"/>
              </a:ext>
            </a:extLst>
          </p:cNvPr>
          <p:cNvSpPr/>
          <p:nvPr/>
        </p:nvSpPr>
        <p:spPr>
          <a:xfrm>
            <a:off x="6007884" y="1661858"/>
            <a:ext cx="473568" cy="473568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</a:t>
            </a:r>
          </a:p>
        </p:txBody>
      </p:sp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289A1A13-ED5D-15B4-4FE6-807EAD881A7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85452" y="2804905"/>
            <a:ext cx="703488" cy="70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0830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8882E-3CCB-36D4-3327-A34AD09071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3783C7CF-1C2D-4E2B-B597-98A7A40D5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تعلمنا في الحصة الماضية؟</a:t>
            </a:r>
            <a:endParaRPr lang="fr-FR" sz="24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83A8DA4-DDA9-1631-899B-C8D62E10864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17BDE12-9F24-CE2E-B016-6CB1595C7EC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51F14CB-619D-0591-B327-26122541E7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CB28476-3655-FAE8-6D7E-35B2BE8534D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F8F7B2A-5DE6-9BDD-700E-13E505B90054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DDE576D-3B32-BDBF-F26C-61F280F39BD7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17CF55E-4C94-5A4E-E7A4-CEEA212F16D7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1445355-6EC7-519D-9FE0-F6E60F453F2A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6" name="Espace réservé pour une image  15" descr="Une image contenant dessin humoristique, sourire, jouet, Animation&#10;&#10;Le contenu généré par l’IA peut être incorrect.">
            <a:extLst>
              <a:ext uri="{FF2B5EF4-FFF2-40B4-BE49-F238E27FC236}">
                <a16:creationId xmlns:a16="http://schemas.microsoft.com/office/drawing/2014/main" id="{B02E242F-8FAB-8C45-5F09-EBC46A2A441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96225" y="693738"/>
            <a:ext cx="900113" cy="900112"/>
          </a:xfr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8B5C9A9-68F7-B735-B4AE-BAE7693CC3D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2658" y="1824771"/>
            <a:ext cx="6499715" cy="43331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6223930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2574D4-8EF5-E8A4-F047-BED6A59AFF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C757F6-BD51-7122-8AFD-D01B71DBD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بالخطوة الأولى من  خطوات كتابة نص تفسيري؟ </a:t>
            </a:r>
            <a:endParaRPr lang="fr-FR" sz="2400" dirty="0"/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7DC0FE7-2D18-2F25-A7C1-CEA8C1F9C3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8DF2D06-E4C9-6739-C8C3-966E5320C32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E1B90AD-B612-891F-3595-A5AAE069994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BEC19B2-B280-C74F-517A-85A49E9E6C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4B3293D-E412-E80F-4E4E-52BD55EC923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BA1F701-0F15-A715-EC02-0DA504017327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52F1565-C3DB-FB9D-B972-D9DE9C74E7B9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7A9F5F3-CF18-067F-7FDA-960FF3A961DD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1A253BE-4B67-329E-D691-F36179A619FC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7BC33DC-17DC-FB40-A7C1-AEE546E465D2}"/>
              </a:ext>
            </a:extLst>
          </p:cNvPr>
          <p:cNvSpPr txBox="1"/>
          <p:nvPr/>
        </p:nvSpPr>
        <p:spPr>
          <a:xfrm>
            <a:off x="2416230" y="2744361"/>
            <a:ext cx="4809134" cy="1369278"/>
          </a:xfrm>
          <a:prstGeom prst="roundRect">
            <a:avLst>
              <a:gd name="adj" fmla="val 44453"/>
            </a:avLst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كِتابَةُ نَصٍّ تَفْسيرِيٍّ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9828C59-2076-7B75-85EA-81578B487578}"/>
              </a:ext>
            </a:extLst>
          </p:cNvPr>
          <p:cNvSpPr txBox="1"/>
          <p:nvPr/>
        </p:nvSpPr>
        <p:spPr>
          <a:xfrm>
            <a:off x="1620074" y="3992640"/>
            <a:ext cx="2495174" cy="871359"/>
          </a:xfrm>
          <a:prstGeom prst="roundRect">
            <a:avLst>
              <a:gd name="adj" fmla="val 44453"/>
            </a:avLst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اَلْخُطْوَةُ ٱلْأولى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059140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CEDD45-3F26-6645-0B0C-BDB8C3D9E8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72D630-8EE5-95DC-DDFD-8B8369031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 من يقرأ؟</a:t>
            </a:r>
            <a:endParaRPr lang="fr-FR" sz="2400" dirty="0"/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E4078DE-9392-491B-D4DA-E1901AC155F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DC74B5D-D35D-D933-A63A-5FAB1C44BDB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FB267AD-0729-4585-0004-45787EA79D2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374F84-8008-DCFB-2E47-BA038887C7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104CD37-5F21-E36D-1BF6-281CC1D26DA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46BEE6B-FCFC-BF9E-BC92-87478D451669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1384FEA-A616-4760-9781-769E7D749CC7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81875B8-1992-C0B6-D6A9-A221C1088662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3A15B46-A76E-17F8-B300-A855973A916D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5E68EB8-773A-476B-2A11-80884D67E2BA}"/>
              </a:ext>
            </a:extLst>
          </p:cNvPr>
          <p:cNvSpPr txBox="1"/>
          <p:nvPr/>
        </p:nvSpPr>
        <p:spPr>
          <a:xfrm>
            <a:off x="678976" y="3435764"/>
            <a:ext cx="79592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783" rtl="1">
              <a:defRPr/>
            </a:pPr>
            <a:r>
              <a:rPr lang="ar-MA" sz="3200" b="1" kern="100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أَوَّلاً</a:t>
            </a:r>
            <a:r>
              <a:rPr lang="ar-MA" sz="3200" b="1" kern="1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: أَطْرَحُ السُّؤالَ عَنْ أَهَمِّيَةِ ٱلْمَوْضوعِ وَ مُحاوَلَةُ ٱلْإِجابَةِ عَنْهُ،  (لِماذا .............؟)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A548BDB-FADB-3199-AAEF-30F3F9092E41}"/>
              </a:ext>
            </a:extLst>
          </p:cNvPr>
          <p:cNvSpPr txBox="1"/>
          <p:nvPr/>
        </p:nvSpPr>
        <p:spPr>
          <a:xfrm>
            <a:off x="678976" y="4610995"/>
            <a:ext cx="79592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783" rtl="1">
              <a:defRPr/>
            </a:pPr>
            <a:r>
              <a:rPr lang="ar-MA" sz="3200" b="1" kern="100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ثانِيّاً</a:t>
            </a:r>
            <a:r>
              <a:rPr lang="ar-MA" sz="3200" b="1" kern="1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: أُجيبُ عَنِ ٱلسُّؤالِ وَ أُرَتِّبُ عَناصِرَ ٱلْإِجابَةِ حَسَبَ دَرَجَةِ أَهَمِّيَّتِها،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B25AC30C-55E7-2244-6346-8126295E556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27596" y="1796635"/>
            <a:ext cx="3506417" cy="1404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98862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 build="allAtOnce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AC4237-2E20-E698-273E-3AEDE9BEF5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4B01FCF6-BA43-543D-AA7F-8D3CFFA26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سنواصل تدربا في هذه الحصة على كتابة نص تفسيري من خلال تعرف و تطبيق الخطوة الثانية</a:t>
            </a:r>
            <a:endParaRPr lang="fr-FR" sz="2400" dirty="0"/>
          </a:p>
        </p:txBody>
      </p:sp>
      <p:pic>
        <p:nvPicPr>
          <p:cNvPr id="17" name="Espace réservé pour une image  16" descr="Une image contenant Animation, Dessin animé, jouet, figurine&#10;&#10;Le contenu généré par l’IA peut être incorrect.">
            <a:extLst>
              <a:ext uri="{FF2B5EF4-FFF2-40B4-BE49-F238E27FC236}">
                <a16:creationId xmlns:a16="http://schemas.microsoft.com/office/drawing/2014/main" id="{46E1D540-AC87-36F1-CD7F-F15CF555283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96225" y="693738"/>
            <a:ext cx="900113" cy="900112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A4F1588-F217-3885-8154-5D42930F83A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DCEBF8A-3E69-9582-7F26-8E5F81A1C31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CFA7A59-B8A4-1F06-ADEF-D1C8C7CB46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D0229DD-E57E-4615-8673-EF256E57A71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FA6464F-3907-D1B7-BC4C-CC149871E226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EA57CFE-0486-36E9-924A-CF7FC948189F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E247FDC-9679-38AF-AC8B-41E06C94DDA4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1B05FD3-C847-E90B-47D2-1E2317713082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765A15D-AEB9-29AE-2FEE-E0B8215DA775}"/>
              </a:ext>
            </a:extLst>
          </p:cNvPr>
          <p:cNvSpPr txBox="1"/>
          <p:nvPr/>
        </p:nvSpPr>
        <p:spPr>
          <a:xfrm>
            <a:off x="2416230" y="2744361"/>
            <a:ext cx="4809134" cy="1369278"/>
          </a:xfrm>
          <a:prstGeom prst="roundRect">
            <a:avLst>
              <a:gd name="adj" fmla="val 44453"/>
            </a:avLst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كِتابَةُ نَصٍّ تَفْسيرِيٍّ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36872EF-7B34-EE8F-D76D-9D00EF032C34}"/>
              </a:ext>
            </a:extLst>
          </p:cNvPr>
          <p:cNvSpPr txBox="1"/>
          <p:nvPr/>
        </p:nvSpPr>
        <p:spPr>
          <a:xfrm>
            <a:off x="1620074" y="3992640"/>
            <a:ext cx="2495174" cy="871359"/>
          </a:xfrm>
          <a:prstGeom prst="roundRect">
            <a:avLst>
              <a:gd name="adj" fmla="val 44453"/>
            </a:avLst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اَلْخُطْوَةُ ٱلثّانِيَةُ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081849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E84D07-E056-9ACF-434C-AFBFDC3CD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A444B3-4148-2FC4-BCEE-2C319CACD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ثاني خطوة لكتابة نص تفسيري هي إعطاء أمثلة عن الموضوع الذي أريد الكتابة عنه مثلا :أَدابُ ٱلتَّواصُلِ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C13B39E-3BAA-F5B1-1628-AEFE52ED5C4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12CFDA2-D858-AD8C-8BCB-CCC7B2769A6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5344818-0DA5-CFA8-5E22-4791ED9C8D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783BFCE-AC76-91D6-526A-E68935EE10B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F215E5B-7741-07C3-0F10-CC74A7F00F95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C36BC28-7F5E-2ECE-7294-CB2F6A83ACF8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B86E1C2-1B37-EE91-9525-FE7BBD036CA7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CDFF574-7134-41F5-80E1-4CA780C08B14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FF8BE0C-DC6E-A569-8FBE-FEBF45E1E19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979FA398-BFE0-54F0-284B-A137C31B328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F13FF6AB-FD55-BA65-E4A7-CF2D32093C4A}"/>
              </a:ext>
            </a:extLst>
          </p:cNvPr>
          <p:cNvSpPr txBox="1"/>
          <p:nvPr/>
        </p:nvSpPr>
        <p:spPr>
          <a:xfrm>
            <a:off x="2187985" y="3257317"/>
            <a:ext cx="4809134" cy="1369278"/>
          </a:xfrm>
          <a:prstGeom prst="roundRect">
            <a:avLst>
              <a:gd name="adj" fmla="val 44453"/>
            </a:avLst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أَدابُ ٱلتَّواصُلِ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8020162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EF2AFF-7846-D31B-D82C-3C4C51A60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F61DAF-7B80-E8DE-A962-6F587B2673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أولا أطرح السؤال عن أداب التواصل باستعمال أداة الاستفهام كَيْفَ..........؟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لِـماذا يـعدُّ ٱلتواصل مـهمّاً بـين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ٱلْبَشَرِ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9E4F026-0C14-B760-0141-1FC66EC37A6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ADBF7B5-E732-30EE-4EF0-26D8AB729E1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997D42C-F449-E7E6-A605-BA62B55703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02FC4B8-404B-8D34-2F34-84A04D67EEE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8D0AFDD-7D3C-DB0F-8E50-D008F33FA164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B55EB72-2DAE-CF90-DAD4-8BAC6F48552F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44578EE-DCB4-2EEF-7996-2E0009976364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1B262E9-54CD-6437-8EB4-4C673E65E7DF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1CCFA85-A5B0-2057-2C48-B389747EDA5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CFBC9936-4438-4B61-51DE-91F84EA7365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F4BFCC1D-DB0C-0D06-785C-9B19C12C450F}"/>
              </a:ext>
            </a:extLst>
          </p:cNvPr>
          <p:cNvSpPr txBox="1"/>
          <p:nvPr/>
        </p:nvSpPr>
        <p:spPr>
          <a:xfrm>
            <a:off x="106236" y="3092474"/>
            <a:ext cx="8718013" cy="1369278"/>
          </a:xfrm>
          <a:prstGeom prst="roundRect">
            <a:avLst>
              <a:gd name="adj" fmla="val 44453"/>
            </a:avLst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نَتَواصَلُ مَعَ ٱلْآخَرينَ بِأَدَبٍ </a:t>
            </a:r>
            <a:r>
              <a:rPr lang="ar-MA" sz="6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وَٱحْتِرامٍ</a:t>
            </a: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450BF0A-9C16-EF76-D5B1-863953C3456E}"/>
              </a:ext>
            </a:extLst>
          </p:cNvPr>
          <p:cNvSpPr txBox="1"/>
          <p:nvPr/>
        </p:nvSpPr>
        <p:spPr>
          <a:xfrm>
            <a:off x="1883185" y="1584000"/>
            <a:ext cx="4809134" cy="1369278"/>
          </a:xfrm>
          <a:prstGeom prst="roundRect">
            <a:avLst>
              <a:gd name="adj" fmla="val 44453"/>
            </a:avLst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أَدابُ ٱلتَّواصُلِ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927342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25F09A-1613-87DD-9EBC-508ABD0F90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D29A8F-2D16-D77F-2D0D-2230728784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يمكن أن نقول مثلا: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24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لتظهر العبارات.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AF6ED99-77C5-A095-610E-E99D4152D4C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1F190BC-727E-CBF0-788D-863500CF030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B1247DC-52E8-3BBB-576A-2A51C2C05C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6031C3F-1BBC-A3A1-4B14-91A15390541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2AD9F80-10BC-972E-74CF-E721900E7B1D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DD5DF1E-A83B-E4B5-5290-D84083CE1034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A0B1500-36D9-D164-953E-0B14436BF00E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49CCD35-AD56-273C-3014-9D547A54CCFF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771A832-4C04-32BE-D588-D9EEF97DED2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0512AAF2-4257-D72B-5BF9-807871E9F4E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41A839DB-3B50-2C3F-D9FB-7D1AA1E682FF}"/>
              </a:ext>
            </a:extLst>
          </p:cNvPr>
          <p:cNvSpPr txBox="1"/>
          <p:nvPr/>
        </p:nvSpPr>
        <p:spPr>
          <a:xfrm>
            <a:off x="212993" y="1470753"/>
            <a:ext cx="8718013" cy="1369278"/>
          </a:xfrm>
          <a:prstGeom prst="roundRect">
            <a:avLst>
              <a:gd name="adj" fmla="val 44453"/>
            </a:avLst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نَتَواصَلُ مَعَ ٱلْآخَرينَ بِأَدَبٍ </a:t>
            </a:r>
            <a:r>
              <a:rPr lang="ar-MA" sz="6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وَٱحْتِرامٍ</a:t>
            </a: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5139386-9485-9EBB-2D88-FD42954BD10E}"/>
              </a:ext>
            </a:extLst>
          </p:cNvPr>
          <p:cNvSpPr txBox="1"/>
          <p:nvPr/>
        </p:nvSpPr>
        <p:spPr>
          <a:xfrm>
            <a:off x="-44741" y="2942784"/>
            <a:ext cx="8718013" cy="2863036"/>
          </a:xfrm>
          <a:prstGeom prst="roundRect">
            <a:avLst>
              <a:gd name="adj" fmla="val 44453"/>
            </a:avLst>
          </a:prstGeom>
          <a:noFill/>
        </p:spPr>
        <p:txBody>
          <a:bodyPr wrap="square" rtlCol="0">
            <a:spAutoFit/>
          </a:bodyPr>
          <a:lstStyle/>
          <a:p>
            <a:pPr marL="571500" lvl="0" indent="-571500" algn="r" rtl="1">
              <a:buFont typeface="Arial" panose="020B0604020202020204" pitchFamily="34" charset="0"/>
              <a:buChar char="•"/>
              <a:defRPr/>
            </a:pP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اِسْتِخْدامُ ٱلْكَلِماتِ </a:t>
            </a:r>
            <a:r>
              <a:rPr lang="ar-MA" sz="44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ٱللَّطيفَةِ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كَـ"مِنْ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فَضْلِكَ" </a:t>
            </a:r>
            <a:r>
              <a:rPr lang="ar-MA" sz="44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وَ"شُكْراً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".</a:t>
            </a:r>
          </a:p>
          <a:p>
            <a:pPr marL="571500" lvl="0" indent="-571500" algn="r" rtl="1">
              <a:buFont typeface="Arial" panose="020B0604020202020204" pitchFamily="34" charset="0"/>
              <a:buChar char="•"/>
              <a:defRPr/>
            </a:pPr>
            <a:r>
              <a:rPr lang="ar-MA" sz="44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ٱلْإِنْصاتُ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بِٱهْتِمامٍ دونَ مُقاطَعَةِ </a:t>
            </a:r>
            <a:r>
              <a:rPr lang="ar-MA" sz="44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ٱلْمُتَحَدِّثِ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571500" lvl="0" indent="-571500" algn="r" rtl="1">
              <a:buFont typeface="Arial" panose="020B0604020202020204" pitchFamily="34" charset="0"/>
              <a:buChar char="•"/>
              <a:defRPr/>
            </a:pP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اِحْتِرامُ رَأْيِ </a:t>
            </a:r>
            <a:r>
              <a:rPr lang="ar-MA" sz="44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ٱلْآخَرِ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وَإِنِ </a:t>
            </a:r>
            <a:r>
              <a:rPr lang="ar-MA" sz="44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ٱخْتَلَفَ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مَعَ رَأْيِنَا.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8739772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F62D15-216E-68C1-692C-95A4E963E8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CC2476-836A-724D-CDE4-290BB20A27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ٱلْخُطْوَةُ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ٱلثَّانِيَةُ:أُقَدِّمُ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أَمْثِلَةً فِي صِيغَةِ مُشْكِلٌ/حَلٌّ عَنْ أَدابِ التَّواصُلِ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D773B52-718A-FEB2-45A6-C7BDCCFFEDD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C35383E-A0BB-8812-C4CA-AE9ADE80D6A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86DFA72-7B28-0DDD-BE8C-146F7FC3AD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2530EEF-F6CA-3E55-B34C-CE7FEA23CF3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7AD6BA7-85D4-78F3-06D7-DE2C59FCDC6B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E99BE83-986B-A28E-4673-B579D42CC4C9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A640D3B-D79C-3238-9048-31904D5DF610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DD4A138-C131-D344-645F-5BAF8D009AEF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903D06D-5A75-30D3-D9F5-F35F8F217E8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C7026EDC-6185-2DB4-EC8F-937D846094C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1CFB948-A890-4BA6-873F-915325F87CA9}"/>
              </a:ext>
            </a:extLst>
          </p:cNvPr>
          <p:cNvSpPr txBox="1"/>
          <p:nvPr/>
        </p:nvSpPr>
        <p:spPr>
          <a:xfrm>
            <a:off x="212993" y="1470753"/>
            <a:ext cx="8718013" cy="1369278"/>
          </a:xfrm>
          <a:prstGeom prst="roundRect">
            <a:avLst>
              <a:gd name="adj" fmla="val 44453"/>
            </a:avLst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أَدابُ ٱلتَّواصُلِ: مُشْكِلٌ / حَلٌّ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C8488CF3-1480-C3BC-404B-50D4F6DC4D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0548694"/>
              </p:ext>
            </p:extLst>
          </p:nvPr>
        </p:nvGraphicFramePr>
        <p:xfrm>
          <a:off x="711601" y="2942784"/>
          <a:ext cx="7938408" cy="3042782"/>
        </p:xfrm>
        <a:graphic>
          <a:graphicData uri="http://schemas.openxmlformats.org/drawingml/2006/table">
            <a:tbl>
              <a:tblPr rtl="1" firstRow="1" firstCol="1" bandRow="1"/>
              <a:tblGrid>
                <a:gridCol w="3969204">
                  <a:extLst>
                    <a:ext uri="{9D8B030D-6E8A-4147-A177-3AD203B41FA5}">
                      <a16:colId xmlns:a16="http://schemas.microsoft.com/office/drawing/2014/main" val="2818193452"/>
                    </a:ext>
                  </a:extLst>
                </a:gridCol>
                <a:gridCol w="3969204">
                  <a:extLst>
                    <a:ext uri="{9D8B030D-6E8A-4147-A177-3AD203B41FA5}">
                      <a16:colId xmlns:a16="http://schemas.microsoft.com/office/drawing/2014/main" val="2752759288"/>
                    </a:ext>
                  </a:extLst>
                </a:gridCol>
              </a:tblGrid>
              <a:tr h="799454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000" b="1" kern="0" dirty="0">
                          <a:effectLst/>
                          <a:latin typeface="Microsoft Uighur" panose="02000000000000000000" pitchFamily="2" charset="-78"/>
                          <a:ea typeface="Times New Roman" panose="02020603050405020304" pitchFamily="18" charset="0"/>
                          <a:cs typeface="Microsoft Uighur" panose="02000000000000000000" pitchFamily="2" charset="-78"/>
                        </a:rPr>
                        <a:t>اَ</a:t>
                      </a:r>
                      <a:r>
                        <a:rPr lang="ar-SA" sz="4000" b="1" kern="0" dirty="0">
                          <a:effectLst/>
                          <a:latin typeface="Microsoft Uighur" panose="02000000000000000000" pitchFamily="2" charset="-78"/>
                          <a:ea typeface="Times New Roman" panose="02020603050405020304" pitchFamily="18" charset="0"/>
                          <a:cs typeface="Microsoft Uighur" panose="02000000000000000000" pitchFamily="2" charset="-78"/>
                        </a:rPr>
                        <a:t>لْمُشْكِلُ</a:t>
                      </a:r>
                      <a:endParaRPr lang="fr-FR" sz="4000" kern="100" dirty="0">
                        <a:effectLst/>
                        <a:latin typeface="Microsoft Uighur" panose="02000000000000000000" pitchFamily="2" charset="-78"/>
                        <a:ea typeface="Aptos" panose="020B000402020202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000" b="1" kern="0" dirty="0">
                          <a:effectLst/>
                          <a:latin typeface="Microsoft Uighur" panose="02000000000000000000" pitchFamily="2" charset="-78"/>
                          <a:ea typeface="Times New Roman" panose="02020603050405020304" pitchFamily="18" charset="0"/>
                          <a:cs typeface="Microsoft Uighur" panose="02000000000000000000" pitchFamily="2" charset="-78"/>
                        </a:rPr>
                        <a:t>اَ</a:t>
                      </a:r>
                      <a:r>
                        <a:rPr lang="ar-SA" sz="4000" b="1" kern="0" dirty="0">
                          <a:effectLst/>
                          <a:latin typeface="Microsoft Uighur" panose="02000000000000000000" pitchFamily="2" charset="-78"/>
                          <a:ea typeface="Times New Roman" panose="02020603050405020304" pitchFamily="18" charset="0"/>
                          <a:cs typeface="Microsoft Uighur" panose="02000000000000000000" pitchFamily="2" charset="-78"/>
                        </a:rPr>
                        <a:t>لْحَلُّ</a:t>
                      </a:r>
                      <a:endParaRPr lang="fr-FR" sz="4000" kern="100" dirty="0">
                        <a:effectLst/>
                        <a:latin typeface="Microsoft Uighur" panose="02000000000000000000" pitchFamily="2" charset="-78"/>
                        <a:ea typeface="Aptos" panose="020B000402020202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4279168"/>
                  </a:ext>
                </a:extLst>
              </a:tr>
              <a:tr h="799454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3200" kern="0" dirty="0">
                          <a:effectLst/>
                          <a:latin typeface="Microsoft Uighur" panose="02000000000000000000" pitchFamily="2" charset="-78"/>
                          <a:ea typeface="Times New Roman" panose="02020603050405020304" pitchFamily="18" charset="0"/>
                          <a:cs typeface="Microsoft Uighur" panose="02000000000000000000" pitchFamily="2" charset="-78"/>
                        </a:rPr>
                        <a:t>يُقاطِعُ بَعْضُ ٱلتَّلاميذِ زُمَلاءَهُمْ أَثْناءَ </a:t>
                      </a:r>
                      <a:r>
                        <a:rPr lang="ar-SA" sz="3200" kern="0" dirty="0" err="1">
                          <a:effectLst/>
                          <a:latin typeface="Microsoft Uighur" panose="02000000000000000000" pitchFamily="2" charset="-78"/>
                          <a:ea typeface="Times New Roman" panose="02020603050405020304" pitchFamily="18" charset="0"/>
                          <a:cs typeface="Microsoft Uighur" panose="02000000000000000000" pitchFamily="2" charset="-78"/>
                        </a:rPr>
                        <a:t>ٱلْكَلامِ</a:t>
                      </a:r>
                      <a:r>
                        <a:rPr lang="ar-MA" sz="3200" kern="0" dirty="0">
                          <a:effectLst/>
                          <a:latin typeface="Microsoft Uighur" panose="02000000000000000000" pitchFamily="2" charset="-78"/>
                          <a:ea typeface="Times New Roman" panose="02020603050405020304" pitchFamily="18" charset="0"/>
                          <a:cs typeface="Microsoft Uighur" panose="02000000000000000000" pitchFamily="2" charset="-78"/>
                        </a:rPr>
                        <a:t>.</a:t>
                      </a:r>
                      <a:endParaRPr lang="fr-FR" sz="3200" kern="100" dirty="0">
                        <a:effectLst/>
                        <a:latin typeface="Microsoft Uighur" panose="02000000000000000000" pitchFamily="2" charset="-78"/>
                        <a:ea typeface="Aptos" panose="020B000402020202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3200" kern="0" dirty="0" err="1">
                          <a:effectLst/>
                          <a:latin typeface="Microsoft Uighur" panose="02000000000000000000" pitchFamily="2" charset="-78"/>
                          <a:ea typeface="Times New Roman" panose="02020603050405020304" pitchFamily="18" charset="0"/>
                          <a:cs typeface="Microsoft Uighur" panose="02000000000000000000" pitchFamily="2" charset="-78"/>
                        </a:rPr>
                        <a:t>ٱلصَّمْتُ</a:t>
                      </a:r>
                      <a:r>
                        <a:rPr lang="ar-SA" sz="3200" kern="0" dirty="0">
                          <a:effectLst/>
                          <a:latin typeface="Microsoft Uighur" panose="02000000000000000000" pitchFamily="2" charset="-78"/>
                          <a:ea typeface="Times New Roman" panose="02020603050405020304" pitchFamily="18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SA" sz="3200" kern="0" dirty="0" err="1">
                          <a:effectLst/>
                          <a:latin typeface="Microsoft Uighur" panose="02000000000000000000" pitchFamily="2" charset="-78"/>
                          <a:ea typeface="Times New Roman" panose="02020603050405020304" pitchFamily="18" charset="0"/>
                          <a:cs typeface="Microsoft Uighur" panose="02000000000000000000" pitchFamily="2" charset="-78"/>
                        </a:rPr>
                        <a:t>وَٱلْإِنْصاتُ</a:t>
                      </a:r>
                      <a:r>
                        <a:rPr lang="ar-SA" sz="3200" kern="0" dirty="0">
                          <a:effectLst/>
                          <a:latin typeface="Microsoft Uighur" panose="02000000000000000000" pitchFamily="2" charset="-78"/>
                          <a:ea typeface="Times New Roman" panose="02020603050405020304" pitchFamily="18" charset="0"/>
                          <a:cs typeface="Microsoft Uighur" panose="02000000000000000000" pitchFamily="2" charset="-78"/>
                        </a:rPr>
                        <a:t> حَت</a:t>
                      </a:r>
                      <a:r>
                        <a:rPr lang="ar-MA" sz="3200" kern="0" dirty="0">
                          <a:effectLst/>
                          <a:latin typeface="Microsoft Uighur" panose="02000000000000000000" pitchFamily="2" charset="-78"/>
                          <a:ea typeface="Times New Roman" panose="02020603050405020304" pitchFamily="18" charset="0"/>
                          <a:cs typeface="Microsoft Uighur" panose="02000000000000000000" pitchFamily="2" charset="-78"/>
                        </a:rPr>
                        <a:t>ّ</a:t>
                      </a:r>
                      <a:r>
                        <a:rPr lang="ar-SA" sz="3200" kern="0" dirty="0">
                          <a:effectLst/>
                          <a:latin typeface="Microsoft Uighur" panose="02000000000000000000" pitchFamily="2" charset="-78"/>
                          <a:ea typeface="Times New Roman" panose="02020603050405020304" pitchFamily="18" charset="0"/>
                          <a:cs typeface="Microsoft Uighur" panose="02000000000000000000" pitchFamily="2" charset="-78"/>
                        </a:rPr>
                        <a:t>ى يَنْتَهِيَ </a:t>
                      </a:r>
                      <a:r>
                        <a:rPr lang="ar-SA" sz="3200" kern="0" dirty="0" err="1">
                          <a:effectLst/>
                          <a:latin typeface="Microsoft Uighur" panose="02000000000000000000" pitchFamily="2" charset="-78"/>
                          <a:ea typeface="Times New Roman" panose="02020603050405020304" pitchFamily="18" charset="0"/>
                          <a:cs typeface="Microsoft Uighur" panose="02000000000000000000" pitchFamily="2" charset="-78"/>
                        </a:rPr>
                        <a:t>ٱلْمُتَحَدِّثُ</a:t>
                      </a:r>
                      <a:r>
                        <a:rPr lang="ar-SA" sz="3200" kern="0" dirty="0">
                          <a:effectLst/>
                          <a:latin typeface="Microsoft Uighur" panose="02000000000000000000" pitchFamily="2" charset="-78"/>
                          <a:ea typeface="Times New Roman" panose="02020603050405020304" pitchFamily="18" charset="0"/>
                          <a:cs typeface="Microsoft Uighur" panose="02000000000000000000" pitchFamily="2" charset="-78"/>
                        </a:rPr>
                        <a:t> ثُمَّ يُؤْخَذُ </a:t>
                      </a:r>
                      <a:r>
                        <a:rPr lang="ar-SA" sz="3200" kern="0" dirty="0" err="1">
                          <a:effectLst/>
                          <a:latin typeface="Microsoft Uighur" panose="02000000000000000000" pitchFamily="2" charset="-78"/>
                          <a:ea typeface="Times New Roman" panose="02020603050405020304" pitchFamily="18" charset="0"/>
                          <a:cs typeface="Microsoft Uighur" panose="02000000000000000000" pitchFamily="2" charset="-78"/>
                        </a:rPr>
                        <a:t>ٱلدَّوْرُ</a:t>
                      </a:r>
                      <a:r>
                        <a:rPr lang="ar-SA" sz="3200" kern="0" dirty="0">
                          <a:effectLst/>
                          <a:latin typeface="Microsoft Uighur" panose="02000000000000000000" pitchFamily="2" charset="-78"/>
                          <a:ea typeface="Times New Roman" panose="02020603050405020304" pitchFamily="18" charset="0"/>
                          <a:cs typeface="Microsoft Uighur" panose="02000000000000000000" pitchFamily="2" charset="-78"/>
                        </a:rPr>
                        <a:t> بِأَدَبٍ</a:t>
                      </a:r>
                      <a:r>
                        <a:rPr lang="ar-MA" sz="3200" kern="0" dirty="0">
                          <a:effectLst/>
                          <a:latin typeface="Microsoft Uighur" panose="02000000000000000000" pitchFamily="2" charset="-78"/>
                          <a:ea typeface="Times New Roman" panose="02020603050405020304" pitchFamily="18" charset="0"/>
                          <a:cs typeface="Microsoft Uighur" panose="02000000000000000000" pitchFamily="2" charset="-78"/>
                        </a:rPr>
                        <a:t>.</a:t>
                      </a:r>
                      <a:endParaRPr lang="fr-FR" sz="3200" kern="100" dirty="0">
                        <a:effectLst/>
                        <a:latin typeface="Microsoft Uighur" panose="02000000000000000000" pitchFamily="2" charset="-78"/>
                        <a:ea typeface="Aptos" panose="020B000402020202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8206728"/>
                  </a:ext>
                </a:extLst>
              </a:tr>
              <a:tr h="799454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3200" kern="0" dirty="0">
                          <a:effectLst/>
                          <a:latin typeface="Microsoft Uighur" panose="02000000000000000000" pitchFamily="2" charset="-78"/>
                          <a:ea typeface="Times New Roman" panose="02020603050405020304" pitchFamily="18" charset="0"/>
                          <a:cs typeface="Microsoft Uighur" panose="02000000000000000000" pitchFamily="2" charset="-78"/>
                        </a:rPr>
                        <a:t>يَسْتَخْدِمُ بَعْضُ </a:t>
                      </a:r>
                      <a:r>
                        <a:rPr lang="ar-SA" sz="3200" kern="0" dirty="0" err="1">
                          <a:effectLst/>
                          <a:latin typeface="Microsoft Uighur" panose="02000000000000000000" pitchFamily="2" charset="-78"/>
                          <a:ea typeface="Times New Roman" panose="02020603050405020304" pitchFamily="18" charset="0"/>
                          <a:cs typeface="Microsoft Uighur" panose="02000000000000000000" pitchFamily="2" charset="-78"/>
                        </a:rPr>
                        <a:t>ٱلن</a:t>
                      </a:r>
                      <a:r>
                        <a:rPr lang="ar-MA" sz="3200" kern="0" dirty="0">
                          <a:effectLst/>
                          <a:latin typeface="Microsoft Uighur" panose="02000000000000000000" pitchFamily="2" charset="-78"/>
                          <a:ea typeface="Times New Roman" panose="02020603050405020304" pitchFamily="18" charset="0"/>
                          <a:cs typeface="Microsoft Uighur" panose="02000000000000000000" pitchFamily="2" charset="-78"/>
                        </a:rPr>
                        <a:t>ّ</a:t>
                      </a:r>
                      <a:r>
                        <a:rPr lang="ar-SA" sz="3200" kern="0" dirty="0">
                          <a:effectLst/>
                          <a:latin typeface="Microsoft Uighur" panose="02000000000000000000" pitchFamily="2" charset="-78"/>
                          <a:ea typeface="Times New Roman" panose="02020603050405020304" pitchFamily="18" charset="0"/>
                          <a:cs typeface="Microsoft Uighur" panose="02000000000000000000" pitchFamily="2" charset="-78"/>
                        </a:rPr>
                        <a:t>اسِ </a:t>
                      </a:r>
                      <a:r>
                        <a:rPr lang="ar-MA" sz="3200" kern="0" dirty="0">
                          <a:effectLst/>
                          <a:latin typeface="Microsoft Uighur" panose="02000000000000000000" pitchFamily="2" charset="-78"/>
                          <a:ea typeface="Times New Roman" panose="02020603050405020304" pitchFamily="18" charset="0"/>
                          <a:cs typeface="Microsoft Uighur" panose="02000000000000000000" pitchFamily="2" charset="-78"/>
                        </a:rPr>
                        <a:t>كَلِماتًٍ</a:t>
                      </a:r>
                      <a:r>
                        <a:rPr lang="ar-SA" sz="3200" kern="0" dirty="0">
                          <a:effectLst/>
                          <a:latin typeface="Microsoft Uighur" panose="02000000000000000000" pitchFamily="2" charset="-78"/>
                          <a:ea typeface="Times New Roman" panose="02020603050405020304" pitchFamily="18" charset="0"/>
                          <a:cs typeface="Microsoft Uighur" panose="02000000000000000000" pitchFamily="2" charset="-78"/>
                        </a:rPr>
                        <a:t> جَارِحَةً فَتَنْشَأُ </a:t>
                      </a:r>
                      <a:r>
                        <a:rPr lang="ar-SA" sz="3200" kern="0" dirty="0" err="1">
                          <a:effectLst/>
                          <a:latin typeface="Microsoft Uighur" panose="02000000000000000000" pitchFamily="2" charset="-78"/>
                          <a:ea typeface="Times New Roman" panose="02020603050405020304" pitchFamily="18" charset="0"/>
                          <a:cs typeface="Microsoft Uighur" panose="02000000000000000000" pitchFamily="2" charset="-78"/>
                        </a:rPr>
                        <a:t>ٱلْخِلافاتُ</a:t>
                      </a:r>
                      <a:r>
                        <a:rPr lang="ar-MA" sz="3200" kern="0" dirty="0">
                          <a:effectLst/>
                          <a:latin typeface="Microsoft Uighur" panose="02000000000000000000" pitchFamily="2" charset="-78"/>
                          <a:ea typeface="Times New Roman" panose="02020603050405020304" pitchFamily="18" charset="0"/>
                          <a:cs typeface="Microsoft Uighur" panose="02000000000000000000" pitchFamily="2" charset="-78"/>
                        </a:rPr>
                        <a:t>.</a:t>
                      </a:r>
                      <a:endParaRPr lang="fr-FR" sz="3200" kern="100" dirty="0">
                        <a:effectLst/>
                        <a:latin typeface="Microsoft Uighur" panose="02000000000000000000" pitchFamily="2" charset="-78"/>
                        <a:ea typeface="Aptos" panose="020B000402020202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3200" kern="0" dirty="0">
                          <a:effectLst/>
                          <a:latin typeface="Microsoft Uighur" panose="02000000000000000000" pitchFamily="2" charset="-78"/>
                          <a:ea typeface="Times New Roman" panose="02020603050405020304" pitchFamily="18" charset="0"/>
                          <a:cs typeface="Microsoft Uighur" panose="02000000000000000000" pitchFamily="2" charset="-78"/>
                        </a:rPr>
                        <a:t>اِ</a:t>
                      </a:r>
                      <a:r>
                        <a:rPr lang="ar-SA" sz="3200" kern="0" dirty="0" err="1">
                          <a:effectLst/>
                          <a:latin typeface="Microsoft Uighur" panose="02000000000000000000" pitchFamily="2" charset="-78"/>
                          <a:ea typeface="Times New Roman" panose="02020603050405020304" pitchFamily="18" charset="0"/>
                          <a:cs typeface="Microsoft Uighur" panose="02000000000000000000" pitchFamily="2" charset="-78"/>
                        </a:rPr>
                        <a:t>خْتِيارُ</a:t>
                      </a:r>
                      <a:r>
                        <a:rPr lang="ar-SA" sz="3200" kern="0" dirty="0">
                          <a:effectLst/>
                          <a:latin typeface="Microsoft Uighur" panose="02000000000000000000" pitchFamily="2" charset="-78"/>
                          <a:ea typeface="Times New Roman" panose="02020603050405020304" pitchFamily="18" charset="0"/>
                          <a:cs typeface="Microsoft Uighur" panose="02000000000000000000" pitchFamily="2" charset="-78"/>
                        </a:rPr>
                        <a:t> ٱلْكَلِمَةِ </a:t>
                      </a:r>
                      <a:r>
                        <a:rPr lang="ar-SA" sz="3200" kern="0" dirty="0" err="1">
                          <a:effectLst/>
                          <a:latin typeface="Microsoft Uighur" panose="02000000000000000000" pitchFamily="2" charset="-78"/>
                          <a:ea typeface="Times New Roman" panose="02020603050405020304" pitchFamily="18" charset="0"/>
                          <a:cs typeface="Microsoft Uighur" panose="02000000000000000000" pitchFamily="2" charset="-78"/>
                        </a:rPr>
                        <a:t>ٱللَّطيفَةِ</a:t>
                      </a:r>
                      <a:r>
                        <a:rPr lang="ar-SA" sz="3200" kern="0" dirty="0">
                          <a:effectLst/>
                          <a:latin typeface="Microsoft Uighur" panose="02000000000000000000" pitchFamily="2" charset="-78"/>
                          <a:ea typeface="Times New Roman" panose="02020603050405020304" pitchFamily="18" charset="0"/>
                          <a:cs typeface="Microsoft Uighur" panose="02000000000000000000" pitchFamily="2" charset="-78"/>
                        </a:rPr>
                        <a:t> لِتَجَنُّبِ </a:t>
                      </a:r>
                      <a:r>
                        <a:rPr lang="ar-SA" sz="3200" kern="0" dirty="0" err="1">
                          <a:effectLst/>
                          <a:latin typeface="Microsoft Uighur" panose="02000000000000000000" pitchFamily="2" charset="-78"/>
                          <a:ea typeface="Times New Roman" panose="02020603050405020304" pitchFamily="18" charset="0"/>
                          <a:cs typeface="Microsoft Uighur" panose="02000000000000000000" pitchFamily="2" charset="-78"/>
                        </a:rPr>
                        <a:t>ٱلنِّزاعِ</a:t>
                      </a:r>
                      <a:r>
                        <a:rPr lang="ar-SA" sz="3200" kern="0" dirty="0">
                          <a:effectLst/>
                          <a:latin typeface="Microsoft Uighur" panose="02000000000000000000" pitchFamily="2" charset="-78"/>
                          <a:ea typeface="Times New Roman" panose="02020603050405020304" pitchFamily="18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3200" kern="0" dirty="0">
                          <a:effectLst/>
                          <a:latin typeface="Microsoft Uighur" panose="02000000000000000000" pitchFamily="2" charset="-78"/>
                          <a:ea typeface="Times New Roman" panose="02020603050405020304" pitchFamily="18" charset="0"/>
                          <a:cs typeface="Microsoft Uighur" panose="02000000000000000000" pitchFamily="2" charset="-78"/>
                        </a:rPr>
                        <a:t>.</a:t>
                      </a:r>
                      <a:endParaRPr lang="fr-FR" sz="3200" kern="100" dirty="0">
                        <a:effectLst/>
                        <a:latin typeface="Microsoft Uighur" panose="02000000000000000000" pitchFamily="2" charset="-78"/>
                        <a:ea typeface="Aptos" panose="020B000402020202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55094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8143425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B43DDB-949F-0BA9-FC77-C2DCCC70A9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CF1B1B-69B8-8869-6558-1F8B1D1E3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أُقَدِّمُ  أَمْثِلَةً فِي صِيغَةِ سَبَبٌ/نَتِيجَةٌ  عَنْ أَدابِ التَّواصُلِ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3679366-8B31-C2EC-DDFF-A2231FEE4AE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77CFB96-C4D1-DAEC-1383-DD660E1F9FA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BC1AF6B-B243-A533-A8F6-E1A4392FEB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5A1747F-DCD6-0695-FA87-74A7017F7A6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486F0F7-8AC5-8144-BD39-8AE884251694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CBAD7AF-D845-6E39-36E8-DFA97DA5988A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FF2EED6-A468-5D1B-BF33-E01133236A80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0F49C5B-2A46-5334-1232-1EF178E89A02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5F19831-E937-E624-F311-45D61B7E6C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99CA6D3C-F072-320E-2C7A-FD95DC97CC5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A7AA2C3-1752-5A63-A982-62681D2DC8AF}"/>
              </a:ext>
            </a:extLst>
          </p:cNvPr>
          <p:cNvSpPr txBox="1"/>
          <p:nvPr/>
        </p:nvSpPr>
        <p:spPr>
          <a:xfrm>
            <a:off x="212993" y="1470753"/>
            <a:ext cx="8718013" cy="1369278"/>
          </a:xfrm>
          <a:prstGeom prst="roundRect">
            <a:avLst>
              <a:gd name="adj" fmla="val 44453"/>
            </a:avLst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أَدابُ ٱلتَّواصُلِ: سَبَبٌ / نَتيجَةٌ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B0615396-6348-306E-6570-22D7B9E0AF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3340405"/>
              </p:ext>
            </p:extLst>
          </p:nvPr>
        </p:nvGraphicFramePr>
        <p:xfrm>
          <a:off x="711601" y="2942784"/>
          <a:ext cx="7938408" cy="2867522"/>
        </p:xfrm>
        <a:graphic>
          <a:graphicData uri="http://schemas.openxmlformats.org/drawingml/2006/table">
            <a:tbl>
              <a:tblPr rtl="1" firstRow="1" firstCol="1" bandRow="1"/>
              <a:tblGrid>
                <a:gridCol w="3969204">
                  <a:extLst>
                    <a:ext uri="{9D8B030D-6E8A-4147-A177-3AD203B41FA5}">
                      <a16:colId xmlns:a16="http://schemas.microsoft.com/office/drawing/2014/main" val="2818193452"/>
                    </a:ext>
                  </a:extLst>
                </a:gridCol>
                <a:gridCol w="3969204">
                  <a:extLst>
                    <a:ext uri="{9D8B030D-6E8A-4147-A177-3AD203B41FA5}">
                      <a16:colId xmlns:a16="http://schemas.microsoft.com/office/drawing/2014/main" val="2752759288"/>
                    </a:ext>
                  </a:extLst>
                </a:gridCol>
              </a:tblGrid>
              <a:tr h="799454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5400" b="1" kern="0" dirty="0">
                          <a:effectLst/>
                          <a:latin typeface="Microsoft Uighur" panose="02000000000000000000" pitchFamily="2" charset="-78"/>
                          <a:ea typeface="Times New Roman" panose="02020603050405020304" pitchFamily="18" charset="0"/>
                          <a:cs typeface="Microsoft Uighur" panose="02000000000000000000" pitchFamily="2" charset="-78"/>
                        </a:rPr>
                        <a:t>اَ</a:t>
                      </a:r>
                      <a:r>
                        <a:rPr lang="ar-SA" sz="5400" b="1" kern="0" dirty="0">
                          <a:effectLst/>
                          <a:latin typeface="Microsoft Uighur" panose="02000000000000000000" pitchFamily="2" charset="-78"/>
                          <a:ea typeface="Times New Roman" panose="02020603050405020304" pitchFamily="18" charset="0"/>
                          <a:cs typeface="Microsoft Uighur" panose="02000000000000000000" pitchFamily="2" charset="-78"/>
                        </a:rPr>
                        <a:t>لسَّبَبُ</a:t>
                      </a:r>
                      <a:endParaRPr lang="fr-FR" sz="5400" kern="100" dirty="0">
                        <a:effectLst/>
                        <a:latin typeface="Microsoft Uighur" panose="02000000000000000000" pitchFamily="2" charset="-78"/>
                        <a:ea typeface="Aptos" panose="020B000402020202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5400" b="1" kern="0" dirty="0">
                          <a:effectLst/>
                          <a:latin typeface="Microsoft Uighur" panose="02000000000000000000" pitchFamily="2" charset="-78"/>
                          <a:ea typeface="Times New Roman" panose="02020603050405020304" pitchFamily="18" charset="0"/>
                          <a:cs typeface="Microsoft Uighur" panose="02000000000000000000" pitchFamily="2" charset="-78"/>
                        </a:rPr>
                        <a:t>اَ</a:t>
                      </a:r>
                      <a:r>
                        <a:rPr lang="ar-SA" sz="5400" b="1" kern="0" dirty="0">
                          <a:effectLst/>
                          <a:latin typeface="Microsoft Uighur" panose="02000000000000000000" pitchFamily="2" charset="-78"/>
                          <a:ea typeface="Times New Roman" panose="02020603050405020304" pitchFamily="18" charset="0"/>
                          <a:cs typeface="Microsoft Uighur" panose="02000000000000000000" pitchFamily="2" charset="-78"/>
                        </a:rPr>
                        <a:t>لنَّتيجَةُ</a:t>
                      </a:r>
                      <a:endParaRPr lang="fr-FR" sz="5400" kern="100" dirty="0">
                        <a:effectLst/>
                        <a:latin typeface="Microsoft Uighur" panose="02000000000000000000" pitchFamily="2" charset="-78"/>
                        <a:ea typeface="Aptos" panose="020B000402020202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4279168"/>
                  </a:ext>
                </a:extLst>
              </a:tr>
              <a:tr h="799454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3200" kern="0" dirty="0">
                          <a:effectLst/>
                          <a:latin typeface="Microsoft Uighur" panose="02000000000000000000" pitchFamily="2" charset="-78"/>
                          <a:ea typeface="Times New Roman" panose="02020603050405020304" pitchFamily="18" charset="0"/>
                          <a:cs typeface="Microsoft Uighur" panose="02000000000000000000" pitchFamily="2" charset="-78"/>
                        </a:rPr>
                        <a:t>لِأَنَّ </a:t>
                      </a:r>
                      <a:r>
                        <a:rPr lang="ar-MA" sz="3200" kern="0" dirty="0">
                          <a:effectLst/>
                          <a:latin typeface="Microsoft Uighur" panose="02000000000000000000" pitchFamily="2" charset="-78"/>
                          <a:ea typeface="Times New Roman" panose="02020603050405020304" pitchFamily="18" charset="0"/>
                          <a:cs typeface="Microsoft Uighur" panose="02000000000000000000" pitchFamily="2" charset="-78"/>
                        </a:rPr>
                        <a:t>ٱلْشَّخْصَ</a:t>
                      </a:r>
                      <a:r>
                        <a:rPr lang="ar-SA" sz="3200" kern="0" dirty="0">
                          <a:effectLst/>
                          <a:latin typeface="Microsoft Uighur" panose="02000000000000000000" pitchFamily="2" charset="-78"/>
                          <a:ea typeface="Times New Roman" panose="02020603050405020304" pitchFamily="18" charset="0"/>
                          <a:cs typeface="Microsoft Uighur" panose="02000000000000000000" pitchFamily="2" charset="-78"/>
                        </a:rPr>
                        <a:t> يَتَحَدَّثُ بِٱحْتِرامٍ وَيُنْصِتُ بِٱهْتِمَامٍ</a:t>
                      </a:r>
                      <a:r>
                        <a:rPr lang="ar-MA" sz="3200" kern="0" dirty="0">
                          <a:effectLst/>
                          <a:latin typeface="Microsoft Uighur" panose="02000000000000000000" pitchFamily="2" charset="-78"/>
                          <a:ea typeface="Times New Roman" panose="02020603050405020304" pitchFamily="18" charset="0"/>
                          <a:cs typeface="Microsoft Uighur" panose="02000000000000000000" pitchFamily="2" charset="-78"/>
                        </a:rPr>
                        <a:t>.</a:t>
                      </a:r>
                      <a:endParaRPr lang="fr-FR" sz="3200" kern="100" dirty="0">
                        <a:effectLst/>
                        <a:latin typeface="Microsoft Uighur" panose="02000000000000000000" pitchFamily="2" charset="-78"/>
                        <a:ea typeface="Aptos" panose="020B000402020202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3200" kern="0" dirty="0">
                          <a:effectLst/>
                          <a:latin typeface="Microsoft Uighur" panose="02000000000000000000" pitchFamily="2" charset="-78"/>
                          <a:ea typeface="Times New Roman" panose="02020603050405020304" pitchFamily="18" charset="0"/>
                          <a:cs typeface="Microsoft Uighur" panose="02000000000000000000" pitchFamily="2" charset="-78"/>
                        </a:rPr>
                        <a:t>يُحِبُّهُ</a:t>
                      </a:r>
                      <a:r>
                        <a:rPr lang="ar-SA" sz="3200" kern="0" dirty="0">
                          <a:effectLst/>
                          <a:latin typeface="Microsoft Uighur" panose="02000000000000000000" pitchFamily="2" charset="-78"/>
                          <a:ea typeface="Times New Roman" panose="02020603050405020304" pitchFamily="18" charset="0"/>
                          <a:cs typeface="Microsoft Uighur" panose="02000000000000000000" pitchFamily="2" charset="-78"/>
                        </a:rPr>
                        <a:t> ٱلْجَميعُ </a:t>
                      </a:r>
                      <a:r>
                        <a:rPr lang="ar-MA" sz="3200" kern="0" dirty="0">
                          <a:effectLst/>
                          <a:latin typeface="Microsoft Uighur" panose="02000000000000000000" pitchFamily="2" charset="-78"/>
                          <a:ea typeface="Times New Roman" panose="02020603050405020304" pitchFamily="18" charset="0"/>
                          <a:cs typeface="Microsoft Uighur" panose="02000000000000000000" pitchFamily="2" charset="-78"/>
                        </a:rPr>
                        <a:t>وَيُقْبِلونَ</a:t>
                      </a:r>
                      <a:r>
                        <a:rPr lang="ar-SA" sz="3200" kern="0" dirty="0">
                          <a:effectLst/>
                          <a:latin typeface="Microsoft Uighur" panose="02000000000000000000" pitchFamily="2" charset="-78"/>
                          <a:ea typeface="Times New Roman" panose="02020603050405020304" pitchFamily="18" charset="0"/>
                          <a:cs typeface="Microsoft Uighur" panose="02000000000000000000" pitchFamily="2" charset="-78"/>
                        </a:rPr>
                        <a:t> عَلى مُصادَقَتِهِ</a:t>
                      </a:r>
                      <a:r>
                        <a:rPr lang="ar-MA" sz="3200" kern="0" dirty="0">
                          <a:effectLst/>
                          <a:latin typeface="Microsoft Uighur" panose="02000000000000000000" pitchFamily="2" charset="-78"/>
                          <a:ea typeface="Times New Roman" panose="02020603050405020304" pitchFamily="18" charset="0"/>
                          <a:cs typeface="Microsoft Uighur" panose="02000000000000000000" pitchFamily="2" charset="-78"/>
                        </a:rPr>
                        <a:t>.</a:t>
                      </a:r>
                      <a:endParaRPr lang="fr-FR" sz="3200" kern="100" dirty="0">
                        <a:effectLst/>
                        <a:latin typeface="Microsoft Uighur" panose="02000000000000000000" pitchFamily="2" charset="-78"/>
                        <a:ea typeface="Aptos" panose="020B000402020202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8206728"/>
                  </a:ext>
                </a:extLst>
              </a:tr>
              <a:tr h="799454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3200" kern="0" dirty="0">
                          <a:effectLst/>
                          <a:latin typeface="Microsoft Uighur" panose="02000000000000000000" pitchFamily="2" charset="-78"/>
                          <a:ea typeface="Times New Roman" panose="02020603050405020304" pitchFamily="18" charset="0"/>
                          <a:cs typeface="Microsoft Uighur" panose="02000000000000000000" pitchFamily="2" charset="-78"/>
                        </a:rPr>
                        <a:t>لِأَنَّ ٱلْشَّخْص</a:t>
                      </a:r>
                      <a:r>
                        <a:rPr lang="ar-MA" sz="3200" kern="0" dirty="0">
                          <a:effectLst/>
                          <a:latin typeface="Microsoft Uighur" panose="02000000000000000000" pitchFamily="2" charset="-78"/>
                          <a:ea typeface="Times New Roman" panose="02020603050405020304" pitchFamily="18" charset="0"/>
                          <a:cs typeface="Microsoft Uighur" panose="02000000000000000000" pitchFamily="2" charset="-78"/>
                        </a:rPr>
                        <a:t>َ</a:t>
                      </a:r>
                      <a:r>
                        <a:rPr lang="ar-SA" sz="3200" kern="0" dirty="0">
                          <a:effectLst/>
                          <a:latin typeface="Microsoft Uighur" panose="02000000000000000000" pitchFamily="2" charset="-78"/>
                          <a:ea typeface="Times New Roman" panose="02020603050405020304" pitchFamily="18" charset="0"/>
                          <a:cs typeface="Microsoft Uighur" panose="02000000000000000000" pitchFamily="2" charset="-78"/>
                        </a:rPr>
                        <a:t> لا يَحْتَرِمُ ٱلْآخَرينَ في كَلامِهِ</a:t>
                      </a:r>
                      <a:r>
                        <a:rPr lang="ar-MA" sz="3200" kern="0" dirty="0">
                          <a:effectLst/>
                          <a:latin typeface="Microsoft Uighur" panose="02000000000000000000" pitchFamily="2" charset="-78"/>
                          <a:ea typeface="Times New Roman" panose="02020603050405020304" pitchFamily="18" charset="0"/>
                          <a:cs typeface="Microsoft Uighur" panose="02000000000000000000" pitchFamily="2" charset="-78"/>
                        </a:rPr>
                        <a:t>.</a:t>
                      </a:r>
                      <a:endParaRPr lang="fr-FR" sz="3200" kern="100" dirty="0">
                        <a:effectLst/>
                        <a:latin typeface="Microsoft Uighur" panose="02000000000000000000" pitchFamily="2" charset="-78"/>
                        <a:ea typeface="Aptos" panose="020B000402020202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3200" kern="0" dirty="0">
                          <a:effectLst/>
                          <a:latin typeface="Microsoft Uighur" panose="02000000000000000000" pitchFamily="2" charset="-78"/>
                          <a:ea typeface="Times New Roman" panose="02020603050405020304" pitchFamily="18" charset="0"/>
                          <a:cs typeface="Microsoft Uighur" panose="02000000000000000000" pitchFamily="2" charset="-78"/>
                        </a:rPr>
                        <a:t>يَفِرُّ</a:t>
                      </a:r>
                      <a:r>
                        <a:rPr lang="ar-SA" sz="3200" kern="0" dirty="0">
                          <a:effectLst/>
                          <a:latin typeface="Microsoft Uighur" panose="02000000000000000000" pitchFamily="2" charset="-78"/>
                          <a:ea typeface="Times New Roman" panose="02020603050405020304" pitchFamily="18" charset="0"/>
                          <a:cs typeface="Microsoft Uighur" panose="02000000000000000000" pitchFamily="2" charset="-78"/>
                        </a:rPr>
                        <a:t> مِنْهُ </a:t>
                      </a:r>
                      <a:r>
                        <a:rPr lang="ar-SA" sz="3200" kern="0" dirty="0" err="1">
                          <a:effectLst/>
                          <a:latin typeface="Microsoft Uighur" panose="02000000000000000000" pitchFamily="2" charset="-78"/>
                          <a:ea typeface="Times New Roman" panose="02020603050405020304" pitchFamily="18" charset="0"/>
                          <a:cs typeface="Microsoft Uighur" panose="02000000000000000000" pitchFamily="2" charset="-78"/>
                        </a:rPr>
                        <a:t>ٱلن</a:t>
                      </a:r>
                      <a:r>
                        <a:rPr lang="ar-MA" sz="3200" kern="0" dirty="0">
                          <a:effectLst/>
                          <a:latin typeface="Microsoft Uighur" panose="02000000000000000000" pitchFamily="2" charset="-78"/>
                          <a:ea typeface="Times New Roman" panose="02020603050405020304" pitchFamily="18" charset="0"/>
                          <a:cs typeface="Microsoft Uighur" panose="02000000000000000000" pitchFamily="2" charset="-78"/>
                        </a:rPr>
                        <a:t>ّ</a:t>
                      </a:r>
                      <a:r>
                        <a:rPr lang="ar-SA" sz="3200" kern="0" dirty="0">
                          <a:effectLst/>
                          <a:latin typeface="Microsoft Uighur" panose="02000000000000000000" pitchFamily="2" charset="-78"/>
                          <a:ea typeface="Times New Roman" panose="02020603050405020304" pitchFamily="18" charset="0"/>
                          <a:cs typeface="Microsoft Uighur" panose="02000000000000000000" pitchFamily="2" charset="-78"/>
                        </a:rPr>
                        <a:t>اسُ </a:t>
                      </a:r>
                      <a:r>
                        <a:rPr lang="ar-MA" sz="3200" kern="0" dirty="0">
                          <a:effectLst/>
                          <a:latin typeface="Microsoft Uighur" panose="02000000000000000000" pitchFamily="2" charset="-78"/>
                          <a:ea typeface="Times New Roman" panose="02020603050405020304" pitchFamily="18" charset="0"/>
                          <a:cs typeface="Microsoft Uighur" panose="02000000000000000000" pitchFamily="2" charset="-78"/>
                        </a:rPr>
                        <a:t>وَيَتَجَنَّبونَ</a:t>
                      </a:r>
                      <a:r>
                        <a:rPr lang="ar-SA" sz="3200" kern="0" dirty="0">
                          <a:effectLst/>
                          <a:latin typeface="Microsoft Uighur" panose="02000000000000000000" pitchFamily="2" charset="-78"/>
                          <a:ea typeface="Times New Roman" panose="02020603050405020304" pitchFamily="18" charset="0"/>
                          <a:cs typeface="Microsoft Uighur" panose="02000000000000000000" pitchFamily="2" charset="-78"/>
                        </a:rPr>
                        <a:t> مُجالَسَتَهُ</a:t>
                      </a:r>
                      <a:r>
                        <a:rPr lang="ar-MA" sz="3200" kern="0" dirty="0">
                          <a:effectLst/>
                          <a:latin typeface="Microsoft Uighur" panose="02000000000000000000" pitchFamily="2" charset="-78"/>
                          <a:ea typeface="Times New Roman" panose="02020603050405020304" pitchFamily="18" charset="0"/>
                          <a:cs typeface="Microsoft Uighur" panose="02000000000000000000" pitchFamily="2" charset="-78"/>
                        </a:rPr>
                        <a:t>.</a:t>
                      </a:r>
                      <a:endParaRPr lang="fr-FR" sz="3200" kern="100" dirty="0">
                        <a:effectLst/>
                        <a:latin typeface="Microsoft Uighur" panose="02000000000000000000" pitchFamily="2" charset="-78"/>
                        <a:ea typeface="Aptos" panose="020B000402020202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55094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2713515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A7ECE5-F858-5DA9-42FC-701379ED47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2887F9-36D0-AD1E-7C10-B95B62C292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أجمع كل الأفكار السابقة عن موضوع أداب التواصل و أكتب فقرة منسجمة و متماسكة بتوظيف أدوات ربط مناسبة.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DCFCD1F-D681-DE74-F269-EF92F8C189F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7FC397C-2015-CD4F-6DE6-9446809573B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B0C02A3-20A0-81A0-A5F3-388A0179E4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C2F9D3A-06FB-5755-6B9B-738BC2BB9F0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DA1C6FA-2F51-EB01-6D13-B15E70D166CA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91B801C-F9C0-DCB3-11BD-9093E0941224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88A1E03-8CB9-C413-9FE2-D60810FD6C9D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CF41D43-60BA-A403-8FFB-2B01ABD2C9DD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A262F51-742A-70CF-A570-576ACCF3F89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7B26F563-4520-305C-C6E8-F35C433A03F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21EB7A8-6D26-C933-5962-0855A4243F57}"/>
              </a:ext>
            </a:extLst>
          </p:cNvPr>
          <p:cNvSpPr txBox="1"/>
          <p:nvPr/>
        </p:nvSpPr>
        <p:spPr>
          <a:xfrm>
            <a:off x="396128" y="2201912"/>
            <a:ext cx="8291286" cy="4524315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يَحْتَلُّ ٱلتَّواصُلُ </a:t>
            </a:r>
            <a:r>
              <a:rPr lang="ar-MA" sz="36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ٱلرّاقي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مَكانَةً عالِيَةً في حَياةِ ٱلْإِنْسانِ، إِذْ يَقومُ عَلى جُمْلَةٍ مِنَ </a:t>
            </a:r>
            <a:r>
              <a:rPr lang="ar-MA" sz="36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ٱلْآدابِ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ٱلنَّبيلَةِ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فَمَنْ أَرادَ أَنْ يُحِبَّهُ ٱلنّاسُ وَجَبَ عَلَيْهِ أَنْ يَنْتَقِيَ كَلِماتِهِ بِعِنايَةٍ، مُسْتَعيناً بِعِباراتِ </a:t>
            </a:r>
            <a:r>
              <a:rPr lang="ar-MA" sz="36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ٱلشُّكْرِ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وَٱلتَّقْديرِ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وَمَنْ أَرادَ أَنْ يَنْجُوَ مِنَ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ٱلنِّزاعاتِ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وَٱلْخِلافاتِ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تَجَنَّبَ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ٱلْأَلْفاظَ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ٱلْجارِحَةَ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وَٱسْتَبْدَلَها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بِكَلِمَةٍ لَيِّنَةٍ تُذيبُ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ٱلْجَفاءَ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فَضْلاً عَنْ ذَلِكَ، فَإِنَّ مُقاطَعَةَ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ٱلْمُتَحَدِّثِ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سَبَبٌ لِلرَّفْضِ وَسَبَبٌ في إِظْهارِ مَشاعِرِهِ، في حينِ أَنَّ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ٱلْإِنْصاتَ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بِٱهْتِمامٍ يُعَمِّقُ ٱلثِّقَةَ وَيُرَسِّخُ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ٱلْمَحَبَّةَ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بَيْنَ ٱلنّاسِ.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وَخُلاصَةُ </a:t>
            </a:r>
            <a:r>
              <a:rPr lang="ar-MA" sz="3600" b="1" dirty="0" err="1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ٱلْقَوْلِ</a:t>
            </a:r>
            <a:r>
              <a:rPr lang="ar-MA" sz="36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إِنَّ ٱلتَّواصُلَ </a:t>
            </a:r>
            <a:r>
              <a:rPr lang="ar-MA" sz="3600" b="1" dirty="0" err="1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ٱلْمُؤَدَّبَ</a:t>
            </a:r>
            <a:r>
              <a:rPr lang="ar-MA" sz="36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هُوَ مِفْتاحُ </a:t>
            </a:r>
            <a:r>
              <a:rPr lang="ar-MA" sz="3600" b="1" dirty="0" err="1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ٱلْقُلوبِ</a:t>
            </a:r>
            <a:r>
              <a:rPr lang="ar-MA" sz="36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وَجِسْرُ ٱلتَّفاهُمِ بَيْنَ </a:t>
            </a:r>
            <a:r>
              <a:rPr lang="ar-MA" sz="3600" b="1" dirty="0" err="1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ٱلْبَشَرِ</a:t>
            </a:r>
            <a:r>
              <a:rPr lang="ar-MA" sz="36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8A1FB9D-C994-37AA-CB57-AB82BFD27FFD}"/>
              </a:ext>
            </a:extLst>
          </p:cNvPr>
          <p:cNvSpPr txBox="1"/>
          <p:nvPr/>
        </p:nvSpPr>
        <p:spPr>
          <a:xfrm>
            <a:off x="2973460" y="1368000"/>
            <a:ext cx="3225531" cy="954345"/>
          </a:xfrm>
          <a:prstGeom prst="roundRect">
            <a:avLst>
              <a:gd name="adj" fmla="val 44453"/>
            </a:avLst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أَدابُ ٱلتَّواصُلِ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1545451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2574D4-8EF5-E8A4-F047-BED6A59AFF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C757F6-BD51-7122-8AFD-D01B71DBD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 بالخطوة الثانية من خطوات  كتابة نص تفسيري ؟ </a:t>
            </a:r>
            <a:endParaRPr lang="fr-FR" sz="2400" dirty="0"/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7DC0FE7-2D18-2F25-A7C1-CEA8C1F9C3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BA6702F-E8C8-D8C1-41D4-FFCA0E6A61D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E0178C4-C69F-EFB5-1F04-EBE0D7C1A00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995BE3B-3C80-0DBF-34E5-6651D79FEC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3679681-E907-D1C9-4849-087AA9C1E19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69D2C43A-9A8E-1A1B-6320-45EB5CD6D59F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5A70C9B-D2BE-FF1F-6A72-7CCC54C7BEDB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33AA7C9-F15D-A08B-B7C0-6AB5E34DC263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E07C289-71BB-C4DF-B094-9C0769AA4A30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3FD99F0-C6F7-4E2C-1771-D978FC115BB9}"/>
              </a:ext>
            </a:extLst>
          </p:cNvPr>
          <p:cNvSpPr txBox="1"/>
          <p:nvPr/>
        </p:nvSpPr>
        <p:spPr>
          <a:xfrm>
            <a:off x="2416230" y="2744361"/>
            <a:ext cx="4809134" cy="1369278"/>
          </a:xfrm>
          <a:prstGeom prst="roundRect">
            <a:avLst>
              <a:gd name="adj" fmla="val 44453"/>
            </a:avLst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كِتابَةُ نَصٍّ تَفْسيرِيٍّ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C5A6B28-18CC-EFA8-E936-2A3957988C33}"/>
              </a:ext>
            </a:extLst>
          </p:cNvPr>
          <p:cNvSpPr txBox="1"/>
          <p:nvPr/>
        </p:nvSpPr>
        <p:spPr>
          <a:xfrm>
            <a:off x="1620074" y="3992640"/>
            <a:ext cx="2495174" cy="871359"/>
          </a:xfrm>
          <a:prstGeom prst="roundRect">
            <a:avLst>
              <a:gd name="adj" fmla="val 44453"/>
            </a:avLst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اَلْخُطْوَةُ ٱلثّانِيَةُ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5447628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CEDD45-3F26-6645-0B0C-BDB8C3D9E8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72D630-8EE5-95DC-DDFD-8B8369031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 من يقرأ؟</a:t>
            </a:r>
            <a:endParaRPr lang="fr-FR" sz="2400" dirty="0"/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E4078DE-9392-491B-D4DA-E1901AC155F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066FDCA-BA69-EC51-8E53-203D2197FE6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1195B83-B029-D525-E7E7-6601DFD80C6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5971B40-2AE3-EFF3-EFF2-CF4AD846C2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06F61E4-5678-EAAE-33EC-D54B4A28D25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FCCF38F-39A9-C0FF-A3F2-26A8A5A0AE20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6D850A4-B7D8-40A3-17AF-6F57CF19AD51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4E71638-E417-5A3C-7095-F366AB9E4D16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EA73F8A-3ACD-25D8-5AFD-E6BF52E35888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CCF059A-B2DF-54FA-7FD1-1E6164257A2E}"/>
              </a:ext>
            </a:extLst>
          </p:cNvPr>
          <p:cNvSpPr txBox="1"/>
          <p:nvPr/>
        </p:nvSpPr>
        <p:spPr>
          <a:xfrm>
            <a:off x="391886" y="3435764"/>
            <a:ext cx="82463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783" rtl="1">
              <a:defRPr/>
            </a:pPr>
            <a:r>
              <a:rPr lang="ar-MA" sz="3200" b="1" kern="100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أَوَّلاً</a:t>
            </a:r>
            <a:r>
              <a:rPr lang="ar-MA" sz="3200" b="1" kern="1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: أُعْطي أَمْثِلَةً عَنِ ٱلْمَوْضوعِ ٱلَّذي أُريدُ أَنْ أُقَدِّمَ تَفْسيراتٍ بِشَأْنِهِ ( اَلإِجابَةُ عَنْ ٱلسُّؤالِ: كَيْفَ ...........؟)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71EEB60-B988-AF51-8C89-04132F4245DC}"/>
              </a:ext>
            </a:extLst>
          </p:cNvPr>
          <p:cNvSpPr txBox="1"/>
          <p:nvPr/>
        </p:nvSpPr>
        <p:spPr>
          <a:xfrm>
            <a:off x="610859" y="4610995"/>
            <a:ext cx="80273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783" rtl="1">
              <a:defRPr/>
            </a:pPr>
            <a:r>
              <a:rPr lang="ar-MA" sz="3200" b="1" kern="100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ثانِيّاً</a:t>
            </a:r>
            <a:r>
              <a:rPr lang="ar-MA" sz="3200" b="1" kern="1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:  أُقَدِّمُ أَمْثِلَةً في صيغَةِ (سَبَبُ/نَتيجَةٌ أَوْ مُشْكِلٌ / حَلٌّ).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2C440C1-5B07-A3D5-4DD4-CF644E5E40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42361" y="1590074"/>
            <a:ext cx="3459277" cy="1385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887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3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build="allAtOnce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20327D-74B6-493A-48C0-13C41E9821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6A3F8F-80CD-E372-86D3-3C2C2BDC0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ثنائيات،خذوا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كراساتكم على الصفحة رقم 101 و أنجزوا التمرين التالي</a:t>
            </a:r>
            <a:endParaRPr lang="fr-FR" sz="2400" dirty="0"/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15EBA41-DC1C-1034-44F8-C4A314884BE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130A2E7-3E77-EA02-7AD7-DC5B0229E83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03D999B-0C2D-D10A-3BEE-76D24D1B914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0D91EBC-66B9-D04C-D9A6-D29C1DB2BE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1D3DB05-8363-A21A-7CBA-7673AA7E783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4D8319A-897E-1816-8E0E-BB866249D32F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CDD48BB-1DF9-27CB-5AD8-7BB89E44D986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126A7B1-C224-FF05-BFBA-8FE011CEA01C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91F3049-143B-687E-A174-B2078FCF2188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FA019A0B-84BC-406F-13DB-A7EE7D42A88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44772" y="1547064"/>
            <a:ext cx="3552967" cy="4940845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E384D81-5469-A4C2-0BB8-23853266401A}"/>
              </a:ext>
            </a:extLst>
          </p:cNvPr>
          <p:cNvSpPr/>
          <p:nvPr/>
        </p:nvSpPr>
        <p:spPr>
          <a:xfrm>
            <a:off x="3396343" y="3614056"/>
            <a:ext cx="3052617" cy="1573543"/>
          </a:xfrm>
          <a:prstGeom prst="roundRect">
            <a:avLst>
              <a:gd name="adj" fmla="val 10543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35693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BAD939-3225-9EA3-A954-FDE6E1D89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65EDA3-7C1A-1395-9083-55D4A0AC0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أختار مما يلي 3 أمثلة عن بعض الاحتياطات التي تجعل استعمالي للأنترنت آمنا:</a:t>
            </a:r>
            <a:endParaRPr lang="fr-FR" sz="2800" dirty="0"/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8AEE22C-D304-8472-1528-B2D07DB16D8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DA18435-E402-87E4-9FDA-BA3565C7535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C8DD259-499A-3AFC-2AA0-EBD4B9B388A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0496360-09D8-0626-3C55-9908454ED0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A10CAE1-FBC3-D07C-6E2C-4A7FCCC31CE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768887D-85BC-2FD7-E05D-82750EC4CCA4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157F854-BC73-DB54-8904-E375B1F1A05A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EC545BA-26F4-0BE4-837C-A1B5694A98C0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72D32F1-89FE-0010-8CFB-F81C6B9C684A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CBC4D84-A889-381E-90C6-D54CE8E9E22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8971" y="1909082"/>
            <a:ext cx="8240486" cy="59158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FE458CD-7B56-55FC-36C9-F040DE8BB3E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2771" y="2711317"/>
            <a:ext cx="8421478" cy="900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AADC1A8-1ADF-EFC6-1B8D-F7EC0C9A139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8971" y="3717851"/>
            <a:ext cx="8345278" cy="118072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50A7A41-A512-6E0B-404B-7D87052901B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8971" y="4991658"/>
            <a:ext cx="8345278" cy="74511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4FA4522-775C-18B7-C85B-44B662902E4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8971" y="5829858"/>
            <a:ext cx="8345278" cy="636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70128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15601D-0F45-D4BE-4951-E4EAD0A705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EF8F50-6C19-507C-5374-7DF2496F9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ماهي الأمثلة التي اخترتموها ؟    </a:t>
            </a:r>
            <a:endParaRPr lang="fr-FR" sz="2400" dirty="0"/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1FA3D3C-C42E-0C5D-F5B9-8470778E21E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BC1831C-DBD2-55AB-6A89-161A416B772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49F8695-53B3-7AA5-FE7C-067FD6A3EBB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DE200BB-6BF6-391D-9CA9-0E66DBCD6A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C77002B-B77B-E493-A4DD-11F4D296F50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C07FEB9D-A2C1-4EF2-B634-70258F110731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A5AAFC9-39BF-0128-282D-39B5E2BBAD1C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55DC138-F18D-62A5-0AF3-F5992E677FE4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987F658-7639-A4D8-C215-00D999EF459E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1374C9B-9CF7-6839-A901-A9254A1F2C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8178" y="2421897"/>
            <a:ext cx="8436071" cy="403895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E2AC713-6C95-5ED4-2798-2369BAA391C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5970" y="1815156"/>
            <a:ext cx="8240486" cy="591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672140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4EC1AC-5B89-E645-BFD6-8CE0EC3B93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81B607-CC34-E290-A951-03D71EA64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ماهي المشاكل التي قد تحدث إذا لم نعتمد الإجراء الأول ؟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-يوجه الأستاذ المتعلمين لربط كل نتيجة بسببها  أو كل مشكل بحله.</a:t>
            </a:r>
            <a:endParaRPr lang="fr-FR" sz="2400" dirty="0"/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7B9AED9-78B2-48D6-27DF-C6BBD152BD6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D939D41-2FA7-1053-F94F-551B94B55B6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382C3F-AC57-8796-456F-9E7E2CAC9AB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89807A6-833C-4495-1292-D1BF365A7A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512340A-30D2-1DD8-3D78-32FCD957909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2C2DE524-F1CA-C506-3542-E7FD3EEDE30C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521B1BB-C36D-897B-A5CE-863DDBCA3AC0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BEBC3EA-45B5-9B78-EBDE-83C7FD318AC8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74B0FB6-4B2A-3403-96BC-51503AAEC965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AA90F09-749A-AB45-AA20-6FD620BDA41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8178" y="2421897"/>
            <a:ext cx="8436071" cy="403895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43CB5E1-EC63-5D64-AC8D-B83487545A4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5970" y="1815156"/>
            <a:ext cx="8240486" cy="591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087171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962D5C-66E7-2652-E87A-81AA08AF7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6725FC-DD6F-2DF5-3A86-2957B0ED2F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بمفردكم  أجيبوا عن التمرين التالي:</a:t>
            </a:r>
            <a:endParaRPr lang="fr-FR" sz="2400" dirty="0"/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F3F2B0D-A508-28D8-89EE-05454EE90D9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94A5D15-9460-5873-BB1E-D723331A9A5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A62F51D-5CFE-010F-DB22-295620D1232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54FC5F1-316D-1C73-6DD0-E2D9F7ABA6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1E3BE29-0B23-1F37-9360-C7AB5BC4DF0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8CE5CF1-99D4-A249-76B1-3D7B363915DA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C50D0D9-CA91-9FF6-64A5-7F93E8E829A5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0BB19E7-C453-4C30-6B00-2203B1B0FCB0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4FF1F14-001B-ECF8-6004-D89858D83E28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3C22A72-E4DD-D810-DA92-46E18F18A32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44772" y="1547064"/>
            <a:ext cx="3552967" cy="4940845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F32816ED-6624-D1E6-5DA9-B2FA5E95F42B}"/>
              </a:ext>
            </a:extLst>
          </p:cNvPr>
          <p:cNvSpPr/>
          <p:nvPr/>
        </p:nvSpPr>
        <p:spPr>
          <a:xfrm>
            <a:off x="3396343" y="5399314"/>
            <a:ext cx="3052617" cy="833315"/>
          </a:xfrm>
          <a:prstGeom prst="roundRect">
            <a:avLst>
              <a:gd name="adj" fmla="val 10543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255799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02BEE8-F3D8-81D1-8908-A8CF73CB5B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81C42466-73AE-CA24-E949-7EBA6DEF68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أكتب فقرة أتحدث فيها عن أهمية استعمال الأنترنت ، وطرق استعماله الآمن.</a:t>
            </a:r>
            <a:endParaRPr lang="fr-FR" dirty="0"/>
          </a:p>
        </p:txBody>
      </p:sp>
      <p:pic>
        <p:nvPicPr>
          <p:cNvPr id="23" name="Espace réservé pour une image  2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AE58238-FC1B-986E-E6B3-D481EB5E8DE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541D72B-2B8F-9E00-7967-8478DAA2B3E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19971F2-77DD-AAC7-A9B3-4459BDBAF7A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D28945D-14E5-C85D-8A9A-89264B31A9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681AD83-2036-1D9A-F734-DCF30F2315A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8EBDE14-7FD6-2A3F-6569-8716D02307E5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9BF77F5-D869-A4CF-8F4F-2CDF04C6B83A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A6E131B-B3F8-2A34-743A-870145072C27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6D41442-63F6-80FC-C07C-3674B01C6818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AC311A2-DB2C-EEFC-ACEF-C14CEDEE9CA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5902" y="1909082"/>
            <a:ext cx="7729634" cy="611999"/>
          </a:xfrm>
          <a:prstGeom prst="rect">
            <a:avLst/>
          </a:prstGeo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B70AB448-E8E2-8DE4-DA3C-32D6293AED3E}"/>
              </a:ext>
            </a:extLst>
          </p:cNvPr>
          <p:cNvSpPr/>
          <p:nvPr/>
        </p:nvSpPr>
        <p:spPr>
          <a:xfrm>
            <a:off x="399756" y="2521081"/>
            <a:ext cx="8284029" cy="3945033"/>
          </a:xfrm>
          <a:prstGeom prst="roundRect">
            <a:avLst>
              <a:gd name="adj" fmla="val 3658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0011817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AB2413-C693-6DA3-8F72-752B3C81E7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4E9B08-F66C-9685-7CB6-251C1408F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هذا نموذج هذا نموذج لفقرة سردية عن أهمية استعمال الأنترنت و بعض طرق استعماله الآمن.</a:t>
            </a:r>
            <a:endParaRPr lang="fr-FR" sz="2400" dirty="0"/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7AF26F3-7329-F1E4-2BE6-0A3848B6327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93FD841-A773-5B68-3BF8-E25F4A08643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4939B33-54FD-7816-BA54-CF824EC64FD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E9BBBFD-B54A-97E4-0E2C-A7E964F3E4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DFB3AB7-3A44-1960-0F55-D88BAE43E6E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66C9739-08FA-D0F8-571F-EEFFB6A4E22A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3489238-1ABB-A46E-4F61-BC0AC44EFA3C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9E60DDD-F391-B87B-98AB-01505DEC7E21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BF6380F-5B69-2A92-634B-F649CC8AAB89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2970D73-69E7-A91D-5AC1-DB64E605E90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5902" y="1909082"/>
            <a:ext cx="7729634" cy="611999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894F54AB-9B06-0689-6B81-9815933D2FB5}"/>
              </a:ext>
            </a:extLst>
          </p:cNvPr>
          <p:cNvSpPr/>
          <p:nvPr/>
        </p:nvSpPr>
        <p:spPr>
          <a:xfrm>
            <a:off x="399756" y="2521081"/>
            <a:ext cx="8284029" cy="3945033"/>
          </a:xfrm>
          <a:prstGeom prst="roundRect">
            <a:avLst>
              <a:gd name="adj" fmla="val 3658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4C7EC35-CF2C-559E-C129-AF5ACD606695}"/>
              </a:ext>
            </a:extLst>
          </p:cNvPr>
          <p:cNvSpPr/>
          <p:nvPr/>
        </p:nvSpPr>
        <p:spPr>
          <a:xfrm>
            <a:off x="364068" y="2423619"/>
            <a:ext cx="8284029" cy="3393909"/>
          </a:xfrm>
          <a:prstGeom prst="roundRect">
            <a:avLst>
              <a:gd name="adj" fmla="val 0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r" defTabSz="914400" rtl="1">
              <a:defRPr/>
            </a:pPr>
            <a:endParaRPr lang="ar-MA" sz="1100" b="1" kern="0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r" defTabSz="914400" rtl="1">
              <a:defRPr/>
            </a:pPr>
            <a:endParaRPr lang="ar-MA" sz="4400" b="1" kern="0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r" defTabSz="914400" rtl="1">
              <a:defRPr/>
            </a:pPr>
            <a:r>
              <a:rPr lang="ar-MA" sz="28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أَصْبَحَ ٱلْإِنْتِرْنِيتُ في عَصْرِنا شَيْئاً أَساسِيّاً لا غِنى عَنْهُ، إِذْ يُتيحُ لِلْإِنْسانِ ٱلتَّواصُلَ مَعَ أَحِبّائِهِ وَأَصْدِقائِهِ مَهْما تَباعَدَتِ </a:t>
            </a:r>
            <a:r>
              <a:rPr lang="ar-MA" sz="2800" b="1" kern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ٱلْمَسافاتُ</a:t>
            </a:r>
            <a:r>
              <a:rPr lang="ar-MA" sz="28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كَما يُمَكِّنُهُ مِنَ ٱلْحُصولِ عَلى ٱلْمَعْلومَاتِ </a:t>
            </a:r>
            <a:r>
              <a:rPr lang="ar-MA" sz="2800" b="1" kern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وَٱلْأَخْبارِ</a:t>
            </a:r>
            <a:r>
              <a:rPr lang="ar-MA" sz="28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2800" b="1" kern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ٱللَّحْظَةِ</a:t>
            </a:r>
            <a:r>
              <a:rPr lang="ar-MA" sz="28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ذاتِها. وَلِأَنَّهُ يَحْمِلُ في طَيّاتِهِ مَخاطِرَ حَقيقِيَّةً، فَإِنَّ </a:t>
            </a:r>
            <a:r>
              <a:rPr lang="ar-MA" sz="2800" b="1" kern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ٱسْتِعْمالَهُ</a:t>
            </a:r>
            <a:r>
              <a:rPr lang="ar-MA" sz="28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بِأَمانٍ واجِبٌ لا يَقْبَلُ </a:t>
            </a:r>
            <a:r>
              <a:rPr lang="ar-MA" sz="2800" b="1" kern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ٱلتَّهاوُنَ</a:t>
            </a:r>
            <a:r>
              <a:rPr lang="ar-MA" sz="28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فَمَنْ أَرادَ حِمايَةَ حِساباتِهِ مِنَ </a:t>
            </a:r>
            <a:r>
              <a:rPr lang="ar-MA" sz="28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ٱلِٱخْتِراقِ</a:t>
            </a:r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وَجَبَ عَلَيْهِ ٱسْتِخْدامُ كَلِماتِ مُرورٍ قَوِيَّةٍ وَفَرِيدَةٍ لِكُلِّ حِسابٍ. وَمَنْ أَرادَ </a:t>
            </a:r>
            <a:r>
              <a:rPr lang="ar-MA" sz="28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ٱلنَّجاةَ</a:t>
            </a:r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عَمَلِيّاتِ </a:t>
            </a:r>
            <a:r>
              <a:rPr lang="ar-MA" sz="28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ٱلنَّصْبِ</a:t>
            </a:r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وَٱلِٱحْتِيالِ</a:t>
            </a:r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تَجَنَّبَ </a:t>
            </a:r>
            <a:r>
              <a:rPr lang="ar-MA" sz="28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ٱلنَّقْرَ</a:t>
            </a:r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</a:t>
            </a:r>
            <a:r>
              <a:rPr lang="ar-MA" sz="28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ٱلرَّوابِطِ</a:t>
            </a:r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ٱلْمَشْبوهَةِ</a:t>
            </a:r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وَٱمْتَنَعَ</a:t>
            </a:r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عَنْ تَنْزيلِ </a:t>
            </a:r>
            <a:r>
              <a:rPr lang="ar-MA" sz="28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ٱلْمَلَفّاتِ</a:t>
            </a:r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مَصادِرَ غَيْرِ مَوْثوقَةٍ. كَما أَنَّ مُشارَكَةَ ٱلْمَعْلوماتِ ٱلشَّخْصِيَّةِ عَبْرَ ٱلْإِنْتِرْنيتِ تُفْضي إِلى سَرِقَةِ </a:t>
            </a:r>
            <a:r>
              <a:rPr lang="ar-MA" sz="28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ٱلْهُوِيَّةِ</a:t>
            </a:r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لِذا وَجَبَ </a:t>
            </a:r>
            <a:r>
              <a:rPr lang="ar-MA" sz="28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ٱلْاِنْتِباهُ</a:t>
            </a:r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ٱلتّامُّ</a:t>
            </a:r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وَعَدَمُ </a:t>
            </a:r>
            <a:r>
              <a:rPr lang="ar-MA" sz="28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ٱلْإِفْصاحِ</a:t>
            </a:r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عَنْها. وَأَخيراً، فَإِنَّ إِصابَةَ </a:t>
            </a:r>
            <a:r>
              <a:rPr lang="ar-MA" sz="28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ٱلْجِهازِ</a:t>
            </a:r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بِٱلْفيروساتِ</a:t>
            </a:r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وارِدٌ جِدّاً لِمَنْ أَهْمَلَ تَثْبيتَ بَرْنامَجِ مُكافَحَةٍ مَوْثوقٍ. </a:t>
            </a:r>
            <a:r>
              <a:rPr lang="ar-MA" sz="2800" b="1" kern="0" dirty="0">
                <a:solidFill>
                  <a:schemeClr val="accent6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خُلاصَةُ </a:t>
            </a:r>
            <a:r>
              <a:rPr lang="ar-MA" sz="2800" b="1" kern="0" dirty="0" err="1">
                <a:solidFill>
                  <a:schemeClr val="accent6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ٱلْقَوْلِ</a:t>
            </a:r>
            <a:r>
              <a:rPr lang="ar-MA" sz="2800" b="1" kern="0" dirty="0">
                <a:solidFill>
                  <a:schemeClr val="accent6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إِنَّ ٱلْإِنْتِرْنيتَ نِعْمَةٌ عَظيمَةٌ إِنْ أَحْسَنّا </a:t>
            </a:r>
            <a:r>
              <a:rPr lang="ar-MA" sz="2800" b="1" kern="0" dirty="0" err="1">
                <a:solidFill>
                  <a:schemeClr val="accent6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ٱسْتِعْمالَهُ</a:t>
            </a:r>
            <a:r>
              <a:rPr lang="ar-MA" sz="2800" b="1" kern="0" dirty="0">
                <a:solidFill>
                  <a:schemeClr val="accent6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وَفِتْنَةٌ كَبيرَةٌ إِنْ أَهْمَلْنا قَواعِدَ </a:t>
            </a:r>
            <a:r>
              <a:rPr lang="ar-MA" sz="2800" b="1" kern="0" dirty="0" err="1">
                <a:solidFill>
                  <a:schemeClr val="accent6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ٱلسَّلامَةِ</a:t>
            </a:r>
            <a:r>
              <a:rPr lang="ar-MA" sz="2800" b="1" kern="0" dirty="0">
                <a:solidFill>
                  <a:schemeClr val="accent6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فيهِ.</a:t>
            </a:r>
            <a:endParaRPr lang="ar-MA" sz="2000" b="1" kern="0" dirty="0">
              <a:solidFill>
                <a:schemeClr val="accent6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8334758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B97397-FA94-157F-0241-73C164AE6F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320BCE-24AB-BA38-0F8C-C22145142C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نتذكر معا الخطوتين الأولى و الثانية من خطوات كتابة نص تفسيري. من يقرأ؟</a:t>
            </a:r>
            <a:endParaRPr lang="fr-FR" sz="24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418B1D6-4121-5FF8-045A-118B53EBFE3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8B6293D-F5C9-D8DB-2A69-C4235BCE34B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112A111-634F-47C1-8F55-CC2B6F90F0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D4EC4CF-C0CA-D052-F1A9-D22145BCA48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09E163A-715F-1A05-E913-29133693B00A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29FF3F7-A30C-41D0-FA08-E019DBE96137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00BF57E-3F33-9294-8E07-3E7273FC37B4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C21F372-42CF-6507-C386-DA0B7984E99D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5ED07F83-DBC2-A989-8974-314DBCE37A4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2698575-9634-B90B-8BD8-A795E633DCC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275" y="1584000"/>
            <a:ext cx="5234095" cy="262686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028EB1F-5471-C6FD-3FE6-8F70D3F2A31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9654" y="4100413"/>
            <a:ext cx="5593618" cy="2527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48028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01C28-F626-07F7-C292-5DEB00BE5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EC3464E-0A29-86D7-7665-1252AF0AF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1579026"/>
            <a:ext cx="5638800" cy="720000"/>
          </a:xfrm>
        </p:spPr>
        <p:txBody>
          <a:bodyPr/>
          <a:lstStyle/>
          <a:p>
            <a:r>
              <a:rPr lang="ar-SA" dirty="0"/>
              <a:t>اختــتام الحــصة</a:t>
            </a: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62AB2E06-F632-4C3C-EAF2-85528EAFB1D6}"/>
              </a:ext>
            </a:extLst>
          </p:cNvPr>
          <p:cNvSpPr/>
          <p:nvPr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CAF2F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C4291C2-8344-7C59-2A5B-F16F031F4B1A}"/>
              </a:ext>
            </a:extLst>
          </p:cNvPr>
          <p:cNvSpPr/>
          <p:nvPr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4732B98-3547-FBF8-D4B6-7A99686C82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9923" y="1654098"/>
            <a:ext cx="456592" cy="456592"/>
          </a:xfrm>
          <a:prstGeom prst="rect">
            <a:avLst/>
          </a:prstGeom>
          <a:ln>
            <a:noFill/>
          </a:ln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59FA1D78-11DA-A4C9-08B7-788CD86DF1E7}"/>
              </a:ext>
            </a:extLst>
          </p:cNvPr>
          <p:cNvSpPr txBox="1">
            <a:spLocks/>
          </p:cNvSpPr>
          <p:nvPr/>
        </p:nvSpPr>
        <p:spPr>
          <a:xfrm>
            <a:off x="1920240" y="3796310"/>
            <a:ext cx="5360798" cy="8671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ماذا تعلمتم اليوم؟</a:t>
            </a:r>
          </a:p>
        </p:txBody>
      </p:sp>
    </p:spTree>
    <p:extLst>
      <p:ext uri="{BB962C8B-B14F-4D97-AF65-F5344CB8AC3E}">
        <p14:creationId xmlns:p14="http://schemas.microsoft.com/office/powerpoint/2010/main" val="15559797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53E5B0-2931-3615-E486-00359E755C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64A9F670-04B3-0EB0-CE7C-3D42FD8F7A5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A103DDB-DC42-66F1-B38F-36CF7B69398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CD536E3-B582-7564-CBD3-CE4CC0C2CB2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6327645-20A5-3B30-0437-A9B69506EB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FCFA262D-5B49-1718-1E9E-AB0E51C71106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D6A9D84-C218-DE61-0CFF-476772E718DD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9111F37-F1CC-FC75-20CF-55DDDE8D22FA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DAA1014-4DB6-EB33-C8D0-CDB548E6EE07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Espace réservé pour une image  19">
            <a:extLst>
              <a:ext uri="{FF2B5EF4-FFF2-40B4-BE49-F238E27FC236}">
                <a16:creationId xmlns:a16="http://schemas.microsoft.com/office/drawing/2014/main" id="{5427BD84-5C3B-60A1-92EE-EB36D25ED75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2" name="Titre 3">
            <a:extLst>
              <a:ext uri="{FF2B5EF4-FFF2-40B4-BE49-F238E27FC236}">
                <a16:creationId xmlns:a16="http://schemas.microsoft.com/office/drawing/2014/main" id="{18F65C2D-AE5E-70CA-BFD6-A7B02B52F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تعلمتم اليوم؟</a:t>
            </a:r>
            <a:endParaRPr lang="fr-FR" sz="2400" dirty="0"/>
          </a:p>
        </p:txBody>
      </p:sp>
      <p:pic>
        <p:nvPicPr>
          <p:cNvPr id="23" name="Espace réservé pour une image  19">
            <a:extLst>
              <a:ext uri="{FF2B5EF4-FFF2-40B4-BE49-F238E27FC236}">
                <a16:creationId xmlns:a16="http://schemas.microsoft.com/office/drawing/2014/main" id="{73FECCC0-16D6-640F-B5B6-E05B1CF7D9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A8068E88-6646-75D6-BB8E-E63A82755AE5}"/>
              </a:ext>
            </a:extLst>
          </p:cNvPr>
          <p:cNvCxnSpPr>
            <a:cxnSpLocks/>
            <a:stCxn id="28" idx="5"/>
            <a:endCxn id="25" idx="0"/>
          </p:cNvCxnSpPr>
          <p:nvPr/>
        </p:nvCxnSpPr>
        <p:spPr>
          <a:xfrm>
            <a:off x="5240833" y="3221314"/>
            <a:ext cx="166299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8982083-3752-EB93-1ED9-AADDEA231E5B}"/>
              </a:ext>
            </a:extLst>
          </p:cNvPr>
          <p:cNvSpPr/>
          <p:nvPr/>
        </p:nvSpPr>
        <p:spPr>
          <a:xfrm>
            <a:off x="5380182" y="4014010"/>
            <a:ext cx="3047296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r>
              <a:rPr lang="ar-MA" sz="2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أَجَبْتُ عَنْ </a:t>
            </a:r>
            <a:r>
              <a:rPr lang="ar-MA" sz="24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أَسْئِلَةِٱسْتِثْمارِ</a:t>
            </a:r>
            <a:r>
              <a:rPr lang="ar-MA" sz="2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ٱلنَّصِّ ٱلْقِرائِيِّ « وَسائِلُ ٱلتَّواصُلِ"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1112AF6-5349-6B71-12D3-11CCC5A9E591}"/>
              </a:ext>
            </a:extLst>
          </p:cNvPr>
          <p:cNvSpPr/>
          <p:nvPr/>
        </p:nvSpPr>
        <p:spPr>
          <a:xfrm>
            <a:off x="843877" y="4014010"/>
            <a:ext cx="3186982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r>
              <a:rPr lang="ar-MA" sz="2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عَلى تَوْظيفِ ٱلْخُطْوَةِ ٱلثّانِيَةِ مِنْ خُطُواتِ كِتابَةِ </a:t>
            </a:r>
            <a:r>
              <a:rPr lang="ar-MA" sz="2400" b="1" kern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نَصٍّ تَفْسيرِيٍّ.</a:t>
            </a:r>
            <a:endParaRPr lang="ar-MA" sz="2400" b="1" kern="0" dirty="0">
              <a:solidFill>
                <a:srgbClr val="424D7C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ED29A4BE-362F-6181-75D1-A30263487DA4}"/>
              </a:ext>
            </a:extLst>
          </p:cNvPr>
          <p:cNvCxnSpPr>
            <a:cxnSpLocks/>
            <a:stCxn id="28" idx="3"/>
            <a:endCxn id="26" idx="0"/>
          </p:cNvCxnSpPr>
          <p:nvPr/>
        </p:nvCxnSpPr>
        <p:spPr>
          <a:xfrm flipH="1">
            <a:off x="2437368" y="3221314"/>
            <a:ext cx="157986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28" name="Ellipse 27">
            <a:extLst>
              <a:ext uri="{FF2B5EF4-FFF2-40B4-BE49-F238E27FC236}">
                <a16:creationId xmlns:a16="http://schemas.microsoft.com/office/drawing/2014/main" id="{F385C28C-9204-4CC6-2D9D-9A8159B6A720}"/>
              </a:ext>
            </a:extLst>
          </p:cNvPr>
          <p:cNvSpPr/>
          <p:nvPr/>
        </p:nvSpPr>
        <p:spPr>
          <a:xfrm>
            <a:off x="3763819" y="1744300"/>
            <a:ext cx="1730430" cy="173043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هَذِهِ </a:t>
            </a:r>
            <a:r>
              <a:rPr lang="ar-MA" sz="3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ٱلْحِصَّةِ</a:t>
            </a:r>
            <a:endParaRPr lang="ar-MA" sz="3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62770990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3E4E412-BA34-A468-613B-B92D20B42A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01550" y="5994029"/>
            <a:ext cx="540000" cy="540000"/>
          </a:xfrm>
          <a:prstGeom prst="rect">
            <a:avLst/>
          </a:prstGeom>
        </p:spPr>
      </p:pic>
      <p:pic>
        <p:nvPicPr>
          <p:cNvPr id="4" name="اختتام الحصة4">
            <a:hlinkClick r:id="" action="ppaction://media"/>
            <a:extLst>
              <a:ext uri="{FF2B5EF4-FFF2-40B4-BE49-F238E27FC236}">
                <a16:creationId xmlns:a16="http://schemas.microsoft.com/office/drawing/2014/main" id="{65C1788F-2DD5-9699-9D65-6677A97DDD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96192" y="2130135"/>
            <a:ext cx="6351616" cy="3572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5596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6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5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4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4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Office Theme 2013 - 2022">
  <a:themeElements>
    <a:clrScheme name="Office Them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Office Theme 2013 - 2022">
  <a:themeElements>
    <a:clrScheme name="Office Them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7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5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3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4.xml><?xml version="1.0" encoding="utf-8"?>
<a:theme xmlns:a="http://schemas.openxmlformats.org/drawingml/2006/main" name="3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5.xml><?xml version="1.0" encoding="utf-8"?>
<a:theme xmlns:a="http://schemas.openxmlformats.org/drawingml/2006/main" name="قراء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6.xml><?xml version="1.0" encoding="utf-8"?>
<a:theme xmlns:a="http://schemas.openxmlformats.org/drawingml/2006/main" name="1_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7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8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9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1.xml><?xml version="1.0" encoding="utf-8"?>
<a:theme xmlns:a="http://schemas.openxmlformats.org/drawingml/2006/main" name="4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2.xml><?xml version="1.0" encoding="utf-8"?>
<a:theme xmlns:a="http://schemas.openxmlformats.org/drawingml/2006/main" name="5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20398</TotalTime>
  <Words>2592</Words>
  <Application>Microsoft Office PowerPoint</Application>
  <PresentationFormat>Affichage à l'écran (4:3)</PresentationFormat>
  <Paragraphs>449</Paragraphs>
  <Slides>59</Slides>
  <Notes>24</Notes>
  <HiddenSlides>0</HiddenSlides>
  <MMClips>2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32</vt:i4>
      </vt:variant>
      <vt:variant>
        <vt:lpstr>Titres des diapositives</vt:lpstr>
      </vt:variant>
      <vt:variant>
        <vt:i4>59</vt:i4>
      </vt:variant>
    </vt:vector>
  </HeadingPairs>
  <TitlesOfParts>
    <vt:vector size="103" baseType="lpstr">
      <vt:lpstr>Dosis Medium</vt:lpstr>
      <vt:lpstr>Calibri Light</vt:lpstr>
      <vt:lpstr>Microsoft Uighur</vt:lpstr>
      <vt:lpstr>Arial Rounded MT Bold</vt:lpstr>
      <vt:lpstr>Arial</vt:lpstr>
      <vt:lpstr>Noto Sans Symbols</vt:lpstr>
      <vt:lpstr>Dosis ExtraBold</vt:lpstr>
      <vt:lpstr>Wingdings</vt:lpstr>
      <vt:lpstr>Dosis SemiBold</vt:lpstr>
      <vt:lpstr>Calibri</vt:lpstr>
      <vt:lpstr>Modern Love</vt:lpstr>
      <vt:lpstr>Dosis</vt:lpstr>
      <vt:lpstr>Conception personnalisée</vt:lpstr>
      <vt:lpstr>6_Conception personnalisée</vt:lpstr>
      <vt:lpstr>1_Conception personnalisée</vt:lpstr>
      <vt:lpstr>2_Conception personnalisée</vt:lpstr>
      <vt:lpstr>5_Conception personnalisée</vt:lpstr>
      <vt:lpstr>1</vt:lpstr>
      <vt:lpstr>2</vt:lpstr>
      <vt:lpstr>3_Conception personnalisée</vt:lpstr>
      <vt:lpstr>4</vt:lpstr>
      <vt:lpstr>4_Conception personnalisée</vt:lpstr>
      <vt:lpstr>ENSEIGNANT</vt:lpstr>
      <vt:lpstr>Office Theme 2013 - 2022</vt:lpstr>
      <vt:lpstr>1_Office Theme 2013 - 2022</vt:lpstr>
      <vt:lpstr>2_Simple Light</vt:lpstr>
      <vt:lpstr>01- نشاط اعتيادي</vt:lpstr>
      <vt:lpstr>02- معــــــــــجم</vt:lpstr>
      <vt:lpstr>03- استماع وتحدث</vt:lpstr>
      <vt:lpstr>اختتام الحصة</vt:lpstr>
      <vt:lpstr>00_Env-Enseignant</vt:lpstr>
      <vt:lpstr>7_Conception personnalisée</vt:lpstr>
      <vt:lpstr>1_Env-Enseignant</vt:lpstr>
      <vt:lpstr>5_Env-Apprenant_Tmplt</vt:lpstr>
      <vt:lpstr>2_Env-Apprenant_Tmplt</vt:lpstr>
      <vt:lpstr>3_01- نشاط اعتيادي</vt:lpstr>
      <vt:lpstr>قراءة</vt:lpstr>
      <vt:lpstr>1_اختتام الحصة</vt:lpstr>
      <vt:lpstr>3_04- قراءة/ كتابة</vt:lpstr>
      <vt:lpstr>2_Env-Enseignant</vt:lpstr>
      <vt:lpstr>3_Env-Enseignant</vt:lpstr>
      <vt:lpstr>Thème Office</vt:lpstr>
      <vt:lpstr>4_01- نشاط اعتيادي</vt:lpstr>
      <vt:lpstr>5_01- نشاط اعتيادي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مرحبا بكم. سننطلق في حصة اللغة العربية.</vt:lpstr>
      <vt:lpstr>قبل أن نبدأ حصة اليوم سأذكركم بشروط الحصول على نجمة السلوك الجيد.  في كل حصة سيفوز ثلاثة منكم بالنجمة</vt:lpstr>
      <vt:lpstr>Présentation PowerPoint</vt:lpstr>
      <vt:lpstr> انشطة اعتيادية</vt:lpstr>
      <vt:lpstr> في حصة اليوم، ستتدربون على الإجابة بسرعة  عن أسئلة للفهم على شكل اختيار من متعدد.</vt:lpstr>
      <vt:lpstr>خذوا ألواحكم.</vt:lpstr>
      <vt:lpstr>اقرؤوا  السؤال وحددوا المطلوب. سأعرض عليكم النص. عليكم إيجاد الجواب قبل اختفاء النص. </vt:lpstr>
      <vt:lpstr>انتبهوا سيختفي النص بعد 30 ثانية. من وجد الجواب يحتفظ به لنفسه.</vt:lpstr>
      <vt:lpstr>اكتبوا  حرف الجواب الصحيح على ألواحكم.</vt:lpstr>
      <vt:lpstr>صححوا . لماذا اخترتم هذا الجواب؟ كيف توصلتم للجواب؟ ما اسم استراتيجية الفهم المستخدمة؟</vt:lpstr>
      <vt:lpstr>اقرؤوا  السؤال وحددوا المطلوب. سأعرض عليكم النص. عليكم إيجاد الجواب قبل اختفاء النص. </vt:lpstr>
      <vt:lpstr>انتبهوا سيختفي النص بعد 20 ثانية. من وجد الجواب يحتفظ به لنفسه.</vt:lpstr>
      <vt:lpstr>اكتبوا  حرف الجواب الصحيح على ألواحكم.</vt:lpstr>
      <vt:lpstr>صححوا . لماذا اخترتم هذا الجواب؟ كيف توصلتم للجواب؟ ما اسم استراتيجية الفهم المستخدمة؟</vt:lpstr>
      <vt:lpstr>ستقرؤون النص قراءة جماعية . من يريد أن يقود القراءة؟ -يحرص الأستاذ على تتبع مشاركة الجميع في القراءة الجماعية.</vt:lpstr>
      <vt:lpstr> قراءة –ح4 </vt:lpstr>
      <vt:lpstr>سنعمل في هذه الحصة على الإجابة عن مجموعة من الأسئلة لنعمق فهمنا للنص . </vt:lpstr>
      <vt:lpstr>الآن، خذوا الكراسة. من يقرأ النص قراءة جهرية سليمة، مع احترام قواعد الطلاقة؟ عند الإشارة سأختار من يواصل القراءة.</vt:lpstr>
      <vt:lpstr>الآن، خذوا الكراسة. من يقرأ النص قراءة جهرية سليمة، مع احترام قواعد الطلاقة؟ عند الإشارة سأختار من يواصل القراءة.</vt:lpstr>
      <vt:lpstr>أحسنتم، الآن اقرؤوا النص قراءة هامسة ، سأطرح عليكم بعدها مجموعة من الأسئلة  - أمامكم 5 دقائق  للقراءة قبل أن نجيب عن أسئلة  الاستثمار. </vt:lpstr>
      <vt:lpstr>الآن بمفردكم و على كراساتكم أجيبوا عن الأسئلة التالية ص 97</vt:lpstr>
      <vt:lpstr>انتبهوا لتصحيح السؤال الأول.من يتقاسم معنا جوابه؟ - ما هي الجملة في النص  التي تؤكد هذا الجواب ؟ -يضغط الأستاذ على زر جهاز التحكم لتظهر الإجابة.</vt:lpstr>
      <vt:lpstr>انتبهوا لتصحيح السؤال الثاني..من يتقاسم معنا جوابه؟  - ما هي الجملة في النص  التي تؤكد هذا الجواب ؟</vt:lpstr>
      <vt:lpstr>انتبهوا لتصحيح السؤال الثالث..من يتقاسم معنا جوابه؟  - ما هي الجملة في النص  التي تؤكد هذا الجواب ؟</vt:lpstr>
      <vt:lpstr>انتبهوا لتصحيح السؤال الرابع..من يتقاسم معنا جوابه؟  - ما هي الجملة في النص  التي تؤكد هذا الجواب ؟</vt:lpstr>
      <vt:lpstr>انتبهوا لتصحيح السؤال الخامس..من يتقاسم معنا جوابه؟  - ما هي الجملة في النص  التي تؤكد هذا الجواب ؟</vt:lpstr>
      <vt:lpstr>انتبهوا لتصحيح السؤال السادس..من يتقاسم معنا جوابه؟  - ما هي الجملة في النص  التي تؤكد هذا الجواب ؟</vt:lpstr>
      <vt:lpstr>انتبهوا لتصحيح السؤال السابع..من يتقاسم معنا جوابه؟</vt:lpstr>
      <vt:lpstr>انتبهوا لتصحيح السؤال الثامن..من يتقاسم معنا جوابه؟  - ما هي الجملة في النص  التي تؤكد هذا الجواب ؟</vt:lpstr>
      <vt:lpstr>إنتاج كتابي – ح2</vt:lpstr>
      <vt:lpstr>ماذا تعلمنا في الحصة الماضية؟</vt:lpstr>
      <vt:lpstr>من يذكرنا بالخطوة الأولى من  خطوات كتابة نص تفسيري؟ </vt:lpstr>
      <vt:lpstr>أحسنتم من يقرأ؟</vt:lpstr>
      <vt:lpstr>سنواصل تدربا في هذه الحصة على كتابة نص تفسيري من خلال تعرف و تطبيق الخطوة الثانية</vt:lpstr>
      <vt:lpstr>ثاني خطوة لكتابة نص تفسيري هي إعطاء أمثلة عن الموضوع الذي أريد الكتابة عنه مثلا :أَدابُ ٱلتَّواصُلِ</vt:lpstr>
      <vt:lpstr> أولا أطرح السؤال عن أداب التواصل باستعمال أداة الاستفهام كَيْفَ..........؟ لِـماذا يـعدُّ ٱلتواصل مـهمّاً بـين ٱلْبَشَرِ؟</vt:lpstr>
      <vt:lpstr>يمكن أن نقول مثلا: -يضغط الأستاذ على زر جهاز التحكم لتظهر العبارات.</vt:lpstr>
      <vt:lpstr>ٱلْخُطْوَةُ ٱلثَّانِيَةُ:أُقَدِّمُ  أَمْثِلَةً فِي صِيغَةِ مُشْكِلٌ/حَلٌّ عَنْ أَدابِ التَّواصُلِ</vt:lpstr>
      <vt:lpstr>أُقَدِّمُ  أَمْثِلَةً فِي صِيغَةِ سَبَبٌ/نَتِيجَةٌ  عَنْ أَدابِ التَّواصُلِ</vt:lpstr>
      <vt:lpstr>الآن أجمع كل الأفكار السابقة عن موضوع أداب التواصل و أكتب فقرة منسجمة و متماسكة بتوظيف أدوات ربط مناسبة.</vt:lpstr>
      <vt:lpstr>من يذكرنا  بالخطوة الثانية من خطوات  كتابة نص تفسيري ؟ </vt:lpstr>
      <vt:lpstr>أحسنتم من يقرأ؟</vt:lpstr>
      <vt:lpstr>في ثنائيات،خذوا كراساتكم على الصفحة رقم 101 و أنجزوا التمرين التالي</vt:lpstr>
      <vt:lpstr>أختار مما يلي 3 أمثلة عن بعض الاحتياطات التي تجعل استعمالي للأنترنت آمنا:</vt:lpstr>
      <vt:lpstr>ماهي الأمثلة التي اخترتموها ؟    </vt:lpstr>
      <vt:lpstr>ماهي المشاكل التي قد تحدث إذا لم نعتمد الإجراء الأول ؟ -يوجه الأستاذ المتعلمين لربط كل نتيجة بسببها  أو كل مشكل بحله.</vt:lpstr>
      <vt:lpstr>الآن بمفردكم  أجيبوا عن التمرين التالي:</vt:lpstr>
      <vt:lpstr>أكتب فقرة أتحدث فيها عن أهمية استعمال الأنترنت ، وطرق استعماله الآمن.</vt:lpstr>
      <vt:lpstr>هذا نموذج هذا نموذج لفقرة سردية عن أهمية استعمال الأنترنت و بعض طرق استعماله الآمن.</vt:lpstr>
      <vt:lpstr>نتذكر معا الخطوتين الأولى و الثانية من خطوات كتابة نص تفسيري. من يقرأ؟</vt:lpstr>
      <vt:lpstr>اختــتام الحــصة</vt:lpstr>
      <vt:lpstr>ماذا تعلمتم اليوم؟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315</cp:revision>
  <dcterms:created xsi:type="dcterms:W3CDTF">2023-09-20T21:35:22Z</dcterms:created>
  <dcterms:modified xsi:type="dcterms:W3CDTF">2026-04-05T15:25:33Z</dcterms:modified>
</cp:coreProperties>
</file>