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2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3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5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6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7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8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9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0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1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2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4" r:id="rId1"/>
    <p:sldMasterId id="2147483926" r:id="rId2"/>
    <p:sldMasterId id="2147483897" r:id="rId3"/>
    <p:sldMasterId id="2147483906" r:id="rId4"/>
    <p:sldMasterId id="2147483913" r:id="rId5"/>
    <p:sldMasterId id="2147483923" r:id="rId6"/>
    <p:sldMasterId id="2147483930" r:id="rId7"/>
    <p:sldMasterId id="2147483953" r:id="rId8"/>
    <p:sldMasterId id="2147484012" r:id="rId9"/>
    <p:sldMasterId id="2147483971" r:id="rId10"/>
    <p:sldMasterId id="2147483989" r:id="rId11"/>
    <p:sldMasterId id="2147484030" r:id="rId12"/>
    <p:sldMasterId id="2147484048" r:id="rId13"/>
    <p:sldMasterId id="2147484063" r:id="rId14"/>
    <p:sldMasterId id="2147484076" r:id="rId15"/>
    <p:sldMasterId id="2147484099" r:id="rId16"/>
    <p:sldMasterId id="2147484122" r:id="rId17"/>
    <p:sldMasterId id="2147484149" r:id="rId18"/>
    <p:sldMasterId id="2147484167" r:id="rId19"/>
    <p:sldMasterId id="2147484184" r:id="rId20"/>
    <p:sldMasterId id="2147484196" r:id="rId21"/>
    <p:sldMasterId id="2147484219" r:id="rId22"/>
    <p:sldMasterId id="2147484223" r:id="rId23"/>
  </p:sldMasterIdLst>
  <p:notesMasterIdLst>
    <p:notesMasterId r:id="rId107"/>
  </p:notesMasterIdLst>
  <p:sldIdLst>
    <p:sldId id="2134806368" r:id="rId24"/>
    <p:sldId id="2147482483" r:id="rId25"/>
    <p:sldId id="2147482531" r:id="rId26"/>
    <p:sldId id="2147482484" r:id="rId27"/>
    <p:sldId id="2147482488" r:id="rId28"/>
    <p:sldId id="265" r:id="rId29"/>
    <p:sldId id="2147482756" r:id="rId30"/>
    <p:sldId id="262" r:id="rId31"/>
    <p:sldId id="2147482757" r:id="rId32"/>
    <p:sldId id="2147482811" r:id="rId33"/>
    <p:sldId id="2147482812" r:id="rId34"/>
    <p:sldId id="2147482584" r:id="rId35"/>
    <p:sldId id="266" r:id="rId36"/>
    <p:sldId id="2147482542" r:id="rId37"/>
    <p:sldId id="2147482772" r:id="rId38"/>
    <p:sldId id="2147482813" r:id="rId39"/>
    <p:sldId id="2147482814" r:id="rId40"/>
    <p:sldId id="2147482815" r:id="rId41"/>
    <p:sldId id="2147482759" r:id="rId42"/>
    <p:sldId id="267" r:id="rId43"/>
    <p:sldId id="2147482561" r:id="rId44"/>
    <p:sldId id="2147482452" r:id="rId45"/>
    <p:sldId id="2147482543" r:id="rId46"/>
    <p:sldId id="2147482797" r:id="rId47"/>
    <p:sldId id="2147482796" r:id="rId48"/>
    <p:sldId id="2147482453" r:id="rId49"/>
    <p:sldId id="2147482545" r:id="rId50"/>
    <p:sldId id="2147482762" r:id="rId51"/>
    <p:sldId id="2147482798" r:id="rId52"/>
    <p:sldId id="2147482799" r:id="rId53"/>
    <p:sldId id="2147482800" r:id="rId54"/>
    <p:sldId id="2147482801" r:id="rId55"/>
    <p:sldId id="2147482548" r:id="rId56"/>
    <p:sldId id="2147482475" r:id="rId57"/>
    <p:sldId id="2147482549" r:id="rId58"/>
    <p:sldId id="2147482477" r:id="rId59"/>
    <p:sldId id="2147482802" r:id="rId60"/>
    <p:sldId id="2147482803" r:id="rId61"/>
    <p:sldId id="2147482550" r:id="rId62"/>
    <p:sldId id="2147482769" r:id="rId63"/>
    <p:sldId id="2147482575" r:id="rId64"/>
    <p:sldId id="2147482804" r:id="rId65"/>
    <p:sldId id="2147482805" r:id="rId66"/>
    <p:sldId id="2147482770" r:id="rId67"/>
    <p:sldId id="2147482806" r:id="rId68"/>
    <p:sldId id="2147482807" r:id="rId69"/>
    <p:sldId id="2147482808" r:id="rId70"/>
    <p:sldId id="2147482809" r:id="rId71"/>
    <p:sldId id="2147482810" r:id="rId72"/>
    <p:sldId id="2147482489" r:id="rId73"/>
    <p:sldId id="2147482568" r:id="rId74"/>
    <p:sldId id="2147482482" r:id="rId75"/>
    <p:sldId id="2147482551" r:id="rId76"/>
    <p:sldId id="2147482552" r:id="rId77"/>
    <p:sldId id="300" r:id="rId78"/>
    <p:sldId id="301" r:id="rId79"/>
    <p:sldId id="2147482501" r:id="rId80"/>
    <p:sldId id="2147482502" r:id="rId81"/>
    <p:sldId id="2147482504" r:id="rId82"/>
    <p:sldId id="2147482505" r:id="rId83"/>
    <p:sldId id="2147482782" r:id="rId84"/>
    <p:sldId id="2147482509" r:id="rId85"/>
    <p:sldId id="2147482578" r:id="rId86"/>
    <p:sldId id="2147482555" r:id="rId87"/>
    <p:sldId id="2147482556" r:id="rId88"/>
    <p:sldId id="2147482785" r:id="rId89"/>
    <p:sldId id="2147482786" r:id="rId90"/>
    <p:sldId id="2147482787" r:id="rId91"/>
    <p:sldId id="2147482788" r:id="rId92"/>
    <p:sldId id="2147482789" r:id="rId93"/>
    <p:sldId id="2147482793" r:id="rId94"/>
    <p:sldId id="2147482790" r:id="rId95"/>
    <p:sldId id="2147482791" r:id="rId96"/>
    <p:sldId id="2147482792" r:id="rId97"/>
    <p:sldId id="2147482794" r:id="rId98"/>
    <p:sldId id="2147482795" r:id="rId99"/>
    <p:sldId id="2147482557" r:id="rId100"/>
    <p:sldId id="2147482558" r:id="rId101"/>
    <p:sldId id="2147482564" r:id="rId102"/>
    <p:sldId id="2147482518" r:id="rId103"/>
    <p:sldId id="2147482784" r:id="rId104"/>
    <p:sldId id="2147482563" r:id="rId105"/>
    <p:sldId id="2147482522" r:id="rId106"/>
  </p:sldIdLst>
  <p:sldSz cx="9144000" cy="6858000" type="screen4x3"/>
  <p:notesSz cx="6858000" cy="9144000"/>
  <p:embeddedFontLs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</p:embeddedFont>
    <p:embeddedFont>
      <p:font typeface="Dosis SemiBold" pitchFamily="2" charset="0"/>
      <p:bold r:id="rId112"/>
    </p:embeddedFont>
    <p:embeddedFont>
      <p:font typeface="Microsoft Uighur" panose="02000000000000000000" pitchFamily="2" charset="-78"/>
      <p:regular r:id="rId113"/>
      <p:bold r:id="rId114"/>
    </p:embeddedFont>
    <p:embeddedFont>
      <p:font typeface="Modern Love" panose="04090805081005020601" pitchFamily="82" charset="0"/>
      <p:regular r:id="rId115"/>
    </p:embeddedFont>
    <p:embeddedFont>
      <p:font typeface="Noto Sans Symbols" panose="020B0604020202020204" charset="0"/>
      <p:regular r:id="rId116"/>
      <p:bold r:id="rId1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F6"/>
    <a:srgbClr val="0070C0"/>
    <a:srgbClr val="FBB321"/>
    <a:srgbClr val="ECF8FB"/>
    <a:srgbClr val="009242"/>
    <a:srgbClr val="424D7B"/>
    <a:srgbClr val="424D7C"/>
    <a:srgbClr val="2BCAD0"/>
    <a:srgbClr val="00ACA4"/>
    <a:srgbClr val="16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5" autoAdjust="0"/>
    <p:restoredTop sz="93507" autoAdjust="0"/>
  </p:normalViewPr>
  <p:slideViewPr>
    <p:cSldViewPr snapToGrid="0">
      <p:cViewPr varScale="1">
        <p:scale>
          <a:sx n="64" d="100"/>
          <a:sy n="64" d="100"/>
        </p:scale>
        <p:origin x="1476" y="72"/>
      </p:cViewPr>
      <p:guideLst/>
    </p:cSldViewPr>
  </p:slideViewPr>
  <p:outlineViewPr>
    <p:cViewPr>
      <p:scale>
        <a:sx n="33" d="100"/>
        <a:sy n="33" d="100"/>
      </p:scale>
      <p:origin x="0" y="-569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font" Target="fonts/font10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07" Type="http://schemas.openxmlformats.org/officeDocument/2006/relationships/notesMaster" Target="notesMasters/notesMaster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slide" Target="slides/slide7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113" Type="http://schemas.openxmlformats.org/officeDocument/2006/relationships/font" Target="fonts/font6.fntdata"/><Relationship Id="rId118" Type="http://schemas.openxmlformats.org/officeDocument/2006/relationships/presProps" Target="presProps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slide" Target="slides/slide80.xml"/><Relationship Id="rId108" Type="http://schemas.openxmlformats.org/officeDocument/2006/relationships/font" Target="fonts/font1.fntdata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49" Type="http://schemas.openxmlformats.org/officeDocument/2006/relationships/slide" Target="slides/slide26.xml"/><Relationship Id="rId114" Type="http://schemas.openxmlformats.org/officeDocument/2006/relationships/font" Target="fonts/font7.fntdata"/><Relationship Id="rId119" Type="http://schemas.openxmlformats.org/officeDocument/2006/relationships/viewProps" Target="viewProps.xml"/><Relationship Id="rId44" Type="http://schemas.openxmlformats.org/officeDocument/2006/relationships/slide" Target="slides/slide21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font" Target="fonts/font2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slide" Target="slides/slide81.xml"/><Relationship Id="rId12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3.fntdata"/><Relationship Id="rId115" Type="http://schemas.openxmlformats.org/officeDocument/2006/relationships/font" Target="fonts/font8.fntdata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slide" Target="slides/slide8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12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116" Type="http://schemas.openxmlformats.org/officeDocument/2006/relationships/font" Target="fonts/font9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font" Target="fonts/font4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3.xml"/><Relationship Id="rId57" Type="http://schemas.openxmlformats.org/officeDocument/2006/relationships/slide" Target="slides/slide34.xml"/><Relationship Id="rId106" Type="http://schemas.openxmlformats.org/officeDocument/2006/relationships/slide" Target="slides/slide8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52" Type="http://schemas.openxmlformats.org/officeDocument/2006/relationships/slide" Target="slides/slide29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slide" Target="slides/slide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52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EC8F-A3FF-00F0-B4DC-DB59B983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0F7298B1-7E20-60A4-D09A-C2533AC3E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D8D38-8754-975F-F7F3-8260140A5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27AEC0-607D-ED08-379F-D7816B4A4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157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CCE0D-F27F-CE06-CDFB-C406C5316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ED8F1037-CFE2-DF25-D83F-A90621B4C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F141AA-25E4-0F1D-3C74-CAB3ABE09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F3646C-76B6-D850-8CCE-BD586F7BE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95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9C41C-FCA9-57CE-52AB-C5EC78C6C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2498F1F5-3F08-F977-904C-B7F704F5C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6FBBB-0A9B-209F-EDB6-90973E004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81BB25-6317-F367-0C97-B3961AF6B7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169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1" name="Google Shape;22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305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8" name="Google Shape;22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61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7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7.png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microsoft.com/office/2007/relationships/hdphoto" Target="../media/hdphoto2.wdp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6.wdp"/><Relationship Id="rId4" Type="http://schemas.openxmlformats.org/officeDocument/2006/relationships/image" Target="../media/image38.png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2.xml"/><Relationship Id="rId4" Type="http://schemas.microsoft.com/office/2007/relationships/hdphoto" Target="../media/hdphoto4.wdp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7.png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8804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1643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46505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53284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801391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774443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68751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81044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38716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9504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1608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6260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65881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019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11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4015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240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1875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8206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7434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83555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3378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00051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7447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41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9871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62241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94020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61798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13351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3449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224781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8263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78626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012335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3511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371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1935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03510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32149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33515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99739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91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9889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64147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1190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0821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38127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67329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4498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30380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50695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70033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824042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1580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65159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03049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1911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03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85930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84270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53601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28749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37140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16362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29948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26103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425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61387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84348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78501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082066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5940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293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3896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54303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6156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59323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921776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11993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9734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354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75738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34981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110581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0267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79732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7782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0248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841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98594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92948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011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6733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35452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99048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81051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05078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23457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4424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28423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50847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86096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8633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426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2783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0490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41828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82053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95017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242532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40727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43845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13174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782926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9291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502078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04579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6157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07215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240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9969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858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833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39854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81377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1534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15103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9011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4367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3085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345661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6045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52177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78734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27339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3" name="Google Shape;733;p18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442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0484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7702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43999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73630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79994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3276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73070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14702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44126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81576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36133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91197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59812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279387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5256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50155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196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327618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62332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599268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426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08802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338039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3337466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182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2480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61896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61477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1983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858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66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291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3493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43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0139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86906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69775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87518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63605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896645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477481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2543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572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72187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55835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623270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076714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122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377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28092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760188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07673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26127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55723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319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50228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7658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2630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8517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540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475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412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7957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8990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4136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4001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3034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9288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9720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498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6685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391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4889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75492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75778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15692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22279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1914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0513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91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5183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4908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21530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1357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34225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8471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1115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15047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6844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9205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03154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2" name="Google Shape;722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10721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82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5" name="Google Shape;725;p182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80711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Google Shape;842;p196">
            <a:extLst>
              <a:ext uri="{FF2B5EF4-FFF2-40B4-BE49-F238E27FC236}">
                <a16:creationId xmlns:a16="http://schemas.microsoft.com/office/drawing/2014/main" id="{918BBF83-9A2F-5D06-DB31-846CE7B217A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691999" y="1629000"/>
            <a:ext cx="575886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7451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8" name="Google Shape;738;p185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9" name="Google Shape;739;p185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18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355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3" name="Google Shape;743;p18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4" name="Google Shape;744;p18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5" name="Google Shape;745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13145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8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8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0" name="Google Shape;750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976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8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3" name="Google Shape;753;p188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4" name="Google Shape;754;p188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5" name="Google Shape;755;p188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6" name="Google Shape;756;p188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7" name="Google Shape;757;p188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8" name="Google Shape;758;p188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9" name="Google Shape;759;p188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0" name="Google Shape;760;p188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1" name="Google Shape;761;p188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2" name="Google Shape;762;p188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8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2947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18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7" name="Google Shape;767;p18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8" name="Google Shape;768;p18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9" name="Google Shape;769;p18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0" name="Google Shape;770;p18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8584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3" name="Google Shape;773;p19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4" name="Google Shape;774;p19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5" name="Google Shape;775;p19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6" name="Google Shape;776;p19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7" name="Google Shape;777;p19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19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19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19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19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408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4" name="Google Shape;784;p191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5" name="Google Shape;785;p191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6" name="Google Shape;786;p191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7" name="Google Shape;787;p191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8" name="Google Shape;788;p191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9" name="Google Shape;789;p19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61399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92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3" name="Google Shape;793;p192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4" name="Google Shape;794;p192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5" name="Google Shape;795;p192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6" name="Google Shape;796;p192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7" name="Google Shape;797;p192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92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92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92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1" name="Google Shape;801;p192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2" name="Google Shape;802;p19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3402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5" name="Google Shape;805;p19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6" name="Google Shape;806;p19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7" name="Google Shape;807;p19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8" name="Google Shape;808;p19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9" name="Google Shape;809;p19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0" name="Google Shape;810;p19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1" name="Google Shape;811;p19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2" name="Google Shape;812;p19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3" name="Google Shape;813;p19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4" name="Google Shape;814;p19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72755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7" name="Google Shape;817;p19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8" name="Google Shape;818;p19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9" name="Google Shape;819;p19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0" name="Google Shape;820;p19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1" name="Google Shape;821;p19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2" name="Google Shape;822;p19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3" name="Google Shape;823;p19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4" name="Google Shape;824;p19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5" name="Google Shape;825;p19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6" name="Google Shape;826;p19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7" name="Google Shape;827;p19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8" name="Google Shape;828;p19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9" name="Google Shape;829;p19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0" name="Google Shape;830;p19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1" name="Google Shape;831;p19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2" name="Google Shape;832;p19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9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4" name="Google Shape;834;p19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5" name="Google Shape;835;p19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1987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19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9" name="Google Shape;839;p1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5148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2" name="Google Shape;842;p19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3" name="Google Shape;843;p1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57002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6" name="Google Shape;846;p19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7" name="Google Shape;847;p1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53721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333559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30724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95229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2509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252265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2943850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75865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158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61420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333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7415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81879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83488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66234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36572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242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62005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5441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4876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295323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3710334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8104103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42414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8882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0149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08389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33873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40895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68952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54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8270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8421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96318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2883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38407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72190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70096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5292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44502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456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156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118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82603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0598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3540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65939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16341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3047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139254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96644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5472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06116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9650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312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22097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492726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994134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97789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8370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0006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33435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30033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71808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15643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5811779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645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05206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77023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916580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050387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26568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645548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28341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93071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433683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599134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607389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896307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105235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49911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197885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594362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000798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290800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99188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50705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578582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28199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8.png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9.bin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8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image" Target="../media/image14.png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image" Target="../media/image9.bin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9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2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88.xml"/><Relationship Id="rId21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18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0.xml"/><Relationship Id="rId21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09.xml"/><Relationship Id="rId16" Type="http://schemas.openxmlformats.org/officeDocument/2006/relationships/slideLayout" Target="../slideLayouts/slideLayout223.xml"/><Relationship Id="rId20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slideLayout" Target="../slideLayouts/slideLayout222.xml"/><Relationship Id="rId23" Type="http://schemas.openxmlformats.org/officeDocument/2006/relationships/image" Target="../media/image29.jpg"/><Relationship Id="rId10" Type="http://schemas.openxmlformats.org/officeDocument/2006/relationships/slideLayout" Target="../slideLayouts/slideLayout217.xml"/><Relationship Id="rId19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8.xml"/><Relationship Id="rId19" Type="http://schemas.openxmlformats.org/officeDocument/2006/relationships/image" Target="../media/image29.jpg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7.xml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image" Target="../media/image34.jpeg"/><Relationship Id="rId2" Type="http://schemas.openxmlformats.org/officeDocument/2006/relationships/slideLayout" Target="../slideLayouts/slideLayout261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slideLayout" Target="../slideLayouts/slideLayout298.xml"/><Relationship Id="rId1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292.xml"/><Relationship Id="rId12" Type="http://schemas.openxmlformats.org/officeDocument/2006/relationships/slideLayout" Target="../slideLayouts/slideLayout297.xml"/><Relationship Id="rId17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287.xml"/><Relationship Id="rId16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290.xml"/><Relationship Id="rId15" Type="http://schemas.openxmlformats.org/officeDocument/2006/relationships/slideLayout" Target="../slideLayouts/slideLayout300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95.xml"/><Relationship Id="rId19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slideLayout" Target="../slideLayouts/slideLayout299.xml"/><Relationship Id="rId22" Type="http://schemas.openxmlformats.org/officeDocument/2006/relationships/slideLayout" Target="../slideLayouts/slideLayout307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0.xml"/><Relationship Id="rId2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308.xml"/><Relationship Id="rId5" Type="http://schemas.openxmlformats.org/officeDocument/2006/relationships/image" Target="../media/image4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18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13.xml"/><Relationship Id="rId21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17" Type="http://schemas.openxmlformats.org/officeDocument/2006/relationships/slideLayout" Target="../slideLayouts/slideLayout327.xml"/><Relationship Id="rId2" Type="http://schemas.openxmlformats.org/officeDocument/2006/relationships/slideLayout" Target="../slideLayouts/slideLayout312.xml"/><Relationship Id="rId16" Type="http://schemas.openxmlformats.org/officeDocument/2006/relationships/slideLayout" Target="../slideLayouts/slideLayout326.xml"/><Relationship Id="rId20" Type="http://schemas.openxmlformats.org/officeDocument/2006/relationships/slideLayout" Target="../slideLayouts/slideLayout330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315.xml"/><Relationship Id="rId15" Type="http://schemas.openxmlformats.org/officeDocument/2006/relationships/slideLayout" Target="../slideLayouts/slideLayout325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320.xml"/><Relationship Id="rId19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Relationship Id="rId22" Type="http://schemas.openxmlformats.org/officeDocument/2006/relationships/slideLayout" Target="../slideLayouts/slideLayout3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3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414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8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89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9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4142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56037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08874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8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  <p:sldLayoutId id="2147483948" r:id="rId18"/>
    <p:sldLayoutId id="2147483949" r:id="rId19"/>
    <p:sldLayoutId id="2147483950" r:id="rId20"/>
    <p:sldLayoutId id="2147483951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63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32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  <p:sldLayoutId id="2147483988" r:id="rId17"/>
    <p:sldLayoutId id="214748414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30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14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831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22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164" r:id="rId15"/>
    <p:sldLayoutId id="214748416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936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4" r:id="rId1"/>
    <p:sldLayoutId id="2147484146" r:id="rId2"/>
    <p:sldLayoutId id="21474841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145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0494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  <p:sldLayoutId id="21474840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40698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0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12" r:id="rId12"/>
    <p:sldLayoutId id="2147484113" r:id="rId13"/>
    <p:sldLayoutId id="2147484114" r:id="rId14"/>
    <p:sldLayoutId id="2147484115" r:id="rId15"/>
    <p:sldLayoutId id="2147484116" r:id="rId16"/>
    <p:sldLayoutId id="2147484117" r:id="rId17"/>
    <p:sldLayoutId id="2147484118" r:id="rId18"/>
    <p:sldLayoutId id="2147484119" r:id="rId19"/>
    <p:sldLayoutId id="2147484120" r:id="rId20"/>
    <p:sldLayoutId id="2147484121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6025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66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49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35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3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0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  <p:sldLayoutId id="2147484214" r:id="rId18"/>
    <p:sldLayoutId id="2147484215" r:id="rId19"/>
    <p:sldLayoutId id="2147484216" r:id="rId20"/>
    <p:sldLayoutId id="2147484217" r:id="rId21"/>
    <p:sldLayoutId id="214748421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59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4810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  <p:sldLayoutId id="2147484239" r:id="rId15"/>
    <p:sldLayoutId id="2147484240" r:id="rId16"/>
    <p:sldLayoutId id="2147484241" r:id="rId17"/>
    <p:sldLayoutId id="2147484242" r:id="rId18"/>
    <p:sldLayoutId id="2147484243" r:id="rId19"/>
    <p:sldLayoutId id="2147484244" r:id="rId20"/>
    <p:sldLayoutId id="2147484245" r:id="rId21"/>
    <p:sldLayoutId id="214748424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5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11" Type="http://schemas.openxmlformats.org/officeDocument/2006/relationships/image" Target="../media/image59.png"/><Relationship Id="rId5" Type="http://schemas.openxmlformats.org/officeDocument/2006/relationships/image" Target="../media/image50.png"/><Relationship Id="rId10" Type="http://schemas.openxmlformats.org/officeDocument/2006/relationships/image" Target="../media/image45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2.xml"/><Relationship Id="rId6" Type="http://schemas.openxmlformats.org/officeDocument/2006/relationships/image" Target="../media/image52.png"/><Relationship Id="rId11" Type="http://schemas.openxmlformats.org/officeDocument/2006/relationships/image" Target="../media/image63.png"/><Relationship Id="rId5" Type="http://schemas.openxmlformats.org/officeDocument/2006/relationships/image" Target="../media/image51.png"/><Relationship Id="rId10" Type="http://schemas.openxmlformats.org/officeDocument/2006/relationships/image" Target="../media/image62.png"/><Relationship Id="rId4" Type="http://schemas.openxmlformats.org/officeDocument/2006/relationships/image" Target="../media/image50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/><Relationship Id="rId3" Type="http://schemas.openxmlformats.org/officeDocument/2006/relationships/image" Target="../media/image4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2.png"/><Relationship Id="rId11" Type="http://schemas.openxmlformats.org/officeDocument/2006/relationships/image" Target="../media/image71.svg"/><Relationship Id="rId5" Type="http://schemas.openxmlformats.org/officeDocument/2006/relationships/image" Target="../media/image11.png"/><Relationship Id="rId10" Type="http://schemas.openxmlformats.org/officeDocument/2006/relationships/image" Target="../media/image70.svg"/><Relationship Id="rId4" Type="http://schemas.openxmlformats.org/officeDocument/2006/relationships/image" Target="../media/image10.png"/><Relationship Id="rId9" Type="http://schemas.openxmlformats.org/officeDocument/2006/relationships/image" Target="../media/image6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1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0.png"/><Relationship Id="rId7" Type="http://schemas.openxmlformats.org/officeDocument/2006/relationships/image" Target="../media/image1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.png"/><Relationship Id="rId7" Type="http://schemas.openxmlformats.org/officeDocument/2006/relationships/image" Target="../media/image7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0.png"/><Relationship Id="rId7" Type="http://schemas.openxmlformats.org/officeDocument/2006/relationships/image" Target="../media/image7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0.png"/><Relationship Id="rId7" Type="http://schemas.openxmlformats.org/officeDocument/2006/relationships/image" Target="../media/image7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0.png"/><Relationship Id="rId7" Type="http://schemas.openxmlformats.org/officeDocument/2006/relationships/image" Target="../media/image8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0.png"/><Relationship Id="rId7" Type="http://schemas.openxmlformats.org/officeDocument/2006/relationships/image" Target="../media/image8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0.png"/><Relationship Id="rId7" Type="http://schemas.openxmlformats.org/officeDocument/2006/relationships/image" Target="../media/image8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0.png"/><Relationship Id="rId7" Type="http://schemas.openxmlformats.org/officeDocument/2006/relationships/image" Target="../media/image8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5.xml"/><Relationship Id="rId6" Type="http://schemas.openxmlformats.org/officeDocument/2006/relationships/image" Target="../media/image8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0.png"/><Relationship Id="rId7" Type="http://schemas.openxmlformats.org/officeDocument/2006/relationships/image" Target="../media/image8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0.png"/><Relationship Id="rId5" Type="http://schemas.openxmlformats.org/officeDocument/2006/relationships/image" Target="../media/image45.gif"/><Relationship Id="rId10" Type="http://schemas.openxmlformats.org/officeDocument/2006/relationships/image" Target="../media/image89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0.png"/><Relationship Id="rId7" Type="http://schemas.openxmlformats.org/officeDocument/2006/relationships/image" Target="../media/image8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0.png"/><Relationship Id="rId5" Type="http://schemas.openxmlformats.org/officeDocument/2006/relationships/image" Target="../media/image45.gif"/><Relationship Id="rId10" Type="http://schemas.openxmlformats.org/officeDocument/2006/relationships/image" Target="../media/image90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0.png"/><Relationship Id="rId7" Type="http://schemas.openxmlformats.org/officeDocument/2006/relationships/image" Target="../media/image9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9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0.png"/><Relationship Id="rId7" Type="http://schemas.openxmlformats.org/officeDocument/2006/relationships/image" Target="../media/image8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9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50.png"/><Relationship Id="rId7" Type="http://schemas.openxmlformats.org/officeDocument/2006/relationships/image" Target="../media/image8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9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0.png"/><Relationship Id="rId7" Type="http://schemas.openxmlformats.org/officeDocument/2006/relationships/image" Target="../media/image9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1.png"/><Relationship Id="rId7" Type="http://schemas.openxmlformats.org/officeDocument/2006/relationships/image" Target="../media/image9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0.png"/><Relationship Id="rId7" Type="http://schemas.openxmlformats.org/officeDocument/2006/relationships/image" Target="../media/image9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1.png"/><Relationship Id="rId7" Type="http://schemas.openxmlformats.org/officeDocument/2006/relationships/image" Target="../media/image9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0.png"/><Relationship Id="rId7" Type="http://schemas.openxmlformats.org/officeDocument/2006/relationships/image" Target="../media/image9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51.png"/><Relationship Id="rId7" Type="http://schemas.openxmlformats.org/officeDocument/2006/relationships/image" Target="../media/image8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9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00.png"/><Relationship Id="rId4" Type="http://schemas.openxmlformats.org/officeDocument/2006/relationships/image" Target="../media/image45.gi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584CA18-D44E-B695-11D2-BD0C19B11AC4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BED127B-50CA-3FEF-D036-5A28A8022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A0CB5AD-FC8D-7DAB-8C6D-D7F28BF54FA2}"/>
                </a:ext>
              </a:extLst>
            </p:cNvPr>
            <p:cNvSpPr/>
            <p:nvPr/>
          </p:nvSpPr>
          <p:spPr>
            <a:xfrm>
              <a:off x="3434576" y="5174166"/>
              <a:ext cx="1037063" cy="446049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ar-MA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الثالث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التربوي الثالث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المعجم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(40)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إستراتيجية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ٱلاِشْتِقاقُ</a:t>
            </a: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"أَنا وَ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ٱلإِنْتِرْنِتْ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": الحصة الأولى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 استراتيجية الاِشْتِقاقُ؛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أحداث الحكاية المسموعة.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6BA52DAC-6E68-6695-0BA6-DD9D3704FA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EA1D4D80-9534-5605-5457-CBB5D5002D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5544660-EC9D-07D3-C0CE-4FA204AE4C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DE5656A-BA65-AD00-6F7C-8CD6B47473A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2C743D7F-377D-4AB8-20F4-ACDB0E41D0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7411A67-1D95-15C9-DD21-78E51D9AF9A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3FF3B6-F238-7F29-F760-2B8577B631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E05FD0F8-3B1E-BC28-33C6-28F8271A5C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8FD5050-1DC0-5DFD-E72D-DEA28A07C8F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5B9A3CB-07E0-7CC2-4366-9E0A0A3269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FD66929-D8B9-FD20-445B-BF078B86C8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CC44713C-2B94-7C6D-12B4-23E346C8A3D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DC164B5F-D699-741A-50D2-A5CA5D46587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90943214-3898-37AD-A8A3-6C92F47A05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1519998-30C7-23F1-3D55-351FE771B6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استـماع وتحدث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3FB87CF-BD7D-98B1-CFDD-C7B1C965EA1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C3C4EE84-C7E7-7261-FBEB-47B4DA43899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معــــــــــجم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8FACB45E-F262-6C15-AC96-AE74E108C0E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5AA4EB89-03A6-5E0A-DB95-5D33492E67A0}"/>
              </a:ext>
            </a:extLst>
          </p:cNvPr>
          <p:cNvSpPr txBox="1">
            <a:spLocks/>
          </p:cNvSpPr>
          <p:nvPr/>
        </p:nvSpPr>
        <p:spPr>
          <a:xfrm>
            <a:off x="1954944" y="5546535"/>
            <a:ext cx="603585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بِقَواعِدِ ميثاقِ ٱلْقِسْمِ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AAAD41-775F-7942-C590-3EACE6C98870}"/>
              </a:ext>
            </a:extLst>
          </p:cNvPr>
          <p:cNvGrpSpPr/>
          <p:nvPr/>
        </p:nvGrpSpPr>
        <p:grpSpPr>
          <a:xfrm>
            <a:off x="482866" y="1701043"/>
            <a:ext cx="7342712" cy="883451"/>
            <a:chOff x="469717" y="1932691"/>
            <a:chExt cx="7342712" cy="883451"/>
          </a:xfrm>
        </p:grpSpPr>
        <p:sp>
          <p:nvSpPr>
            <p:cNvPr id="14" name="Google Shape;1333;p8">
              <a:extLst>
                <a:ext uri="{FF2B5EF4-FFF2-40B4-BE49-F238E27FC236}">
                  <a16:creationId xmlns:a16="http://schemas.microsoft.com/office/drawing/2014/main" id="{14B91A70-6182-5337-DE26-04903E116905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B6277D-0BD9-C733-E07B-087EADEFE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937B20-1691-7E5E-C6E1-99002E816D0C}"/>
              </a:ext>
            </a:extLst>
          </p:cNvPr>
          <p:cNvGrpSpPr/>
          <p:nvPr/>
        </p:nvGrpSpPr>
        <p:grpSpPr>
          <a:xfrm>
            <a:off x="269225" y="2584494"/>
            <a:ext cx="8179830" cy="1299635"/>
            <a:chOff x="545748" y="2618879"/>
            <a:chExt cx="8179830" cy="129963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80C7658-3BEC-C432-0B19-382E54E74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0" name="Google Shape;1333;p8">
              <a:extLst>
                <a:ext uri="{FF2B5EF4-FFF2-40B4-BE49-F238E27FC236}">
                  <a16:creationId xmlns:a16="http://schemas.microsoft.com/office/drawing/2014/main" id="{94DB2B58-5C5B-5714-23B6-8C7F8400FD25}"/>
                </a:ext>
              </a:extLst>
            </p:cNvPr>
            <p:cNvSpPr txBox="1"/>
            <p:nvPr/>
          </p:nvSpPr>
          <p:spPr>
            <a:xfrm>
              <a:off x="545748" y="2841336"/>
              <a:ext cx="7152504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2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6B3291FE-6221-94A6-94DE-B1D966BF31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71" y="3688804"/>
            <a:ext cx="2053057" cy="205305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99" name="Google Shape;1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9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9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9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9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4" name="Google Shape;1304;p9"/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5" name="Google Shape;1305;p9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6" name="Google Shape;1306;p9"/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7" name="Google Shape;1307;p9"/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DCE3E77D-4E77-18F0-A68E-E07F6149B8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CC3AC152-5AD3-D27D-0656-A9E98A15F95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4C98302E-B83F-D3F8-A9EE-D936B5A842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AC16D5D0-250B-6996-FF0E-A6A481C3910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6D996123-150E-8B14-0539-6DED3D8A3A2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63CF89B8-39CB-28AB-CE01-AD0533D956C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29710A9-D863-EE9E-FC71-55DED649535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B3E9BF9C-237F-018E-3829-43CF4370A4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C14D17C-F656-1AFF-44D4-40E6FF46376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B86459D-4AC2-A541-952F-E8AAA664B9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9973" y="2077463"/>
            <a:ext cx="2896783" cy="4177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DD01FD-201A-DB3E-4EA0-274125EE6D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7811" y="1680130"/>
            <a:ext cx="2896783" cy="421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D35001-EE98-0D2F-EFEC-E4ED295B84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5076" y="2255413"/>
            <a:ext cx="2877633" cy="422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B6A9489-46AE-D770-EED0-226BABF751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8337" y="1750213"/>
            <a:ext cx="3126122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29A855E-7CDD-4C64-82C9-57E0617DAF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944" y="1872217"/>
            <a:ext cx="3141524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18364AEC-6B96-6BB8-6521-7C465358BE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2C4A517-023B-3FC3-C7F8-32FF7FB572F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84700341-71A7-080D-ECCA-6D8BB36FCEC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B6DD107-1907-6A1D-E02E-DAEED6006D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27D6447-C399-A709-5A07-EF775FD789E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30744624-FB88-81BC-89B8-879AC2E52B3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F06F00-6A1F-F9CA-D6D9-CD89C69BB96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99A96B3C-316A-754B-7B9C-852AB1534E2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468E8E5-3553-996C-48D1-C3E11715CB5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نادى ٱلْوَلَدُ طائِرَتَهُ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ٱلْوَرَقِيَّةَ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طالِباً مِنْها أَنْ تَأْخُذَهُ مَعَها؟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ٱلطَّيَرانَ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وَدَّعَ أَهْلَهُ وَفارَقَ أَصْدِقاءَهُ في ٱلْحَيِّ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يُحِبُّ ٱللَّعِبَ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بِٱلطّائِراتِ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ٱلْوَرَقِيَّةِ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يَرى ٱلسَّماءَ عَنْ قُرْبٍ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5297D92A-1FC2-F490-FC14-FBB8868BEB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552B4E60-459E-52BC-D6FE-7A4E59FA1F8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23ED9D7-C443-DE09-6FF6-4639C625ED5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1CAA229-7BA4-240C-E5B7-F36A56E401E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D2F9AE20-7D03-CBFF-F802-ECB353B9372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750088C5-963A-8C8F-9679-87DB5C412C7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2DF82E93-9048-9DD9-759A-252E8F0ECE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2C31A691-BF7E-6B1B-3A53-BF000467672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0DEEBC47-5C2D-70BD-97E5-9610CA366F6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337067EC-84C6-2E4C-32DC-82BFD0516E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D02B50C8-582E-E5F1-D8D3-47BDC7AA109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33553570-73EE-4AC0-0C9B-859CF80DE5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D3C481B-585C-1E1B-DDF0-B1D4EBADBBF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32844D0E-D695-51E6-F428-B61889D891E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3DC4BA95-3A13-AE6C-E2B0-DEDEDF04C81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0D9399D5-E9D7-C2E2-DBAA-4CC03584E0B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00DDED90-61CF-1A15-34FE-FB661ED463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45F3940F-6F6D-0BC0-B35F-1FA5986CC42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C256A-74AB-CCF4-EE4F-0D0117D0B6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469962"/>
            <a:ext cx="7250398" cy="51315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AB4E567A-FB65-9690-1409-B2E83CE2FE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71DFDAF-C7CA-9194-74DB-AF7A9FBA303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A80F164-A36C-F2C1-DD13-671996E9D8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0DB449DF-95B8-1AB2-E72B-5CEAF49DA9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3BEE0B5A-BF79-7690-B553-09C2A1D8057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64B5ADA8-C118-A6BA-3B1D-295C17D5446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6229552C-5939-B5C5-8793-269D5B5DDE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15549E5F-D57D-2234-C085-17F89577BDE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2115A999-5A64-B725-E576-153478EF2A1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6693C8B-85CA-BCED-16EB-48E18B6CADF2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نادى ٱلْوَلَدُ طائِرَتَهُ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ٱلْوَرَقِيَّةَ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طالِباً مِنْها أَنْ تَأْخُذَهُ مَعَها؟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76DB4F-5BD4-1B98-A2CB-FF0A51352A63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78CC0C3-3FD9-95B3-CAE0-4AF7128AFE1D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ٱلطَّيَرانَ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6040B07-0351-AE7F-30E4-9E9765CAEF0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BE518A7-06E7-1B12-8269-33E5C33CDB38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6874CB0-DD1C-2360-6C0C-9FDFC72AE845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وَدَّعَ أَهْلَهُ وَفارَقَ أَصْدِقاءَهُ في ٱلْحَيِّ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DB6C74E-85BE-D94B-A656-D933B77B8D3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560AB0E-23C0-1BD7-1E99-E1B820F9AFE5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4C72F2-230A-A3F6-390D-4E4DA0CC8EC5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يُحِبُّ ٱللَّعِبَ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بِٱلطّائِراتِ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ٱلْوَرَقِيَّةِ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FF1F2E0-CC72-06E4-0D1D-8D2E7296F8B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1B9B6-FB50-5F46-FEE9-7D94DDDC3960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3305F21-D9FB-B454-F9DC-4B4346EEE5BD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يَرى ٱلسَّماءَ عَنْ قُرْبٍ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51BB61C-D419-8B62-F5D9-06C0B28D859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0183" y="5556750"/>
            <a:ext cx="498436" cy="498436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E8C9ECE2-C878-B5F9-33FC-4E036FABA3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1EF9C129-BB23-3F71-43D4-E0DA7D33C3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91538B2-D29D-7A97-8394-722BEEEBE97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1F2CAF07-14DB-0881-5530-56B418059F2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F38D4A7B-F79B-A7F5-B196-AAA193064E4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7EA1B27E-AB5B-CF4E-710F-9BF55C42BA1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02ADA974-3AC5-1A34-AECF-A728B6E77E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A9F4FE2D-E2BA-779E-C0A5-D203C63301F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9E59C23-E3C7-07D6-CEB8-E668C370590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54AE78F7-8F5D-BC2E-6C76-D40F4F6619AB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نادى ٱلْوَلَدُ طائِرَتَهُ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ٱلْوَرَقِيَّةَ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طالِباً مِنْها أَنْ تَأْخُذَهُ مَعَها؟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A5BA855-CC4E-7C95-D146-089434DD5527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FB8E8F8-E71A-4BD6-CE12-A235CB86A1D8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ٱلطَّيَرانَ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E1AB2B5-E338-D410-E18D-01D6A7A4267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E05D7FD-08EA-7F43-8612-5D5787ADF00B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6C32627-DF11-43E3-BB46-2C47A2C6311E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وَدَّعَ أَهْلَهُ وَفارَقَ أَصْدِقاءَهُ في ٱلْحَيِّ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3F470405-A3F4-A238-E374-7F7D1F6A7EA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6C3D8F5-F210-0962-689F-405B98D0C5D4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92A3929-79AF-D711-DCB6-E7B091967158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يُحِبُّ ٱللَّعِبَ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بِٱلطّائِراتِ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ٱلْوَرَقِيَّةِ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7B95374-02E3-8D43-0EEC-8DCFC71761D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7FA46AA-A9FC-E7CD-D784-58044BED599D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390BA12-0076-4DFD-B182-55C0130B369D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يَرى ٱلسَّماءَ عَنْ قُرْبٍ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2DCEE98C-1F65-7C22-172B-95AAFBDB7F4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كانَتْ نَتيجَةُ وَداعِ ٱلْوَلَدِ لِأَهْلِهِ وَأَصْدِقَائِهِ؟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باتَ يَبْحَثُ عَنْ أُفُقٍ تَلْتَقي فيهِ ٱلشَّمْسُ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بِٱلْبَحْرِ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وَٱلْخَيالُ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بِٱلْواقِعِ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كُلَّ ذِكْرَياتِهِ مَعَهُمْ.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أَصْبَحَ يَكْرَهُ ٱلْحَيَّ ٱلَّذي عاشَ فيهِ.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ٱلْعَوْدَةَ سَريعاً.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2DAC9EF-3947-C28F-6151-98CAD85B30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FAEC5CCA-88AD-F51E-9BCC-F2D9953B765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CC3134AC-DCC9-72CC-9331-C37D8DD84E3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357C6C5F-2D95-06D3-7D91-BD1BB3CF338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F1B94D8D-444D-B457-4653-7401CA365BA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549D3702-55A0-98FE-923B-339272B9002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5D98039D-E517-0531-7395-BEEEEA12CC7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19A2AA1D-87DD-745E-CD51-486C076963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6574D125-BF99-272B-2F44-FB2DBD1B46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B9AD9BA8-AA79-97CD-84D8-781821DC81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3D638C20-D97D-8322-6D68-81C4EF39E48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D99EE5AE-81AD-1598-AF15-A75C3BC1A75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E0E10ADF-B1A0-B90C-4F62-239AFB360C7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8C649059-81CE-3C2C-2211-CDF51772DD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ABC7319F-928B-D4AD-2BC6-9A1AF950C87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D8D9D8E0-9D8C-5BC6-C414-0C14F6B466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89D455E4-A579-B481-E848-FB41D3C19A4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C336992-CD6B-5D52-7986-9B4F613651B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5C2BC7-2176-AE83-AC4E-616C4F9E90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469962"/>
            <a:ext cx="7250398" cy="513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DB4581D5-2107-93E3-641D-838D0E1D3F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A1C243E9-BE24-ACAD-4DD2-A5281BBD54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BE9811E3-3E72-07A8-EB6F-BBFBA21398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D7774BE0-68C9-E7E4-97A9-5E0633E2294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67DDFF75-2BBD-BE8B-A8AA-6148239E07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DF06BFDF-8434-3A1A-91D6-33C3FC24CE0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7110C7AF-FED9-F97C-816A-0343F697FC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012C0725-FD49-8121-5D0B-48FC88976C3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5737E040-4089-97AF-4434-EC099FF97AD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2BBDE59-FE5D-8B87-25ED-504EF9F36EBD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كانَتْ نَتيجَةُ وَداعِ ٱلْوَلَدِ لِأَهْلِهِ وَأَصْدِقَائِهِ؟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3C3FD2-F024-0004-EEBD-A3238B3C5A0B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8B3DEFD-EB8E-A3E2-9924-A2CBFD7B9B48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باتَ يَبْحَثُ عَنْ أُفُقٍ تَلْتَقي فيهِ ٱلشَّمْسُ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بِٱلْبَحْرِ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وَٱلْخَيالُ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بِٱلْواقِعِ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94F7AEC-4D66-B7BB-3FD3-1515D9FA11C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BD8C9DD-020C-166D-EFC7-DE6BA1AE1487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C845FF-4CC7-9969-2B8E-EE4B543D7B4F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كُلَّ ذِكْرَياتِهِ مَعَهُمْ.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C77DFAB-3DE7-1159-8690-32E8FFA5BEE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98A592-48E7-14A1-E9C8-6EF09613D32B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4BF59CC-793F-D66F-5B95-177C2C30BACB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أَصْبَحَ يَكْرَهُ ٱلْحَيَّ ٱلَّذي عاشَ فيهِ.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2294A4E-A878-19BD-8F43-DE03DC7249C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CD36314-E3BE-50F2-ABE1-7C7971D04087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554F4F5-BD57-72E1-864F-6522DFCBFA1D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ٱلْعَوْدَةَ سَريعاً.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F670279-8CFC-167B-F349-401A737F30F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0331" y="4721073"/>
            <a:ext cx="498436" cy="498436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4416983-4731-DE18-E60C-D534F1C583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829EC24-2222-FB6A-BB56-0F03F11A18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8E54ED59-B4D5-27FA-A6A4-775DFEF92F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A4FEA19-30BA-2BD4-9522-DAE396BF494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3DA3BE9B-110F-7E34-4AAB-BBD23421A9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BC3DFC52-0739-118F-BA1E-A2D08489594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E15840E8-334E-A14E-4A9B-635D45209F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35D6A001-F9C2-F111-54E6-9D0F3054C33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58528535-76CD-3812-4887-DD2248A7597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442BB70-4A04-FBB0-95B1-144A20845A52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كانَتْ نَتيجَةُ وَداعِ ٱلْوَلَدِ لِأَهْلِهِ وَأَصْدِقَائِهِ؟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CD38DB5-107D-1508-6A71-EBAC5645AEEC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D1C0F94-6433-C170-0775-17FE0B91CB53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باتَ يَبْحَثُ عَنْ أُفُقٍ تَلْتَقي فيهِ ٱلشَّمْسُ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بِٱلْبَحْرِ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وَٱلْخَيالُ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بِٱلْواقِعِ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BEF76AA-E044-AE25-D8A1-177977F33D7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936FF49-8463-BDCE-831F-02DD2680B3A2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F86BDC0-0EB7-7D4D-CD1E-702A6F3009AA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كُلَّ ذِكْرَياتِهِ مَعَهُمْ.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7A821CA-8AD8-9CB2-BC17-59B35F51542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43613C0-395F-A11D-4169-504009E74705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4FA227B-B596-8A97-5F63-ACE308C43425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أَصْبَحَ يَكْرَهُ ٱلْحَيَّ ٱلَّذي عاشَ فيهِ.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7F9C75B-799C-F435-6252-991F340457B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88D59FF-7949-38FA-A34B-59F082871E36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EDDE857-96EA-DB39-DB84-7D7FC516016B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ٱلْعَوْدَةَ سَريعاً.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E5DBACE-A1C6-EF6C-E6D9-1616782F690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38D4EB2-DBB7-C695-5EAA-9B8DDF733C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74A4F2AA-A497-1900-FC7A-632EE18EF6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52A341D2-7CEC-7EFE-E8B2-CBF765DBBA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75430F7D-54DB-7284-3D0F-6180A4A76E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5F32D0CE-0061-FBD9-9AA7-05B67393D6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552B8D4A-0F3E-D1DD-7C4B-99B6E595947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2D0AFC1-3478-35F3-A3FB-C2098E46BF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71F93334-C2B1-7366-2565-F97F11F107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B8BF4130-4DAD-2D52-0B96-85B10980D69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850389-A95A-E0F1-9ACD-D2FBE23DE8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469962"/>
            <a:ext cx="7250398" cy="51315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معجم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</a:t>
            </a: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الاشتقاق (2)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41B0D-54DF-924B-9956-78F7F64D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756000"/>
            <a:ext cx="6945585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باستراتيجيات المفردات التي تعرفنا عليها في الحصة السابقة؟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08CF475E-7329-44C5-460D-EF80B8E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E575EB7-77BA-85AF-602F-078D093BE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EE6509-9B2F-A8A6-718D-BB834B98D1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B3245F8-0A1C-F653-0F67-F1F063865C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1C8413-7FF4-A5BC-78B5-16888EA8A6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BCA483DB-F551-CD8E-B903-EBD91DD3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5310C51-4F4B-FAB9-696E-6007F46A5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7E2ACC94-581E-19A0-D944-3AF3FEB22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9F99D6E-F9CE-D03A-271C-EF59C2693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1F9B58-F4B3-1F75-0FF8-C379FB1F9D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3006" y="2639191"/>
            <a:ext cx="5449610" cy="260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083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1A70-F59A-80C9-6A77-16B65D74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FC4BB-F32E-4150-7C30-AD807BAF6E5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أحسنتم، تعرفنا على استراتيجية الاشتقاق.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E53720-3157-EE5B-0DFB-94C6931AC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65CA73-A345-1D03-7272-F3B6C69D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57C01E-C0EB-83C4-68C2-8354931EA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8BF9E-E01C-B993-6715-6B492CDB60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99EFD8-C3DD-4AC3-8645-083630A5FA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7EC81-EB32-2D76-6660-8193E7C5F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C0197E-A5B2-AAC4-DD54-5B01FF4F6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E8252-6FA5-96AE-46AD-53C7534F1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E6A40D-95CA-C057-EF86-B7238CEF8F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222885-D319-E9D7-3917-AEF38EEA22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DACA9B9-5343-3F87-E4FB-D1FBBA9D64B8}"/>
              </a:ext>
            </a:extLst>
          </p:cNvPr>
          <p:cNvSpPr txBox="1"/>
          <p:nvPr/>
        </p:nvSpPr>
        <p:spPr>
          <a:xfrm>
            <a:off x="1651504" y="4388005"/>
            <a:ext cx="590503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ٱلْاِشْتِقاقِ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902C91-6637-1D6A-00A8-8354245E96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8984" y="2028728"/>
            <a:ext cx="4486031" cy="214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7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ADCC3-8637-B332-AD53-8F78E6710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9DC38-5BEB-25A2-3BAF-6B552DDE09C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في هذه  الحصة سنواصل تدربنا على توظيف استراتيجية الاشتقاق لتوليد مفردات جديدة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بخطوات  هذه الاستراتيجية؟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31CC2C-E3FE-63F7-F069-F6EB87EC7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E2CA69-358D-4FD0-5700-1A34EF02B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737158-D4C5-0C50-9C35-FD2E374BDB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E97B3-A690-BA43-4B45-C7E8C1FC95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AAF193-CF2C-924F-31A7-4653E34CE58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BAE2D7-6839-4004-E99E-AD477056F4F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4CFE70-1361-0F6C-DA35-11DB12DF2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28DAC7-4C9D-45E4-57C3-79CF5B24B1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EC79710-52E1-30F2-B79C-A409BD464C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CE7051-44C7-DAAB-807A-12B694A1C0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794B961-DB36-8740-39C1-A7DDBD644429}"/>
              </a:ext>
            </a:extLst>
          </p:cNvPr>
          <p:cNvSpPr txBox="1"/>
          <p:nvPr/>
        </p:nvSpPr>
        <p:spPr>
          <a:xfrm>
            <a:off x="1761893" y="3172522"/>
            <a:ext cx="590503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ٱلْاِشْتِقاقِ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18423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4067-9F87-18CF-93B5-F7BF8C592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206E0-2D01-CFAA-2A08-C29BBE495C3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 من يقرأ؟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AE215C-AF26-B38E-182F-15B65CD20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4D3176-A86A-F056-2061-EC900636A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BB85ED-7CBE-BF68-DEB0-B50164A09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975115-12A6-0557-DF03-45DE4CA6868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C0667-C925-A69A-9145-58D3C19CFC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975A2F-C15A-54C3-3074-11C64CF2C3A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C39333-F8DA-DA14-5D90-147ED921CB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1320D7-5A58-18EF-7711-6585256F58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9686BD-8789-DCA3-B816-44A91C5CD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783776-BC85-D8F9-A3B4-9B0CDB9E5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4557179-BE15-C5DC-3D64-836DC8D2E0D3}"/>
              </a:ext>
            </a:extLst>
          </p:cNvPr>
          <p:cNvGrpSpPr/>
          <p:nvPr/>
        </p:nvGrpSpPr>
        <p:grpSpPr>
          <a:xfrm>
            <a:off x="1860034" y="2606919"/>
            <a:ext cx="6221669" cy="746090"/>
            <a:chOff x="1750741" y="1659065"/>
            <a:chExt cx="6221669" cy="746090"/>
          </a:xfrm>
        </p:grpSpPr>
        <p:sp>
          <p:nvSpPr>
            <p:cNvPr id="4" name="Titre 1">
              <a:extLst>
                <a:ext uri="{FF2B5EF4-FFF2-40B4-BE49-F238E27FC236}">
                  <a16:creationId xmlns:a16="http://schemas.microsoft.com/office/drawing/2014/main" id="{2CE43E80-CE83-0E39-F556-C09086B62B8C}"/>
                </a:ext>
              </a:extLst>
            </p:cNvPr>
            <p:cNvSpPr txBox="1">
              <a:spLocks/>
            </p:cNvSpPr>
            <p:nvPr/>
          </p:nvSpPr>
          <p:spPr>
            <a:xfrm>
              <a:off x="1750741" y="1793155"/>
              <a:ext cx="5489442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prstClr val="white">
                      <a:lumMod val="65000"/>
                    </a:prstClr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pPr>
                <a:spcBef>
                  <a:spcPts val="0"/>
                </a:spcBef>
                <a:buClr>
                  <a:srgbClr val="A5A5A5"/>
                </a:buClr>
                <a:buSzPts val="1600"/>
                <a:buFont typeface="Arial"/>
                <a:buNone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أُحَدِّدُ جَذْرَ ٱلْكَلِمَةِ: اَلْحُروفُ </a:t>
              </a:r>
              <a:r>
                <a:rPr lang="ar-MA" sz="48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ٱلْأَصْلِيَّةُ</a:t>
              </a: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.</a:t>
              </a:r>
              <a:endParaRPr lang="fr-FR" sz="4800" b="1" dirty="0">
                <a:solidFill>
                  <a:srgbClr val="00206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endParaRPr>
            </a:p>
          </p:txBody>
        </p:sp>
        <p:pic>
          <p:nvPicPr>
            <p:cNvPr id="6" name="Graphique 5" descr="Badge 1 contour">
              <a:extLst>
                <a:ext uri="{FF2B5EF4-FFF2-40B4-BE49-F238E27FC236}">
                  <a16:creationId xmlns:a16="http://schemas.microsoft.com/office/drawing/2014/main" id="{E6941AF9-5F83-E456-0CE7-4953A00FBA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40183" y="1659065"/>
              <a:ext cx="732227" cy="732227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85038B7-8741-3561-5071-078AA6B2E4A0}"/>
              </a:ext>
            </a:extLst>
          </p:cNvPr>
          <p:cNvGrpSpPr/>
          <p:nvPr/>
        </p:nvGrpSpPr>
        <p:grpSpPr>
          <a:xfrm>
            <a:off x="1837268" y="3473236"/>
            <a:ext cx="6244435" cy="757710"/>
            <a:chOff x="1750741" y="1647445"/>
            <a:chExt cx="6244435" cy="757710"/>
          </a:xfrm>
        </p:grpSpPr>
        <p:sp>
          <p:nvSpPr>
            <p:cNvPr id="16" name="Titre 1">
              <a:extLst>
                <a:ext uri="{FF2B5EF4-FFF2-40B4-BE49-F238E27FC236}">
                  <a16:creationId xmlns:a16="http://schemas.microsoft.com/office/drawing/2014/main" id="{33A9B9D6-004B-DC3B-4A98-F014731DBC3C}"/>
                </a:ext>
              </a:extLst>
            </p:cNvPr>
            <p:cNvSpPr txBox="1">
              <a:spLocks/>
            </p:cNvSpPr>
            <p:nvPr/>
          </p:nvSpPr>
          <p:spPr>
            <a:xfrm>
              <a:off x="1750741" y="1793155"/>
              <a:ext cx="5489442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prstClr val="white">
                      <a:lumMod val="65000"/>
                    </a:prstClr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pPr>
                <a:spcBef>
                  <a:spcPts val="0"/>
                </a:spcBef>
                <a:buClr>
                  <a:srgbClr val="A5A5A5"/>
                </a:buClr>
                <a:buSzPts val="1600"/>
                <a:buFont typeface="Arial"/>
                <a:buNone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أَبْحَثُ عَنْ كَلِماتٍ لَها نَفْسُ </a:t>
              </a:r>
              <a:r>
                <a:rPr lang="ar-MA" sz="48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ٱلْجَذْرِ</a:t>
              </a: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:</a:t>
              </a:r>
              <a:endParaRPr lang="fr-FR" sz="4800" b="1" dirty="0">
                <a:solidFill>
                  <a:srgbClr val="00206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endParaRPr>
            </a:p>
          </p:txBody>
        </p:sp>
        <p:pic>
          <p:nvPicPr>
            <p:cNvPr id="19" name="Graphique 18" descr="Badge contour">
              <a:extLst>
                <a:ext uri="{FF2B5EF4-FFF2-40B4-BE49-F238E27FC236}">
                  <a16:creationId xmlns:a16="http://schemas.microsoft.com/office/drawing/2014/main" id="{4EC0B3F5-EF86-B9E6-7B4A-01D3254373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40183" y="1647445"/>
              <a:ext cx="754993" cy="754993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9BAA936-9F77-89A3-F4CC-D4604D881DD1}"/>
              </a:ext>
            </a:extLst>
          </p:cNvPr>
          <p:cNvGrpSpPr/>
          <p:nvPr/>
        </p:nvGrpSpPr>
        <p:grpSpPr>
          <a:xfrm>
            <a:off x="927183" y="4411072"/>
            <a:ext cx="7154520" cy="742720"/>
            <a:chOff x="796980" y="1662435"/>
            <a:chExt cx="7154520" cy="742720"/>
          </a:xfrm>
        </p:grpSpPr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5BB151A5-F752-B142-A600-525E956CF811}"/>
                </a:ext>
              </a:extLst>
            </p:cNvPr>
            <p:cNvSpPr txBox="1">
              <a:spLocks/>
            </p:cNvSpPr>
            <p:nvPr/>
          </p:nvSpPr>
          <p:spPr>
            <a:xfrm>
              <a:off x="796980" y="1793155"/>
              <a:ext cx="6443203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prstClr val="white">
                      <a:lumMod val="65000"/>
                    </a:prstClr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pPr>
                <a:spcBef>
                  <a:spcPts val="0"/>
                </a:spcBef>
                <a:buClr>
                  <a:srgbClr val="A5A5A5"/>
                </a:buClr>
                <a:buSzPts val="1600"/>
                <a:buFont typeface="Arial"/>
                <a:buNone/>
              </a:pP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أَسْأَلُ هَلِ ٱلْكَلِماتُ مُرْتَبِطَةٌ </a:t>
              </a:r>
              <a:r>
                <a:rPr lang="ar-MA" sz="48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بِٱلْمَعْنى</a:t>
              </a:r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 نَفْسِهِ؟</a:t>
              </a:r>
              <a:endParaRPr lang="fr-FR" sz="4800" b="1" dirty="0">
                <a:solidFill>
                  <a:srgbClr val="00206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endParaRPr>
            </a:p>
          </p:txBody>
        </p:sp>
        <p:pic>
          <p:nvPicPr>
            <p:cNvPr id="22" name="Graphique 21" descr="Badge 3 contour">
              <a:extLst>
                <a:ext uri="{FF2B5EF4-FFF2-40B4-BE49-F238E27FC236}">
                  <a16:creationId xmlns:a16="http://schemas.microsoft.com/office/drawing/2014/main" id="{01AB9B08-5F1E-4263-0000-9B288BC082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40183" y="1662435"/>
              <a:ext cx="711317" cy="711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6468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C4AAE-28D4-3937-89FA-E295324E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643336-7697-B84B-BEC8-0222E564389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خذوا ألواحكم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3F85DD7-C195-2ABC-CB1A-CFE8443156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145" y="756000"/>
            <a:ext cx="716542" cy="71654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A401C9-14D2-2D29-B9E9-87FA2434A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08F9C6-2BCC-D3E4-7D0C-9BC44C137C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67762-8015-2ECB-0F25-DE0A87361C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DAD71-7189-7546-95DE-AF8CA76B93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9E607-66E4-1825-6E36-CF3839F0EB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A3B6901-ED99-A78D-B2F5-BBE7A7267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701AB0-82F4-DFE9-8A97-6FF874B68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5FAE34-F375-EAA1-C11F-5857AEB99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C869DB-B05C-6E15-8E39-75465E897F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31" y="2277636"/>
            <a:ext cx="2952285" cy="295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74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1478-2BDE-44D5-0F0A-926391C2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5DE522-BAA9-F89E-4119-F8EAC48295E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8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أتموا ملأ خطاطة الاشتقاق التالية بتحديد الجذر </a:t>
            </a:r>
            <a:endParaRPr lang="fr-FR" sz="28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5488CA-6739-8260-2A9D-0B48BBC544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45F294-D9E8-AFC4-B810-90D667E67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9A170-7123-BE6A-69D8-CF2AC752AE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71AD0C-7E6D-3BFA-C72F-D86F0084B1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195F0-1A5A-3DEE-8FF3-B61EDD8867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F5C00D-CF28-6610-BDBC-095789AC6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30F00F-D6F4-9E5D-3E13-28A57386ED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E255FE7-545A-EA26-555C-00C0AF519D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6FE012B-1FD9-AF3F-DA72-0F8520E96E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AD895-E86F-9447-EE7A-BA16BACCE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643535"/>
            <a:ext cx="8090093" cy="315800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506B309-80C3-5E83-347B-CF0DD8E1E393}"/>
              </a:ext>
            </a:extLst>
          </p:cNvPr>
          <p:cNvSpPr/>
          <p:nvPr/>
        </p:nvSpPr>
        <p:spPr>
          <a:xfrm>
            <a:off x="6486737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اِسْتِخْراجٌ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FC4274-2631-8C5A-09EF-0CBAD93E0511}"/>
              </a:ext>
            </a:extLst>
          </p:cNvPr>
          <p:cNvSpPr/>
          <p:nvPr/>
        </p:nvSpPr>
        <p:spPr>
          <a:xfrm>
            <a:off x="3805998" y="477614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خُروجٌ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2441E8-E0A9-FF17-0227-6DF5921541E0}"/>
              </a:ext>
            </a:extLst>
          </p:cNvPr>
          <p:cNvSpPr/>
          <p:nvPr/>
        </p:nvSpPr>
        <p:spPr>
          <a:xfrm>
            <a:off x="1152800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إِخْراجٌ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90811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8F638-EAC7-195A-23BA-AA410845F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A33A67C-FB24-A601-D9F6-32BB1B193EE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ارفعوا ألواحكم. ماذا يجب أن نفعل لتحديد الجذر؟        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ليظهر الجذر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B9D587-7321-C932-AC29-818161499B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F757FA-94FE-21FC-86F0-D58424253A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21D77-C404-F227-BCE3-B18596C6F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4196D2-6BA6-EA00-D189-B0C1F3ADD54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665F4B-4C1D-0F2A-EDF0-DD21958BE3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23E032-941C-E080-A315-88E04A256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F228893-4134-37A8-1959-D465DAAB85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60796E9-973D-129B-879E-524AFFF2F4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ADE91A-2270-89F9-AC28-DECDAED2F1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27E3FCC-F82D-CBF6-17FB-B72351FED9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643535"/>
            <a:ext cx="8090093" cy="31580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B8CCB2C-112B-6548-856F-6ABD169817C8}"/>
              </a:ext>
            </a:extLst>
          </p:cNvPr>
          <p:cNvSpPr/>
          <p:nvPr/>
        </p:nvSpPr>
        <p:spPr>
          <a:xfrm>
            <a:off x="6379621" y="4798446"/>
            <a:ext cx="1994628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خْر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D6C197-5F7E-FD8E-4FED-FC4520227B85}"/>
              </a:ext>
            </a:extLst>
          </p:cNvPr>
          <p:cNvSpPr/>
          <p:nvPr/>
        </p:nvSpPr>
        <p:spPr>
          <a:xfrm>
            <a:off x="3805998" y="477614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خُر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63B1E2-A9FE-0504-BD0F-755E85019FF5}"/>
              </a:ext>
            </a:extLst>
          </p:cNvPr>
          <p:cNvSpPr/>
          <p:nvPr/>
        </p:nvSpPr>
        <p:spPr>
          <a:xfrm>
            <a:off x="1152800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خْر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0F0E0C-72E8-B059-DC04-0B0888A0A1A9}"/>
              </a:ext>
            </a:extLst>
          </p:cNvPr>
          <p:cNvSpPr/>
          <p:nvPr/>
        </p:nvSpPr>
        <p:spPr>
          <a:xfrm>
            <a:off x="3749800" y="282573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خَرَجَ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3881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738A-D6F4-EAE1-511F-5D1E693D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150F97-24B8-0C4A-23B1-3ED0C3FDED8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8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مثال آخر</a:t>
            </a:r>
            <a:endParaRPr lang="fr-FR" sz="28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279BAD-4041-75B9-A8EF-E04A527C9D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8B9FCA-11F0-A305-7F38-158DB88C66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A534CC-E699-0CC7-814A-FFCDDCFB1F8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2EC408-0203-AD98-E9FC-63A643B483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B54C4D-408B-8E77-291D-7ECEB9086A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A0725FD-5F41-967D-6A62-1B706372F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35A3C03-0F2B-B411-4503-78B2148F08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D7BEBB2-25BE-FD06-BF00-309C7E96C6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4D68E1-D90B-329F-904F-78C94A106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9AC25F-1055-2F31-3F04-F7DE701C2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643535"/>
            <a:ext cx="8090093" cy="315800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C88088-8B7A-0042-E6EC-F4AA9BC9E17B}"/>
              </a:ext>
            </a:extLst>
          </p:cNvPr>
          <p:cNvSpPr/>
          <p:nvPr/>
        </p:nvSpPr>
        <p:spPr>
          <a:xfrm>
            <a:off x="6486737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فاتِحٌ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3C36CE-0AC0-FC38-EE95-4B8B8C2D7BF3}"/>
              </a:ext>
            </a:extLst>
          </p:cNvPr>
          <p:cNvSpPr/>
          <p:nvPr/>
        </p:nvSpPr>
        <p:spPr>
          <a:xfrm>
            <a:off x="3805998" y="477614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اِسْتِفْتاحٌ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A5A404-A2D2-ECA8-F1FA-D2724848D2CE}"/>
              </a:ext>
            </a:extLst>
          </p:cNvPr>
          <p:cNvSpPr/>
          <p:nvPr/>
        </p:nvSpPr>
        <p:spPr>
          <a:xfrm>
            <a:off x="1152800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مَفْتوحٌ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41524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9656A-8F5B-B1A8-588F-76DE3994A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C60E1-D6E7-B266-4698-B2095AC5D15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ارفعوا ألواحكم. ماذا يجب أن نفعل لتحديد الجذر؟        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ليظهر الجذر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1EDCA-88BE-7AEB-78A6-4AFC6B49DA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C7D518-8690-7008-9699-E9EDD0CEA7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CE4A59-DA96-EA87-7993-52B7930ACD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66EFF0-7955-20ED-C4BC-724D40B912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2E3E1B-36CF-D312-BAE3-AF057D7A10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16C082-FEE5-3AB0-19EA-D40ED0F67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801AE4A-5ED1-023B-183C-40D2B0C599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92CC10-43D5-F833-9F47-406CF4281D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B1580B-C7FC-F5FD-8EE7-4BA35BE7B7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8DD814-EFDD-05DE-16FA-E9E4E1DB2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643535"/>
            <a:ext cx="8090093" cy="31580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C9C0FE-1A1C-4416-6E99-B8B4EBCA45D5}"/>
              </a:ext>
            </a:extLst>
          </p:cNvPr>
          <p:cNvSpPr/>
          <p:nvPr/>
        </p:nvSpPr>
        <p:spPr>
          <a:xfrm>
            <a:off x="3749800" y="282573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B243DE-AE00-7078-9166-3430DDD67BFF}"/>
              </a:ext>
            </a:extLst>
          </p:cNvPr>
          <p:cNvSpPr/>
          <p:nvPr/>
        </p:nvSpPr>
        <p:spPr>
          <a:xfrm>
            <a:off x="6486737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تِح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6ACD3E-43D3-84EA-F533-D2BCD6F301FD}"/>
              </a:ext>
            </a:extLst>
          </p:cNvPr>
          <p:cNvSpPr/>
          <p:nvPr/>
        </p:nvSpPr>
        <p:spPr>
          <a:xfrm>
            <a:off x="3805998" y="477614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C6E7B4-AAA6-48FC-C97C-5F74CB7FDA9C}"/>
              </a:ext>
            </a:extLst>
          </p:cNvPr>
          <p:cNvSpPr/>
          <p:nvPr/>
        </p:nvSpPr>
        <p:spPr>
          <a:xfrm>
            <a:off x="1152800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فْت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2912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FFE8C-F24A-A873-35DA-23D3794BD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FAF6EF-1372-D24D-E793-9AF2291D952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8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مثال ثالث</a:t>
            </a:r>
            <a:endParaRPr lang="fr-FR" sz="28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C12DF9-5DE5-7C4A-A7FE-A89BA2EDB3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C035E2-ABE3-BEA4-0720-DA4B613F3A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917902-7A58-10E9-8335-7298E19895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31935F-66E9-8E96-2290-69EDC508C0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46B683-A518-4549-978D-E00E04ACAEA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F078C3-FAF7-63C7-2D7F-D039DA63C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8FE5A35-BF27-1EDC-0066-D5FF963CB5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1BDB762-C885-7139-944D-BB576D41C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844AC9-A0C9-176D-6F11-8A6C4A471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C0B49E-09C4-2A1A-72DE-F1D41E858B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643535"/>
            <a:ext cx="8090093" cy="315800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2CF6C1-54E7-6313-B930-AA98AA47E620}"/>
              </a:ext>
            </a:extLst>
          </p:cNvPr>
          <p:cNvSpPr/>
          <p:nvPr/>
        </p:nvSpPr>
        <p:spPr>
          <a:xfrm>
            <a:off x="6486737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تَنْشيطٌ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A00E4B-058E-59D2-C091-9F78EBD04A6F}"/>
              </a:ext>
            </a:extLst>
          </p:cNvPr>
          <p:cNvSpPr/>
          <p:nvPr/>
        </p:nvSpPr>
        <p:spPr>
          <a:xfrm>
            <a:off x="3805998" y="477614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نَشاطٌ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086FE3-4E31-A4D6-2B52-6C447C78921D}"/>
              </a:ext>
            </a:extLst>
          </p:cNvPr>
          <p:cNvSpPr/>
          <p:nvPr/>
        </p:nvSpPr>
        <p:spPr>
          <a:xfrm>
            <a:off x="1152800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أَنْشِطَةٌ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50580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AF465-BD7A-EE12-D1EC-14CE5A471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0BDB19-87BE-CA1D-5CED-7FB74F8EB6D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ارفعوا ألواحكم. ماذا يجب أن نفعل لتحديد الجذر؟        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ليظهر الجذر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FC8EC2-783D-CF01-185F-93FA803551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54950A-1005-1E9C-257E-4DE1510D3E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D7366-309B-4FD1-0044-EE34AD9459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CE95F5-37D7-987D-F5D9-51B0EC5C98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FB27D6-B29B-069A-2CA2-1361477045D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9449CB-0694-B49E-ABB6-17D1B86CE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7755F32-E80B-89C8-42C9-43FB995E75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9D1FBC4-FD52-3773-DDC2-CEF25F7A5D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97CE43-158E-C092-3E5C-47D5111C4B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64C59C-D22A-66D4-869C-A5F79B2790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643535"/>
            <a:ext cx="8090093" cy="31580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4B5ADD2-61CF-E2D6-A609-655E10D943C9}"/>
              </a:ext>
            </a:extLst>
          </p:cNvPr>
          <p:cNvSpPr/>
          <p:nvPr/>
        </p:nvSpPr>
        <p:spPr>
          <a:xfrm>
            <a:off x="3749800" y="282573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نَشِطَ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C6BDE6-93FE-E332-5CFD-A2585657CE18}"/>
              </a:ext>
            </a:extLst>
          </p:cNvPr>
          <p:cNvSpPr/>
          <p:nvPr/>
        </p:nvSpPr>
        <p:spPr>
          <a:xfrm>
            <a:off x="6486737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نْش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2DA80-A8A4-B1DA-F302-66AAC84AC9FC}"/>
              </a:ext>
            </a:extLst>
          </p:cNvPr>
          <p:cNvSpPr/>
          <p:nvPr/>
        </p:nvSpPr>
        <p:spPr>
          <a:xfrm>
            <a:off x="3805998" y="4776144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3493C5-585E-56E1-C54D-34271BB9ADC0}"/>
              </a:ext>
            </a:extLst>
          </p:cNvPr>
          <p:cNvSpPr/>
          <p:nvPr/>
        </p:nvSpPr>
        <p:spPr>
          <a:xfrm>
            <a:off x="1152800" y="4798446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نْشِطَ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1132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78077-1BAF-B97B-56AC-09C78596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F15C2-FB1D-A7C8-2C1C-49BCC131DD0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الآن. على الكراسة ص : 92 ،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5F22FBFD-715D-C67C-73BF-EEDA9CA87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FEB742-A0D9-02C6-3F61-9A326D2A31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062F01-7F91-A31E-836A-3AC86CC9E1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126C2-3E0D-F37B-FDEA-CC5733ECD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CC0F38-8568-AB48-4359-0724B18C95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82F08-CDBE-96AD-E21B-88A5BCAC19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2D94689-93A4-9B87-EBF1-77D69C4FF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13B048-E80F-67BC-EEBE-AA0F92FAD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431CF8-CE4F-BC8B-E7A6-40DEC95D44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A09249-4846-324F-7DC9-2CD1C7BD35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8095" y="1581718"/>
            <a:ext cx="3279431" cy="47075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6CFC5-C3A6-87D0-BC83-205709C95FEC}"/>
              </a:ext>
            </a:extLst>
          </p:cNvPr>
          <p:cNvSpPr/>
          <p:nvPr/>
        </p:nvSpPr>
        <p:spPr>
          <a:xfrm>
            <a:off x="3235683" y="2358482"/>
            <a:ext cx="3004903" cy="8084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140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7220-B877-9EAF-48C7-7837446E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EFBC-0B83-E643-8900-52EA8BD1376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ثنائيات، أجيبوا عن التمرين التالي: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5">
            <a:extLst>
              <a:ext uri="{FF2B5EF4-FFF2-40B4-BE49-F238E27FC236}">
                <a16:creationId xmlns:a16="http://schemas.microsoft.com/office/drawing/2014/main" id="{8B9A256D-B026-7649-5E5B-9D5D1A984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87" b="-7087"/>
          <a:stretch>
            <a:fillRect/>
          </a:stretch>
        </p:blipFill>
        <p:spPr>
          <a:xfrm>
            <a:off x="538119" y="1477056"/>
            <a:ext cx="684000" cy="684000"/>
          </a:xfrm>
          <a:prstGeom prst="rect">
            <a:avLst/>
          </a:prstGeom>
        </p:spPr>
      </p:pic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90FB081A-11E7-9F7A-A84A-27CC3B8B2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1BBDE-C061-F229-AE16-FC03EE833C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559FF6-9EB5-F5D2-5D36-4AFDBF37B0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7B462D-967C-B4AE-A6C6-A790080D5D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081E2C-2092-5407-7DC2-EAD886D1C9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3B7A81-E008-ADF3-6B21-22549DA261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5E0849-C880-5DC2-983C-B404E8350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BF86A-C6E4-54EF-8355-4DC6857CC3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291416-626D-7A37-9F3C-A28D4BF55E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1E1E31-A253-E575-9264-9F23932162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146" y="2855156"/>
            <a:ext cx="8307707" cy="208483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A41C2F6-4C2A-5C86-D639-2197543C361A}"/>
              </a:ext>
            </a:extLst>
          </p:cNvPr>
          <p:cNvSpPr txBox="1">
            <a:spLocks/>
          </p:cNvSpPr>
          <p:nvPr/>
        </p:nvSpPr>
        <p:spPr>
          <a:xfrm>
            <a:off x="5721126" y="4074149"/>
            <a:ext cx="103892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وَصَلَ</a:t>
            </a:r>
            <a:endParaRPr lang="fr-FR" sz="4800" i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93951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D19A3-FCC7-F1DC-BAA5-C851774D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884A2-CD30-B827-B18A-D3EFA11831A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الوقت؛ كل واحد يناقش مع زميله كيف حصل على الإجابة . معكم دقيقة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56697B3-10D6-BA8A-192E-6601F024A3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538119" y="1512000"/>
            <a:ext cx="632180" cy="632180"/>
          </a:xfrm>
        </p:spPr>
      </p:pic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7984D64D-9222-B9FC-6886-76B41AA92B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DB088C-FF19-87C1-30CB-52148E069A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0CEA63-32E3-AB5E-197B-14A27D7640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E29A7E-A8F2-7539-4F03-E8282A2A80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6FCBA5-E929-C138-21A7-F64FECE56E7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4CEF2E-FC64-6E3C-213D-E0A3109B66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AD081A-700F-170B-C9B8-B2EF8068A4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64D651-87B4-6CF1-B214-D6482CBE5B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78AD51-309C-AFD8-43F3-579854A403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797527-210B-0553-5B49-17EA64E59B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83" y="2855156"/>
            <a:ext cx="8303472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1466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0905E-0CB8-9B7A-761C-46D29716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CF5FC-CEA5-B141-B151-76BF64E75D9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نصحح الكلمة الأولى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ED6DA14E-DA16-918C-C907-A213F94662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B038AD-C5FD-A8E9-2BA7-D3DE83C055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19E92E3-B64B-6A9F-3D63-17CD33EC28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1E6592-8267-AC60-BA55-2AD6BFA673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65F8AC-A4DE-02C1-A01A-BF6A805DC8E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30C3D8-BB43-EBD8-9C26-C9E546E337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5429322-45A6-1EB8-59B4-0C5D46CE3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05C515-8346-B1F2-001F-E90006ED1F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39B59A-A3C1-EE6E-0F3E-4573B26E2E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DC6432-4250-9574-A5B7-A8B713A85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83" y="2855156"/>
            <a:ext cx="8303472" cy="224352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12A9B304-D9B0-5218-4F3E-AC05CD5E0BFD}"/>
              </a:ext>
            </a:extLst>
          </p:cNvPr>
          <p:cNvSpPr txBox="1">
            <a:spLocks/>
          </p:cNvSpPr>
          <p:nvPr/>
        </p:nvSpPr>
        <p:spPr>
          <a:xfrm>
            <a:off x="3902611" y="4102647"/>
            <a:ext cx="1401905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رَسَلَ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15418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D51E9-2F70-1665-E318-A1D8521C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7822-2BFC-B2B7-8491-3965239BE21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نصحح الكلمة الثانية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66AA4A9-687E-B2DE-A39A-8DDEB9A90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9A947C-3A4A-3164-B59D-1A9CB67BA3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EAAD4A-9FCE-97C3-4BE9-A1F0C6F9A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A2CFA-2C27-846B-5520-9E49E0786E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262455-D077-9D44-E0E7-ADE6AF659D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6DE410-C666-C563-F5A5-D4144002B07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5F74CB8-B965-F778-E927-BAFF3DB46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9714E3C-6054-755E-9C1B-C2552EB1ED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AA9062D-1B37-B76E-49D6-2CA1E85A14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00193F-EFE9-AA54-53ED-25B5878B0F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83" y="2855156"/>
            <a:ext cx="8303472" cy="224352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5FA78D8-2AA6-EC21-3DEE-293560A87088}"/>
              </a:ext>
            </a:extLst>
          </p:cNvPr>
          <p:cNvSpPr txBox="1">
            <a:spLocks/>
          </p:cNvSpPr>
          <p:nvPr/>
        </p:nvSpPr>
        <p:spPr>
          <a:xfrm>
            <a:off x="3902611" y="4102647"/>
            <a:ext cx="1401905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رَسَلَ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A8EA319-80C2-59B5-44D9-4D23AF9AA398}"/>
              </a:ext>
            </a:extLst>
          </p:cNvPr>
          <p:cNvSpPr txBox="1">
            <a:spLocks/>
          </p:cNvSpPr>
          <p:nvPr/>
        </p:nvSpPr>
        <p:spPr>
          <a:xfrm>
            <a:off x="2177943" y="4102647"/>
            <a:ext cx="1401905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شَرَكَ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18260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002EA-8F99-7BB2-9710-A247A2373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CE7680-5B98-C114-B4BE-293CB34C434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نصحح الكلمة الثانية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953A50D-D281-9E51-193A-33ADA587E2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EEF2B3-F038-03C4-F48F-1C0FBC2960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184C589-3CE0-7B70-941F-C1F3E45053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07334-2C7B-EC49-E77D-4E1B8A40C7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F630B7-1F82-6DA5-7A4D-F0E9015C3F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093E5-1930-9FF1-76FB-EB91BCDFDBF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E49FF55-8461-4173-D4AA-C77C3E52E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653170A-5D3D-5F61-1CBC-9F9981A224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C7B1AA-2215-8902-8943-B983D4908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A03798-9B85-CFC6-C13B-F5948A9F73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83" y="2855156"/>
            <a:ext cx="8303472" cy="224352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3A6D107-6D33-BB55-9BAD-407AF8273AEE}"/>
              </a:ext>
            </a:extLst>
          </p:cNvPr>
          <p:cNvSpPr txBox="1">
            <a:spLocks/>
          </p:cNvSpPr>
          <p:nvPr/>
        </p:nvSpPr>
        <p:spPr>
          <a:xfrm>
            <a:off x="3902611" y="4102647"/>
            <a:ext cx="1401905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رَسَلَ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9B1A3A-D178-5089-8DBE-EA5DB6D65F31}"/>
              </a:ext>
            </a:extLst>
          </p:cNvPr>
          <p:cNvSpPr txBox="1">
            <a:spLocks/>
          </p:cNvSpPr>
          <p:nvPr/>
        </p:nvSpPr>
        <p:spPr>
          <a:xfrm>
            <a:off x="2177943" y="4102647"/>
            <a:ext cx="1401905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شَرَكَ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22B4C8E-E693-B1E1-6CF3-43F8C130B952}"/>
              </a:ext>
            </a:extLst>
          </p:cNvPr>
          <p:cNvSpPr txBox="1">
            <a:spLocks/>
          </p:cNvSpPr>
          <p:nvPr/>
        </p:nvSpPr>
        <p:spPr>
          <a:xfrm>
            <a:off x="577919" y="4102647"/>
            <a:ext cx="1401905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قَبِلَ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245735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CDDE2-C3B9-8F6C-501E-4842A755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9AC51-6CCC-A408-6C7E-07C189EFFEB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 التالي على نفس الصفحة 92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91145D0D-C58C-8197-5E77-E9312349D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12DFAF-8000-84EB-B5A9-8423CF6CB7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17CE92-6A69-B689-45E1-FB1D7194E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90CE4-55DC-667E-7BE8-4F5BCBA984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ECF87-FE3B-BAE5-D7CF-916AAA2517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8B3599-14B4-7EDF-A42E-32F3CCEA9E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3A087CF-3927-6DA3-BD1F-307F745CC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D498AB-15F4-2D4F-4D94-0E410377A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3551BE-0523-12D3-BC9C-B7939B84A1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71DBD4-A4DC-BA59-7968-9B42346F78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8095" y="1581718"/>
            <a:ext cx="3279431" cy="47075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06DAC0-5BDB-D70E-7157-795CB33C24A8}"/>
              </a:ext>
            </a:extLst>
          </p:cNvPr>
          <p:cNvSpPr/>
          <p:nvPr/>
        </p:nvSpPr>
        <p:spPr>
          <a:xfrm>
            <a:off x="3235683" y="3428999"/>
            <a:ext cx="3004903" cy="100918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701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07983-971F-D5EB-2D19-6D6DD0497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D9AF84-7322-9D1D-F44C-5D6C825A4CF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أملأ خطاطة الاشتقاق التالية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1BEC8356-AFD3-04D8-7D5A-EEA123939A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3E82CA-5521-DDE2-BDE2-896C23EDB4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20E3ED9-DA0E-4D52-BB92-9FC2996909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74A98A-0762-0553-8BAE-DF3CA99F7D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C20072-1677-AC53-4293-E36E691B22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25459D-6B7C-50F4-D845-348121153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128E7C2-0E80-FC54-0D44-9FCC1BE20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6FAAA6-22DF-7BD2-334C-9C11A605D2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9A9990-6C8D-53E3-8C30-CF9AF00111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5">
            <a:extLst>
              <a:ext uri="{FF2B5EF4-FFF2-40B4-BE49-F238E27FC236}">
                <a16:creationId xmlns:a16="http://schemas.microsoft.com/office/drawing/2014/main" id="{E6E09D07-999B-2BFB-D794-DF9F00213A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87" b="-7087"/>
          <a:stretch>
            <a:fillRect/>
          </a:stretch>
        </p:blipFill>
        <p:spPr>
          <a:xfrm>
            <a:off x="538119" y="1477056"/>
            <a:ext cx="684000" cy="68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555C06-E566-FFC5-2110-1D432B90A2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7893" y="1532438"/>
            <a:ext cx="4359018" cy="7011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9D342C-13AD-7AFC-3C80-C8D2CA47FD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026" y="2749498"/>
            <a:ext cx="8243729" cy="27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7866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CDCE7-748F-0D7D-21D9-C8E09535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8E974-4AD4-1F6E-DF11-112917F65EB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الخطاطة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الآولى.من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يتقاسم معنا إجابته. هل أنتم متفقون مع إجابة زميلكم؟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B599C3D3-E207-F512-7F1E-6FF88A146C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267E02-D368-F96F-FE13-0D3DCD25CE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928D7B-24E3-DD1C-AB9D-10005497CA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5BE30C-1961-44CF-9C2A-7F98DA0A35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1390D2-D41F-D1B9-3B24-DC4C4417009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10BC61-21E0-5829-2E5C-9E9CC792C1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6E0F70-044E-8FFA-0457-5D8114156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1FE8D0-5AE5-4B62-8C5A-29FB15DE9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E4AD-675E-3055-4144-5A855E47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5">
            <a:extLst>
              <a:ext uri="{FF2B5EF4-FFF2-40B4-BE49-F238E27FC236}">
                <a16:creationId xmlns:a16="http://schemas.microsoft.com/office/drawing/2014/main" id="{8305E1D6-F5E7-25D2-0CF3-E743FACAE2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538119" y="1512000"/>
            <a:ext cx="632180" cy="6321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65440B-68A2-59F9-B367-071351C4BE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389" y="2463485"/>
            <a:ext cx="8023366" cy="32951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D73364-0B47-02A7-D92D-2222AE31BF59}"/>
              </a:ext>
            </a:extLst>
          </p:cNvPr>
          <p:cNvSpPr/>
          <p:nvPr/>
        </p:nvSpPr>
        <p:spPr>
          <a:xfrm>
            <a:off x="3743316" y="4687988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تابِعٌ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0D9F97-690F-074E-CA6C-6B485489CD11}"/>
              </a:ext>
            </a:extLst>
          </p:cNvPr>
          <p:cNvSpPr/>
          <p:nvPr/>
        </p:nvSpPr>
        <p:spPr>
          <a:xfrm>
            <a:off x="1000775" y="4777198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أَتْباعٌ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A5445-F65E-5779-CE5C-CC259A1A3B88}"/>
              </a:ext>
            </a:extLst>
          </p:cNvPr>
          <p:cNvSpPr/>
          <p:nvPr/>
        </p:nvSpPr>
        <p:spPr>
          <a:xfrm>
            <a:off x="3743316" y="2662972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تَبِعَ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6901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F1208-964F-3E62-8168-27323760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7867D-6304-0559-841D-F7CC3AC803C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الخطاطة الثانية .من يتقاسم معنا إجابته. هل أنتم متفقون مع إجابة زميلكم؟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DBAB9F78-C066-1AE5-F505-31AE415D04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2C3382-D7FC-C8E9-A280-5831DDD896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7B40F4-9605-6520-E278-BEC19447AB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06F019-C592-0459-A0B2-8904FAE1E5E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937E76-7296-14E2-AF72-FB0115488A1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C6382B-2ACF-DDBF-AEB1-8F565BDEF0C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41EAEC1-38B2-3395-23BD-D526D149E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DD9C0B-36A6-883F-C5A3-84D4AB20ED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F439EF-24AB-BA55-35BC-99349DF213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5">
            <a:extLst>
              <a:ext uri="{FF2B5EF4-FFF2-40B4-BE49-F238E27FC236}">
                <a16:creationId xmlns:a16="http://schemas.microsoft.com/office/drawing/2014/main" id="{1220780D-B05F-71FB-6CB8-7F515C786EE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538119" y="1512000"/>
            <a:ext cx="632180" cy="6321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51C44B-969B-FDFE-31DD-D4C9059DF9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268" y="2372139"/>
            <a:ext cx="7855086" cy="32034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7E18082-8ADC-9318-5A3C-13CBFCD49B73}"/>
              </a:ext>
            </a:extLst>
          </p:cNvPr>
          <p:cNvSpPr/>
          <p:nvPr/>
        </p:nvSpPr>
        <p:spPr>
          <a:xfrm>
            <a:off x="3743316" y="4520722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حامِلٌ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C3FC08-A870-03D1-1D74-687A1B07E5B8}"/>
              </a:ext>
            </a:extLst>
          </p:cNvPr>
          <p:cNvSpPr/>
          <p:nvPr/>
        </p:nvSpPr>
        <p:spPr>
          <a:xfrm>
            <a:off x="1000775" y="4609932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أَحْمالٌ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837628-ACE8-0046-D5E8-B94454BD53ED}"/>
              </a:ext>
            </a:extLst>
          </p:cNvPr>
          <p:cNvSpPr/>
          <p:nvPr/>
        </p:nvSpPr>
        <p:spPr>
          <a:xfrm>
            <a:off x="3743316" y="2662972"/>
            <a:ext cx="1887512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حَمَلَ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185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CB8B4-2EA5-699C-9C7F-32177E4A9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D9853-86E0-FFC0-D160-E247325D1C6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 التالي على نفس الصفحة 92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022867E9-364F-BFC8-1E77-C15353152A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ED9B38-36EB-64BB-2697-688758B90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8F722B-255D-2F96-BA25-26AC42446F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C3CDF8-1EA4-1F6A-D1AF-8646A979B8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330B44-DEFE-2B61-E62D-F0D4B85B7C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5616E-1C8F-1D69-F1C9-3F79FB1E62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5ED7874-18DC-45DC-8396-C51B92000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55E53D-3388-E24A-DB88-4D95D22659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14A4518-C65B-12DC-FCB4-8E316C735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106EC0-8DD5-EAF1-C75D-C4F195A134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8095" y="1615171"/>
            <a:ext cx="3279431" cy="47075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9FA5C7-EDD0-F4B9-75B6-FFA18CCD0C3A}"/>
              </a:ext>
            </a:extLst>
          </p:cNvPr>
          <p:cNvSpPr/>
          <p:nvPr/>
        </p:nvSpPr>
        <p:spPr>
          <a:xfrm>
            <a:off x="3235683" y="4510660"/>
            <a:ext cx="3004903" cy="84192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9855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26FEF-7EEC-2608-2C50-BF0BFCAA6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84CC6-5721-0539-02D2-B3F7A97CD5F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أكمل كل جملة باستعمال كلمة مشتقة مناسبة من الجذر: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82823528-890E-9CF2-189A-E840D5FB54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5109D2-58F1-B0F4-BA08-C4658847D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E51ED4-FEB4-4937-7DF7-9BBED18E11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F5967D-4B8E-8C21-8B62-BF6C0EE258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C63FFC-810A-9025-93AD-E91DA470CCB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CE373-B1AB-E567-3824-0D5834231C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775E4FB-9108-C507-EB3F-352B16C3D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1F551BF-0E5A-B84F-BA31-5CD3F4D9A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8C95E85-A0AA-8677-9165-087250C0D4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DAD7D9-ABBA-60D6-B589-B2C6FB90B9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317" y="1522054"/>
            <a:ext cx="7224386" cy="77730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BE74AF-0850-AFD7-6872-AFABADE6B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17" y="2995700"/>
            <a:ext cx="8286288" cy="234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933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F2655-046A-6218-380F-E6D602CB8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FCEA9-CFB5-38DA-5872-EEABA83D027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للتصحيح: نصحح الجملة الأولى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18E97E5D-9200-129F-FEF4-B5C8D90CBA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421649-4750-29C1-D9FD-790256DA8F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B9E243-CA86-A247-F4DE-03C00F0BF1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748F27-47F3-BDDE-52CA-14053CE448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5F42A-2B7B-14C4-CD03-22D1320B53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745E25-BB90-E165-1B85-07BB94853F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6CEB27-860D-40E8-258D-63E2410EC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C51E09-E641-199D-184E-36B5CD0CB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58B7D6-F595-3030-9BFD-1F619CE5E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55D674-6C69-17F9-0CCD-7DCA78FAF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317" y="2995700"/>
            <a:ext cx="8286288" cy="234024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E7E98803-A55A-F81F-4034-2219FF2C73ED}"/>
              </a:ext>
            </a:extLst>
          </p:cNvPr>
          <p:cNvSpPr txBox="1">
            <a:spLocks/>
          </p:cNvSpPr>
          <p:nvPr/>
        </p:nvSpPr>
        <p:spPr>
          <a:xfrm>
            <a:off x="7259444" y="3121876"/>
            <a:ext cx="121491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اَلْمُراسِلُ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75EEF275-319E-48ED-2786-647219EA218D}"/>
              </a:ext>
            </a:extLst>
          </p:cNvPr>
          <p:cNvSpPr txBox="1">
            <a:spLocks/>
          </p:cNvSpPr>
          <p:nvPr/>
        </p:nvSpPr>
        <p:spPr>
          <a:xfrm>
            <a:off x="3055435" y="3121876"/>
            <a:ext cx="130997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ٱلتَّواصُلِ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430EE5-AF40-1033-B763-3FFFA972C6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17" y="1522054"/>
            <a:ext cx="7224386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071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809E2-B6E2-BAAB-6C13-DB12C1BE1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C80749-4705-805E-E057-8F7E7FBC285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للتصحيح: نصحح الجملة الثانية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498280E4-4AFC-F656-B52B-2E0437B09A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EE1455-EAEA-0731-7C9A-8F6A7FE48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7AE1B8-E9B1-D958-B849-11CCC07B06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54BCF-664B-F2F4-9447-9B478E2A29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F70148-7DF8-0A89-FEC1-FEEF3D86EB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FE1BB8-6B02-3A5E-FD7D-C407E09A4B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FF18E61-0F13-C2F8-032D-C0CD7410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D33EC0-6A79-8C43-8A7D-D0EBACA73A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A5ED175-0020-12D6-5FF9-D28328A75B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C10279-5061-E779-6666-CCD58C0618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317" y="2995700"/>
            <a:ext cx="8286288" cy="234024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239802D-0F09-DD9A-B30C-29EDBC20EB6F}"/>
              </a:ext>
            </a:extLst>
          </p:cNvPr>
          <p:cNvSpPr txBox="1">
            <a:spLocks/>
          </p:cNvSpPr>
          <p:nvPr/>
        </p:nvSpPr>
        <p:spPr>
          <a:xfrm>
            <a:off x="7259444" y="3121876"/>
            <a:ext cx="121491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اَلْمُراسِلُ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3904CF3B-88EE-EFBA-2EB5-3A1A9709F5A8}"/>
              </a:ext>
            </a:extLst>
          </p:cNvPr>
          <p:cNvSpPr txBox="1">
            <a:spLocks/>
          </p:cNvSpPr>
          <p:nvPr/>
        </p:nvSpPr>
        <p:spPr>
          <a:xfrm>
            <a:off x="3055435" y="3121876"/>
            <a:ext cx="130997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ٱلتَّواصُلِ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08E5F34-05E3-1385-0BD4-91CB564D4512}"/>
              </a:ext>
            </a:extLst>
          </p:cNvPr>
          <p:cNvSpPr txBox="1">
            <a:spLocks/>
          </p:cNvSpPr>
          <p:nvPr/>
        </p:nvSpPr>
        <p:spPr>
          <a:xfrm>
            <a:off x="6969511" y="4623400"/>
            <a:ext cx="151077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اَلْمُشارَكَةُ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069F293-FC5D-494A-FDB9-BA38C61847B3}"/>
              </a:ext>
            </a:extLst>
          </p:cNvPr>
          <p:cNvSpPr txBox="1">
            <a:spLocks/>
          </p:cNvSpPr>
          <p:nvPr/>
        </p:nvSpPr>
        <p:spPr>
          <a:xfrm>
            <a:off x="2949848" y="4623400"/>
            <a:ext cx="130997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ٱنْتِشارِ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72977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69921-C2AC-9A6F-ABB0-894D99417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78941D-A85A-1D0C-BD67-275B8CAC20D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 التالي على نفس الصفحة 92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D7F4C99A-FDF1-D0C9-FD45-7E77C68EF6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84AD8E-F767-C3FA-7725-84FAD46572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4E2DC5-E948-0D2C-7B33-245572475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3EB5C8-F7CD-7D4D-3831-B4F18DB3766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2FD1F0-E3CA-EF19-10D0-BD53801967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3D51A5-3A90-5122-0B80-DD4DD2B341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BED7DFB-C49D-25DA-5F86-CBC16B368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7BD4093-5738-0A90-9C51-D81387037A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0C5E2A-34C0-9A1E-7821-8D78342C83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0755DF-045B-D686-F0FC-61AEDB24A9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8095" y="1615171"/>
            <a:ext cx="3279431" cy="47075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0032D10-A8C5-7E64-6C20-C90F2813FF0A}"/>
              </a:ext>
            </a:extLst>
          </p:cNvPr>
          <p:cNvSpPr/>
          <p:nvPr/>
        </p:nvSpPr>
        <p:spPr>
          <a:xfrm>
            <a:off x="3235683" y="5386039"/>
            <a:ext cx="3004903" cy="69137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9228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8C46-E803-8019-B72B-589ABC2A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17323-CE2C-8A5B-6E21-A48BECC105E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أركب جملتين تتضمن كل منهما كلمة مشتقة من "تَبَعَ"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5D66E9AB-2A04-D530-1854-4FD91FE664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EA8E5A-EC74-52B0-C17F-33D98526A4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0A2F66-7920-E2EE-7A9D-2E11FF4D8E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06B501-04E8-C090-6A1E-DBFF1189281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A272DB-5CAA-F3D0-1F63-C645F99579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2E81DD-0310-2BA1-B724-B12F71C3D3D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25D88CD-42AA-2367-24C0-5EBAB1E25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D56012-291B-C82F-0E82-5F7963CB94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9946FD-54FD-F6E9-64A9-7EE075CB43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F04D3D-257D-E989-9B0F-69D7D5EDDC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494176"/>
            <a:ext cx="6835732" cy="7087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7AFF3F-D63D-D933-D15A-590D0899A8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586" y="3521314"/>
            <a:ext cx="6066046" cy="12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0616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128E3-4493-CE74-E847-335F483AC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6A17F-EE3C-5F2C-3A45-9337CA8F132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يتقاسم معنا الجمل التي أنتجها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E0E7CD3B-72BB-09E5-1A1C-A125098A6D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6F12DB-6F3F-6F45-A93B-DE2032E12C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D344C-1902-9FF3-4AF8-8B48994E6A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5EBDA4-6AD1-7497-E440-2A5118B814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B24F81-595F-1680-4871-349B1BE2800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E62C23-192F-8399-DDF7-07AE661F12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DD0B6A-A347-DACB-F4DF-4AFC3AEB0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86E87D-32B5-C9B5-A5C9-0C6DE7178A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1EDC18-CA6F-878E-DC2A-99B42755F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4647E2-7B38-F82F-E2D3-4C88934FFA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494176"/>
            <a:ext cx="6835732" cy="7087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972CB9-D6A7-839E-8C12-89C3BD644B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586" y="3521314"/>
            <a:ext cx="6066046" cy="12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4777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427356" y="3796310"/>
            <a:ext cx="5853682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"أَنا وَ </a:t>
            </a:r>
            <a:r>
              <a:rPr lang="ar-MA" sz="3200" b="1" dirty="0" err="1">
                <a:cs typeface="Microsoft Uighur" panose="02000000000000000000" pitchFamily="2" charset="-78"/>
              </a:rPr>
              <a:t>ٱلإِنْتِرْنِتْ</a:t>
            </a:r>
            <a:r>
              <a:rPr lang="ar-MA" sz="3200" b="1" dirty="0">
                <a:cs typeface="Microsoft Uighur" panose="02000000000000000000" pitchFamily="2" charset="-78"/>
              </a:rPr>
              <a:t>": الحصة الأولى</a:t>
            </a: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832A-54E1-71ED-7FFB-05F08732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8FF1CE-F05D-CD22-8405-403B83B388D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سنبدأ حصة الاستماع والتحدث. سنستمع إلى حكاية جديدة بعنوان "أَنا وَ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ٱلإِنْتِرْنِتْ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".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5D96537-E1CB-423B-657D-D9583813A3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0F716144-67CD-C002-3B05-B0507B57150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62C2A098-0B64-B9BB-8C0B-F9A6EB364F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38336CE5-37D7-CD08-E804-79975B7A5BE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7D61E9-1487-FD17-83B5-413754C82B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A1474172-AD55-68C4-2B0A-7267FA9594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5E94386-FAB1-46A6-78B3-D8F7279C33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E3BECD34-EF37-938B-982D-9499E60CEA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C56C6412-70B0-3666-37C2-B484996D2F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 9" descr="Une image contenant symbole, Rectangle, Police, texte&#10;&#10;Le contenu généré par l’IA peut être incorrect.">
            <a:extLst>
              <a:ext uri="{FF2B5EF4-FFF2-40B4-BE49-F238E27FC236}">
                <a16:creationId xmlns:a16="http://schemas.microsoft.com/office/drawing/2014/main" id="{93CD9441-ECCA-68E0-E0F7-C5DCCA2BB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8450" y="2139796"/>
            <a:ext cx="3119450" cy="3962204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1B4584-CE79-8EA0-BD25-731194D40E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022574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54F43-0524-55D4-A13B-2661238BE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FC631-7B53-F048-A9F7-AFFB4B5217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قبل أن تستمعوا للنص، ستتعرفون على مفردات ستساعدكم على الفهم.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B7CAF03-AB3E-4557-D953-E6C016F8AD06}"/>
              </a:ext>
            </a:extLst>
          </p:cNvPr>
          <p:cNvSpPr txBox="1"/>
          <p:nvPr/>
        </p:nvSpPr>
        <p:spPr>
          <a:xfrm>
            <a:off x="1324944" y="4468189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شاسِعٌ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74998C9-267B-8AAA-544A-9634A63CD5AC}"/>
              </a:ext>
            </a:extLst>
          </p:cNvPr>
          <p:cNvSpPr txBox="1"/>
          <p:nvPr/>
        </p:nvSpPr>
        <p:spPr>
          <a:xfrm>
            <a:off x="5224249" y="4468187"/>
            <a:ext cx="3150000" cy="989801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بَرْمَجَةُ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D79A436-CB9E-5A88-EF1D-69438E189E77}"/>
              </a:ext>
            </a:extLst>
          </p:cNvPr>
          <p:cNvSpPr txBox="1"/>
          <p:nvPr/>
        </p:nvSpPr>
        <p:spPr>
          <a:xfrm>
            <a:off x="5224247" y="2358558"/>
            <a:ext cx="3150001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اَلْأَنْتَرْنِتَ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53D452C2-822D-EE45-46DD-A43C7CD42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22" y="737847"/>
            <a:ext cx="739402" cy="739402"/>
          </a:xfrm>
          <a:prstGeom prst="rect">
            <a:avLst/>
          </a:prstGeom>
        </p:spPr>
      </p:pic>
      <p:pic>
        <p:nvPicPr>
          <p:cNvPr id="8" name="Google Shape;1299;p9">
            <a:extLst>
              <a:ext uri="{FF2B5EF4-FFF2-40B4-BE49-F238E27FC236}">
                <a16:creationId xmlns:a16="http://schemas.microsoft.com/office/drawing/2014/main" id="{7D56DFE2-9F98-57CB-EF2E-704AA81D6B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13A147A6-2287-D141-5298-471C5C47EB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775C53C4-1363-C1C8-9A82-FD9B67E31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7F11723D-293E-BB7C-AA3C-2F34FF3667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B540C45-4F68-B58D-E964-E012DAEE2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6A8954C6-0849-580F-C952-7535054114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7A4D0D3A-5851-80F9-DB1F-51CC219928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552F164-93C5-3316-E9A2-DE26F8FBAA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5A0A177-4718-B3B5-38AA-9D4B284FF9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2BD35AC-578C-25C7-C459-8F8FE9F3B8AE}"/>
              </a:ext>
            </a:extLst>
          </p:cNvPr>
          <p:cNvSpPr txBox="1"/>
          <p:nvPr/>
        </p:nvSpPr>
        <p:spPr>
          <a:xfrm>
            <a:off x="1324944" y="2358558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شَبَكَةٌ</a:t>
            </a:r>
          </a:p>
        </p:txBody>
      </p:sp>
    </p:spTree>
    <p:extLst>
      <p:ext uri="{BB962C8B-B14F-4D97-AF65-F5344CB8AC3E}">
        <p14:creationId xmlns:p14="http://schemas.microsoft.com/office/powerpoint/2010/main" val="93985039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4FC6-60C0-F264-36E3-E2BBCECD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47727-64DF-5F96-37F2-CC2288517E5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التعريف المناسب لكل كلمة؟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5A2F599-D8AD-EA89-DDC5-700DE9EDAD76}"/>
              </a:ext>
            </a:extLst>
          </p:cNvPr>
          <p:cNvSpPr txBox="1"/>
          <p:nvPr/>
        </p:nvSpPr>
        <p:spPr>
          <a:xfrm>
            <a:off x="632374" y="3281596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مَجْموعَةٌ مِنَ ٱلْأَشْياءِ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ٱلْمُتَّصِلَةِ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بِبَعْضِها.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57F3792A-C128-5283-8F27-E50A8EADAB0F}"/>
              </a:ext>
            </a:extLst>
          </p:cNvPr>
          <p:cNvSpPr txBox="1"/>
          <p:nvPr/>
        </p:nvSpPr>
        <p:spPr>
          <a:xfrm>
            <a:off x="608889" y="5197080"/>
            <a:ext cx="4877725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شَبَكَةٌ كَبيرَةٌ تَرْبِطُ مَلايينَ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ٱلْأَجْهِزَةِ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بِبَعْضِها في كُلِّ أَنْحاءِ ٱلْعالَمِ.</a:t>
            </a:r>
            <a:endParaRPr lang="a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CED8005-D013-339E-1841-D2380171F2D7}"/>
              </a:ext>
            </a:extLst>
          </p:cNvPr>
          <p:cNvSpPr txBox="1"/>
          <p:nvPr/>
        </p:nvSpPr>
        <p:spPr>
          <a:xfrm>
            <a:off x="608890" y="4350967"/>
            <a:ext cx="4933535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ٱلْبَعيدُ ٱلْواسِعُ جِدّاً.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4F9CEDE3-F0ED-73FB-D8E0-8654AC5A0C6D}"/>
              </a:ext>
            </a:extLst>
          </p:cNvPr>
          <p:cNvSpPr txBox="1"/>
          <p:nvPr/>
        </p:nvSpPr>
        <p:spPr>
          <a:xfrm>
            <a:off x="694944" y="1704227"/>
            <a:ext cx="4854244" cy="1237928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تَعْليماتٍ خاصَّةٍ تُفْهِمُ ٱلْحاسوبَ ماذا يَفْعَلُ.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A007675D-AD47-0943-51BA-6BB5F1C2E7D0}"/>
              </a:ext>
            </a:extLst>
          </p:cNvPr>
          <p:cNvSpPr txBox="1"/>
          <p:nvPr/>
        </p:nvSpPr>
        <p:spPr>
          <a:xfrm>
            <a:off x="6791089" y="5386434"/>
            <a:ext cx="178062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شاسِعٌ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A60EB98-ECE3-3A60-7411-E403E7E3A753}"/>
              </a:ext>
            </a:extLst>
          </p:cNvPr>
          <p:cNvSpPr txBox="1"/>
          <p:nvPr/>
        </p:nvSpPr>
        <p:spPr>
          <a:xfrm>
            <a:off x="6791093" y="2146213"/>
            <a:ext cx="1766865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اَلْأَنْتَرْنِتَ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5DF07680-A452-3CE2-3AD8-1E631A0FF01A}"/>
              </a:ext>
            </a:extLst>
          </p:cNvPr>
          <p:cNvSpPr txBox="1"/>
          <p:nvPr/>
        </p:nvSpPr>
        <p:spPr>
          <a:xfrm>
            <a:off x="6791090" y="4304883"/>
            <a:ext cx="1766867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بَرْمَجَةُ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A74D8270-D877-7749-B457-9F68E5D26359}"/>
              </a:ext>
            </a:extLst>
          </p:cNvPr>
          <p:cNvSpPr txBox="1"/>
          <p:nvPr/>
        </p:nvSpPr>
        <p:spPr>
          <a:xfrm>
            <a:off x="6791092" y="3227765"/>
            <a:ext cx="176686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شَبَكَةٌ</a:t>
            </a:r>
          </a:p>
        </p:txBody>
      </p:sp>
      <p:pic>
        <p:nvPicPr>
          <p:cNvPr id="20" name="Espace réservé pour une image  14">
            <a:extLst>
              <a:ext uri="{FF2B5EF4-FFF2-40B4-BE49-F238E27FC236}">
                <a16:creationId xmlns:a16="http://schemas.microsoft.com/office/drawing/2014/main" id="{36611D1E-DF02-E022-6E73-AB8456F34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C05075C-658A-32D2-FDC9-DE40104722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855C487-5A13-FB20-2CEB-993A78B2F9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5D7672-9088-52FC-7B2B-DCD93A1F3E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5A6FA18A-D383-F301-BC3B-40ACF74635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11DDF87-05BD-CFE6-0291-F356C58D5F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B3204A74-D7FA-F18B-7780-C9CBE2CE51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3BF39ED-B970-F7B7-DDDF-CFAD125C31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5F3C157-4186-B78E-5E90-5D28AA7DB4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B9E1BEC-1E8D-F814-3013-260CF51027E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FCACE1-D0B7-01C3-E1F9-48F1B1F91943}"/>
              </a:ext>
            </a:extLst>
          </p:cNvPr>
          <p:cNvCxnSpPr>
            <a:cxnSpLocks/>
            <a:stCxn id="34" idx="1"/>
            <a:endCxn id="21" idx="3"/>
          </p:cNvCxnSpPr>
          <p:nvPr/>
        </p:nvCxnSpPr>
        <p:spPr>
          <a:xfrm flipH="1">
            <a:off x="5486614" y="2506213"/>
            <a:ext cx="1304479" cy="3301318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DE0500B-7257-9016-EF10-77650BD28E4C}"/>
              </a:ext>
            </a:extLst>
          </p:cNvPr>
          <p:cNvCxnSpPr>
            <a:cxnSpLocks/>
            <a:stCxn id="36" idx="1"/>
            <a:endCxn id="17" idx="3"/>
          </p:cNvCxnSpPr>
          <p:nvPr/>
        </p:nvCxnSpPr>
        <p:spPr>
          <a:xfrm flipH="1">
            <a:off x="5486618" y="3587765"/>
            <a:ext cx="1304474" cy="7747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82F4717-57D2-1387-E00C-0FA3E1762CEF}"/>
              </a:ext>
            </a:extLst>
          </p:cNvPr>
          <p:cNvCxnSpPr>
            <a:cxnSpLocks/>
            <a:stCxn id="35" idx="1"/>
            <a:endCxn id="23" idx="3"/>
          </p:cNvCxnSpPr>
          <p:nvPr/>
        </p:nvCxnSpPr>
        <p:spPr>
          <a:xfrm flipH="1" flipV="1">
            <a:off x="5549188" y="2323191"/>
            <a:ext cx="1241902" cy="2341692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8873834-E3DD-774D-76EF-00DE451BB7ED}"/>
              </a:ext>
            </a:extLst>
          </p:cNvPr>
          <p:cNvCxnSpPr>
            <a:cxnSpLocks/>
            <a:stCxn id="33" idx="1"/>
            <a:endCxn id="22" idx="3"/>
          </p:cNvCxnSpPr>
          <p:nvPr/>
        </p:nvCxnSpPr>
        <p:spPr>
          <a:xfrm flipH="1" flipV="1">
            <a:off x="5542425" y="4664883"/>
            <a:ext cx="1248664" cy="1081551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20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0465-E20F-A0D1-2E53-3B17970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98CB3-EAB3-5540-2F03-735DA546719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601274B-18F2-EE1A-6D26-5D5891040B1F}"/>
              </a:ext>
            </a:extLst>
          </p:cNvPr>
          <p:cNvSpPr txBox="1"/>
          <p:nvPr/>
        </p:nvSpPr>
        <p:spPr>
          <a:xfrm>
            <a:off x="605558" y="2365099"/>
            <a:ext cx="8057461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اَلْأَنْتَرْنِتَ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شَبَكَةٌ كَبيرَةٌ تَرْبِطُ مَلايينَ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ٱلْأَجْهِزَةِ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بِبَعْضِها في كُلِّ أَنْحاءِ ٱلْعالَمِ.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868F0A52-A12E-A156-7BB3-DF4DA4C50B80}"/>
              </a:ext>
            </a:extLst>
          </p:cNvPr>
          <p:cNvSpPr txBox="1"/>
          <p:nvPr/>
        </p:nvSpPr>
        <p:spPr>
          <a:xfrm>
            <a:off x="992603" y="5276431"/>
            <a:ext cx="767041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شاسِعٌ</a:t>
            </a:r>
            <a:r>
              <a:rPr lang="ar-MA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ٱلْبَعيدُ ٱلْواسِعُ جِدّاً.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9813DE9-4453-E661-353F-D4FEF57FEE75}"/>
              </a:ext>
            </a:extLst>
          </p:cNvPr>
          <p:cNvSpPr txBox="1"/>
          <p:nvPr/>
        </p:nvSpPr>
        <p:spPr>
          <a:xfrm>
            <a:off x="992604" y="4353205"/>
            <a:ext cx="767041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بَرْمَجَةُ</a:t>
            </a:r>
            <a:r>
              <a:rPr lang="fr-FR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كِتابَةُ تَعْليماتٍ خاصَّةٍ تُفْهِمُ ٱلْحاسوبَ ماذا يَفْعَلُ.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209AFB15-1245-8321-E3A4-E42C6BA01710}"/>
              </a:ext>
            </a:extLst>
          </p:cNvPr>
          <p:cNvSpPr txBox="1"/>
          <p:nvPr/>
        </p:nvSpPr>
        <p:spPr>
          <a:xfrm>
            <a:off x="992604" y="3340769"/>
            <a:ext cx="767041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r" defTabSz="914400">
              <a:lnSpc>
                <a:spcPts val="4300"/>
              </a:lnSpc>
              <a:defRPr/>
            </a:pPr>
            <a:r>
              <a:rPr lang="ar-MA" sz="3600" kern="0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شَبَكَةٌ</a:t>
            </a:r>
            <a:r>
              <a:rPr lang="fr-FR" sz="3600" kern="0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مَجْموعَةٌ مِنَ ٱلْأَشْياءِ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ٱلْمُتَّصِلَةِ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بِبَعْضِها.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2F19A27B-0F3B-AB12-126F-4DDA6827D8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ED22E07-E2CE-C958-4D15-89D0AB40ADD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3CEA8B1E-7755-1F5E-0073-18114A21DE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4F678640-D819-F19C-59C7-A44D3C1CBA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C9C3965-7342-4BF3-7CAC-34FC73F447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C91C0F6-BF9C-992A-B4D8-C196A27FF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0BE8B28-0BD8-7D38-0602-E24EFCA1902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1D1B784-FC70-F09D-0C46-8418736E10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66FDA06B-FA40-972F-9A7E-1B02A45455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FC2069F-1CA5-DAF6-4F6D-50BF1EC0A04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54012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هل سبق لكم أن استعملتم الحاسوب أو اللوحات اللمسية؟      في ماذا استعملتموها؟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96E86B61-E722-B5B9-4A64-43F5769F8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E9599E2-7230-ACE4-FD95-10A8BB4F20EA}"/>
              </a:ext>
            </a:extLst>
          </p:cNvPr>
          <p:cNvSpPr txBox="1">
            <a:spLocks/>
          </p:cNvSpPr>
          <p:nvPr/>
        </p:nvSpPr>
        <p:spPr>
          <a:xfrm>
            <a:off x="1658069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وَ ٱلإِنْتِرْنِتْ</a:t>
            </a:r>
          </a:p>
        </p:txBody>
      </p:sp>
      <p:pic>
        <p:nvPicPr>
          <p:cNvPr id="23" name="Google Shape;1299;p9">
            <a:extLst>
              <a:ext uri="{FF2B5EF4-FFF2-40B4-BE49-F238E27FC236}">
                <a16:creationId xmlns:a16="http://schemas.microsoft.com/office/drawing/2014/main" id="{052F5E8C-F96D-1C39-13C9-47379B03E5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DB30DFBC-5F66-518E-6017-AABB784D152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8440C197-49A5-D505-02EA-EDD015336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40C31ABF-93E2-3A18-7F88-7E8D9FEE5C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B1AA8E3C-608B-36CA-619D-9C1B701CFD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B48029E9-01B2-0B00-B671-2F05E53E6C4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97819556-CD46-5A84-F5B9-ED4492B083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5C228328-817C-0FBE-FEC1-14683810CF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3140D344-A954-2254-D65B-69E2844673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5EDE97-4FB3-E1E3-42E3-8A2A40D56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640336"/>
            <a:ext cx="5033838" cy="2901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463429-8432-07F8-0BED-925E5BC163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624" y="3438557"/>
            <a:ext cx="3390308" cy="2738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0104480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انطلاقا من العنوان والصورة، ما توقعاتكم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حول النص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FC6674C-487B-9665-4879-CAA4298BA2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F13A7C1C-7989-1589-A1B3-6648B60C2C0C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وَ ٱلإِنْتِرْنِتْ</a:t>
            </a: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C38DF28-DB82-4108-A750-2D25F2B13C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D64536CA-02F3-3AA2-189D-FFFDD328FD8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74C74E38-49F8-42CD-0252-0C961614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D6BAA10C-70F2-149B-7743-6A431AA5A1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6403904-9388-451E-E139-B8BBBADF8D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B980579-6DD8-9ADF-CF10-1747658D964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CB3642D1-DD85-C112-5351-A32581C037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47E70B67-DE85-613F-1D09-092CE3B291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84CC7437-D2EC-920C-1CD8-B2AA6838E1A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F430DE-D5BD-B6B3-FB63-04050DEA85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640336"/>
            <a:ext cx="5033838" cy="2901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5C3F64-65B5-B3AA-3A8E-82E0E98D83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624" y="3438557"/>
            <a:ext cx="3390308" cy="2738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465431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5517D-A026-4E75-7BDD-43F71220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81447D-3CB3-4947-B225-9BB3D083EA1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استعدوا للاستماع  بتركيز  للحكاية كي تتحققوا من توقعاتكم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4">
            <a:extLst>
              <a:ext uri="{FF2B5EF4-FFF2-40B4-BE49-F238E27FC236}">
                <a16:creationId xmlns:a16="http://schemas.microsoft.com/office/drawing/2014/main" id="{C47ECF47-CA48-46B9-E40E-41A78FB11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4E9BB8E7-EE5F-CDB8-24BE-B9FEF059950A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وَ ٱلإِنْتِرْنِتْ</a:t>
            </a: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550547A-20BF-4B52-9AC6-0052B7A182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E2FB79D3-22A2-D4B4-7631-2D87E9E741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DD67ED3-3E24-89F8-1DB9-267629263A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9F57504C-25EA-11AC-F5AA-2387C74D34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DEE35C28-D865-5962-494F-4BF2620999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4445A7F1-242B-7BA2-64B4-4030D2C978F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BFC50AF4-299D-3D6B-56A1-1C2AD6A24C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67FF647-A3EF-9945-4DA9-BCA79024851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4C8FA86C-4B61-076D-4376-E4FFA2BAEA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8367B1-CC25-8E7C-75C0-A3EB63DCE1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069" y="2640336"/>
            <a:ext cx="5033838" cy="2901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F0298-DD18-40D7-B17C-90CF91D25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3624" y="3438557"/>
            <a:ext cx="3390308" cy="2738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4989931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0C50-31B6-B01F-C9FA-5AC4AA044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7154AD-F0E6-4F42-9177-3C98564710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8F41D437-D962-29D4-866B-3CE6D73202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1C5957-D4D2-DF40-1C1F-2ECB5DF20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2860C6E-3F1D-1906-7A5A-A29D82DDF5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6324E93-E0F5-4E90-BD1A-30290C852C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14C44118-9817-D748-326E-C368DD5444A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C9809500-D0BC-F34B-AFDE-E2AFC1595E6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615611B-3B63-73F8-E9C0-F6F1229ACF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C2C735A-CF81-7DC1-44DD-061F673A526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0783EE5-AE2A-AF17-078F-16958695218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B79D9FF-1D3F-9F43-8F7C-9D0DC36033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7588C97-2CAB-2612-1B30-5D4751DE45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FINALE - أنا والانترنت DONE 260309">
            <a:hlinkClick r:id="" action="ppaction://media"/>
            <a:extLst>
              <a:ext uri="{FF2B5EF4-FFF2-40B4-BE49-F238E27FC236}">
                <a16:creationId xmlns:a16="http://schemas.microsoft.com/office/drawing/2014/main" id="{C14C0FE9-058E-6F9C-CE2A-3994AFBAD79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6007" y="1853194"/>
            <a:ext cx="7585482" cy="4266620"/>
          </a:xfrm>
        </p:spPr>
      </p:pic>
    </p:spTree>
    <p:extLst>
      <p:ext uri="{BB962C8B-B14F-4D97-AF65-F5344CB8AC3E}">
        <p14:creationId xmlns:p14="http://schemas.microsoft.com/office/powerpoint/2010/main" val="2222611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3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F43D-B408-9FA3-09D6-9ADE0BD3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0A93C5-F942-074F-964E-8CE1A2E303A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كان توقعه موافقا لمضمون الحكاية ؟ ما الذي يدل على ذلك من النص المسموع؟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FF11D68D-14D3-F63D-74DC-7ADB3F389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539E4DF0-A93E-FCBA-5E6C-2779ECBEED8F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وَ ٱلإِنْتِرْنِتْ</a:t>
            </a:r>
          </a:p>
        </p:txBody>
      </p:sp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FB716115-D750-5C67-FF74-7740624C32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2B4F6610-B5F8-A585-173C-8CCD55EE6F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D6D49787-CAB3-E3C6-C4C7-266BDA3CBC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EECD906-7148-8BEC-A2CB-F7E18AE6C3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E8183A9-A1B2-E76F-2550-DAFF909098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9AC3274-D71D-BF0D-4F71-86AF17E12B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A8B2F754-A34E-D756-06F1-A29EE4A608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A83511F-BED0-5D63-1C73-4958D68FB8F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AC4773BE-AA17-BFC7-FFDD-9C355F125E4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576A0C-A4B3-36A4-E873-B604CE4288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069" y="2640336"/>
            <a:ext cx="5033838" cy="2901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4CB352-194B-EE29-EC19-58F43CF2BE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3624" y="3438557"/>
            <a:ext cx="3390308" cy="2738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4685225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DC2B-0B61-73F1-A96D-3B1F021B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062C7-8B76-9D48-85CE-0260E646E9B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سأعيد تسميع النص،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أنصتوا جيدا؛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متى سمعتم هذه المفردات  ارفعوا اليد.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DB7A4F-9CD1-188A-3D9E-09C2E62C6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3DA92762-0B54-85B3-28B1-38E2C0461AC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CF52C632-0F47-E31C-36D7-9396EC6CE6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B4A3811D-FE34-0063-6EC6-B9AED8FFF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5A9B9C0B-60D1-5121-FD94-AC6FAE8341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97C5882-7710-0FBB-C48F-C894236E0C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81E9C15-C3D0-3032-4C1B-F963208382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CDB2689-855F-F640-DB94-359B30FBBB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37FF42FE-2FC5-0443-A004-CC12615A813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F51BBA3-700C-3091-6B42-898988577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2322B15-6555-844B-270F-619FF10E2B6A}"/>
              </a:ext>
            </a:extLst>
          </p:cNvPr>
          <p:cNvSpPr txBox="1"/>
          <p:nvPr/>
        </p:nvSpPr>
        <p:spPr>
          <a:xfrm>
            <a:off x="1324944" y="4468189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شاسِعٌ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8755328-B291-CB14-AA5F-F5D25E89C9E0}"/>
              </a:ext>
            </a:extLst>
          </p:cNvPr>
          <p:cNvSpPr txBox="1"/>
          <p:nvPr/>
        </p:nvSpPr>
        <p:spPr>
          <a:xfrm>
            <a:off x="5224249" y="4468187"/>
            <a:ext cx="3150000" cy="989801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بَرْمَجَةُ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6C09F23-995E-DD72-6266-F8CB05DCE570}"/>
              </a:ext>
            </a:extLst>
          </p:cNvPr>
          <p:cNvSpPr txBox="1"/>
          <p:nvPr/>
        </p:nvSpPr>
        <p:spPr>
          <a:xfrm>
            <a:off x="5224247" y="2358558"/>
            <a:ext cx="3150001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اَلْأَنْتَرْنِتَ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EF4B8A-469E-29C5-1F72-4E071705EC52}"/>
              </a:ext>
            </a:extLst>
          </p:cNvPr>
          <p:cNvSpPr txBox="1"/>
          <p:nvPr/>
        </p:nvSpPr>
        <p:spPr>
          <a:xfrm>
            <a:off x="1324944" y="2358558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شَبَكَةٌ</a:t>
            </a:r>
          </a:p>
        </p:txBody>
      </p:sp>
    </p:spTree>
    <p:extLst>
      <p:ext uri="{BB962C8B-B14F-4D97-AF65-F5344CB8AC3E}">
        <p14:creationId xmlns:p14="http://schemas.microsoft.com/office/powerpoint/2010/main" val="29191540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387AC-543A-B03B-1406-5A9468FEE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9C7E43-B4FA-608F-0014-A5CC44D2B30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BF233241-2596-CF96-1C67-AC3758DC9B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6C8E95E-502F-7482-AAB7-32754672C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29BFB9C-C99D-CE66-5D22-2CD818D5D8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A8B773AC-15D7-81C2-073F-7AC676ECB2A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E1AA9652-2392-F8D5-EDF2-12F41AD66C9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27BEDD67-87F4-A986-163A-1F66F540326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FE2BC4C9-C7B8-5766-4BB0-1EAA1058EA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1F3EC657-6707-4355-A2FA-C710BE963F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E6CB5EA8-7A14-3D17-3E42-35F425DD15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95A5723A-0D75-8F61-21F2-B4EAAF0448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0F896494-24FF-BCBD-9AB9-5E88BB1E9E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FINALE -  حِكايَةٌ مِنَ التُّراثِ الْإِفْريقِيِّ -باميرو- V1 DON-720p-251220">
            <a:hlinkClick r:id="" action="ppaction://media"/>
            <a:extLst>
              <a:ext uri="{FF2B5EF4-FFF2-40B4-BE49-F238E27FC236}">
                <a16:creationId xmlns:a16="http://schemas.microsoft.com/office/drawing/2014/main" id="{148CE3AC-134E-A869-D310-701CFC4D8BB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5183" y="1920228"/>
            <a:ext cx="7466305" cy="4199586"/>
          </a:xfrm>
        </p:spPr>
      </p:pic>
    </p:spTree>
    <p:extLst>
      <p:ext uri="{BB962C8B-B14F-4D97-AF65-F5344CB8AC3E}">
        <p14:creationId xmlns:p14="http://schemas.microsoft.com/office/powerpoint/2010/main" val="4070435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84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85F0-7DC4-EDDC-DD7D-D76F24F70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2E13E1-1984-A9A3-2D39-7C3578078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684C70-E83E-EB65-0626-052C9EC1C13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نتحقق الآن من فهمكم </a:t>
            </a:r>
            <a:r>
              <a:rPr lang="ar-MA" dirty="0" err="1"/>
              <a:t>للحكاية.من</a:t>
            </a:r>
            <a:r>
              <a:rPr lang="ar-MA" dirty="0"/>
              <a:t> هي ٱلشَّخْصِيَّةُ ٱلرَّئيسَةُ في ٱلنَّصِّ 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7FB6A447-6675-4CFA-C0B0-FDAC340F73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44DF662C-103E-562A-1DA5-1AB4BFA47CF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C086496-B9E0-D44D-5C2B-58FBF10C9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A793BD22-497A-35EC-5633-02BF402CE1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983835-D015-CE98-152E-EA57A83424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C47812A5-52C6-C72D-406F-25B76E440E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08225BC-DD04-1649-0C87-56A04CE6B8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BE30437-CAAC-4BB3-F222-6AF053D61B3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F7189F7-6A79-5BDB-2760-310925D99A8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5BDCD70-AF02-FDDC-C115-A31DCD43CA82}"/>
              </a:ext>
            </a:extLst>
          </p:cNvPr>
          <p:cNvSpPr txBox="1"/>
          <p:nvPr/>
        </p:nvSpPr>
        <p:spPr>
          <a:xfrm>
            <a:off x="694944" y="3603703"/>
            <a:ext cx="7886024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من ٱلشَّخْصِيَّةُ ٱلرَّئيسَةُ في ٱلنَّصِّ ؟</a:t>
            </a:r>
          </a:p>
        </p:txBody>
      </p:sp>
    </p:spTree>
    <p:extLst>
      <p:ext uri="{BB962C8B-B14F-4D97-AF65-F5344CB8AC3E}">
        <p14:creationId xmlns:p14="http://schemas.microsoft.com/office/powerpoint/2010/main" val="170649229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D51A-A538-88B9-3174-11043947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0323501-E386-6420-C803-2D500310F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E9D82C-4EB4-30DF-DE2F-E9FA8CE4E823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اَلشَّخْصِيَّةُ ٱلرَّئيسَةُ فِي ٱلنَّصِّ هِيَ زَيْنَةُ.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571A800D-6B2F-88FC-021D-63594A9C27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37FA89D2-F196-4FC0-FFBD-496FA1BDC5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48A2C2D-5339-2A20-FC29-1814083B93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47508714-832B-80DE-FF23-6C7AC8D43E9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F1E7F7-3108-3F46-FAD8-2F8C29CEFE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BD264560-CA8F-5789-04BB-4D6FE46DD9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0A6B8FFE-1B4C-9561-3788-7EC0D8DBFE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3A29DE40-0F8B-7CA2-6406-602E2ED0E4D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D8BBB918-16DF-7A5D-D0F2-A394E87C0E2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BE40609-A69D-8275-69C0-A3D7038EA30C}"/>
              </a:ext>
            </a:extLst>
          </p:cNvPr>
          <p:cNvSpPr txBox="1"/>
          <p:nvPr/>
        </p:nvSpPr>
        <p:spPr>
          <a:xfrm>
            <a:off x="694944" y="3429000"/>
            <a:ext cx="7886024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اَلشَّخْصِيَّةُ ٱلرَّئيسَةُ فِي ٱلنَّصِّ هِيَ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زَيْنَةُ.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677078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ABFE-D7C9-2819-A4FC-3042A8089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5C86CC-68E0-CD19-F228-5366692D64E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شفهيا الآن عن السؤال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التالي:ماهي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فوائد الإنترنيت التي يتحدث عنها النص؟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AF927BF3-A962-D56D-7439-BDFED539E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02B4E911-A65E-506E-3904-C314D50DB9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5F84370-4324-B3AA-7659-85DE7A8B4E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9948E422-3400-D644-4E39-9AB9843C16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EC2479FA-65EB-4692-0606-89FB168FCA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700A5F2-2E2B-3C11-DEFC-D0E219D6A5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88CC31BF-4DDE-0675-B76E-7BB351CAF3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155A6E3A-E323-0271-1200-B6D1D982783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A1F76137-D249-273B-BDBA-2BE72B24A60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FEA70F3-0846-D060-1D1A-73F4D2EB44B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0114F7-D33A-F32F-494D-ACFCBE1DD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52" y="1843290"/>
            <a:ext cx="7259576" cy="7863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94A5B-1E36-15F7-D706-F056689A7C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3271" y="3103974"/>
            <a:ext cx="4520240" cy="2605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8556676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8F88-7665-7D98-A85E-5D19CA32E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1C3156-447F-30C5-B6C3-D0287DACF88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9C517CAB-6C19-23F4-F913-3A9ED4DD674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FCC91BBA-DACE-E01C-73AB-E7C5D66EAE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0791052-416B-CFFF-906D-6856C9653E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0C60E8B6-E4E3-074C-C184-FEF05F6C387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E9B56CD-10A7-CDBE-4C06-896D31BF05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98E91395-A9BB-B7EB-2DA3-FB96C788957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FEC1ABE-BF16-3B23-F28F-DB93CB86905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2314F2C-CDBC-2106-07E5-FB92419BB39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18A13236-D6A2-FB82-AAAC-98477F8A016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A199A7-A0EA-1A25-8529-5CA5363F69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DBD8EF-8153-3BDF-8D42-2E5AFAA8FB70}"/>
              </a:ext>
            </a:extLst>
          </p:cNvPr>
          <p:cNvSpPr txBox="1"/>
          <p:nvPr/>
        </p:nvSpPr>
        <p:spPr>
          <a:xfrm>
            <a:off x="0" y="2570126"/>
            <a:ext cx="8608455" cy="4151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ذَكَرَ ٱلنَّصُّ فَوائِدَ عِدَّةً لِلْأَنْتَرْنِتِ، وَهِيَ:</a:t>
            </a:r>
          </a:p>
          <a:p>
            <a:pPr marL="571500" lvl="0" indent="-36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اَلتَّواصُلُ بَيْنَ ٱلنّاسِ حَوْلَ ٱلْعالَمِ.</a:t>
            </a:r>
          </a:p>
          <a:p>
            <a:pPr marL="571500" lvl="0" indent="-36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ٱلْحُصولُ عَلى ٱلْأَخْبارِ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وَٱلْمَعْلوماتِ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36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ٱلتَّرْفيهُ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بِٱلْأَلْعابِ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وَٱلْأَفْلامِ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ٱلْكَرْتونِيَّةِ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36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ٱلِاطِّلاعُ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ثَقافاتٍ مُخْتَلِفَةٍ حَوْلَ ٱلْعالَمِ.</a:t>
            </a:r>
          </a:p>
          <a:p>
            <a:pPr marL="571500" lvl="0" indent="-36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ٱكْتِشافُ عَجائِبِ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ٱلْكَوْنِ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36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تَطْويرُ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ٱلْمَهارَاتِ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كَٱلْبَرْمَجَةِ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وَتَصْميمِ ٱلْمَواقِعِ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A2A888-CB52-D044-AD89-6B3734656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52" y="1843290"/>
            <a:ext cx="7259576" cy="78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87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E2CA7-5CF1-5172-313B-D83B2B857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D4D5CFE-E4F7-1456-46EB-A4ADC65101E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سؤال آخر:ما مخاطر الإنترنيت التي حذرتنا منها زينة؟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3F19AB9D-5564-7623-0BAD-A2DA5913C8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1784FDE-5FC0-0F9E-EAA8-04A2855B2F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DDC684F1-C9F8-488F-91B3-7CF52ACC0F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CCCA4017-EFE5-E7F5-FC7A-6911C428AB5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41F2D7DB-9294-B1A2-477C-F5CFFF7A9E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8CEC623-9A74-97AA-C23D-F6EC543E797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182F1893-F26B-9052-22E9-A0A47516DA6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7860B75D-6C8B-CFF5-DEDF-A88F243B31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CB5EA249-A9B4-AA12-737B-E0B68967FBC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A84C2EC-60FA-0ECA-E1C6-160C3E1077B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3485F5-C447-9CC7-A1D7-D082A41DF7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3103974"/>
            <a:ext cx="4520240" cy="2605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C20A95-9FB3-58AB-ADB4-FDF435CB78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3905" y="1706187"/>
            <a:ext cx="6006278" cy="72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478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B429-FF1E-D891-9559-8ADD8A3A3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8BE70C-BB51-C037-0949-ACE74E51E1C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نصحح 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81531227-DA80-B6CF-98C6-3531BF16C1B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BFF50077-21F4-8289-0CBB-508DAAD74D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7A25209-311D-0B31-D489-14FAF9FE75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0EE42E5C-D815-5A3A-B840-AD335B87E9A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16392FD1-CE5F-1FB9-EF08-72D985AE38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3EC90723-A048-7976-1B20-22037DBB5F5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1E16B101-A13E-AEAB-6BBE-D3999FDB93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C5B59D28-44C4-F65F-AA2C-0BEBAEAD0D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F8FE6B2F-8BAF-6E97-022E-46A990CE189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D3BD3B-CC12-1DE6-B774-071FCD0AFE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9EAD366-04F1-5842-9545-59F5E96DE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3905" y="1706187"/>
            <a:ext cx="6006278" cy="724161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82565722-F865-0AD5-6DEB-19DD3A4EC249}"/>
              </a:ext>
            </a:extLst>
          </p:cNvPr>
          <p:cNvSpPr txBox="1"/>
          <p:nvPr/>
        </p:nvSpPr>
        <p:spPr>
          <a:xfrm>
            <a:off x="61618" y="3005024"/>
            <a:ext cx="8608455" cy="2339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حَذَّرَتْنا زَيْنَةُ مِنْ مَخاطِرَ ثَلاثَةٍ، وَهِيَ: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مُصادَفَةُ مَحْتَوى لا يُناسِبُ سِنَّ ٱلطِّفْلِ.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ٱلْوُقوعُ في ٱلْمَعْلوماتِ ٱلْخاطِئَةِ.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ٱلْإِدْمانُ ٱلَّذي يُؤَثِّرُ عَلى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ٱلصِّحَّةِ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وَٱلدِّراسَةِ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وَٱلْأَنْشِطَةِ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ٱلْيَوْمِيَّةِ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625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43A20-3D6E-0DF4-0E3B-5B655D6C2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CF69BB3-E031-85EF-6270-0C84B0A4DE8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سؤال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آخر:كيف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يمكن أن نحمي أنفسنا من هذه الأخطار؟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BBCC5BFC-3167-378A-EBFC-E8B20A09A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D83E042-4B5B-3E64-9BDF-D6D9E482F25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950C4FB-4E6B-253D-3372-268B3196766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FB5BDDA5-FB2A-08B1-D8F5-D97D9D73CF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7A10B4A8-3B60-E7BE-C765-6531D6FCAA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F0C0709-5D8C-4CD2-7E31-8B17653572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B7C52A61-3738-0158-36E1-E7A776577F0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841CDA3-36AF-AC8D-9578-25D9B6CB3CC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50782CDE-F8C5-2201-42D6-F94BFFD7893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7ACE365A-7380-E185-E071-CD03A73CBC9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0D72FE-DFF1-8EE0-6B2C-C9C90A3B1C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3103974"/>
            <a:ext cx="4520240" cy="2605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3551B3-B10E-2659-507B-01389CEA9E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6494" y="1535375"/>
            <a:ext cx="6240825" cy="79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1401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EB0DF-708D-2D2D-DB54-4EAD7DF8F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A517CFF-65E9-C8E6-190F-0BE37F8A66E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D1828A02-831B-EC27-724E-208FB3965AA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62517967-0231-88C7-DF9E-BA9934D11A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98718568-AF3A-6430-E76E-93AEC2C309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7E4CEA4A-EBCE-21F2-91B3-C2C9CC6CC2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BD98AA4-94F4-6717-D93E-68F37C28A7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128B5B39-A264-5A10-898B-59CA5608BFB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13AEA020-1448-0182-A70E-0959E88C227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D6BA06C-13E1-D3BD-E7A0-7998A5DDE7F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5DE1F377-E2AB-441B-751A-8B0ECE10B7C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D8003E-87A3-632A-BC34-39A68D9628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B3D3FB-5AFA-D65B-59A9-0D9314C405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6494" y="1535375"/>
            <a:ext cx="6240825" cy="795230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7EA97701-9E01-9446-91BB-FE3F2B289C27}"/>
              </a:ext>
            </a:extLst>
          </p:cNvPr>
          <p:cNvSpPr txBox="1"/>
          <p:nvPr/>
        </p:nvSpPr>
        <p:spPr>
          <a:xfrm>
            <a:off x="0" y="2983523"/>
            <a:ext cx="8608455" cy="2339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أَرْشَدَتْنا زَيْنَةُ إِلى ثَلاثَةِ حُلولٍ، وَهِيَ: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اِسْتِخْدامُ ٱلْأَنْتَرْنِتِ بِإِذْنِ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ٱلْوالِدَيْنِ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اَلْإِبْحارُ تَحْتَ إِشْرافِهِما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ٱلدّائِمِ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لِتَمْييزِ ٱلصَّحيحِ مِنَ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ٱلْخاطِئِ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اِسْتِخْدامُهُ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بِٱعْتِدالٍ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وَحِكْمَةٍ حَتّى لا يَطْغى عَلى ٱلْحَياةِ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ٱلْواقِعِيَّةِ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8411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A4E6B-1B50-D011-D532-D20DB04CA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97FF69-E7F7-8199-9814-8589F2AA12C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خذوا ألواحكم و أكتبوا الحرف المناسب للجواب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9A5323E1-48FD-854E-C571-EE2BC5FF0F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9ED1E7A7-CAEB-7B68-70FD-236AB47FF0D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139336AC-E173-F881-A820-9657495AC5F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4B43512A-DFD2-2A4C-AE4F-CC274A5F4DD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A5A6CA3-C67C-79F4-3B94-BE5942CA74D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D5BBE58D-75D8-FF89-7014-3448CFEBEF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DF4D095E-435D-15E9-8E75-AFF11412879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9E94C45D-A228-5488-68F3-A7580F892C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908B01C4-0C97-8B78-D3F9-E00E93FF9D7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CD8F6FF3-6E50-D172-F64D-FB8F1E050F4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6EA899-257F-C557-4881-70DF231380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763" y="2202366"/>
            <a:ext cx="3551663" cy="355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2364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0E70E-F752-AA55-FE26-8A4055E29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193AAA-1AC1-B900-189F-6F072090AD6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ماهو موقف زينة من الأنترنيت؟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33CB8346-4D86-1424-1EEF-103806E9EA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559A209-0EC0-5B3D-482F-EBC8D844E4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E0B883E6-700C-1D1B-CBB8-10EE530DBB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39D1B0D0-D7B2-6DEE-328D-91D9E523BD3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B14CDD06-E29E-3DB1-1DD5-E1BEF7A0228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0D612BA-CC22-C2BB-8D93-F2DEE1E56D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04BA670-EB8C-625A-6926-9AB958EFB54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55336D47-2B02-2388-CA17-44A7D4DB839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E273D4D-F173-F4DB-F3E4-65335FF23EF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6FFB6FF5-C1A1-3828-540E-9A2F81B54F2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25B65A5-3E87-7531-2C82-D0510D7F09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963" y="2465783"/>
            <a:ext cx="5608806" cy="37112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1718D4-CCBF-059D-7F07-C063EFE097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706187"/>
            <a:ext cx="2031475" cy="1170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3654318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ABA7E-FAAA-4A60-B689-56DA94CD7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B5BC434-DD54-6C3A-11D9-9F8A2C3AFC2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37560E16-9C38-5C55-3005-A7DFEA9D292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879D7C09-F069-5B91-7EAE-94D17F2C7BF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E49DDB5-BDAE-DD08-88B1-A03ED3C264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FB7AAABD-5A92-ACBC-BEAF-CF114052787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A46D47-57A3-8AB8-D659-C92EAF3687E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7D3E193-A53C-34E7-BE76-0DED05DC51A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E70948CB-42AE-676F-EE3B-55AABD42FE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938AEC7F-6351-C395-A7B2-6D2383403A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0CA159D-52A0-9D6A-C4A4-0BA72954806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75A811-93A2-16F9-701C-8BD0175167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5D4FF2-B813-6852-56F3-6D2C212E54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963" y="2465783"/>
            <a:ext cx="5608806" cy="37112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58F74D-307E-B7B3-8778-943D9646EB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706187"/>
            <a:ext cx="2031475" cy="1170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9837BE71-36BB-2555-12E6-162E46FDE8FD}"/>
              </a:ext>
            </a:extLst>
          </p:cNvPr>
          <p:cNvSpPr txBox="1"/>
          <p:nvPr/>
        </p:nvSpPr>
        <p:spPr>
          <a:xfrm>
            <a:off x="2906715" y="4873083"/>
            <a:ext cx="661675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4565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2DDA5-536E-3B5E-80D2-852CC33FB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B988D6-8FB9-E4F4-B712-6CBAF06116D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الذي تعلمته زينة من الإنترنيت؟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3D6584F3-A493-4A90-2F4A-6EF81C7182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2DDFDFF9-CBC8-EC47-096D-7DFD9BE0A59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9219BF16-D5A3-6F62-C0E0-C0BADA008E9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64337A3E-8A63-74FE-6A39-86CBB601420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AD1E9812-96FE-601C-DEA7-608AEBBA5D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5C03DE4C-7DA1-DED2-C02C-8E16B1198E0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EE626F94-EF56-990B-8F24-AF23C3EF8A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9AB1159-E87A-0E82-2C97-9DD77CF5255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8127EB1D-FDAD-8FA4-96FD-EF1015F6921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8C7BCC0-7095-84E0-B12A-54C4B7EA231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62374D-4327-08EC-7CCE-9E752D3993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4042" y="2141241"/>
            <a:ext cx="6062699" cy="41591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C1664F-26F5-D766-5FE3-01C076C74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706187"/>
            <a:ext cx="2031475" cy="1170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3964306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EF8D6-1DF8-7155-AD0B-1D1723159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3DDE86B-D082-77B8-C36E-DA0F94447D4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EC9F312F-14B3-CE9F-E2F0-19CC30B9D84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228FC071-462F-345A-D151-A189A2401F2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E9694DC7-E026-3931-A332-8BCE77CFA3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AB357AD0-47D5-080E-FDC5-64E02182B2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3B36E15-C9AF-D521-2B94-9A694A0605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A149D5DB-8714-91FD-295C-F43A85113AC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0514303D-91A5-5821-369F-5F6038E9116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5DE6C3F-E7A2-219C-78EF-F328E728AA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F66D1B2-D6DA-F20E-763E-5F74B2CC601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B78DBE-4100-8253-255F-BD1A0BA04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F11548-FFBB-6FEF-FE49-D440B0A86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4042" y="2141241"/>
            <a:ext cx="6062699" cy="41591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3570E-F30D-043C-38EC-86C8D4C418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706187"/>
            <a:ext cx="2031475" cy="1170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E295C0D0-9DDC-6246-D8AA-3632BB400371}"/>
              </a:ext>
            </a:extLst>
          </p:cNvPr>
          <p:cNvSpPr txBox="1"/>
          <p:nvPr/>
        </p:nvSpPr>
        <p:spPr>
          <a:xfrm>
            <a:off x="2490993" y="3214375"/>
            <a:ext cx="1088398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1352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BEFD1-F5A1-1284-4543-C08E2ED50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318A56C-D43D-F652-3686-5109E58EA45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النصيحة الأساسية التي قدمتها زينة في نهاية النص؟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D02C0FE2-8D21-E685-22B0-BF8E772144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E442219-F16B-9E1A-126F-7F918F29F0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CC217D77-4866-4F82-EEB7-A5DD46A17CF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B577D23B-43BD-1559-E0E8-8E5A9134F5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25BCD951-120B-044D-826B-04929CC90A8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DBE7482D-B484-2B22-3733-978065E36DB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163C8536-A6F0-10F4-A50A-47C4879DA2F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B9F210E0-49A5-4CC1-9A5F-1E62B3FB5B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DA08220-2696-667A-854B-0D0F8DE4AF6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54BBC926-2C52-CA2B-4B0F-DD13C705A6A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BC89A9C-4224-A8AB-AD53-E3F6EFA0CB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046" y="1843290"/>
            <a:ext cx="7670320" cy="825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1E4DDF-E47C-AA97-18A3-7D80AD4BE8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3271" y="3103974"/>
            <a:ext cx="4520240" cy="2605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97882485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CD8C5-7BC4-72D2-581A-38B5E8646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490550-9230-5B6C-E420-4EE3B62C6FE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AEA6F2E1-C4BC-5B51-9333-16AB678F2D4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A6728BD7-34BE-A58E-E195-B76C6EB6211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12510B12-3805-9CBA-128E-E1E21EB362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1AF73B4E-8CC3-1D44-527F-AD0C4F5954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58CAD8-969D-6450-4545-9E0EF98E579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461DFCBF-88A3-FD37-9333-E3271D212BF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1611F73-D4B9-A00F-07F9-4C04BC39BAB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DE878AC9-C956-DE89-38DB-7455D4A3431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72782A3B-32EE-01EB-38A2-BD0601B8B19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9ED2EE-C6DF-4A90-4820-841804506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BE073EFA-F5AC-7D4E-78D7-3698503D9301}"/>
              </a:ext>
            </a:extLst>
          </p:cNvPr>
          <p:cNvSpPr txBox="1"/>
          <p:nvPr/>
        </p:nvSpPr>
        <p:spPr>
          <a:xfrm>
            <a:off x="267772" y="5103578"/>
            <a:ext cx="8608455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 نُحْسِنَ ٱسْتِخْدامَ ٱلْأَنْتَرْنِتِ دونَ إِدْمانٍ، لِأَنَّ حَياتَنا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ٱلْواقِعِيَّةَ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وَعَلاقَتَنا مَعَ عائِلاتِنا وَأَحِبَّتِنا هِيَ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ٱلْأَغْلى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وَٱلْأَهَمُّ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42B75D-19DE-B63C-5C64-AAE86914A5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8073" y="2899806"/>
            <a:ext cx="2975693" cy="1715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33B816-27C0-05D1-C412-CA33FE818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046" y="1843290"/>
            <a:ext cx="7670320" cy="8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48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السؤال 5: أحدد نوعية النص: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A7A50DA-952B-7BED-8DCC-C3D2764CB5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105C69E0-F9F4-6899-F584-C0D3282C77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616980D7-2078-CBC0-D87F-4F05E6A5BA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79BD72D0-0609-1974-5170-7E8C589EB6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00CC8BE9-14FA-0D1B-0199-6FBCC82574B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9D37F8C1-2D6A-279F-25E6-F6739AF60C7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9B9E5C2F-9959-E977-D5F6-3B02C30BBD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D1CF8680-30F3-991F-F21F-C6F7DB9D218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AAACBA5-BEB0-51B0-88A4-A4F5D2913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4" name="Image 13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6541BA4-CF3F-72FC-6533-272E2C243E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453" y="2567428"/>
            <a:ext cx="7955769" cy="12834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76817FBC-E86F-D77A-46D3-0A468D8E7A55}"/>
              </a:ext>
            </a:extLst>
          </p:cNvPr>
          <p:cNvSpPr txBox="1"/>
          <p:nvPr/>
        </p:nvSpPr>
        <p:spPr>
          <a:xfrm>
            <a:off x="694944" y="2737968"/>
            <a:ext cx="1088398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5026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اَلنَّصُّ أَدَبِيٌّ: لِأَنَّهُ يَحْكي قِصَّةً تَتَضَمَّنُ شَخْصِيّاتٍ تُحَرِّكُ أَحْداثاً في وَضْعِيّاتٍ ٱلْبِدايَةِ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وَٱلْوَسَطِ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وَٱلنِّهايَةِ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، في أَزْمِنَةٍ وَأَمْكِنَةٍ مُخْتَلِفَةٍ.</a:t>
            </a:r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9E8B7BE1-DB05-EAF6-8E0E-32B03DE92D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F217E32-AA7B-528D-4C68-1A05D523DA6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A05FDC53-B19A-DDE2-BB53-5DAEFAB6C3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03A0DC7B-B76F-74B9-11CB-7550B31732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FFC9DD72-1022-79EE-22EC-F30D7F5350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E5610C65-D4E4-FF31-1540-B3DB475E53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A87342ED-79EB-EB59-030B-08B891CD38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39AA53C-4569-33A1-49EB-C018CAE82C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134B962-D7FC-8DF9-7D0B-FF56E15A672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264A760-81DC-022D-95A6-7CECBDFDE8F1}"/>
              </a:ext>
            </a:extLst>
          </p:cNvPr>
          <p:cNvSpPr txBox="1"/>
          <p:nvPr/>
        </p:nvSpPr>
        <p:spPr>
          <a:xfrm>
            <a:off x="572636" y="3429000"/>
            <a:ext cx="7998727" cy="13298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5000"/>
              </a:lnSpc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اَلنَّصُّ أَدَبِيٌّ: لِأَنَّهُ يُقَدَّمُ عَلَى لِسانِ شَخْصِيَّةٍ خَيالِيَّةٍ هِيَ زَيْنَةُ، وَهِيَ تَحْكي تَجْرِبَتَها بِضَميرِ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ٱلْمُتَكَلِّمِ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1297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اَلْواجِبُ </a:t>
            </a:r>
            <a:r>
              <a:rPr lang="ar-MA" sz="3200" b="1" dirty="0" err="1">
                <a:cs typeface="Microsoft Uighur" panose="02000000000000000000" pitchFamily="2" charset="-78"/>
              </a:rPr>
              <a:t>ٱلْمَنْزِلِيُّ</a:t>
            </a:r>
            <a:endParaRPr lang="ar-MA" sz="3200" b="1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إِسْتْراتيجِيَّةَ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ٱلاِشْتِقاقُ</a:t>
            </a: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اِسْتَمَعْتُ لِحِكايَةٍ جَديدَةٍ وَتَدَرَّبْتُ عَلى ٱلْإِجابَةِ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30F849D-3773-B50F-9F19-F234C22893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767DF2-E046-7F60-FA4E-FED2A1DCCC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FEFB21-4D17-4FD9-4369-FEB7F0360B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DBBBF4-C276-F6FD-A5BA-615E5A66BD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FCC934-3BF1-0BDE-C590-DD8CD431F4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AA4C07-9F2C-BC49-79E4-F98A560BD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F18AA8-D91C-6339-7D8F-9B3B1EF6AA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9FE193-3767-B786-2787-E05B4AF85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BAEB8-3A2B-BCD3-1D01-9D6A81293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7B2C0-129D-F653-A9FF-F4CA4EB9DA5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أسئلة الصفحة رقم 93 في منازلكم. سأراقبها في الحصة المقبلة.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C7443A-8839-5008-6956-A3F8F36D1C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5AF0B3-074C-0A58-5C5A-E17613EFE8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528F70-90BF-65E4-8F0A-001FB00262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D18908-E589-5825-7355-EC008C9269B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D8B7BA-F182-2082-5122-FA715560944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80E9975-DFC3-F8E3-A2A4-B344DF3BE5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CCB9FF-6D48-B87F-DC4E-39955BEEC8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8D7F7-B150-3E4F-9D2A-3C4999F3E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621D2D64-4EE9-1CEA-2317-BA776AABA9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87BB16-BAD8-9A75-6902-27EDDD67A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848" y="1506083"/>
            <a:ext cx="3565420" cy="49076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8550D68-9C9C-9215-378E-B38C1F03CCA4}"/>
              </a:ext>
            </a:extLst>
          </p:cNvPr>
          <p:cNvSpPr/>
          <p:nvPr/>
        </p:nvSpPr>
        <p:spPr>
          <a:xfrm>
            <a:off x="3239151" y="2367511"/>
            <a:ext cx="3140470" cy="4046268"/>
          </a:xfrm>
          <a:prstGeom prst="roundRect">
            <a:avLst>
              <a:gd name="adj" fmla="val 416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937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&gt;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26930</TotalTime>
  <Words>2147</Words>
  <Application>Microsoft Office PowerPoint</Application>
  <PresentationFormat>Affichage à l'écran (4:3)</PresentationFormat>
  <Paragraphs>573</Paragraphs>
  <Slides>83</Slides>
  <Notes>19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83</vt:i4>
      </vt:variant>
    </vt:vector>
  </HeadingPairs>
  <TitlesOfParts>
    <vt:vector size="117" baseType="lpstr">
      <vt:lpstr>Dosis Medium</vt:lpstr>
      <vt:lpstr>Calibri Light</vt:lpstr>
      <vt:lpstr>Microsoft Uighur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00_Env-Enseignant</vt:lpstr>
      <vt:lpstr>Office Theme 2013 - 2022</vt:lpstr>
      <vt:lpstr>02- معــــــــــجم</vt:lpstr>
      <vt:lpstr>03- استماع وتحدث</vt:lpstr>
      <vt:lpstr>04- قراءة/ كتابة</vt:lpstr>
      <vt:lpstr>3_Env-Apprenant_Tmplt</vt:lpstr>
      <vt:lpstr>1_01- نشاط اعتيادي</vt:lpstr>
      <vt:lpstr>1_02- معــــــــــجم</vt:lpstr>
      <vt:lpstr>2_03- استماع وتحدث</vt:lpstr>
      <vt:lpstr>1_03- استماع وتحدث</vt:lpstr>
      <vt:lpstr>اختتام الحصة</vt:lpstr>
      <vt:lpstr>&gt;اختتام الحصة</vt:lpstr>
      <vt:lpstr>1_Env-Enseignant</vt:lpstr>
      <vt:lpstr>2_Env-Enseignant</vt:lpstr>
      <vt:lpstr>1_اختتام الحصة</vt:lpstr>
      <vt:lpstr>2_01- نشاط اعتيادي</vt:lpstr>
      <vt:lpstr>3_03- استماع وتحدث</vt:lpstr>
      <vt:lpstr>3_Env-Enseignant</vt:lpstr>
      <vt:lpstr>4_Env-Enseignant</vt:lpstr>
      <vt:lpstr>Thème Office</vt:lpstr>
      <vt:lpstr>01- نشاط اعتيادي</vt:lpstr>
      <vt:lpstr>2_Env-Apprenant_Tmplt</vt:lpstr>
      <vt:lpstr>3_01- نشاط اعتيادي</vt:lpstr>
      <vt:lpstr>Présentation PowerPoint</vt:lpstr>
      <vt:lpstr>Présentation PowerPoint</vt:lpstr>
      <vt:lpstr>تنظيم حصص الأسبوع التربوي الثالث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معجم</vt:lpstr>
      <vt:lpstr>من يذكرنا باستراتيجيات المفردات التي تعرفنا عليها في الحصة السابقة؟</vt:lpstr>
      <vt:lpstr>أحسنتم، تعرفنا على استراتيجية الاشتقاق.</vt:lpstr>
      <vt:lpstr>في هذه  الحصة سنواصل تدربنا على توظيف استراتيجية الاشتقاق لتوليد مفردات جديدة من يذكرنا بخطوات  هذه الاستراتيجية؟</vt:lpstr>
      <vt:lpstr>أحسنتم من يقرأ؟</vt:lpstr>
      <vt:lpstr>خذوا ألواحكم </vt:lpstr>
      <vt:lpstr>أتموا ملأ خطاطة الاشتقاق التالية بتحديد الجذر </vt:lpstr>
      <vt:lpstr>ارفعوا ألواحكم. ماذا يجب أن نفعل لتحديد الجذر؟         -يضغط الأستاذ على زر جهاز التحكم ليظهر الجذر</vt:lpstr>
      <vt:lpstr>مثال آخر</vt:lpstr>
      <vt:lpstr>ارفعوا ألواحكم. ماذا يجب أن نفعل لتحديد الجذر؟         -يضغط الأستاذ على زر جهاز التحكم ليظهر الجذر</vt:lpstr>
      <vt:lpstr>مثال ثالث</vt:lpstr>
      <vt:lpstr>ارفعوا ألواحكم. ماذا يجب أن نفعل لتحديد الجذر؟         -يضغط الأستاذ على زر جهاز التحكم ليظهر الجذر</vt:lpstr>
      <vt:lpstr>الآن. على الكراسة ص : 92 ، </vt:lpstr>
      <vt:lpstr>في ثنائيات، أجيبوا عن التمرين التالي: المرور بين الصفوف وتقديم التغذية الراجعة المناسبة.</vt:lpstr>
      <vt:lpstr>انتهى الوقت؛ كل واحد يناقش مع زميله كيف حصل على الإجابة . معكم دقيقة </vt:lpstr>
      <vt:lpstr>انتبهوا للتصحيح. نصحح الكلمة الأولى</vt:lpstr>
      <vt:lpstr>انتبهوا للتصحيح. نصحح الكلمة الثانية</vt:lpstr>
      <vt:lpstr>انتبهوا للتصحيح. نصحح الكلمة الثانية</vt:lpstr>
      <vt:lpstr>الآن بمفردكم أجيبوا عن التمرين التالي على نفس الصفحة 92</vt:lpstr>
      <vt:lpstr>أملأ خطاطة الاشتقاق التالية</vt:lpstr>
      <vt:lpstr>نصحح الخطاطة الآولى.من يتقاسم معنا إجابته. هل أنتم متفقون مع إجابة زميلكم؟ -يضغط الأستاذ على زر جهاز التحكم لتظهر الإجابات.</vt:lpstr>
      <vt:lpstr>نصحح الخطاطة الثانية .من يتقاسم معنا إجابته. هل أنتم متفقون مع إجابة زميلكم؟ -يضغط الأستاذ على زر جهاز التحكم لتظهر الإجابات.</vt:lpstr>
      <vt:lpstr>الآن بمفردكم أجيبوا عن التمرين التالي على نفس الصفحة 92</vt:lpstr>
      <vt:lpstr>أكمل كل جملة باستعمال كلمة مشتقة مناسبة من الجذر:</vt:lpstr>
      <vt:lpstr>انتبهوا للتصحيح: نصحح الجملة الأولى</vt:lpstr>
      <vt:lpstr>انتبهوا للتصحيح: نصحح الجملة الثانية</vt:lpstr>
      <vt:lpstr>الآن بمفردكم أجيبوا عن التمرين التالي على نفس الصفحة 92</vt:lpstr>
      <vt:lpstr>أركب جملتين تتضمن كل منهما كلمة مشتقة من "تَبَعَ"</vt:lpstr>
      <vt:lpstr>من يتقاسم معنا الجمل التي أنتجها -يقدم الأستاذ التغذية الراجعة المناسبة.</vt:lpstr>
      <vt:lpstr>استماع وتحدث</vt:lpstr>
      <vt:lpstr>الآن، سنبدأ حصة الاستماع والتحدث. سنستمع إلى حكاية جديدة بعنوان "أَنا وَ ٱلإِنْتِرْنِتْ".</vt:lpstr>
      <vt:lpstr>قبل أن تستمعوا للنص، ستتعرفون على مفردات ستساعدكم على الفهم.</vt:lpstr>
      <vt:lpstr>ما التعريف المناسب لكل كلمة؟ </vt:lpstr>
      <vt:lpstr>من يقرأ؟ </vt:lpstr>
      <vt:lpstr>هل سبق لكم أن استعملتم الحاسوب أو اللوحات اللمسية؟      في ماذا استعملتموها؟</vt:lpstr>
      <vt:lpstr>انطلاقا من العنوان والصورة، ما توقعاتكم حول النص؟</vt:lpstr>
      <vt:lpstr>الآن، استعدوا للاستماع  بتركيز  للحكاية كي تتحققوا من توقعاتكم </vt:lpstr>
      <vt:lpstr>عرض شريط الحكاية </vt:lpstr>
      <vt:lpstr>من كان توقعه موافقا لمضمون الحكاية ؟ ما الذي يدل على ذلك من النص المسموع؟</vt:lpstr>
      <vt:lpstr>الآن، سأعيد تسميع النص، أنصتوا جيدا؛ متى سمعتم هذه المفردات  ارفعوا اليد. </vt:lpstr>
      <vt:lpstr>عرض شريط الحكاية </vt:lpstr>
      <vt:lpstr>Présentation PowerPoint</vt:lpstr>
      <vt:lpstr>Présentation PowerPoint</vt:lpstr>
      <vt:lpstr>أجيبوا شفهيا الآن عن السؤال التالي:ماهي فوائد الإنترنيت التي يتحدث عنها النص؟</vt:lpstr>
      <vt:lpstr>نصحح : -يضغط الأستاذ على زر جهاز التحكم لتظهر الإجابات</vt:lpstr>
      <vt:lpstr>سؤال آخر:ما مخاطر الإنترنيت التي حذرتنا منها زينة؟</vt:lpstr>
      <vt:lpstr>نصحح : -يضغط الأستاذ على زر جهاز التحكم لتظهر الإجابات</vt:lpstr>
      <vt:lpstr>سؤال آخر:كيف يمكن أن نحمي أنفسنا من هذه الأخطار؟</vt:lpstr>
      <vt:lpstr>نصحح :</vt:lpstr>
      <vt:lpstr>خذوا ألواحكم و أكتبوا الحرف المناسب للجواب</vt:lpstr>
      <vt:lpstr>ماهو موقف زينة من الأنترنيت؟</vt:lpstr>
      <vt:lpstr>نصحح :</vt:lpstr>
      <vt:lpstr>ما الذي تعلمته زينة من الإنترنيت؟</vt:lpstr>
      <vt:lpstr>نصحح :</vt:lpstr>
      <vt:lpstr>ما النصيحة الأساسية التي قدمتها زينة في نهاية النص؟</vt:lpstr>
      <vt:lpstr>نصحح :</vt:lpstr>
      <vt:lpstr>السؤال 5: أحدد نوعية النص:</vt:lpstr>
      <vt:lpstr> اَلنَّصُّ أَدَبِيٌّ: لِأَنَّهُ يَحْكي قِصَّةً تَتَضَمَّنُ شَخْصِيّاتٍ تُحَرِّكُ أَحْداثاً في وَضْعِيّاتٍ ٱلْبِدايَةِ وَٱلْوَسَطِ وَٱلنِّهايَةِ، في أَزْمِنَةٍ وَأَمْكِنَةٍ مُخْتَلِفَةٍ.</vt:lpstr>
      <vt:lpstr>اختــتام الحــصة</vt:lpstr>
      <vt:lpstr>ماذا تعلمتم اليوم؟</vt:lpstr>
      <vt:lpstr>أجيبوا عن أسئلة الصفحة رقم 93 في منازلكم. سأراقبها في الحصة المقبلة.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485</cp:revision>
  <dcterms:created xsi:type="dcterms:W3CDTF">2023-09-20T21:35:22Z</dcterms:created>
  <dcterms:modified xsi:type="dcterms:W3CDTF">2026-04-05T15:19:13Z</dcterms:modified>
</cp:coreProperties>
</file>