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9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2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3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4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5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6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7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8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19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0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1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2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23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8" r:id="rId2"/>
    <p:sldMasterId id="2147483703" r:id="rId3"/>
    <p:sldMasterId id="2147483725" r:id="rId4"/>
    <p:sldMasterId id="2147483737" r:id="rId5"/>
    <p:sldMasterId id="2147483764" r:id="rId6"/>
    <p:sldMasterId id="2147483788" r:id="rId7"/>
    <p:sldMasterId id="2147483806" r:id="rId8"/>
    <p:sldMasterId id="2147483829" r:id="rId9"/>
    <p:sldMasterId id="2147483844" r:id="rId10"/>
    <p:sldMasterId id="2147483861" r:id="rId11"/>
    <p:sldMasterId id="2147483865" r:id="rId12"/>
    <p:sldMasterId id="2147483888" r:id="rId13"/>
    <p:sldMasterId id="2147483911" r:id="rId14"/>
    <p:sldMasterId id="2147483927" r:id="rId15"/>
    <p:sldMasterId id="2147483942" r:id="rId16"/>
    <p:sldMasterId id="2147483957" r:id="rId17"/>
    <p:sldMasterId id="2147483976" r:id="rId18"/>
    <p:sldMasterId id="2147483993" r:id="rId19"/>
    <p:sldMasterId id="2147484005" r:id="rId20"/>
    <p:sldMasterId id="2147484028" r:id="rId21"/>
    <p:sldMasterId id="2147484046" r:id="rId22"/>
    <p:sldMasterId id="2147484050" r:id="rId23"/>
    <p:sldMasterId id="2147484054" r:id="rId24"/>
  </p:sldMasterIdLst>
  <p:notesMasterIdLst>
    <p:notesMasterId r:id="rId87"/>
  </p:notesMasterIdLst>
  <p:sldIdLst>
    <p:sldId id="2147482692" r:id="rId25"/>
    <p:sldId id="2147482611" r:id="rId26"/>
    <p:sldId id="2147482472" r:id="rId27"/>
    <p:sldId id="2147482484" r:id="rId28"/>
    <p:sldId id="2147482634" r:id="rId29"/>
    <p:sldId id="2147482691" r:id="rId30"/>
    <p:sldId id="265" r:id="rId31"/>
    <p:sldId id="2147482763" r:id="rId32"/>
    <p:sldId id="262" r:id="rId33"/>
    <p:sldId id="2147482764" r:id="rId34"/>
    <p:sldId id="2147482566" r:id="rId35"/>
    <p:sldId id="2147482649" r:id="rId36"/>
    <p:sldId id="2147482730" r:id="rId37"/>
    <p:sldId id="2147482726" r:id="rId38"/>
    <p:sldId id="2147482727" r:id="rId39"/>
    <p:sldId id="2147482728" r:id="rId40"/>
    <p:sldId id="2147482729" r:id="rId41"/>
    <p:sldId id="2147482731" r:id="rId42"/>
    <p:sldId id="2147482791" r:id="rId43"/>
    <p:sldId id="266" r:id="rId44"/>
    <p:sldId id="2147482767" r:id="rId45"/>
    <p:sldId id="2147482793" r:id="rId46"/>
    <p:sldId id="2147482794" r:id="rId47"/>
    <p:sldId id="2147482795" r:id="rId48"/>
    <p:sldId id="2147482796" r:id="rId49"/>
    <p:sldId id="2147482797" r:id="rId50"/>
    <p:sldId id="2147482798" r:id="rId51"/>
    <p:sldId id="2147482799" r:id="rId52"/>
    <p:sldId id="2147482800" r:id="rId53"/>
    <p:sldId id="2147482801" r:id="rId54"/>
    <p:sldId id="2147482802" r:id="rId55"/>
    <p:sldId id="2147482803" r:id="rId56"/>
    <p:sldId id="2147482804" r:id="rId57"/>
    <p:sldId id="2147482805" r:id="rId58"/>
    <p:sldId id="2147482806" r:id="rId59"/>
    <p:sldId id="2147482807" r:id="rId60"/>
    <p:sldId id="2147482808" r:id="rId61"/>
    <p:sldId id="2147482790" r:id="rId62"/>
    <p:sldId id="2147482694" r:id="rId63"/>
    <p:sldId id="2147482543" r:id="rId64"/>
    <p:sldId id="2147482542" r:id="rId65"/>
    <p:sldId id="2147482771" r:id="rId66"/>
    <p:sldId id="2147482619" r:id="rId67"/>
    <p:sldId id="2147482622" r:id="rId68"/>
    <p:sldId id="2147482777" r:id="rId69"/>
    <p:sldId id="2147482736" r:id="rId70"/>
    <p:sldId id="2147482775" r:id="rId71"/>
    <p:sldId id="2147482774" r:id="rId72"/>
    <p:sldId id="2147482776" r:id="rId73"/>
    <p:sldId id="2147482778" r:id="rId74"/>
    <p:sldId id="2147482779" r:id="rId75"/>
    <p:sldId id="2147482621" r:id="rId76"/>
    <p:sldId id="2147482629" r:id="rId77"/>
    <p:sldId id="2147482782" r:id="rId78"/>
    <p:sldId id="2147482783" r:id="rId79"/>
    <p:sldId id="2147482742" r:id="rId80"/>
    <p:sldId id="2147482743" r:id="rId81"/>
    <p:sldId id="2147482809" r:id="rId82"/>
    <p:sldId id="2147482638" r:id="rId83"/>
    <p:sldId id="2147482615" r:id="rId84"/>
    <p:sldId id="2147482637" r:id="rId85"/>
    <p:sldId id="2147482522" r:id="rId86"/>
  </p:sldIdLst>
  <p:sldSz cx="9144000" cy="6858000" type="screen4x3"/>
  <p:notesSz cx="6858000" cy="9144000"/>
  <p:embeddedFontLst>
    <p:embeddedFont>
      <p:font typeface="Abadi" panose="020B0604020104020204" pitchFamily="34" charset="0"/>
      <p:regular r:id="rId88"/>
      <p:bold r:id="rId89"/>
      <p:italic r:id="rId90"/>
      <p:boldItalic r:id="rId91"/>
    </p:embeddedFont>
    <p:embeddedFont>
      <p:font typeface="Dosis" pitchFamily="2" charset="0"/>
      <p:regular r:id="rId92"/>
      <p:bold r:id="rId93"/>
    </p:embeddedFont>
    <p:embeddedFont>
      <p:font typeface="Dosis ExtraBold" pitchFamily="2" charset="0"/>
      <p:bold r:id="rId94"/>
    </p:embeddedFont>
    <p:embeddedFont>
      <p:font typeface="Dosis Medium" pitchFamily="2" charset="0"/>
      <p:regular r:id="rId95"/>
    </p:embeddedFont>
    <p:embeddedFont>
      <p:font typeface="Dosis SemiBold" pitchFamily="2" charset="0"/>
      <p:bold r:id="rId96"/>
    </p:embeddedFont>
    <p:embeddedFont>
      <p:font typeface="Microsoft Uighur" panose="02000000000000000000" pitchFamily="2" charset="-78"/>
      <p:regular r:id="rId97"/>
      <p:bold r:id="rId98"/>
    </p:embeddedFont>
    <p:embeddedFont>
      <p:font typeface="Modern Love" panose="04090805081005020601" pitchFamily="82" charset="0"/>
      <p:regular r:id="rId99"/>
    </p:embeddedFont>
    <p:embeddedFont>
      <p:font typeface="Noto Sans Symbols" panose="020B0604020202020204" charset="0"/>
      <p:regular r:id="rId100"/>
      <p:bold r:id="rId10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28D"/>
    <a:srgbClr val="424D7C"/>
    <a:srgbClr val="A1A7BC"/>
    <a:srgbClr val="9299B1"/>
    <a:srgbClr val="959BB4"/>
    <a:srgbClr val="565F88"/>
    <a:srgbClr val="F2F2F2"/>
    <a:srgbClr val="0097B2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1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89" Type="http://schemas.openxmlformats.org/officeDocument/2006/relationships/font" Target="fonts/font2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10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59" Type="http://schemas.openxmlformats.org/officeDocument/2006/relationships/slide" Target="slides/slide35.xml"/><Relationship Id="rId103" Type="http://schemas.openxmlformats.org/officeDocument/2006/relationships/viewProps" Target="view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54" Type="http://schemas.openxmlformats.org/officeDocument/2006/relationships/slide" Target="slides/slide30.xml"/><Relationship Id="rId62" Type="http://schemas.openxmlformats.org/officeDocument/2006/relationships/slide" Target="slides/slide38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83" Type="http://schemas.openxmlformats.org/officeDocument/2006/relationships/slide" Target="slides/slide59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slide" Target="slides/slide3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94" Type="http://schemas.openxmlformats.org/officeDocument/2006/relationships/font" Target="fonts/font7.fntdata"/><Relationship Id="rId99" Type="http://schemas.openxmlformats.org/officeDocument/2006/relationships/font" Target="fonts/font12.fntdata"/><Relationship Id="rId101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font" Target="fonts/font10.fntdata"/><Relationship Id="rId10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37.xml"/><Relationship Id="rId82" Type="http://schemas.openxmlformats.org/officeDocument/2006/relationships/slide" Target="slides/slide5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Relationship Id="rId100" Type="http://schemas.openxmlformats.org/officeDocument/2006/relationships/font" Target="fonts/font13.fntdata"/><Relationship Id="rId105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93" Type="http://schemas.openxmlformats.org/officeDocument/2006/relationships/font" Target="fonts/font6.fntdata"/><Relationship Id="rId98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.xml"/><Relationship Id="rId46" Type="http://schemas.openxmlformats.org/officeDocument/2006/relationships/slide" Target="slides/slide22.xml"/><Relationship Id="rId67" Type="http://schemas.openxmlformats.org/officeDocument/2006/relationships/slide" Target="slides/slide4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3E8FE284-4EE9-E16E-FCA6-726F3231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F42116F-65E2-C3DD-3C2D-D7C6196A9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9CC38A3-263D-E393-7445-B5DF570AA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89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7696E0C-F818-F2C2-0869-C731AB11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FF59976-0AD2-49E5-FD89-28E8B1F13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4A4FEE0-3823-7631-66BF-186B78712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6D15631-24CB-7D95-6C2A-58746970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750CA295-FD8C-0847-2C65-D93DE01AA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10316A1-931D-83B9-12F5-3C8FE064D0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6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4BA45A5B-96E4-2737-E2AB-19EF1318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3249D9D3-7587-53BC-11D6-423887B7C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9F80CE90-C799-C73B-5DBE-5CA8F2E83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096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8DD881F7-3265-76B6-371C-72594CCD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5A047A4-ED7C-ECF5-B391-D45555071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DEBFEBD1-47D1-62AB-FAA1-49B644690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52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EBD9C0C3-A7EC-E465-9546-D348062A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99B5498D-E68B-7A16-C3F5-A59EC399D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F258AEAF-CAB7-3A48-062C-6E5DA05B1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27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D3043BF8-26C0-D1B6-92FE-7C7B2D596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8CBD40D0-F3F8-725B-A7DE-7C095ED012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75663E0-3879-55D4-FED5-D8E8A6F0C6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548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E275F60-447B-6627-DCB0-F5914CC5F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D29A6360-114D-9C7D-414C-AC225CB122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03066D8-B52E-F376-5167-3BFA6EA558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677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54975E9-DD68-B90A-E49B-E6CF1EF9A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9455E01-7B73-7CC6-2470-246486E3B1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FB840D5-72D7-8C7E-582D-F6A5A3E52F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2546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EF20259-0626-D277-5636-773ACBBF6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A823909-B083-C398-0CD8-18A0B38460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DA18EE3-A5E6-E20A-31CD-76100C4384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52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69AD02D-D72C-FF1E-D752-F0F2677FF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F9922A1-3CEF-66EC-35C1-C82CEC7E75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8B695B8-77D4-03E5-9A08-FC6D6097E4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0717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3CEFBAF-E13A-4BCA-2E06-90131C788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FB1CB9B-B23E-A693-BB9A-12BBCD325B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D8E4A54-5DFB-7186-5E7A-038479E64D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42289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E59D06C-D4CC-6D3C-68B9-CB9AA7040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D9A3E90-29E8-8A19-C032-D1CC309DEE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35ACBB1-58DC-7464-0B4F-E84942A432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5994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62B91C8A-F468-9C4C-BFE7-F86A09527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FC3EC86-FE8B-8AEC-BFF5-BE8997919D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20C58417-22B5-2029-E4B6-DC06368A56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59786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ABFCD14-2B8F-88E5-CD96-47605FF5A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016AF09-8A2E-AE84-66C8-D5D694063D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CB420EE-6B2E-7A9A-CBF2-D3F8DFB9E5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99626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656D504-1EAC-04B1-ACB4-730550041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E5645C5-2357-F892-29E8-96993957BF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4FB8040-8708-40DB-B68B-4FB628D0ED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6948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232B4CE-A7D7-46D4-7FEB-E05CCC4E2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8F7BEAE-7B9B-450D-4A24-5379D055B4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32909ECC-DCAB-59DA-A8D7-3FA5C9BBDB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8587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23CDF3A-B448-FFFA-EFC0-99690D53D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E8C1E42-5845-14F6-2029-CE27425F18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5A8F561-4D37-E81E-4273-BC84E3BFBC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9651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EDA5D76-0982-1F3D-B88B-ACA99DAC8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650867CA-2536-B6AF-D808-0F5A0A8584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5F5790A-EB86-88F9-F09F-111CD955FE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1203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F272377-B411-E821-65DE-CA6DFB064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B553ADD-1F54-3E45-91BB-9F1F2B2A67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7165207-B67E-D4A9-83B2-8752FBD9DD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3835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5145E1CA-3CA7-4D6A-FF90-D4387BDB3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4C90DED-D058-8E4B-D453-3A59B7AE9A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602790D-2B8B-A3E9-AD06-2A1E0BD463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5682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A5DFD007-8B89-FE6A-44D4-575E5DA88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AD07447E-4D90-8F0C-1657-957BF1B16B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C6CF7B8-B492-258A-2663-D087797371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37979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0A61DD6F-A81E-F768-5455-3D8722AEE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CAE18C8-35D4-2A1E-35E3-37CCDCED6E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10CA12D7-2B18-C885-BC80-6259EE6749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7465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0E88D8A-C99B-DE9D-07CA-F25A29121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7237DE9-4CEC-6721-DA4E-3B41271054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A5E0A1-A190-46BE-CE0B-B63E1BEF66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1511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E268BB20-F754-99D4-3F17-5CCD8353D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4CE432A6-93B6-1931-6886-8EC26DAD83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6ABC5D16-E153-07CF-31F8-362A94A392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79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3.png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8.xml"/><Relationship Id="rId5" Type="http://schemas.microsoft.com/office/2007/relationships/hdphoto" Target="../media/hdphoto6.wdp"/><Relationship Id="rId4" Type="http://schemas.openxmlformats.org/officeDocument/2006/relationships/image" Target="../media/image30.png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9.png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3.xml"/><Relationship Id="rId4" Type="http://schemas.microsoft.com/office/2007/relationships/hdphoto" Target="../media/hdphoto4.wdp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406641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93446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3367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13024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591547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6990158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2124183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80837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70823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716001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145027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70947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00916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96949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21076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964928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2289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1091609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64079464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87928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552068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78520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9783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2623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21176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12966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459480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23350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706654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0818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46171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26360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159878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1577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365709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343622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567095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26375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71844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7116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9270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12106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216448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9734277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77421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9742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178009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572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419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4825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8101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1520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2185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9328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628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5593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1754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D061CC3-7E7B-4C80-A4A7-6D0FDF5EB9A9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ED7C85-8896-41BD-BA19-04978EAD68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8989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565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4825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009323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453600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89220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24552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2760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267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5256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6481747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96401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276130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9950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96682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7699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80094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74019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352598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90160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4377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20108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126276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95284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916921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97624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68917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567213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220642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09630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41274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42198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28160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6108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72390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04072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3842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21367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30412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007640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50765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22509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35463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2066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30094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711226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980067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1444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23116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76184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84760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43968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19660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32155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350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26478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226740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70289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78880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192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68385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87140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9431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946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58439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521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51681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7008776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2509600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749407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163800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5256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286783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695646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7856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34666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24254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010900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3504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388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862153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2557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6584205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2283240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9839161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1993704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86530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87145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459549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7871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356644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320856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433580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2740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5877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99156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190925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55959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8345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4275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98138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6843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39744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274989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52559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71481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70574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04511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26501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56537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990346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1388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16415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12068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913341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00258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8277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341192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92397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24841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5395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03154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11996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3634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56882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578464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8162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12536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54719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63726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232595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40278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79277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84667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85521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73852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81175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127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13539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933103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3269460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42736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6164098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9876001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157557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01961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747892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6386944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217355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161829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7249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71389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614297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146614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445344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9509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9787081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2092841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65330761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65804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0485410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43622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42561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51196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28671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040771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13820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09836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521891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341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4814321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490784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50384231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754369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09962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4473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385480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44339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29895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259240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670696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6234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911839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156387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094580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630188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570707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016574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344107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568463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4002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58738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608462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395271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21701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108654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0785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6859665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3765533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44843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68659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0671035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20756340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62308972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389101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6202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15807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312066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525672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07035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9637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3175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6056622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850848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1638759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308882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3423531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973601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778228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883698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11134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83331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33493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430178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483135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13455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267026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695582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7786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968335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377425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4468554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1787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1761129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5182848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8487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57748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108734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736954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15554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569842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75529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30637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89784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4686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025486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608423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83562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4849966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0478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054535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215704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439759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30571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31719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703422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304546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546574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056063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163100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705625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33431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18752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334538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26167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1052210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0027395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7314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760166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47413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297897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1865798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32194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931355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382336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65432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866924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165791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040888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923105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896461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965446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568876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587079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195854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785440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125093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457302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311959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38677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image" Target="../media/image3.bin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16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image" Target="../media/image17.jp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17.jpg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96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13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46.xml"/><Relationship Id="rId19" Type="http://schemas.openxmlformats.org/officeDocument/2006/relationships/theme" Target="../theme/theme17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slideLayout" Target="../slideLayouts/slideLayout267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17" Type="http://schemas.openxmlformats.org/officeDocument/2006/relationships/image" Target="../media/image26.jpeg"/><Relationship Id="rId2" Type="http://schemas.openxmlformats.org/officeDocument/2006/relationships/slideLayout" Target="../slideLayouts/slideLayout256.xml"/><Relationship Id="rId16" Type="http://schemas.openxmlformats.org/officeDocument/2006/relationships/theme" Target="../theme/theme18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Relationship Id="rId14" Type="http://schemas.openxmlformats.org/officeDocument/2006/relationships/slideLayout" Target="../slideLayouts/slideLayout26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18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83.xml"/><Relationship Id="rId21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17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82.xml"/><Relationship Id="rId16" Type="http://schemas.openxmlformats.org/officeDocument/2006/relationships/slideLayout" Target="../slideLayouts/slideLayout296.xml"/><Relationship Id="rId20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85.xml"/><Relationship Id="rId15" Type="http://schemas.openxmlformats.org/officeDocument/2006/relationships/slideLayout" Target="../slideLayouts/slideLayout295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290.xml"/><Relationship Id="rId19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slideLayout" Target="../slideLayouts/slideLayout294.xml"/><Relationship Id="rId22" Type="http://schemas.openxmlformats.org/officeDocument/2006/relationships/slideLayout" Target="../slideLayouts/slideLayout302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18" Type="http://schemas.openxmlformats.org/officeDocument/2006/relationships/theme" Target="../theme/theme21.xml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slideLayout" Target="../slideLayouts/slideLayout319.xml"/><Relationship Id="rId2" Type="http://schemas.openxmlformats.org/officeDocument/2006/relationships/slideLayout" Target="../slideLayouts/slideLayout304.xml"/><Relationship Id="rId16" Type="http://schemas.openxmlformats.org/officeDocument/2006/relationships/slideLayout" Target="../slideLayouts/slideLayout318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12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5" Type="http://schemas.openxmlformats.org/officeDocument/2006/relationships/image" Target="../media/image16.jpg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5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5" Type="http://schemas.openxmlformats.org/officeDocument/2006/relationships/image" Target="../media/image16.jpg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3.xml"/><Relationship Id="rId13" Type="http://schemas.openxmlformats.org/officeDocument/2006/relationships/slideLayout" Target="../slideLayouts/slideLayout338.xml"/><Relationship Id="rId18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28.xml"/><Relationship Id="rId21" Type="http://schemas.openxmlformats.org/officeDocument/2006/relationships/slideLayout" Target="../slideLayouts/slideLayout346.xml"/><Relationship Id="rId7" Type="http://schemas.openxmlformats.org/officeDocument/2006/relationships/slideLayout" Target="../slideLayouts/slideLayout332.xml"/><Relationship Id="rId12" Type="http://schemas.openxmlformats.org/officeDocument/2006/relationships/slideLayout" Target="../slideLayouts/slideLayout337.xml"/><Relationship Id="rId17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27.xml"/><Relationship Id="rId16" Type="http://schemas.openxmlformats.org/officeDocument/2006/relationships/slideLayout" Target="../slideLayouts/slideLayout341.xml"/><Relationship Id="rId20" Type="http://schemas.openxmlformats.org/officeDocument/2006/relationships/slideLayout" Target="../slideLayouts/slideLayout345.xml"/><Relationship Id="rId1" Type="http://schemas.openxmlformats.org/officeDocument/2006/relationships/slideLayout" Target="../slideLayouts/slideLayout326.xml"/><Relationship Id="rId6" Type="http://schemas.openxmlformats.org/officeDocument/2006/relationships/slideLayout" Target="../slideLayouts/slideLayout331.xml"/><Relationship Id="rId11" Type="http://schemas.openxmlformats.org/officeDocument/2006/relationships/slideLayout" Target="../slideLayouts/slideLayout336.xml"/><Relationship Id="rId24" Type="http://schemas.openxmlformats.org/officeDocument/2006/relationships/image" Target="../media/image17.jpg"/><Relationship Id="rId5" Type="http://schemas.openxmlformats.org/officeDocument/2006/relationships/slideLayout" Target="../slideLayouts/slideLayout330.xml"/><Relationship Id="rId15" Type="http://schemas.openxmlformats.org/officeDocument/2006/relationships/slideLayout" Target="../slideLayouts/slideLayout340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335.xml"/><Relationship Id="rId19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29.xml"/><Relationship Id="rId9" Type="http://schemas.openxmlformats.org/officeDocument/2006/relationships/slideLayout" Target="../slideLayouts/slideLayout334.xml"/><Relationship Id="rId14" Type="http://schemas.openxmlformats.org/officeDocument/2006/relationships/slideLayout" Target="../slideLayouts/slideLayout339.xml"/><Relationship Id="rId22" Type="http://schemas.openxmlformats.org/officeDocument/2006/relationships/slideLayout" Target="../slideLayouts/slideLayout3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98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46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07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23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890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9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73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062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039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95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6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05404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6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  <p:sldLayoutId id="2147483884" r:id="rId18"/>
    <p:sldLayoutId id="2147483885" r:id="rId19"/>
    <p:sldLayoutId id="2147483886" r:id="rId20"/>
    <p:sldLayoutId id="2147483887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41134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  <p:sldLayoutId id="2147483907" r:id="rId19"/>
    <p:sldLayoutId id="2147483908" r:id="rId20"/>
    <p:sldLayoutId id="2147483909" r:id="rId21"/>
    <p:sldLayoutId id="214748391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02770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  <p:sldLayoutId id="2147483926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9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752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97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082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0" r:id="rId14"/>
    <p:sldLayoutId id="214748399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498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41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0" r:id="rId15"/>
    <p:sldLayoutId id="2147484021" r:id="rId16"/>
    <p:sldLayoutId id="2147484022" r:id="rId17"/>
    <p:sldLayoutId id="2147484023" r:id="rId18"/>
    <p:sldLayoutId id="2147484024" r:id="rId19"/>
    <p:sldLayoutId id="2147484025" r:id="rId20"/>
    <p:sldLayoutId id="2147484026" r:id="rId21"/>
    <p:sldLayoutId id="214748402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986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  <p:sldLayoutId id="2147484040" r:id="rId12"/>
    <p:sldLayoutId id="2147484041" r:id="rId13"/>
    <p:sldLayoutId id="2147484042" r:id="rId14"/>
    <p:sldLayoutId id="2147484043" r:id="rId15"/>
    <p:sldLayoutId id="2147484044" r:id="rId16"/>
    <p:sldLayoutId id="214748404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3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65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78550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  <p:sldLayoutId id="2147484066" r:id="rId12"/>
    <p:sldLayoutId id="2147484067" r:id="rId13"/>
    <p:sldLayoutId id="2147484068" r:id="rId14"/>
    <p:sldLayoutId id="2147484069" r:id="rId15"/>
    <p:sldLayoutId id="2147484070" r:id="rId16"/>
    <p:sldLayoutId id="2147484071" r:id="rId17"/>
    <p:sldLayoutId id="2147484072" r:id="rId18"/>
    <p:sldLayoutId id="2147484073" r:id="rId19"/>
    <p:sldLayoutId id="2147484074" r:id="rId20"/>
    <p:sldLayoutId id="2147484075" r:id="rId21"/>
    <p:sldLayoutId id="2147484076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2.xml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0.xml"/><Relationship Id="rId5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47.png"/><Relationship Id="rId5" Type="http://schemas.openxmlformats.org/officeDocument/2006/relationships/image" Target="../media/image43.png"/><Relationship Id="rId4" Type="http://schemas.openxmlformats.org/officeDocument/2006/relationships/image" Target="../media/image4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5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gif"/><Relationship Id="rId5" Type="http://schemas.openxmlformats.org/officeDocument/2006/relationships/image" Target="../media/image51.png"/><Relationship Id="rId10" Type="http://schemas.openxmlformats.org/officeDocument/2006/relationships/image" Target="../media/image4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2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11" Type="http://schemas.openxmlformats.org/officeDocument/2006/relationships/image" Target="../media/image58.png"/><Relationship Id="rId5" Type="http://schemas.openxmlformats.org/officeDocument/2006/relationships/image" Target="../media/image47.png"/><Relationship Id="rId10" Type="http://schemas.openxmlformats.org/officeDocument/2006/relationships/image" Target="../media/image57.png"/><Relationship Id="rId4" Type="http://schemas.openxmlformats.org/officeDocument/2006/relationships/image" Target="../media/image43.png"/><Relationship Id="rId9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3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3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28.xml"/><Relationship Id="rId6" Type="http://schemas.openxmlformats.org/officeDocument/2006/relationships/image" Target="../media/image48.png"/><Relationship Id="rId11" Type="http://schemas.openxmlformats.org/officeDocument/2006/relationships/image" Target="../media/image72.png"/><Relationship Id="rId5" Type="http://schemas.openxmlformats.org/officeDocument/2006/relationships/image" Target="../media/image47.png"/><Relationship Id="rId10" Type="http://schemas.openxmlformats.org/officeDocument/2006/relationships/image" Target="../media/image71.png"/><Relationship Id="rId4" Type="http://schemas.openxmlformats.org/officeDocument/2006/relationships/image" Target="../media/image43.png"/><Relationship Id="rId9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70.xml"/><Relationship Id="rId5" Type="http://schemas.openxmlformats.org/officeDocument/2006/relationships/image" Target="../media/image74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7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3.png"/><Relationship Id="rId7" Type="http://schemas.openxmlformats.org/officeDocument/2006/relationships/image" Target="../media/image8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3.png"/><Relationship Id="rId7" Type="http://schemas.openxmlformats.org/officeDocument/2006/relationships/image" Target="../media/image86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9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5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9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5.png"/><Relationship Id="rId4" Type="http://schemas.openxmlformats.org/officeDocument/2006/relationships/image" Target="../media/image37.gi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0C7620-39D1-307C-31BA-E103BD366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8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الثاني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المعجم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النص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5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تطبيق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 (30)</a:t>
            </a:r>
          </a:p>
        </p:txBody>
      </p:sp>
      <p:pic>
        <p:nvPicPr>
          <p:cNvPr id="5" name="Image 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6F07E7C-AE90-12D3-3D29-10D59E3243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ACD0E62-F04E-9CB5-DE85-F7E4E3B82682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نشاط اعتيادي (30)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شكل و فهم (40)</a:t>
            </a: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0CC995BB-0AAA-042D-39AE-210398E62E8D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914542" y="2938350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7426" y="1633392"/>
            <a:ext cx="466725" cy="4683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372822" y="3132866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شكل وفهم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5376C87-E956-1F0E-B962-2C03E302C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46" y="651595"/>
            <a:ext cx="7888908" cy="512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299309B-9414-8C00-BBAA-F86B32EBCC7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24000" y="4022136"/>
            <a:ext cx="6696000" cy="89078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D77F55-7221-A84E-114C-AD48A7997C9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24000" y="3095055"/>
            <a:ext cx="6696000" cy="89078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6D788B6-029D-3F9B-688A-6EEA3BD6E06F}"/>
              </a:ext>
            </a:extLst>
          </p:cNvPr>
          <p:cNvSpPr/>
          <p:nvPr/>
        </p:nvSpPr>
        <p:spPr>
          <a:xfrm>
            <a:off x="1484028" y="3429000"/>
            <a:ext cx="47871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نصوص طويلة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 الإجابة عن أسئلة الفهم.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3EEF8E-39CE-17C0-233D-32E83AC695A9}"/>
              </a:ext>
            </a:extLst>
          </p:cNvPr>
          <p:cNvSpPr/>
          <p:nvPr/>
        </p:nvSpPr>
        <p:spPr>
          <a:xfrm>
            <a:off x="1484027" y="4286165"/>
            <a:ext cx="47871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وتوليف التعلمات؛</a:t>
            </a:r>
          </a:p>
        </p:txBody>
      </p:sp>
    </p:spTree>
    <p:extLst>
      <p:ext uri="{BB962C8B-B14F-4D97-AF65-F5344CB8AC3E}">
        <p14:creationId xmlns:p14="http://schemas.microsoft.com/office/powerpoint/2010/main" val="12990163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311773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الترحيب.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F71BC8CB-068B-1167-56F8-7C5A386BBF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30493" y="159453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1CCC0D-EDFB-80F4-57C0-93E7DEDB0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7AE1ED-A384-EFEC-84E5-32FC688657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5B331C-4234-9F7F-7F1B-1CE5E88553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60C2E7-32A6-3651-532C-E1C7BF7D219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0C5CC7-9E17-6105-843D-FA3FCAABFD9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20D17B-6F59-AE7F-D69B-0A2437029FC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64F971-A5D6-AFF8-3BDC-F2E5A5CDA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B98B12-B0F5-E67A-E004-771B41987A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0F845B-4C19-5E55-76C7-BF8FA3B989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3CC9AB-D9D9-C87E-055E-7BB85399A5B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248242-3E79-E46F-9366-C806B181248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2087D4-A541-61F6-B8C4-DCEC1C6D803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F9BCBC9D-B5FA-58EE-1132-3CDF0841311A}"/>
              </a:ext>
            </a:extLst>
          </p:cNvPr>
          <p:cNvSpPr txBox="1"/>
          <p:nvPr/>
        </p:nvSpPr>
        <p:spPr>
          <a:xfrm>
            <a:off x="1003772" y="5080522"/>
            <a:ext cx="684712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lvl="0" algn="ctr" defTabSz="914400" rtl="1">
              <a:defRPr/>
            </a:pPr>
            <a:r>
              <a:rPr lang="ar-MA" sz="4800" kern="0" noProof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قَبْلَ أَنْ أُجيبُ عَنِ ٱلسُّؤالِ أُحَدِّدُ ٱلْمَطْلوبَ بِدِقَّةٍ وَ أُوَظِّفُ ٱلاِسْتْراتيجِيَّةَ ٱلْمَناسِبَةَ.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83BEAD-4FBE-1A17-B869-42EF27E45BD8}"/>
              </a:ext>
            </a:extLst>
          </p:cNvPr>
          <p:cNvGrpSpPr/>
          <p:nvPr/>
        </p:nvGrpSpPr>
        <p:grpSpPr>
          <a:xfrm>
            <a:off x="469717" y="1834551"/>
            <a:ext cx="7342712" cy="981591"/>
            <a:chOff x="469717" y="1834551"/>
            <a:chExt cx="7342712" cy="981591"/>
          </a:xfrm>
        </p:grpSpPr>
        <p:sp>
          <p:nvSpPr>
            <p:cNvPr id="7" name="Google Shape;1333;p8">
              <a:extLst>
                <a:ext uri="{FF2B5EF4-FFF2-40B4-BE49-F238E27FC236}">
                  <a16:creationId xmlns:a16="http://schemas.microsoft.com/office/drawing/2014/main" id="{D02B3824-18DC-897F-AC43-98563270EF71}"/>
                </a:ext>
              </a:extLst>
            </p:cNvPr>
            <p:cNvSpPr txBox="1"/>
            <p:nvPr/>
          </p:nvSpPr>
          <p:spPr>
            <a:xfrm>
              <a:off x="469717" y="1992501"/>
              <a:ext cx="6361121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>
                <a:buClr>
                  <a:srgbClr val="0C0C0C"/>
                </a:buClr>
                <a:buSzPts val="2800"/>
                <a:buNone/>
                <a:defRPr sz="2800" b="1">
                  <a:solidFill>
                    <a:srgbClr val="424D7B"/>
                  </a:solidFill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Tx/>
                <a:buNone/>
                <a:tabLst/>
                <a:defRPr/>
              </a:pP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أَتَّبِعُ قَواعِدَ ٱسْتِعْمالِ </a:t>
              </a:r>
              <a:r>
                <a:rPr lang="ar-MA" sz="3600" kern="0" noProof="0" dirty="0" err="1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ٱلْأَلْواحِ</a:t>
              </a:r>
              <a:r>
                <a:rPr lang="ar-MA" sz="3600" kern="0" noProof="0" dirty="0">
                  <a:solidFill>
                    <a:schemeClr val="bg1">
                      <a:lumMod val="6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ٱلَّتي يُوَجِّهُني أُسْتاذي إِلَيْها.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A236C70-0CD0-E439-5CF0-6586C7AF5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0838" y="1834551"/>
              <a:ext cx="981591" cy="981591"/>
            </a:xfrm>
            <a:prstGeom prst="ellipse">
              <a:avLst/>
            </a:prstGeom>
            <a:ln w="5715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6A5865E-A4F7-8EA3-E117-827E93FB98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116" y="2856538"/>
            <a:ext cx="2394118" cy="2394118"/>
          </a:xfrm>
          <a:prstGeom prst="ellipse">
            <a:avLst/>
          </a:prstGeom>
          <a:ln w="28575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350B4A-6BE3-54C4-CE00-6F5C64E648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67202F-73F5-04C1-5950-E77BD3BACA0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57DB68-0C0C-4F36-53CA-69C1F24EEBE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9231F4-4772-F5F5-AE38-7D66CA8D75B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58E989-80A8-37FF-C34A-3B692FC7667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B8F8A8-C2A1-2435-C398-7255849C4E0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 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396F671-1F2A-F14B-ACE8-2E037EFDB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505222" y="2774168"/>
            <a:ext cx="798829" cy="8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قراءة فقرات باسترسال. ثم الإجابة عن أسئلة.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49A8BCE-54B7-B32B-702E-135415242D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08C085-D011-79B2-FDD3-22BA703572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9FC4E9-E629-DA0F-FFC0-285A58E37E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9DDF32E-E3C1-4584-839F-C14FC8DE6F4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8D7CB-1D60-BAB1-52D0-6394E14E4B6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990283-3D49-73A1-2CDC-576AA133B03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A92664-97B0-4BE2-9E77-418882D189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7828" y="2116967"/>
            <a:ext cx="2598321" cy="37326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83CA0B-1A06-9FC9-3C07-18C101C5C4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0128" y="1750213"/>
            <a:ext cx="2446595" cy="37514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BECC9E-35DA-6B78-D640-6F87B974AE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5482" y="2277247"/>
            <a:ext cx="2588151" cy="37741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7C834F-AADE-E62E-9D4D-CF108B3F91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5059" y="1918027"/>
            <a:ext cx="2588151" cy="37932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B9A49BD-7B0B-2708-F085-536661F153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5217" y="2363277"/>
            <a:ext cx="2721804" cy="39574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205488" y="778993"/>
            <a:ext cx="780314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سنقرأ نص :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بوتو.درسنا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فقراته في الأيام السابقة. وسأطرح عليكم أسئلة حوله.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sp>
        <p:nvSpPr>
          <p:cNvPr id="11" name="Google Shape;1342;p12">
            <a:extLst>
              <a:ext uri="{FF2B5EF4-FFF2-40B4-BE49-F238E27FC236}">
                <a16:creationId xmlns:a16="http://schemas.microsoft.com/office/drawing/2014/main" id="{646F42EE-D3F4-BABA-FCAD-751999B621E1}"/>
              </a:ext>
            </a:extLst>
          </p:cNvPr>
          <p:cNvSpPr txBox="1">
            <a:spLocks/>
          </p:cNvSpPr>
          <p:nvPr/>
        </p:nvSpPr>
        <p:spPr>
          <a:xfrm>
            <a:off x="2113684" y="1741885"/>
            <a:ext cx="491663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buClr>
                <a:srgbClr val="A5A5A5"/>
              </a:buClr>
              <a:buFont typeface="Arial"/>
              <a:buNone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بوتو</a:t>
            </a:r>
            <a:endParaRPr lang="ar-MA" sz="5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005ABCE-F642-B22A-A58C-B08E9C2A7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2E27C0-8765-28A9-A266-B90BA87E42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B3DC07-D32D-F0A3-94C2-96EA22F970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16FF8E-B575-67E1-29E4-9E3DF4136AC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2EB5AA-0728-38BD-A203-55D4A2B73C2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205D57-D38C-FBA5-E2EC-8BBE4783119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65C1A9E-6BC5-4344-BDC6-3172084FAE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2394" y="2504210"/>
            <a:ext cx="4793388" cy="23263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018837-F56A-5B4C-A2B0-EFD8AD5354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736" y="4059332"/>
            <a:ext cx="4033104" cy="23263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BF2E4F-2106-7FA6-0F3B-2921AD47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4CDE879-DD65-DBC6-9334-3F45B3981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EDBA497-ECE3-4C6A-4D61-192AD9DB66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037F8F-002D-ACE2-B822-353BBC1D5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5EFD03-218A-D812-A980-9C330E0B24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F66E174-2A72-7F88-0456-CB6E3128A6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5A4F56C-33A0-F2A5-65B7-1FD6EAEE455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6B9AE0-3B65-4FD2-5B09-7D987B731C4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6812BF-FDE1-DA1C-CD02-732E1B8425D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CAA698E-5EBE-1E85-46C9-958D1679C1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01" y="1469962"/>
            <a:ext cx="7103769" cy="510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503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5412278-74B5-6C32-8AA4-D10E8BF3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FDEA382F-17A5-8ABF-1684-C86D9110CF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E7E6205-BA06-4D05-4E48-7C13ACE589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F7F094-AE94-A805-8927-5F338BC56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B8D6D6-2CAB-E452-EDA9-13FD32E779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A5C130-6D69-2192-0BFB-C95E8AA77D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AE84C88-5642-FD68-48D2-62ACA8DCE9B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A8BB55-8C10-28AA-111B-47BF6DA468F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29A407-B480-DC16-35FC-DD69AEA9369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DE850A-0ED1-FEEA-1337-54D2867443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265" y="2155161"/>
            <a:ext cx="8114479" cy="40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597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2283D36A-F50C-E247-E951-26BF54B3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2FA85A4-46FF-E191-D7B5-83D967BB39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6BDB0E3-FAB7-4219-BBE7-5B270BB300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874839-6226-95F3-2A80-1EDFCE51AE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210E1E-6B30-EECA-4AE4-E4F568A3A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5FF61B-694E-9F27-DE31-DE1CF945B4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04977DA-482B-B7B2-CB6D-4EF18CFC0B1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98F663-DDA2-8BD5-828E-8D646BEE38F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5BAF2F-A948-43A4-30ED-6B3A57E816C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34B051-49DD-725D-2954-0C58D9ADAA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97" y="1469962"/>
            <a:ext cx="7282175" cy="510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8549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AA2F0CF-CAE2-D70D-9F7F-FE6C5F25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64DFC054-9B5F-6F99-40FB-6FAEED6E5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DC3EC75-9656-42BF-093E-5BCB73D94D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69AF61-4008-597B-D9EF-6063010D4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52FD8C-9A4C-1A31-8B6A-0A74E2E768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5B4101B-546E-D60C-7F01-826CDD50D5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7741064-4AE1-78BD-3779-F756972C47D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0F2D9D-1DE8-BFC6-1D91-B8C503BA3E1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0BC388-5C8B-B0B9-8F80-6EA93459D288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FEE6AF1-D8E4-F86B-E325-D6893075AE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277" y="1909082"/>
            <a:ext cx="8175445" cy="449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917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1FB4D67-D1CB-6AFC-A463-EC11270E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1D0BBADE-8340-0149-BA58-D11ACCFFD6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7D85EB5-E3A4-475E-71DF-A017F2CE7A0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8BACB6-AC99-6B95-F347-D803EDF09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8D1E69-EF9B-9CF7-1549-ADDF87F728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0608AA7-EC6E-12AC-7CDE-EE2DF4607D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1BC4C2F-E17B-2C19-AE3E-4EF9254F11C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D55847-B4A5-9200-0665-47C1BE8DD4B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6E8DED-AD96-3683-1047-493DA58AC95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476171-865A-91E9-8D18-1A49214461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562" y="1810823"/>
            <a:ext cx="8184403" cy="476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911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AE3353F-52C8-8B27-A944-0F107F18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47984E84-2809-5F39-0983-7A3940C40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EE55926-2809-CCDF-AC74-2C27556ADB2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232A72-5CBE-AF83-9FDE-376CC4AA1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C99C78-0FD1-5FDB-ABF2-B672B6A353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FB4484-AE06-E4C5-0807-3FE6F1E2E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6D7C698-0E0F-0DE6-7567-27D773C8B4A5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6AAAB3-2741-61CD-317E-E542DD268DF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EAB725-0DC6-B756-129D-0C2A03F584B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32C875-F0CA-3DE6-C274-FBDE4F495D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3" y="1926214"/>
            <a:ext cx="8153400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594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E13811FD-486E-4712-4B2A-6639FA1DC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3AC30595-2139-4430-F5BB-0743FCB0D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A15E838B-2AEB-26C9-C8E0-04A37D78006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1CE974-FBCF-70BF-9BC7-1F4BFEE1C7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0D75FD6-4C63-9AA5-5E8B-2A708FA227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7F37EE-BCD8-49EC-5E00-F5708B60EB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F0C1F7A-D5BF-38B1-CA2C-70B24FA33DA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73835B-26CE-2F51-AA7E-25CAAC872F4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B213F5-53D9-8938-D7B5-61DBFEABE03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F05AD2F-7564-E43E-7E8B-39B5217C57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173" y="2117757"/>
            <a:ext cx="8303472" cy="373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2466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7E50E4-0D1E-5E6D-E451-179542CC0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847569-691C-FEC2-E09F-3725A53E83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51DB57-3CA7-A4BD-655B-CCDEEA46A4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36F4C7D-0D72-498C-2F4A-2C2469B749B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8FEDAD-8671-14E0-B687-A63833DF73D3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D326A6-621F-0AE9-2874-211D0C779DA4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D7A3353D-8449-A1F1-D956-0B41A4882801}"/>
              </a:ext>
            </a:extLst>
          </p:cNvPr>
          <p:cNvSpPr txBox="1"/>
          <p:nvPr/>
        </p:nvSpPr>
        <p:spPr>
          <a:xfrm>
            <a:off x="972615" y="1469962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يُرْسُلُ بوتو رِسالَتَهُ داخِلَ قِنِّينَةٍ إِلى ٱلْبَحْرِ بَدَلاً مِنْ وَسيلَةٍ أُخْرى؟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9F62AC2-B901-ECE5-2529-CD5E0DF4BB17}"/>
              </a:ext>
            </a:extLst>
          </p:cNvPr>
          <p:cNvGrpSpPr/>
          <p:nvPr/>
        </p:nvGrpSpPr>
        <p:grpSpPr>
          <a:xfrm>
            <a:off x="434438" y="4712563"/>
            <a:ext cx="8244262" cy="779458"/>
            <a:chOff x="-605372" y="2740490"/>
            <a:chExt cx="8244262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843E599-70D6-A74D-8850-24373221E1A3}"/>
                </a:ext>
              </a:extLst>
            </p:cNvPr>
            <p:cNvSpPr/>
            <p:nvPr/>
          </p:nvSpPr>
          <p:spPr>
            <a:xfrm>
              <a:off x="-605372" y="2753032"/>
              <a:ext cx="781242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ٱلرِّسالَةَ مُوَجَّهَةٌ لِلْأَسْماكِ تَحْتَ ٱلْماءِ.</a:t>
              </a: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E31ACE6-D2DF-B6BE-8051-DBC97909BAC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A9E6304-93CA-4C59-7A0F-AA7E13D5B4A3}"/>
              </a:ext>
            </a:extLst>
          </p:cNvPr>
          <p:cNvGrpSpPr/>
          <p:nvPr/>
        </p:nvGrpSpPr>
        <p:grpSpPr>
          <a:xfrm>
            <a:off x="434437" y="3788833"/>
            <a:ext cx="8275126" cy="779458"/>
            <a:chOff x="-636236" y="2740490"/>
            <a:chExt cx="8275126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9061157-5E7A-A0AA-898F-B0F66C96258D}"/>
                </a:ext>
              </a:extLst>
            </p:cNvPr>
            <p:cNvSpPr/>
            <p:nvPr/>
          </p:nvSpPr>
          <p:spPr>
            <a:xfrm>
              <a:off x="-636236" y="2753032"/>
              <a:ext cx="78432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ٱلْبَحْرَ هُوَ ٱلطَّريقُ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ٱلْوَحيدُ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ٱلَّذي يَصِلُ عالَمَهُ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ٱلْمَعْزولَ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بِبَقِيَّةِ ٱلْعالَمِ.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0592B273-15E4-DFF1-5824-9979516D336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87642AE-5A58-4952-DC94-4A89B7DFD8D6}"/>
              </a:ext>
            </a:extLst>
          </p:cNvPr>
          <p:cNvGrpSpPr/>
          <p:nvPr/>
        </p:nvGrpSpPr>
        <p:grpSpPr>
          <a:xfrm>
            <a:off x="475701" y="2916471"/>
            <a:ext cx="8223527" cy="779458"/>
            <a:chOff x="215215" y="2740490"/>
            <a:chExt cx="7423675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2F42A71-F9B1-541F-339C-A25602115D23}"/>
                </a:ext>
              </a:extLst>
            </p:cNvPr>
            <p:cNvSpPr/>
            <p:nvPr/>
          </p:nvSpPr>
          <p:spPr>
            <a:xfrm>
              <a:off x="215215" y="2753032"/>
              <a:ext cx="69918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لا يَعْرِفُ ٱلْكِتابَةَ بِطَريقَةٍ أُخْرى.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1A1DE0C-889F-053C-82D3-64CDC71CDBB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06CCC2D-8C3F-F0C6-6106-4777BA94DC23}"/>
              </a:ext>
            </a:extLst>
          </p:cNvPr>
          <p:cNvGrpSpPr/>
          <p:nvPr/>
        </p:nvGrpSpPr>
        <p:grpSpPr>
          <a:xfrm>
            <a:off x="434437" y="5558641"/>
            <a:ext cx="8275126" cy="779458"/>
            <a:chOff x="-636236" y="2740490"/>
            <a:chExt cx="8275126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A698785-0463-0A3C-20CC-328D1F53EACB}"/>
                </a:ext>
              </a:extLst>
            </p:cNvPr>
            <p:cNvSpPr/>
            <p:nvPr/>
          </p:nvSpPr>
          <p:spPr>
            <a:xfrm>
              <a:off x="-636236" y="2753032"/>
              <a:ext cx="784328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يَخْتَبِرَ قُوَّةَ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ٱلْأَمْواجِ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65CB1D54-FBEB-56E3-03E3-79BF56585AB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26BFCB0-897C-8C47-0DDC-3745958F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5A05FC5-2EEA-C05F-4C00-90510D5BCD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       كيف تمكنت من تحديد الاختيار الصحيح؟    ماهي الاستراتيجية التي وظفت؟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60B2B50-AFFE-6F00-DF3D-45181639CBC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1A9A2D-3681-EB90-CC71-43D104ED9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4D80AF-063D-E999-A2C1-74CC5FCFD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6900FB-2729-2405-ABFD-EA308AD755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E28B940-25D9-5B6F-7B8F-83C3710F197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96250B-5D7A-BFAC-D07C-A9EBE87781B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EE85FA-1125-18B8-E696-6911EEC4AD9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CF5080FD-3B59-7638-5DCD-0AC52D6A53E1}"/>
              </a:ext>
            </a:extLst>
          </p:cNvPr>
          <p:cNvSpPr txBox="1"/>
          <p:nvPr/>
        </p:nvSpPr>
        <p:spPr>
          <a:xfrm>
            <a:off x="972615" y="1469962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يَرْسُلُ بوتو رِسالَتَهُ داخِلَ قِنِّينَةٍ إِلى ٱلْبَحْرِ بَدَلاً مِنْ وَسيلَةٍ أُخْرى؟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718BCAA-5E3A-FE72-0BDC-5FDDB643E8AE}"/>
              </a:ext>
            </a:extLst>
          </p:cNvPr>
          <p:cNvGrpSpPr/>
          <p:nvPr/>
        </p:nvGrpSpPr>
        <p:grpSpPr>
          <a:xfrm>
            <a:off x="434438" y="4712563"/>
            <a:ext cx="8244262" cy="779458"/>
            <a:chOff x="-605372" y="2740490"/>
            <a:chExt cx="8244262" cy="7794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36443B8-BDBE-04BA-38BF-C4F18748164F}"/>
                </a:ext>
              </a:extLst>
            </p:cNvPr>
            <p:cNvSpPr/>
            <p:nvPr/>
          </p:nvSpPr>
          <p:spPr>
            <a:xfrm>
              <a:off x="-605372" y="2753032"/>
              <a:ext cx="781242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ٱلرِّسالَةَ مُوَجَّهَةٌ لِلْأَسْماكِ تَحْتَ ٱلْماءِ.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C95F46DC-3CAC-C292-ABF9-EBBFB8FB715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3F4BEA36-40E1-930B-838A-DCE679BBB1C2}"/>
              </a:ext>
            </a:extLst>
          </p:cNvPr>
          <p:cNvGrpSpPr/>
          <p:nvPr/>
        </p:nvGrpSpPr>
        <p:grpSpPr>
          <a:xfrm>
            <a:off x="434437" y="3788833"/>
            <a:ext cx="8275126" cy="779458"/>
            <a:chOff x="-636236" y="2740490"/>
            <a:chExt cx="8275126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43E3DC8-BF0D-B174-B845-9AD478934228}"/>
                </a:ext>
              </a:extLst>
            </p:cNvPr>
            <p:cNvSpPr/>
            <p:nvPr/>
          </p:nvSpPr>
          <p:spPr>
            <a:xfrm>
              <a:off x="-636236" y="2753032"/>
              <a:ext cx="78432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ٱلْبَحْرَ هُوَ ٱلطَّريقُ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ٱلْوَحيدُ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ٱلَّذي يَصِلُ عالَمَهُ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ٱلْمَعْزولَ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بِبَقِيَّةِ ٱلْعالَمِ.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1B8AF7A-9933-7D3D-975B-5E7A60012664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5A226EB-953F-D943-DAE7-7127AE0B3028}"/>
              </a:ext>
            </a:extLst>
          </p:cNvPr>
          <p:cNvGrpSpPr/>
          <p:nvPr/>
        </p:nvGrpSpPr>
        <p:grpSpPr>
          <a:xfrm>
            <a:off x="475701" y="2916471"/>
            <a:ext cx="8223527" cy="779458"/>
            <a:chOff x="215215" y="2740490"/>
            <a:chExt cx="7423675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6F4F309-5EE9-6272-4581-5947EB6A4D3D}"/>
                </a:ext>
              </a:extLst>
            </p:cNvPr>
            <p:cNvSpPr/>
            <p:nvPr/>
          </p:nvSpPr>
          <p:spPr>
            <a:xfrm>
              <a:off x="215215" y="2753032"/>
              <a:ext cx="69918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لا يَعْرِفُ ٱلْكِتابَةَ بِطَريقَةٍ أُخْرى.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297E0D3A-FB39-BF08-A6D6-C7D3566EA02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B883D74-05EE-FF02-3681-E269ED29B616}"/>
              </a:ext>
            </a:extLst>
          </p:cNvPr>
          <p:cNvGrpSpPr/>
          <p:nvPr/>
        </p:nvGrpSpPr>
        <p:grpSpPr>
          <a:xfrm>
            <a:off x="434437" y="5558641"/>
            <a:ext cx="8275126" cy="779458"/>
            <a:chOff x="-636236" y="2740490"/>
            <a:chExt cx="8275126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54EB0AF-BF73-3D8A-B670-09CA04B3F45B}"/>
                </a:ext>
              </a:extLst>
            </p:cNvPr>
            <p:cNvSpPr/>
            <p:nvPr/>
          </p:nvSpPr>
          <p:spPr>
            <a:xfrm>
              <a:off x="-636236" y="2753032"/>
              <a:ext cx="784328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يَخْتَبِرَ قُوَّةَ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ٱلْأَمْواجِ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754EABB-1629-CC74-D747-9791C7256DE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383039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3BD809A-E676-C769-45BA-606443175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417BDA8-9926-960F-BF1D-4A707036C7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للتصحيح:لِأَنَّ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ٱلْبَحْرَ هُوَ ٱلطَّريقُ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ٱلْوَحيدُ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ٱلَّذي يَصِلُ عالَمَهُ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ٱلْمَعْزولَ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بِبَقِيَّةِ ٱلْعالَمِ.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BA146CE-147F-EF46-8FFB-BB12B17DC9F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175C77-B609-389B-36FB-A97814793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590F99B-6A66-F956-9009-199DECB004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0DE093-CD5C-A1AA-62A3-7AF0D410B2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E0E6BD7-F558-022C-7C56-43720A89829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3FA6E6-CB6B-2071-494A-1AFB48D0931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5039E8-36CF-8390-0786-1E5B8C5AA29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ECF517A8-7F71-5EAC-96D9-74104359E4BB}"/>
              </a:ext>
            </a:extLst>
          </p:cNvPr>
          <p:cNvSpPr txBox="1"/>
          <p:nvPr/>
        </p:nvSpPr>
        <p:spPr>
          <a:xfrm>
            <a:off x="972615" y="1469962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يَرْسُلُ بوتو رِسالَتَهُ داخِلَ قِنِّينَةٍ إِلى ٱلْبَحْرِ بَدَلاً مِنْ وَسيلَةٍ أُخْرى؟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C9C996-4D9D-9245-FE45-E01BFC8A00DE}"/>
              </a:ext>
            </a:extLst>
          </p:cNvPr>
          <p:cNvGrpSpPr/>
          <p:nvPr/>
        </p:nvGrpSpPr>
        <p:grpSpPr>
          <a:xfrm>
            <a:off x="434438" y="4712563"/>
            <a:ext cx="8244262" cy="779458"/>
            <a:chOff x="-605372" y="2740490"/>
            <a:chExt cx="8244262" cy="7794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A37088F-7A23-23E6-E7F8-C9A4B904FE4F}"/>
                </a:ext>
              </a:extLst>
            </p:cNvPr>
            <p:cNvSpPr/>
            <p:nvPr/>
          </p:nvSpPr>
          <p:spPr>
            <a:xfrm>
              <a:off x="-605372" y="2753032"/>
              <a:ext cx="781242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ٱلرِّسالَةَ مُوَجَّهَةٌ لِلْأَسْماكِ تَحْتَ ٱلْماءِ.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B10732E-B877-1110-C14F-EA24521B1BD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A8B6033B-9A90-95B3-C4E7-531E81B11DE9}"/>
              </a:ext>
            </a:extLst>
          </p:cNvPr>
          <p:cNvGrpSpPr/>
          <p:nvPr/>
        </p:nvGrpSpPr>
        <p:grpSpPr>
          <a:xfrm>
            <a:off x="434437" y="3788833"/>
            <a:ext cx="8275126" cy="779458"/>
            <a:chOff x="-636236" y="2740490"/>
            <a:chExt cx="8275126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FCB67EA-B55E-5DDF-3E83-CA84B6DCFBDC}"/>
                </a:ext>
              </a:extLst>
            </p:cNvPr>
            <p:cNvSpPr/>
            <p:nvPr/>
          </p:nvSpPr>
          <p:spPr>
            <a:xfrm>
              <a:off x="-636236" y="2753032"/>
              <a:ext cx="78432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ٱلْبَحْرَ هُوَ ٱلطَّريقُ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ٱلْوَحيدُ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ٱلَّذي يَصِلُ عالَمَهُ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ٱلْمَعْزولَ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بِبَقِيَّةِ ٱلْعالَمِ.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162B4690-1AAA-2BED-D602-9DE762D75F5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2619ED1-A715-E637-5A06-64EBE8F453E2}"/>
              </a:ext>
            </a:extLst>
          </p:cNvPr>
          <p:cNvGrpSpPr/>
          <p:nvPr/>
        </p:nvGrpSpPr>
        <p:grpSpPr>
          <a:xfrm>
            <a:off x="475701" y="2916471"/>
            <a:ext cx="8223527" cy="779458"/>
            <a:chOff x="215215" y="2740490"/>
            <a:chExt cx="7423675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E52C886-7B44-0BE9-CEA8-73B9052B4BD9}"/>
                </a:ext>
              </a:extLst>
            </p:cNvPr>
            <p:cNvSpPr/>
            <p:nvPr/>
          </p:nvSpPr>
          <p:spPr>
            <a:xfrm>
              <a:off x="215215" y="2753032"/>
              <a:ext cx="69918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لا يَعْرِفُ ٱلْكِتابَةَ بِطَريقَةٍ أُخْرى.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291D001-1F2C-78B0-BD3E-E0A1D6A233E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98BB913-6F3D-2265-D343-3CCD4A30AA53}"/>
              </a:ext>
            </a:extLst>
          </p:cNvPr>
          <p:cNvGrpSpPr/>
          <p:nvPr/>
        </p:nvGrpSpPr>
        <p:grpSpPr>
          <a:xfrm>
            <a:off x="434437" y="5558641"/>
            <a:ext cx="8275126" cy="779458"/>
            <a:chOff x="-636236" y="2740490"/>
            <a:chExt cx="8275126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B761526-08F6-0884-8972-D942962EDEAB}"/>
                </a:ext>
              </a:extLst>
            </p:cNvPr>
            <p:cNvSpPr/>
            <p:nvPr/>
          </p:nvSpPr>
          <p:spPr>
            <a:xfrm>
              <a:off x="-636236" y="2753032"/>
              <a:ext cx="784328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أَنْ يَخْتَبِرَ قُوَّةَ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ٱلْأَمْواجِ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8A653EAE-FE0C-1484-2968-247974CF136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18" name="TextBox 7">
            <a:extLst>
              <a:ext uri="{FF2B5EF4-FFF2-40B4-BE49-F238E27FC236}">
                <a16:creationId xmlns:a16="http://schemas.microsoft.com/office/drawing/2014/main" id="{95BD08AA-42ED-6BF5-12E9-AA5BB4AF2FA9}"/>
              </a:ext>
            </a:extLst>
          </p:cNvPr>
          <p:cNvSpPr txBox="1"/>
          <p:nvPr/>
        </p:nvSpPr>
        <p:spPr>
          <a:xfrm>
            <a:off x="8497341" y="3924381"/>
            <a:ext cx="439247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330441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3748175-16FC-00CA-F865-56590F66F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502A56C-A544-4C70-3636-CA0756F695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074C25D-A63F-36FF-3790-45DB0F67142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9EE727D-74E4-E049-5111-CDD963CA0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529153B-2FA5-7CF6-AD4D-8E25FFAC1D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4AFA974-9D9A-D98A-0C9B-FFD16954F2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48F53BC-8621-4657-0BA4-7A7FCFE6A02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4EEB81-FA93-731D-0EE1-A608D568B82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C99337-59C6-6679-75B0-95C177541B13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AC08464C-AF21-B529-1B06-6F68C60351E9}"/>
              </a:ext>
            </a:extLst>
          </p:cNvPr>
          <p:cNvSpPr txBox="1"/>
          <p:nvPr/>
        </p:nvSpPr>
        <p:spPr>
          <a:xfrm>
            <a:off x="972615" y="1469962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يَطْلُبُ بوتو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ٱلْقارِئِ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أَنْ يُعيدَ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ٱلْقِنِّينَةَ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إِلى ٱلْبَحْرِ بَعْدَ ٱلْقِراءَةِ؟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D61D622-D434-6290-7F16-E025DEC4B12D}"/>
              </a:ext>
            </a:extLst>
          </p:cNvPr>
          <p:cNvGrpSpPr/>
          <p:nvPr/>
        </p:nvGrpSpPr>
        <p:grpSpPr>
          <a:xfrm>
            <a:off x="434438" y="4712563"/>
            <a:ext cx="8244262" cy="779458"/>
            <a:chOff x="-605372" y="2740490"/>
            <a:chExt cx="8244262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924A547-7997-5320-A9BB-039430A7A83C}"/>
                </a:ext>
              </a:extLst>
            </p:cNvPr>
            <p:cNvSpPr/>
            <p:nvPr/>
          </p:nvSpPr>
          <p:spPr>
            <a:xfrm>
              <a:off x="-605372" y="2753032"/>
              <a:ext cx="781242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لِيَتَأَكَّدَ مِنْ أَنَّ ٱلرِّسالَةَ وَصَلَتْ إِلى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ٱلْيابِسَةِ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4881EFB-5EDD-B320-DC97-869B01E72FA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B34A982-7C52-FCE6-1233-89EF2C5B7EB2}"/>
              </a:ext>
            </a:extLst>
          </p:cNvPr>
          <p:cNvGrpSpPr/>
          <p:nvPr/>
        </p:nvGrpSpPr>
        <p:grpSpPr>
          <a:xfrm>
            <a:off x="434437" y="3788833"/>
            <a:ext cx="8275126" cy="779458"/>
            <a:chOff x="-636236" y="2740490"/>
            <a:chExt cx="8275126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FAEF6B9-1BA7-ED3E-71C7-09F420473A7C}"/>
                </a:ext>
              </a:extLst>
            </p:cNvPr>
            <p:cNvSpPr/>
            <p:nvPr/>
          </p:nvSpPr>
          <p:spPr>
            <a:xfrm>
              <a:off x="-636236" y="2753032"/>
              <a:ext cx="78432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ٱلْقِنِّينَةَ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مِلْكٌ لِلْبَحْرِ وَلَيْسَتْ لِلْإِنْسانِ.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FEC5628-12C1-6463-3824-E01B2F97CF5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A7643D0-855B-A2B7-4EF2-A46E4400349E}"/>
              </a:ext>
            </a:extLst>
          </p:cNvPr>
          <p:cNvGrpSpPr/>
          <p:nvPr/>
        </p:nvGrpSpPr>
        <p:grpSpPr>
          <a:xfrm>
            <a:off x="475701" y="2916471"/>
            <a:ext cx="8223527" cy="779458"/>
            <a:chOff x="215215" y="2740490"/>
            <a:chExt cx="7423675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F81A941-B1C9-63EA-7EE7-AD3E6F2DA0CB}"/>
                </a:ext>
              </a:extLst>
            </p:cNvPr>
            <p:cNvSpPr/>
            <p:nvPr/>
          </p:nvSpPr>
          <p:spPr>
            <a:xfrm>
              <a:off x="215215" y="2753032"/>
              <a:ext cx="69918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ٱسْتِرْدادَ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رِسالَتِهِ.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8632A72-89EE-18E8-B341-52A8CAF9AA0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5FA3E96-F770-1724-8C75-58FEFCE09AC7}"/>
              </a:ext>
            </a:extLst>
          </p:cNvPr>
          <p:cNvGrpSpPr/>
          <p:nvPr/>
        </p:nvGrpSpPr>
        <p:grpSpPr>
          <a:xfrm>
            <a:off x="434437" y="5558641"/>
            <a:ext cx="8275126" cy="779458"/>
            <a:chOff x="-636236" y="2740490"/>
            <a:chExt cx="8275126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7007A6F-85A9-DD2B-80D8-632942C36BEB}"/>
                </a:ext>
              </a:extLst>
            </p:cNvPr>
            <p:cNvSpPr/>
            <p:nvPr/>
          </p:nvSpPr>
          <p:spPr>
            <a:xfrm>
              <a:off x="-636236" y="2753032"/>
              <a:ext cx="784328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لِيَحْمِلَها ٱلْبَحْرُ إِلى طِفْلٍ آخَرَ في بَلَدٍ بَعيدٍ فَيَنْتَشِرَ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ٱلْوَعْيُ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بِقَضِيَّةِ تَغَيُّرِ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ٱلْمُناخِ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8B5ECD6-7DBC-8F97-7BF1-42811F15B8E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507942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5FE8C45-553E-E2B3-F3DB-9DFB401DF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EBEE337-D6EE-2E99-2186-C05E6EA4AC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       كيف تمكنت من تحديد الاختيار الصحيح؟    ماهي الاستراتيجية التي وظفت؟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23C1D20-7B59-F339-37BD-8BC749E2BCD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2E2205-DB7B-4011-AA64-EF2595DE43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537680-DCEB-34EE-3CEF-0679958EC6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C13EC5-A41A-A7A8-268F-A7CF2D2CEC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4821481-C8F7-005E-5CA2-E5DC18708A6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053F95-E29D-F8A0-421F-FB049E4A375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06EC1F-2775-5609-725E-B0718C9724A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62F34E3F-1ABA-FC6C-CA63-42C8E6FCF616}"/>
              </a:ext>
            </a:extLst>
          </p:cNvPr>
          <p:cNvSpPr txBox="1"/>
          <p:nvPr/>
        </p:nvSpPr>
        <p:spPr>
          <a:xfrm>
            <a:off x="972615" y="1469962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يَطْلُبُ بوتو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ٱلْقارِئِ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أَنْ يُعيدَ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ٱلْقِنِّينَةَ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إِلى ٱلْبَحْرِ بَعْدَ ٱلْقِراءَةِ؟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E8C3848-C677-9C4D-3658-FAF66981B170}"/>
              </a:ext>
            </a:extLst>
          </p:cNvPr>
          <p:cNvGrpSpPr/>
          <p:nvPr/>
        </p:nvGrpSpPr>
        <p:grpSpPr>
          <a:xfrm>
            <a:off x="434438" y="4712563"/>
            <a:ext cx="8244262" cy="779458"/>
            <a:chOff x="-605372" y="2740490"/>
            <a:chExt cx="8244262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9CB5F60-7BE9-3899-1452-2505A31703B9}"/>
                </a:ext>
              </a:extLst>
            </p:cNvPr>
            <p:cNvSpPr/>
            <p:nvPr/>
          </p:nvSpPr>
          <p:spPr>
            <a:xfrm>
              <a:off x="-605372" y="2753032"/>
              <a:ext cx="781242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لِيَتَأَكَّدَ مِنْ أَنَّ ٱلرِّسالَةَ وَصَلَتْ إِلى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ٱلْيابِسَةِ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3D6CEAA-F544-5950-BF42-FAE91586266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F61E586-4DFB-3BD5-9EFD-B9876C9CABEC}"/>
              </a:ext>
            </a:extLst>
          </p:cNvPr>
          <p:cNvGrpSpPr/>
          <p:nvPr/>
        </p:nvGrpSpPr>
        <p:grpSpPr>
          <a:xfrm>
            <a:off x="434437" y="3788833"/>
            <a:ext cx="8275126" cy="779458"/>
            <a:chOff x="-636236" y="2740490"/>
            <a:chExt cx="8275126" cy="7794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D63E8BE-CABF-6BEB-765A-611A975E4B0C}"/>
                </a:ext>
              </a:extLst>
            </p:cNvPr>
            <p:cNvSpPr/>
            <p:nvPr/>
          </p:nvSpPr>
          <p:spPr>
            <a:xfrm>
              <a:off x="-636236" y="2753032"/>
              <a:ext cx="78432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ٱلْقِنِّينَةَ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مِلْكٌ لِلْبَحْرِ وَلَيْسَتْ لِلْإِنْسانِ.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0586A13-879E-716F-688A-F6201A20E14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8C67DE5C-3AC0-E6F5-DB2D-E856AFC30602}"/>
              </a:ext>
            </a:extLst>
          </p:cNvPr>
          <p:cNvGrpSpPr/>
          <p:nvPr/>
        </p:nvGrpSpPr>
        <p:grpSpPr>
          <a:xfrm>
            <a:off x="475701" y="2916471"/>
            <a:ext cx="8223527" cy="779458"/>
            <a:chOff x="215215" y="2740490"/>
            <a:chExt cx="7423675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E700515-2D59-6D55-F476-F8F49AAE750B}"/>
                </a:ext>
              </a:extLst>
            </p:cNvPr>
            <p:cNvSpPr/>
            <p:nvPr/>
          </p:nvSpPr>
          <p:spPr>
            <a:xfrm>
              <a:off x="215215" y="2753032"/>
              <a:ext cx="69918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ٱسْتِرْدادَ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رِسالَتِهِ.</a:t>
              </a: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EA998725-8B2C-44C0-80F4-B8CBFF2D911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C7673BE-0697-6197-6FF9-46C8EBD699D1}"/>
              </a:ext>
            </a:extLst>
          </p:cNvPr>
          <p:cNvGrpSpPr/>
          <p:nvPr/>
        </p:nvGrpSpPr>
        <p:grpSpPr>
          <a:xfrm>
            <a:off x="434437" y="5558641"/>
            <a:ext cx="8275126" cy="779458"/>
            <a:chOff x="-636236" y="2740490"/>
            <a:chExt cx="8275126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BFCBC4C9-056B-E143-3847-E778CE771090}"/>
                </a:ext>
              </a:extLst>
            </p:cNvPr>
            <p:cNvSpPr/>
            <p:nvPr/>
          </p:nvSpPr>
          <p:spPr>
            <a:xfrm>
              <a:off x="-636236" y="2753032"/>
              <a:ext cx="784328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لِيَحْمِلَها ٱلْبَحْرُ إِلى طِفْلٍ آخَرَ في بَلَدٍ بَعيدٍ فَيَنْتَشِرَ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ٱلْوَعْيُ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بِقَضِيَّةِ تَغَيُّرِ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ٱلْمُناخِ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DB1F0164-F10A-B0B2-94A3-058BD232D3F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352824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5DCC887-6D3B-A8F9-2D0B-565AD0599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616F770-2CC2-0F54-387E-22B3D6C191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للتصحيح:لِيَحْمِلَها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ٱلْبَحْرُ إِلى طِفْلٍ آخَرَ في بَلَدٍ بَعيدٍ فَيَنْتَشِرَ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ٱلْوَعْيُ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بِقَضِيَّةِ تَغَيُّرِ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ٱلْمُناخِ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C361914-091E-A1D3-C214-172CB212475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32F9E1-01FD-5968-23A9-87C539C09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CA13BD7-3554-03B9-5584-2B415D862C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BF9BC-58B5-47EF-4B27-AEF0C950A9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0AD8419-CEBB-F045-757A-2F26333D387A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D65464-0A1D-52A8-0A89-D61211DB609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EB5210-C947-9BF9-8DB6-CDF32827EA0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75EBE679-37A1-52CD-2A7B-B348B9AC5799}"/>
              </a:ext>
            </a:extLst>
          </p:cNvPr>
          <p:cNvSpPr txBox="1"/>
          <p:nvPr/>
        </p:nvSpPr>
        <p:spPr>
          <a:xfrm>
            <a:off x="972615" y="1469962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يَطْلُبُ بوتو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ٱلْقارِئِ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أَنْ يُعيدَ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ٱلْقِنِّينَةَ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إِلى ٱلْبَحْرِ بَعْدَ ٱلْقِراءَةِ؟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A6C4C1E-9F35-C4BB-B5D0-0F683F8DC586}"/>
              </a:ext>
            </a:extLst>
          </p:cNvPr>
          <p:cNvGrpSpPr/>
          <p:nvPr/>
        </p:nvGrpSpPr>
        <p:grpSpPr>
          <a:xfrm>
            <a:off x="434438" y="4712563"/>
            <a:ext cx="8244262" cy="779458"/>
            <a:chOff x="-605372" y="2740490"/>
            <a:chExt cx="8244262" cy="77945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B92A448-7E6D-E26E-BB74-8FE0EA67206A}"/>
                </a:ext>
              </a:extLst>
            </p:cNvPr>
            <p:cNvSpPr/>
            <p:nvPr/>
          </p:nvSpPr>
          <p:spPr>
            <a:xfrm>
              <a:off x="-605372" y="2753032"/>
              <a:ext cx="781242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لِيَتَأَكَّدَ مِنْ أَنَّ ٱلرِّسالَةَ وَصَلَتْ إِلى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ٱلْيابِسَةِ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A7971F0-6FE0-D7BB-F7F4-A4F49064F49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B8D407E-06DF-A148-F251-D7385C739E2A}"/>
              </a:ext>
            </a:extLst>
          </p:cNvPr>
          <p:cNvGrpSpPr/>
          <p:nvPr/>
        </p:nvGrpSpPr>
        <p:grpSpPr>
          <a:xfrm>
            <a:off x="434437" y="3788833"/>
            <a:ext cx="8275126" cy="779458"/>
            <a:chOff x="-636236" y="2740490"/>
            <a:chExt cx="8275126" cy="77945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E70B4DC-CC37-7A9F-BE1B-F7B1912B79A0}"/>
                </a:ext>
              </a:extLst>
            </p:cNvPr>
            <p:cNvSpPr/>
            <p:nvPr/>
          </p:nvSpPr>
          <p:spPr>
            <a:xfrm>
              <a:off x="-636236" y="2753032"/>
              <a:ext cx="784328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ٱلْقِنِّينَةَ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مِلْكٌ لِلْبَحْرِ وَلَيْسَتْ لِلْإِنْسانِ.</a:t>
              </a: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1FEE9EF-B104-D02A-0C07-04C3BCE44AE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526BCA9-FA5F-DCDF-03E6-5EF37A43FC27}"/>
              </a:ext>
            </a:extLst>
          </p:cNvPr>
          <p:cNvGrpSpPr/>
          <p:nvPr/>
        </p:nvGrpSpPr>
        <p:grpSpPr>
          <a:xfrm>
            <a:off x="475701" y="2916471"/>
            <a:ext cx="8223527" cy="779458"/>
            <a:chOff x="215215" y="2740490"/>
            <a:chExt cx="7423675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D95D41C-085C-BFCC-311B-A98F44570685}"/>
                </a:ext>
              </a:extLst>
            </p:cNvPr>
            <p:cNvSpPr/>
            <p:nvPr/>
          </p:nvSpPr>
          <p:spPr>
            <a:xfrm>
              <a:off x="215215" y="2753032"/>
              <a:ext cx="699183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يُريدُ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ٱسْتِرْدادَ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رِسالَتِهِ.</a:t>
              </a: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DC1E4A7E-A0E3-9AB9-B16F-9A592A00623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1222DC1F-A505-593B-19C0-3D2CD5356A1E}"/>
              </a:ext>
            </a:extLst>
          </p:cNvPr>
          <p:cNvGrpSpPr/>
          <p:nvPr/>
        </p:nvGrpSpPr>
        <p:grpSpPr>
          <a:xfrm>
            <a:off x="434437" y="5558641"/>
            <a:ext cx="8275126" cy="779458"/>
            <a:chOff x="-636236" y="2740490"/>
            <a:chExt cx="8275126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7CB5CE7E-42E2-908A-FAB3-B19E3A5B10D8}"/>
                </a:ext>
              </a:extLst>
            </p:cNvPr>
            <p:cNvSpPr/>
            <p:nvPr/>
          </p:nvSpPr>
          <p:spPr>
            <a:xfrm>
              <a:off x="-636236" y="2753032"/>
              <a:ext cx="7843283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لِيَحْمِلَها ٱلْبَحْرُ إِلى طِفْلٍ آخَرَ في بَلَدٍ بَعيدٍ فَيَنْتَشِرَ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ٱلْوَعْيُ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بِقَضِيَّةِ تَغَيُّرِ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ٱلْمُناخِ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AF8ABD3-E1BC-F6D8-D1E5-0CAEF931516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18" name="TextBox 7">
            <a:extLst>
              <a:ext uri="{FF2B5EF4-FFF2-40B4-BE49-F238E27FC236}">
                <a16:creationId xmlns:a16="http://schemas.microsoft.com/office/drawing/2014/main" id="{D8AC9597-FC19-3823-1EA4-72FA9996359B}"/>
              </a:ext>
            </a:extLst>
          </p:cNvPr>
          <p:cNvSpPr txBox="1"/>
          <p:nvPr/>
        </p:nvSpPr>
        <p:spPr>
          <a:xfrm flipH="1">
            <a:off x="8549565" y="5656482"/>
            <a:ext cx="334800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667258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948C5C3-941D-E3A2-DEC6-2DF293BF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F77B5AA3-57C2-1F46-0F6E-8855EB29F8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5CBBA32-70FB-78ED-F5D3-D6A0ABFC928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9C3CDA-0685-3638-4499-194E0FB96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DECFA0-C873-C74D-607C-CDCEB94771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4255D3-CF3C-9AF7-89E7-BB06BF1901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ABD0711-0877-68A4-E9A3-CE77BD95156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A06DDD-FDC8-D652-C4E8-CE45366F9B8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59D104-3B30-2F35-3EA2-26CD4C0FC00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5443E676-0AFA-4B84-D7BF-32E4CFA72ACB}"/>
              </a:ext>
            </a:extLst>
          </p:cNvPr>
          <p:cNvSpPr txBox="1"/>
          <p:nvPr/>
        </p:nvSpPr>
        <p:spPr>
          <a:xfrm>
            <a:off x="972615" y="1469962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ٱخْتارَ ٱلْكاتِبُ أَنْ يَرْوِيَ ٱلْقِصَّةَ عَلى لِسانِ بوتو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ٱلْبَطْريقِ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بَدَلاً مِنْ عالِمٍ أَوْ إِنْسانٍ؟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7BECF1B-44AC-6A67-A9C6-D3F1243B3660}"/>
              </a:ext>
            </a:extLst>
          </p:cNvPr>
          <p:cNvGrpSpPr/>
          <p:nvPr/>
        </p:nvGrpSpPr>
        <p:grpSpPr>
          <a:xfrm>
            <a:off x="342600" y="4712563"/>
            <a:ext cx="8377364" cy="779458"/>
            <a:chOff x="-738474" y="2740490"/>
            <a:chExt cx="8377364" cy="7794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8833FFB-2009-595D-1FA3-3F1304946F6D}"/>
                </a:ext>
              </a:extLst>
            </p:cNvPr>
            <p:cNvSpPr/>
            <p:nvPr/>
          </p:nvSpPr>
          <p:spPr>
            <a:xfrm>
              <a:off x="-738474" y="2753032"/>
              <a:ext cx="79455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صَوْتَ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ٱلضَّحِيَّةِ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ٱلَّتي تَعيشُ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ٱلتَّغَيُّرَ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مُباشَرَةً أَكْثَرُ تَأْثيراً وَإِقْناعاً في نُفوسِ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ٱلْقُرَّاءِ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76006979-CED0-EBBE-A462-622E8CD82A9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3F69AFD-DE73-4ED8-2644-C1032CEB9919}"/>
              </a:ext>
            </a:extLst>
          </p:cNvPr>
          <p:cNvGrpSpPr/>
          <p:nvPr/>
        </p:nvGrpSpPr>
        <p:grpSpPr>
          <a:xfrm>
            <a:off x="373461" y="3788833"/>
            <a:ext cx="8377366" cy="779458"/>
            <a:chOff x="-738476" y="2740490"/>
            <a:chExt cx="8377366" cy="7794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C684BBB-D680-4B78-CECA-2DA4C4C44C90}"/>
                </a:ext>
              </a:extLst>
            </p:cNvPr>
            <p:cNvSpPr/>
            <p:nvPr/>
          </p:nvSpPr>
          <p:spPr>
            <a:xfrm>
              <a:off x="-738476" y="2753032"/>
              <a:ext cx="79455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ٱلْعُلَماءَ لا يَعْرِفونَ ٱلْكِتابَةَ لِلْأَطْفالِ.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0EF159BC-3537-26E6-22E1-F65C36EDF23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80A54C-9B1E-3743-F5DC-AEC4C3326BFC}"/>
              </a:ext>
            </a:extLst>
          </p:cNvPr>
          <p:cNvGrpSpPr/>
          <p:nvPr/>
        </p:nvGrpSpPr>
        <p:grpSpPr>
          <a:xfrm>
            <a:off x="373461" y="2916471"/>
            <a:ext cx="8367031" cy="779458"/>
            <a:chOff x="85669" y="2740490"/>
            <a:chExt cx="7553221" cy="7794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D93A318-0058-CE7C-82F3-87C3BFAE91C0}"/>
                </a:ext>
              </a:extLst>
            </p:cNvPr>
            <p:cNvSpPr/>
            <p:nvPr/>
          </p:nvSpPr>
          <p:spPr>
            <a:xfrm>
              <a:off x="85669" y="2753032"/>
              <a:ext cx="712137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ٱلْبَطارِيقَ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أَكْثَرُ ذَكاءً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ٱلْبَشَرِ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833979E-A478-E123-FEA4-CC04E90EC24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91E25AB-65FF-B2C5-FD6D-783A007E4CFE}"/>
              </a:ext>
            </a:extLst>
          </p:cNvPr>
          <p:cNvGrpSpPr/>
          <p:nvPr/>
        </p:nvGrpSpPr>
        <p:grpSpPr>
          <a:xfrm>
            <a:off x="393173" y="5558641"/>
            <a:ext cx="8357654" cy="779458"/>
            <a:chOff x="-718764" y="2740490"/>
            <a:chExt cx="8357654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C494E74-78DC-6039-7E89-659C5BFF7B33}"/>
                </a:ext>
              </a:extLst>
            </p:cNvPr>
            <p:cNvSpPr/>
            <p:nvPr/>
          </p:nvSpPr>
          <p:spPr>
            <a:xfrm>
              <a:off x="-718764" y="2753032"/>
              <a:ext cx="79258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هِيَ ٱلسَّبَبُ ٱلرَّئيسِيُّ في تَغَيُّرِ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ٱلْمُناخِ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B49BCEFE-B9C6-057F-B0B4-FB8757849FB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15057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0D5FEC43-7A9D-FAD7-1D33-5CEF155F8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8E6A4A07-F4CD-B45F-EB03-44344F6C31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       كيف تمكنت من تحديد الاختيار الصحيح؟    ماهي الاستراتيجية التي وظفت؟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13ECE95-BCAD-079E-BE07-180927469E1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202842-5AFA-00F0-496B-658CA15F20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3D02C57-F4CF-098B-4AE9-F387666438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978497-1BF8-5D31-0A91-12184BD7C8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37898C6-1F5B-1C5A-438E-BB696B5E8BA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3EDC47-3AD3-6767-1E00-F18FC2B4E96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BFCA81-C1E9-D032-535D-1AF04008C37F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1474FEEA-5307-319C-AA6B-AB39825596A3}"/>
              </a:ext>
            </a:extLst>
          </p:cNvPr>
          <p:cNvSpPr txBox="1"/>
          <p:nvPr/>
        </p:nvSpPr>
        <p:spPr>
          <a:xfrm>
            <a:off x="972615" y="1469962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ٱخْتارَ ٱلْكاتِبُ أَنْ يَرْوِيَ ٱلْقِصَّةَ عَلى لِسانِ بوتو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ٱلْبَطْريقِ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بَدَلاً مِنْ عالِمٍ أَوْ إِنْسانٍ؟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4F97C1C-A6C5-8CF5-1588-884D2709ADB6}"/>
              </a:ext>
            </a:extLst>
          </p:cNvPr>
          <p:cNvGrpSpPr/>
          <p:nvPr/>
        </p:nvGrpSpPr>
        <p:grpSpPr>
          <a:xfrm>
            <a:off x="342600" y="4712563"/>
            <a:ext cx="8377364" cy="779458"/>
            <a:chOff x="-738474" y="2740490"/>
            <a:chExt cx="8377364" cy="7794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65A4421-299B-EF08-103C-3AC033F82D0D}"/>
                </a:ext>
              </a:extLst>
            </p:cNvPr>
            <p:cNvSpPr/>
            <p:nvPr/>
          </p:nvSpPr>
          <p:spPr>
            <a:xfrm>
              <a:off x="-738474" y="2753032"/>
              <a:ext cx="79455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صَوْتَ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ٱلضَّحِيَّةِ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ٱلَّتي تَعيشُ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ٱلتَّغَيُّرَ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مُباشَرَةً أَكْثَرُ تَأْثيراً وَإِقْناعاً في نُفوسِ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ٱلْقُرَّاءِ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5C6B0BE-59E6-83E6-7C46-E794C84440F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46BB73FF-4272-3F5F-628B-41D763B363CF}"/>
              </a:ext>
            </a:extLst>
          </p:cNvPr>
          <p:cNvGrpSpPr/>
          <p:nvPr/>
        </p:nvGrpSpPr>
        <p:grpSpPr>
          <a:xfrm>
            <a:off x="373461" y="3788833"/>
            <a:ext cx="8377366" cy="779458"/>
            <a:chOff x="-738476" y="2740490"/>
            <a:chExt cx="8377366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FC37A3B-D67B-1A8F-F0CB-96BDA023243A}"/>
                </a:ext>
              </a:extLst>
            </p:cNvPr>
            <p:cNvSpPr/>
            <p:nvPr/>
          </p:nvSpPr>
          <p:spPr>
            <a:xfrm>
              <a:off x="-738476" y="2753032"/>
              <a:ext cx="79455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ٱلْعُلَماءَ لا يَعْرِفونَ ٱلْكِتابَةَ لِلْأَطْفالِ.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B1DD958-D061-0499-EB04-B49C68E7AFD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52DAC3A-AE57-9026-0466-8C8E0A98C7ED}"/>
              </a:ext>
            </a:extLst>
          </p:cNvPr>
          <p:cNvGrpSpPr/>
          <p:nvPr/>
        </p:nvGrpSpPr>
        <p:grpSpPr>
          <a:xfrm>
            <a:off x="373461" y="2916471"/>
            <a:ext cx="8367031" cy="779458"/>
            <a:chOff x="85669" y="2740490"/>
            <a:chExt cx="7553221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12452FF-CB3D-39B5-BDAF-C93F2EEFC916}"/>
                </a:ext>
              </a:extLst>
            </p:cNvPr>
            <p:cNvSpPr/>
            <p:nvPr/>
          </p:nvSpPr>
          <p:spPr>
            <a:xfrm>
              <a:off x="85669" y="2753032"/>
              <a:ext cx="712137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ٱلْبَطارِيقَ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أَكْثَرُ ذَكاءً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ٱلْبَشَرِ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A46DAA7-A94C-6259-D5D3-CB22BC73B09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31AF203-8C3A-5ECB-CFDB-2C97AB2FCD9A}"/>
              </a:ext>
            </a:extLst>
          </p:cNvPr>
          <p:cNvGrpSpPr/>
          <p:nvPr/>
        </p:nvGrpSpPr>
        <p:grpSpPr>
          <a:xfrm>
            <a:off x="393173" y="5558641"/>
            <a:ext cx="8357654" cy="779458"/>
            <a:chOff x="-718764" y="2740490"/>
            <a:chExt cx="8357654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0429706-F3A0-E0EE-8BC3-F063806EB620}"/>
                </a:ext>
              </a:extLst>
            </p:cNvPr>
            <p:cNvSpPr/>
            <p:nvPr/>
          </p:nvSpPr>
          <p:spPr>
            <a:xfrm>
              <a:off x="-718764" y="2753032"/>
              <a:ext cx="79258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هِيَ ٱلسَّبَبُ ٱلرَّئيسِيُّ في تَغَيُّرِ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ٱلْمُناخِ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9387AE44-B6B9-32CF-BEEA-556464D1CA3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559758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B4CD6DC7-43EC-A55E-4B6D-E2067C708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99BC541-436A-EAFE-5498-95E6D204B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للتصحيح:لِأَنَّ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ٱلْبَطاريقَ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هِيَ ٱلسَّبَبُ ٱلرَّئيسِيُّ في تَغَيُّرِ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ٱلْمُناخِ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C10F798-2334-0845-E21F-6B20F702B66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6FD070-D869-8A82-352B-8FCC8890D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411C45-B220-7117-A3FE-3E35142B57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05E38AE-EFB0-B960-1435-6EB05C7074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BCFEB86-9DA2-BAB4-4758-5EC49F2D657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246F7-310C-B36C-F88A-995BEF4D691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8BC720-7A21-699E-FB02-FF61498C732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8D404B9D-A92C-8638-DB08-D558D568C3CE}"/>
              </a:ext>
            </a:extLst>
          </p:cNvPr>
          <p:cNvSpPr txBox="1"/>
          <p:nvPr/>
        </p:nvSpPr>
        <p:spPr>
          <a:xfrm>
            <a:off x="972615" y="1469962"/>
            <a:ext cx="683467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ٱختارَ ٱلْكاتِبُ أَنْ يَرْوِيَ ٱلْقِصَّةَ عَلى لِسانِ بوتو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ٱلْبَطْريقِ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بَدَلاً مِنْ عالِمٍ أَوْ إِنْسانٍ؟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2566E54-8A1E-6784-F551-3268292E3845}"/>
              </a:ext>
            </a:extLst>
          </p:cNvPr>
          <p:cNvGrpSpPr/>
          <p:nvPr/>
        </p:nvGrpSpPr>
        <p:grpSpPr>
          <a:xfrm>
            <a:off x="342600" y="4712563"/>
            <a:ext cx="8377364" cy="779458"/>
            <a:chOff x="-738474" y="2740490"/>
            <a:chExt cx="8377364" cy="7794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224A296-A2B9-1491-76D2-06363C8876A0}"/>
                </a:ext>
              </a:extLst>
            </p:cNvPr>
            <p:cNvSpPr/>
            <p:nvPr/>
          </p:nvSpPr>
          <p:spPr>
            <a:xfrm>
              <a:off x="-738474" y="2753032"/>
              <a:ext cx="79455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صَوْتَ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ٱلضَّحِيَّةِ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ٱلَّتي تَعيشُ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ٱلتَّغَيُّرَ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مُباشَرَةً أَكْثَرُ تَأْثيراً وَإِقْناعاً في نُفوسِ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ٱلْقُرَّاءِ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C434DAB-7A8D-7B17-2A30-40846EEDCE9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6ED32A6C-846A-8223-9531-8BED2C339750}"/>
              </a:ext>
            </a:extLst>
          </p:cNvPr>
          <p:cNvGrpSpPr/>
          <p:nvPr/>
        </p:nvGrpSpPr>
        <p:grpSpPr>
          <a:xfrm>
            <a:off x="373461" y="3788833"/>
            <a:ext cx="8377366" cy="779458"/>
            <a:chOff x="-738476" y="2740490"/>
            <a:chExt cx="8377366" cy="7794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452F613-892B-F845-4D98-330054F6CE26}"/>
                </a:ext>
              </a:extLst>
            </p:cNvPr>
            <p:cNvSpPr/>
            <p:nvPr/>
          </p:nvSpPr>
          <p:spPr>
            <a:xfrm>
              <a:off x="-738476" y="2753032"/>
              <a:ext cx="79455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ٱلْعُلَماءَ لا يَعْرِفونَ ٱلْكِتابَةَ لِلْأَطْفالِ.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F15028C6-FBE8-1732-72B9-DA53B14F60C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AA8E34-86C6-794F-D92A-1A78E7DDF998}"/>
              </a:ext>
            </a:extLst>
          </p:cNvPr>
          <p:cNvGrpSpPr/>
          <p:nvPr/>
        </p:nvGrpSpPr>
        <p:grpSpPr>
          <a:xfrm>
            <a:off x="373461" y="2916471"/>
            <a:ext cx="8367031" cy="779458"/>
            <a:chOff x="85669" y="2740490"/>
            <a:chExt cx="7553221" cy="7794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4E236D4-E5CD-4740-22F7-93DE26CE4626}"/>
                </a:ext>
              </a:extLst>
            </p:cNvPr>
            <p:cNvSpPr/>
            <p:nvPr/>
          </p:nvSpPr>
          <p:spPr>
            <a:xfrm>
              <a:off x="85669" y="2753032"/>
              <a:ext cx="712137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ٱلْبَطارِيقَ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أَكْثَرُ ذَكاءً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ٱلْبَشَرِ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3F2A847-42F7-1076-7E47-2233806549E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B0CFF99-0D3E-2543-0C41-B9A7FA096A77}"/>
              </a:ext>
            </a:extLst>
          </p:cNvPr>
          <p:cNvGrpSpPr/>
          <p:nvPr/>
        </p:nvGrpSpPr>
        <p:grpSpPr>
          <a:xfrm>
            <a:off x="393173" y="5558641"/>
            <a:ext cx="8357654" cy="779458"/>
            <a:chOff x="-718764" y="2740490"/>
            <a:chExt cx="8357654" cy="7794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2BBAFA4-C577-EE47-7626-7A5CAE2631B2}"/>
                </a:ext>
              </a:extLst>
            </p:cNvPr>
            <p:cNvSpPr/>
            <p:nvPr/>
          </p:nvSpPr>
          <p:spPr>
            <a:xfrm>
              <a:off x="-718764" y="2753032"/>
              <a:ext cx="79258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ٱلْبَطاريقَ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هِيَ ٱلسَّبَبُ ٱلرَّئيسِيُّ في تَغَيُّرِ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ٱلْمُناخِ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D2FB8894-B0B7-DA24-4D04-EE3A6759CA9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18" name="TextBox 7">
            <a:extLst>
              <a:ext uri="{FF2B5EF4-FFF2-40B4-BE49-F238E27FC236}">
                <a16:creationId xmlns:a16="http://schemas.microsoft.com/office/drawing/2014/main" id="{5D23299C-9FA4-E806-BCB5-D4E312187F92}"/>
              </a:ext>
            </a:extLst>
          </p:cNvPr>
          <p:cNvSpPr txBox="1"/>
          <p:nvPr/>
        </p:nvSpPr>
        <p:spPr>
          <a:xfrm flipH="1">
            <a:off x="8709319" y="4809285"/>
            <a:ext cx="334800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632748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E139B7D-A5C2-DA5A-A42B-97602064E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042C0FE-2796-E1AD-5834-74DE6871BC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0CB641B-0CF5-8D5A-923C-6B588DA9B1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B4BF0B7-3C49-4E6F-8613-D9F188B3F1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6DE2642-2C74-29F6-3BFC-FEA2998298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4DBC95-1B1E-046C-C517-5CEEB36D6E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AFC6D44-0271-BED1-DF81-CD95E2E553E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1796A3-6610-FB12-E9BE-48CED39128C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DB2940-007F-7486-A00D-68529539537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BC6C6233-1AAE-BCD1-BE28-FADBB3452D0E}"/>
              </a:ext>
            </a:extLst>
          </p:cNvPr>
          <p:cNvSpPr txBox="1"/>
          <p:nvPr/>
        </p:nvSpPr>
        <p:spPr>
          <a:xfrm>
            <a:off x="-282430" y="1575408"/>
            <a:ext cx="876325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يَرْبِطُ ٱلنَّصُّ بَيْنَ مَصانِعَ بَشَرِيَّةٍ بَعيدَةٍ وَذَوَبانِ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ٱلْجَليدِ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ٱلْقُطْبِ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ٱلْجَنوبِيِّ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أَيُّ ٱلْعَلاقاتِ ٱلتّالِيَةِ تُلَخِّصُ هذِهِ ٱلْفِكْرَةَ بِدِقَّةٍ؟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BB52F3A-F13D-A4DC-EF88-BF84CD2C9458}"/>
              </a:ext>
            </a:extLst>
          </p:cNvPr>
          <p:cNvGrpSpPr/>
          <p:nvPr/>
        </p:nvGrpSpPr>
        <p:grpSpPr>
          <a:xfrm>
            <a:off x="363128" y="4902980"/>
            <a:ext cx="8377364" cy="779458"/>
            <a:chOff x="-738474" y="2740490"/>
            <a:chExt cx="8377364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5F746CC-818B-C4E9-C878-25386D9AB9BD}"/>
                </a:ext>
              </a:extLst>
            </p:cNvPr>
            <p:cNvSpPr/>
            <p:nvPr/>
          </p:nvSpPr>
          <p:spPr>
            <a:xfrm>
              <a:off x="-738474" y="2753032"/>
              <a:ext cx="79455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عَلاقَةُ تَعارُضٍ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: اَلْمَصانِعُ مُفيدَةٌ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وَٱلْجَليدُ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ضارٌّ.</a:t>
              </a: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457D664F-7E61-5244-B2FA-0BD7338FEA7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6976CE3-3BEB-0A3E-5EE3-FE9DA8E9041F}"/>
              </a:ext>
            </a:extLst>
          </p:cNvPr>
          <p:cNvGrpSpPr/>
          <p:nvPr/>
        </p:nvGrpSpPr>
        <p:grpSpPr>
          <a:xfrm>
            <a:off x="339599" y="3789996"/>
            <a:ext cx="8377366" cy="1041140"/>
            <a:chOff x="-738476" y="2740490"/>
            <a:chExt cx="8377366" cy="104114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338E502-2F82-1E32-19E9-9BD58E3038DC}"/>
                </a:ext>
              </a:extLst>
            </p:cNvPr>
            <p:cNvSpPr/>
            <p:nvPr/>
          </p:nvSpPr>
          <p:spPr>
            <a:xfrm>
              <a:off x="-738476" y="2753031"/>
              <a:ext cx="7945522" cy="1028599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عَلاقَةُ سَبَبٍ وَنَتيجَةٍ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: تَلَوُّثُ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ٱلْهَواءِ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بِٱلدُّخانِ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ٱلصِّناعِيِّ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يَرْفَعُ حَرارَةَ ٱلْأَرْضِ فَيُسَبِّبُ ذَوَبانَ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8E2D0012-9723-4DC0-5273-1B935047825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352D788D-7C35-51C5-DF58-10A41CF9E4FD}"/>
              </a:ext>
            </a:extLst>
          </p:cNvPr>
          <p:cNvGrpSpPr/>
          <p:nvPr/>
        </p:nvGrpSpPr>
        <p:grpSpPr>
          <a:xfrm>
            <a:off x="373461" y="2916471"/>
            <a:ext cx="8367031" cy="779458"/>
            <a:chOff x="85669" y="2740490"/>
            <a:chExt cx="7553221" cy="77945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D13191F-BBFF-0420-957A-19AFA5E250D1}"/>
                </a:ext>
              </a:extLst>
            </p:cNvPr>
            <p:cNvSpPr/>
            <p:nvPr/>
          </p:nvSpPr>
          <p:spPr>
            <a:xfrm>
              <a:off x="85669" y="2753032"/>
              <a:ext cx="712137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عَلاقَةُ تَشابُهٍ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: اَلْمَصانِعُ تُشْبِهُ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طَبيعَتِها.</a:t>
              </a: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053905A2-8CF3-B983-D153-56B8E9813AD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4A144EE-0616-440F-F02E-0C0A622E0781}"/>
              </a:ext>
            </a:extLst>
          </p:cNvPr>
          <p:cNvGrpSpPr/>
          <p:nvPr/>
        </p:nvGrpSpPr>
        <p:grpSpPr>
          <a:xfrm>
            <a:off x="393173" y="5741739"/>
            <a:ext cx="8357654" cy="779458"/>
            <a:chOff x="-718764" y="2740490"/>
            <a:chExt cx="8357654" cy="77945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D0D0A6B5-7005-0DD6-78D8-C7DB85DF1237}"/>
                </a:ext>
              </a:extLst>
            </p:cNvPr>
            <p:cNvSpPr/>
            <p:nvPr/>
          </p:nvSpPr>
          <p:spPr>
            <a:xfrm>
              <a:off x="-718764" y="2753032"/>
              <a:ext cx="79258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عَلاقَةُ تَسَلْسُلٍ زَمَنِيٍّ فَقَطْ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: اَلْمَصانِعُ ظَهَرَتْ قَبْلَ ذَوَبانِ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193335C-CCB0-875D-6500-DF648BB9FFD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832963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167541-69B2-5776-7333-84F991D8F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F532742-1C2E-5C26-3FAE-920DA7AEF7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       كيف تمكنت من تحديد الاختيار الصحيح؟    ماهي الاستراتيجية التي وظفت؟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83AA16F-137B-249B-523C-57E1A5406BB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266D4E-6477-9E18-7378-AC63F99192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C9E531-4176-73CF-3387-C7DCD60144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C21D9A-E6AB-7F65-9F20-1BA5BF33B9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3AD5C8A-69F9-E5FA-8846-004355371AB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1E6D0F-33AD-134D-3C36-B757449334D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F6A213-AD53-87E3-4FA4-EEA8C42172E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E87F979A-63F0-1F86-CBEE-1894C4EF61EA}"/>
              </a:ext>
            </a:extLst>
          </p:cNvPr>
          <p:cNvSpPr txBox="1"/>
          <p:nvPr/>
        </p:nvSpPr>
        <p:spPr>
          <a:xfrm>
            <a:off x="-282430" y="1575408"/>
            <a:ext cx="876325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يَرْبِطُ ٱلنَّصُّ بَيْنَ مَصانِعَ بَشَرِيَّةٍ بَعيدَةٍ وَذَوَبانِ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ٱلْجَليدِ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ٱلْقُطْبِ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ٱلْجَنوبِيِّ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أَيُّ ٱلْعَلاقاتِ ٱلتّالِيَةِ تُلَخِّصُ هذِهِ ٱلْفِكْرَةَ بِدِقَّةٍ؟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0CC104E2-B32B-D040-60A6-08766E83E1E6}"/>
              </a:ext>
            </a:extLst>
          </p:cNvPr>
          <p:cNvGrpSpPr/>
          <p:nvPr/>
        </p:nvGrpSpPr>
        <p:grpSpPr>
          <a:xfrm>
            <a:off x="363128" y="4902980"/>
            <a:ext cx="8377364" cy="779458"/>
            <a:chOff x="-738474" y="2740490"/>
            <a:chExt cx="8377364" cy="779458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74EFD75-A0AC-152E-10FC-6D0786CAC32D}"/>
                </a:ext>
              </a:extLst>
            </p:cNvPr>
            <p:cNvSpPr/>
            <p:nvPr/>
          </p:nvSpPr>
          <p:spPr>
            <a:xfrm>
              <a:off x="-738474" y="2753032"/>
              <a:ext cx="79455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عَلاقَةُ تَعارُضٍ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: اَلْمَصانِعُ مُفيدَةٌ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وَٱلْجَليدُ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ضارٌّ.</a:t>
              </a: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932BB1AB-A737-035B-B215-BF6A3275DB2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AEEE0A13-EE95-A6E9-523A-2CF25B1FFFFF}"/>
              </a:ext>
            </a:extLst>
          </p:cNvPr>
          <p:cNvGrpSpPr/>
          <p:nvPr/>
        </p:nvGrpSpPr>
        <p:grpSpPr>
          <a:xfrm>
            <a:off x="339599" y="3789996"/>
            <a:ext cx="8377366" cy="1041140"/>
            <a:chOff x="-738476" y="2740490"/>
            <a:chExt cx="8377366" cy="1041140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E0A667C7-FB73-5193-A0CC-23CAE7621803}"/>
                </a:ext>
              </a:extLst>
            </p:cNvPr>
            <p:cNvSpPr/>
            <p:nvPr/>
          </p:nvSpPr>
          <p:spPr>
            <a:xfrm>
              <a:off x="-738476" y="2753031"/>
              <a:ext cx="7945522" cy="1028599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عَلاقَةُ سَبَبٍ وَنَتيجَةٍ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: تَلَوُّثُ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ٱلْهَواءِ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بِٱلدُّخانِ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ٱلصِّناعِيِّ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يَرْفَعُ حَرارَةَ ٱلْأَرْضِ فَيُسَبِّبُ ذَوَبانَ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6823CBE1-73F0-DFBE-A746-62D01C2DFF4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D3CAE7A9-7EB5-E64A-78E7-06F2D476F9CE}"/>
              </a:ext>
            </a:extLst>
          </p:cNvPr>
          <p:cNvGrpSpPr/>
          <p:nvPr/>
        </p:nvGrpSpPr>
        <p:grpSpPr>
          <a:xfrm>
            <a:off x="373461" y="2916471"/>
            <a:ext cx="8367031" cy="779458"/>
            <a:chOff x="85669" y="2740490"/>
            <a:chExt cx="7553221" cy="779458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5B0282D8-BAE2-1CAA-CE11-B4629D3C3B44}"/>
                </a:ext>
              </a:extLst>
            </p:cNvPr>
            <p:cNvSpPr/>
            <p:nvPr/>
          </p:nvSpPr>
          <p:spPr>
            <a:xfrm>
              <a:off x="85669" y="2753032"/>
              <a:ext cx="712137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عَلاقَةُ تَشابُهٍ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: اَلْمَصانِعُ تُشْبِهُ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طَبيعَتِها.</a:t>
              </a: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3FE59A2A-14A3-2877-9268-E3648368DE6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F8627C28-0E23-67CA-2ACE-2591F45B2567}"/>
              </a:ext>
            </a:extLst>
          </p:cNvPr>
          <p:cNvGrpSpPr/>
          <p:nvPr/>
        </p:nvGrpSpPr>
        <p:grpSpPr>
          <a:xfrm>
            <a:off x="393173" y="5741739"/>
            <a:ext cx="8357654" cy="779458"/>
            <a:chOff x="-718764" y="2740490"/>
            <a:chExt cx="8357654" cy="779458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D625F083-2929-B09C-8DED-75FD649FC3DD}"/>
                </a:ext>
              </a:extLst>
            </p:cNvPr>
            <p:cNvSpPr/>
            <p:nvPr/>
          </p:nvSpPr>
          <p:spPr>
            <a:xfrm>
              <a:off x="-718764" y="2753032"/>
              <a:ext cx="79258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عَلاقَةُ تَسَلْسُلٍ زَمَنِيٍّ فَقَطْ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: اَلْمَصانِعُ ظَهَرَتْ قَبْلَ ذَوَبانِ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0494C39A-530C-76BF-EDAE-386D05F2A60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798680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9BC3716-20BE-05CB-5D3C-EE1080EDD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D134D56B-44FF-555D-895B-B0C9487363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للتصحيح:عَلاقَةُ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سَبَبٍ وَنَتيجَةٍ: تَلَوُّثُ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ٱلْهَواءِ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بِٱلدُّخانِ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ٱلصِّناعِيِّ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يَرْفَعُ حَرارَةَ ٱلْأَرْضِ فَيُسَبِّبُ ذَوَبانَ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ٱلْجَليدِ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2E60B9E-A336-8D05-3DEC-C5315913649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4F7F05-BFB8-7C50-3C59-914B3096A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D6A65C-7E4C-567F-37B7-35685869D0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807B8A-8966-8081-07BF-75651C34FC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31A887A-F08C-8EDE-EE79-B00431DF1D8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5CEA5E-A438-9FA1-25E9-A7867E67D0D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89D801-58BD-7670-E62A-FDFCB4A1724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6F3FC865-3EFE-9BA6-20AE-D6A1983D64D0}"/>
              </a:ext>
            </a:extLst>
          </p:cNvPr>
          <p:cNvSpPr txBox="1"/>
          <p:nvPr/>
        </p:nvSpPr>
        <p:spPr>
          <a:xfrm>
            <a:off x="-282430" y="1575408"/>
            <a:ext cx="876325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يَرْبِطُ ٱلنَّصُّ بَيْنَ مَصانِعَ بَشَرِيَّةٍ بَعيدَةٍ وَذَوَبانِ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ٱلْجَليدِ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في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ٱلْقُطْبِ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ٱلْجَنوبِيِّ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أَيُّ ٱلْعَلاقاتِ ٱلتّالِيَةِ تُلَخِّصُ هذِهِ ٱلْفِكْرَةَ بِدِقَّةٍ؟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63AB56F-3D59-9B76-5C05-EEA2A4E754D8}"/>
              </a:ext>
            </a:extLst>
          </p:cNvPr>
          <p:cNvGrpSpPr/>
          <p:nvPr/>
        </p:nvGrpSpPr>
        <p:grpSpPr>
          <a:xfrm>
            <a:off x="363128" y="4902980"/>
            <a:ext cx="8377364" cy="779458"/>
            <a:chOff x="-738474" y="2740490"/>
            <a:chExt cx="8377364" cy="77945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B646251-B2F7-1312-BE82-F1D6F63EC0B0}"/>
                </a:ext>
              </a:extLst>
            </p:cNvPr>
            <p:cNvSpPr/>
            <p:nvPr/>
          </p:nvSpPr>
          <p:spPr>
            <a:xfrm>
              <a:off x="-738474" y="2753032"/>
              <a:ext cx="79455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عَلاقَةُ تَعارُضٍ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: اَلْمَصانِعُ مُفيدَةٌ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وَٱلْجَليدُ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ضارٌّ.</a:t>
              </a: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EA1611A3-0BE2-5914-7A99-69BB12A9794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6A3DDF0-FC3A-E51D-4252-1CFAE360491F}"/>
              </a:ext>
            </a:extLst>
          </p:cNvPr>
          <p:cNvGrpSpPr/>
          <p:nvPr/>
        </p:nvGrpSpPr>
        <p:grpSpPr>
          <a:xfrm>
            <a:off x="339599" y="3789996"/>
            <a:ext cx="8377366" cy="1041140"/>
            <a:chOff x="-738476" y="2740490"/>
            <a:chExt cx="8377366" cy="104114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81E9F84-2F91-98D6-D005-5C64BDB80925}"/>
                </a:ext>
              </a:extLst>
            </p:cNvPr>
            <p:cNvSpPr/>
            <p:nvPr/>
          </p:nvSpPr>
          <p:spPr>
            <a:xfrm>
              <a:off x="-738476" y="2753031"/>
              <a:ext cx="7945522" cy="1028599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عَلاقَةُ سَبَبٍ وَنَتيجَةٍ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: تَلَوُّثُ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ٱلْهَواءِ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بِٱلدُّخانِ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ٱلصِّناعِيِّ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يَرْفَعُ حَرارَةَ ٱلْأَرْضِ فَيُسَبِّبُ ذَوَبانَ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D34D2B6C-F1B2-9D8A-FDD9-046864558BFD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F0DBB7F-C340-47DF-8F68-F0733DB24987}"/>
              </a:ext>
            </a:extLst>
          </p:cNvPr>
          <p:cNvGrpSpPr/>
          <p:nvPr/>
        </p:nvGrpSpPr>
        <p:grpSpPr>
          <a:xfrm>
            <a:off x="373461" y="2916471"/>
            <a:ext cx="8367031" cy="779458"/>
            <a:chOff x="85669" y="2740490"/>
            <a:chExt cx="7553221" cy="77945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0ABD2B1-5327-D567-4554-D810452ADAA3}"/>
                </a:ext>
              </a:extLst>
            </p:cNvPr>
            <p:cNvSpPr/>
            <p:nvPr/>
          </p:nvSpPr>
          <p:spPr>
            <a:xfrm>
              <a:off x="85669" y="2753032"/>
              <a:ext cx="712137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عَلاقَةُ تَشابُهٍ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: اَلْمَصانِعُ تُشْبِهُ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في طَبيعَتِها.</a:t>
              </a: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DD28051-BBC7-34AA-C2E2-2FF583F7D47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F9E4016-6E15-6CEE-5701-0F9F6202EA9C}"/>
              </a:ext>
            </a:extLst>
          </p:cNvPr>
          <p:cNvGrpSpPr/>
          <p:nvPr/>
        </p:nvGrpSpPr>
        <p:grpSpPr>
          <a:xfrm>
            <a:off x="393173" y="5741739"/>
            <a:ext cx="8357654" cy="779458"/>
            <a:chOff x="-718764" y="2740490"/>
            <a:chExt cx="8357654" cy="77945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12AECAA-0E49-52FC-2668-C7363672185E}"/>
                </a:ext>
              </a:extLst>
            </p:cNvPr>
            <p:cNvSpPr/>
            <p:nvPr/>
          </p:nvSpPr>
          <p:spPr>
            <a:xfrm>
              <a:off x="-718764" y="2753032"/>
              <a:ext cx="79258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عَلاقَةُ تَسَلْسُلٍ زَمَنِيٍّ فَقَطْ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: اَلْمَصانِعُ ظَهَرَتْ قَبْلَ ذَوَبانِ </a:t>
              </a:r>
              <a:r>
                <a:rPr kumimoji="0" lang="ar-MA" sz="32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.</a:t>
              </a: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E20A4B16-A956-DEBB-77E0-6776B5E6CC3E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6" name="TextBox 7">
            <a:extLst>
              <a:ext uri="{FF2B5EF4-FFF2-40B4-BE49-F238E27FC236}">
                <a16:creationId xmlns:a16="http://schemas.microsoft.com/office/drawing/2014/main" id="{3C6062BD-E502-F997-AD9E-59D21193BD52}"/>
              </a:ext>
            </a:extLst>
          </p:cNvPr>
          <p:cNvSpPr txBox="1"/>
          <p:nvPr/>
        </p:nvSpPr>
        <p:spPr>
          <a:xfrm flipH="1">
            <a:off x="8637001" y="3853408"/>
            <a:ext cx="334800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268935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8CDD852-99FE-6D3A-0D42-74DF63F17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3124DEA-B123-01D6-9153-6BC065B7A5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401E8C8-0ED3-F7EC-5709-91C2DAC319F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0CB44E1-8B6A-0C41-9E66-430DE842D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E824A02-BE5C-6299-1EDA-193A531288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E7F367B-BD3B-FF97-127F-367AA5AD68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E314061-036D-95A6-75E8-6B176C72245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EA4F93-09A4-4E8A-85A7-961AFF26DD2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467A81-7A71-47D0-9A70-ACC7BB91A6C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0A7FE799-80A6-C72E-4398-849A20F098C9}"/>
              </a:ext>
            </a:extLst>
          </p:cNvPr>
          <p:cNvSpPr txBox="1"/>
          <p:nvPr/>
        </p:nvSpPr>
        <p:spPr>
          <a:xfrm>
            <a:off x="-95870" y="1768721"/>
            <a:ext cx="87632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لا يَرى بوتو أَزْهارَ ٱلْأَشْجارِ وَلا يَسْمَعُ صَفيرَ ٱلطُّيورِ؟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2CA01DE-4A1E-9327-1EFF-E63017848313}"/>
              </a:ext>
            </a:extLst>
          </p:cNvPr>
          <p:cNvGrpSpPr/>
          <p:nvPr/>
        </p:nvGrpSpPr>
        <p:grpSpPr>
          <a:xfrm>
            <a:off x="363128" y="4902980"/>
            <a:ext cx="8377364" cy="779458"/>
            <a:chOff x="-738474" y="2740490"/>
            <a:chExt cx="8377364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827FB4D-40B7-5056-A8C9-F8071402F82C}"/>
                </a:ext>
              </a:extLst>
            </p:cNvPr>
            <p:cNvSpPr/>
            <p:nvPr/>
          </p:nvSpPr>
          <p:spPr>
            <a:xfrm>
              <a:off x="-738474" y="2753032"/>
              <a:ext cx="79455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يَقْضي وَقْتَهُ كُلَّهُ تَحْتَ ٱلْماءِ.</a:t>
              </a: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ED847DFF-C55D-B2C7-4AC0-80D88BD24D5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043CFF43-250A-7805-76FA-3F454295F444}"/>
              </a:ext>
            </a:extLst>
          </p:cNvPr>
          <p:cNvGrpSpPr/>
          <p:nvPr/>
        </p:nvGrpSpPr>
        <p:grpSpPr>
          <a:xfrm>
            <a:off x="339599" y="3789996"/>
            <a:ext cx="8377366" cy="1041140"/>
            <a:chOff x="-738476" y="2740490"/>
            <a:chExt cx="8377366" cy="104114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37CF616-FAE5-EE9D-A22C-DAD0194BD882}"/>
                </a:ext>
              </a:extLst>
            </p:cNvPr>
            <p:cNvSpPr/>
            <p:nvPr/>
          </p:nvSpPr>
          <p:spPr>
            <a:xfrm>
              <a:off x="-738476" y="2753031"/>
              <a:ext cx="7945522" cy="1028599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يَعيشُ في أَرْضِ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ٱلْقُطْبِ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ٱلْجَنوبِيِّ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حَيْثُ يَكْسو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كُلَّ شَيْءٍ.</a:t>
              </a: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7FF63500-0F0C-41D5-739E-6EBF4FA39236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65E2421-88D8-D62C-6FE8-BC01DA621FC8}"/>
              </a:ext>
            </a:extLst>
          </p:cNvPr>
          <p:cNvGrpSpPr/>
          <p:nvPr/>
        </p:nvGrpSpPr>
        <p:grpSpPr>
          <a:xfrm>
            <a:off x="373461" y="2916471"/>
            <a:ext cx="8367031" cy="779458"/>
            <a:chOff x="85669" y="2740490"/>
            <a:chExt cx="7553221" cy="77945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8B0BDEBD-E970-5E59-1BCE-19BAA1EDAEE6}"/>
                </a:ext>
              </a:extLst>
            </p:cNvPr>
            <p:cNvSpPr/>
            <p:nvPr/>
          </p:nvSpPr>
          <p:spPr>
            <a:xfrm>
              <a:off x="85669" y="2753032"/>
              <a:ext cx="712137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يَعيشُ في غاباتٍ كَثيفَةٍ بَعيدَةٍ عَنِ ٱلْبَحْرِ.</a:t>
              </a: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CBA922A-D742-1A34-31DE-9C575416314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5F7F486-6604-CD9B-7D5E-090495053D11}"/>
              </a:ext>
            </a:extLst>
          </p:cNvPr>
          <p:cNvGrpSpPr/>
          <p:nvPr/>
        </p:nvGrpSpPr>
        <p:grpSpPr>
          <a:xfrm>
            <a:off x="393173" y="5741739"/>
            <a:ext cx="8357654" cy="779458"/>
            <a:chOff x="-718764" y="2740490"/>
            <a:chExt cx="8357654" cy="77945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1C723D06-AA91-FA9C-4C9F-B03B81941EA5}"/>
                </a:ext>
              </a:extLst>
            </p:cNvPr>
            <p:cNvSpPr/>
            <p:nvPr/>
          </p:nvSpPr>
          <p:spPr>
            <a:xfrm>
              <a:off x="-718764" y="2753032"/>
              <a:ext cx="79258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ٱلْعَواصِفَ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تَمْنَعُهُ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ٱلْخُروجِ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مِنْ عُشِّهِ.</a:t>
              </a: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3B214430-04C5-1AB3-B56E-40E0C870B2D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384189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EF48062-F172-6810-FF3E-E354E8146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DBEFD16-30B7-487D-E92B-55E54D3358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       كيف تمكنت من تحديد الاختيار الصحيح؟    ماهي الاستراتيجية التي وظفت؟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B87D8E2-8ECC-DBE1-AB46-4905C2A68F5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0A5A97-7AEC-F9AE-BB18-B7ABF57BEE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EB37AA-E7C3-31F7-99AE-10D15441A6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3ADC5AA-66BC-3215-C843-9D9A6C8326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D535F90-2533-9592-E40B-3A3854B37228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260AD2-7CAE-2AF9-EBF4-28ED4D4EC37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F66EA1-DD3E-9F1B-86F8-86F1A4B739F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DD83E45D-2DF3-0029-B4C5-227104A33933}"/>
              </a:ext>
            </a:extLst>
          </p:cNvPr>
          <p:cNvSpPr txBox="1"/>
          <p:nvPr/>
        </p:nvSpPr>
        <p:spPr>
          <a:xfrm>
            <a:off x="-95870" y="1768721"/>
            <a:ext cx="87632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لا يَرى بوتو أَزْهارَ ٱلْأَشْجارِ وَلا يَسْمَعُ صَفيرَ ٱلطُّيورِ؟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77BE3B-F8B0-0901-7923-902A9B10E79E}"/>
              </a:ext>
            </a:extLst>
          </p:cNvPr>
          <p:cNvGrpSpPr/>
          <p:nvPr/>
        </p:nvGrpSpPr>
        <p:grpSpPr>
          <a:xfrm>
            <a:off x="363128" y="4902980"/>
            <a:ext cx="8377364" cy="779458"/>
            <a:chOff x="-738474" y="2740490"/>
            <a:chExt cx="8377364" cy="7794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B28EFC5-5F2F-1B3D-AB89-BB8F5C2364F0}"/>
                </a:ext>
              </a:extLst>
            </p:cNvPr>
            <p:cNvSpPr/>
            <p:nvPr/>
          </p:nvSpPr>
          <p:spPr>
            <a:xfrm>
              <a:off x="-738474" y="2753032"/>
              <a:ext cx="79455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يَقْضي وَقْتَهُ كُلَّهُ تَحْتَ ٱلْماءِ.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11C18C26-C609-E83B-1829-C599FC2AD54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DF30BB3-A3D3-8677-7349-31A3197AD046}"/>
              </a:ext>
            </a:extLst>
          </p:cNvPr>
          <p:cNvGrpSpPr/>
          <p:nvPr/>
        </p:nvGrpSpPr>
        <p:grpSpPr>
          <a:xfrm>
            <a:off x="339599" y="3789996"/>
            <a:ext cx="8377366" cy="1041140"/>
            <a:chOff x="-738476" y="2740490"/>
            <a:chExt cx="8377366" cy="104114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A99B0B3-A46B-24C6-EAC3-4F53EA1C1845}"/>
                </a:ext>
              </a:extLst>
            </p:cNvPr>
            <p:cNvSpPr/>
            <p:nvPr/>
          </p:nvSpPr>
          <p:spPr>
            <a:xfrm>
              <a:off x="-738476" y="2753031"/>
              <a:ext cx="7945522" cy="1028599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يَعيشُ في أَرْضِ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ٱلْقُطْبِ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ٱلْجَنوبِيِّ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حَيْثُ يَكْسو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كُلَّ شَيْءٍ.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D3421824-F536-9A62-37D9-54757A45C6AF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4DC8537-B568-3739-22A8-3BBFEB70556C}"/>
              </a:ext>
            </a:extLst>
          </p:cNvPr>
          <p:cNvGrpSpPr/>
          <p:nvPr/>
        </p:nvGrpSpPr>
        <p:grpSpPr>
          <a:xfrm>
            <a:off x="373461" y="2916471"/>
            <a:ext cx="8367031" cy="779458"/>
            <a:chOff x="85669" y="2740490"/>
            <a:chExt cx="7553221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E9AEDB-09BD-9D0D-03EE-18C4124D6BBF}"/>
                </a:ext>
              </a:extLst>
            </p:cNvPr>
            <p:cNvSpPr/>
            <p:nvPr/>
          </p:nvSpPr>
          <p:spPr>
            <a:xfrm>
              <a:off x="85669" y="2753032"/>
              <a:ext cx="712137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يَعيشُ في غاباتٍ كَثيفَةٍ بَعيدَةٍ عَنِ ٱلْبَحْرِ.</a:t>
              </a: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1FDBCE03-BD58-4B01-D5D0-3C0E66AE0A82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346667-36BF-7046-EEFF-FA790B97D388}"/>
              </a:ext>
            </a:extLst>
          </p:cNvPr>
          <p:cNvGrpSpPr/>
          <p:nvPr/>
        </p:nvGrpSpPr>
        <p:grpSpPr>
          <a:xfrm>
            <a:off x="393173" y="5741739"/>
            <a:ext cx="8357654" cy="779458"/>
            <a:chOff x="-718764" y="2740490"/>
            <a:chExt cx="8357654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AA762F4-628E-3936-0648-DE2EA361AE07}"/>
                </a:ext>
              </a:extLst>
            </p:cNvPr>
            <p:cNvSpPr/>
            <p:nvPr/>
          </p:nvSpPr>
          <p:spPr>
            <a:xfrm>
              <a:off x="-718764" y="2753032"/>
              <a:ext cx="79258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ٱلْعَواصِفَ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تَمْنَعُهُ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ٱلْخُروجِ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مِنْ عُشِّهِ.</a:t>
              </a: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7A52A45-664E-2AEB-CED3-5D1B92EB73B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83299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1817865-6947-926B-4F83-DDE8601D7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17F0304-8FC9-79ED-B78E-E43E37F1DF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للتصحيح:لِأَنَّهُ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يَعيشُ في أَرْضِ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ٱلْقُطْبِ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ٱلْجَنوبِيِّ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حَيْثُ يَكْسو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ٱلْجَليدُ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كُلَّ شَيْءٍ.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67E65B4-A3C7-48B6-8537-7B102686E9E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480FDE-97D1-6D32-E655-A26108B822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122E67-B1C5-C481-0A20-FA26973F3B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CAF37A-9D0B-0B46-15D8-1ACAE75AF6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2BDD0E6-3049-96DF-0FB4-4F80BCEE0864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D881EB-FC0E-F5D2-6A9F-373874A22F49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7F282D-D0EA-CCDC-FB7F-8785EA774B37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2DD2356E-48BD-94F9-07BA-96F870903846}"/>
              </a:ext>
            </a:extLst>
          </p:cNvPr>
          <p:cNvSpPr txBox="1"/>
          <p:nvPr/>
        </p:nvSpPr>
        <p:spPr>
          <a:xfrm>
            <a:off x="-95870" y="1768721"/>
            <a:ext cx="87632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لا يَرى بوتو أَزْهارَ ٱلْأَشْجارِ وَلا يَسْمَعُ صَفيرَ ٱلطُّيورِ؟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A68D949-11F5-C717-947C-E3F452282344}"/>
              </a:ext>
            </a:extLst>
          </p:cNvPr>
          <p:cNvGrpSpPr/>
          <p:nvPr/>
        </p:nvGrpSpPr>
        <p:grpSpPr>
          <a:xfrm>
            <a:off x="363128" y="4902980"/>
            <a:ext cx="8377364" cy="779458"/>
            <a:chOff x="-738474" y="2740490"/>
            <a:chExt cx="8377364" cy="7794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D356BD3-937D-2AF0-EAB9-423183EB9158}"/>
                </a:ext>
              </a:extLst>
            </p:cNvPr>
            <p:cNvSpPr/>
            <p:nvPr/>
          </p:nvSpPr>
          <p:spPr>
            <a:xfrm>
              <a:off x="-738474" y="2753032"/>
              <a:ext cx="7945522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يَقْضي وَقْتَهُ كُلَّهُ تَحْتَ ٱلْماءِ.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4A24FA11-3C89-E0A5-597D-4C214402506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37B8FA4-05DF-C274-36B9-9BE09ABE4218}"/>
              </a:ext>
            </a:extLst>
          </p:cNvPr>
          <p:cNvGrpSpPr/>
          <p:nvPr/>
        </p:nvGrpSpPr>
        <p:grpSpPr>
          <a:xfrm>
            <a:off x="339599" y="3789996"/>
            <a:ext cx="8377366" cy="1041140"/>
            <a:chOff x="-738476" y="2740490"/>
            <a:chExt cx="8377366" cy="104114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F0C6CEB-AD93-DD7A-4249-01EB462901E0}"/>
                </a:ext>
              </a:extLst>
            </p:cNvPr>
            <p:cNvSpPr/>
            <p:nvPr/>
          </p:nvSpPr>
          <p:spPr>
            <a:xfrm>
              <a:off x="-738476" y="2753031"/>
              <a:ext cx="7945522" cy="1028599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يَعيشُ في أَرْضِ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ٱلْقُطْبِ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ٱلْجَنوبِيِّ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حَيْثُ يَكْسو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ٱلْجَليدُ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كُلَّ شَيْءٍ.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1B99A9F4-7DBF-75C7-FBCC-011161C8F53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50426E-892C-E70E-F4AC-F53F1BE35008}"/>
              </a:ext>
            </a:extLst>
          </p:cNvPr>
          <p:cNvGrpSpPr/>
          <p:nvPr/>
        </p:nvGrpSpPr>
        <p:grpSpPr>
          <a:xfrm>
            <a:off x="373461" y="2916471"/>
            <a:ext cx="8367031" cy="779458"/>
            <a:chOff x="85669" y="2740490"/>
            <a:chExt cx="7553221" cy="7794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5B5556A-5DAA-B86C-7C18-1C686C695220}"/>
                </a:ext>
              </a:extLst>
            </p:cNvPr>
            <p:cNvSpPr/>
            <p:nvPr/>
          </p:nvSpPr>
          <p:spPr>
            <a:xfrm>
              <a:off x="85669" y="2753032"/>
              <a:ext cx="712137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لِأَنَّهُ يَعيشُ في غاباتٍ كَثيفَةٍ بَعيدَةٍ عَنِ ٱلْبَحْرِ.</a:t>
              </a: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4E8A011F-315C-F65D-45C8-E0E06374D36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51DF9F6-2FD5-3EC0-0C7E-BDF3B0133855}"/>
              </a:ext>
            </a:extLst>
          </p:cNvPr>
          <p:cNvGrpSpPr/>
          <p:nvPr/>
        </p:nvGrpSpPr>
        <p:grpSpPr>
          <a:xfrm>
            <a:off x="393173" y="5741739"/>
            <a:ext cx="8357654" cy="779458"/>
            <a:chOff x="-718764" y="2740490"/>
            <a:chExt cx="8357654" cy="7794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18A9598-1B12-A209-CFB3-16B365105372}"/>
                </a:ext>
              </a:extLst>
            </p:cNvPr>
            <p:cNvSpPr/>
            <p:nvPr/>
          </p:nvSpPr>
          <p:spPr>
            <a:xfrm>
              <a:off x="-718764" y="2753032"/>
              <a:ext cx="7925811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لِأَنَّ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ٱلْعَواصِفَ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تَمْنَعُهُ مِنَ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ٱلْخُروجِ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مِنْ عُشِّهِ.</a:t>
              </a: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31B5204C-4B19-744D-1257-F2F6168DEFF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6" name="TextBox 7">
            <a:extLst>
              <a:ext uri="{FF2B5EF4-FFF2-40B4-BE49-F238E27FC236}">
                <a16:creationId xmlns:a16="http://schemas.microsoft.com/office/drawing/2014/main" id="{B7C167F0-7CEF-4804-A025-76E9F254C5F7}"/>
              </a:ext>
            </a:extLst>
          </p:cNvPr>
          <p:cNvSpPr txBox="1"/>
          <p:nvPr/>
        </p:nvSpPr>
        <p:spPr>
          <a:xfrm flipH="1">
            <a:off x="8637001" y="3923076"/>
            <a:ext cx="334800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469499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E3BD2013-7287-C869-35BF-0CCBE938C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4E7AA626-80B4-A9A4-E272-50237515E7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5485A67-C542-00B5-95E5-03E541BB488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DBF621-4218-F9EE-435C-394CD39BD7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BEFAD8C-B600-F38B-DEA3-E9821CD0CB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6FB1F39-273D-006A-8865-024901698D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3558B87-B59A-44CE-80CE-D17AE1DE3CC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1E1236-C77D-650A-8DA4-C782804D285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587076B-117D-420B-E639-5850D5EE4CB1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6D8DECDA-83FC-DDB9-E49D-3777A2F11657}"/>
              </a:ext>
            </a:extLst>
          </p:cNvPr>
          <p:cNvSpPr txBox="1"/>
          <p:nvPr/>
        </p:nvSpPr>
        <p:spPr>
          <a:xfrm>
            <a:off x="-95870" y="1768721"/>
            <a:ext cx="87632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ٱلنَّتيجَةُ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ٱلَّتي تَرَتَّبَتْ عَلى ذَوَبانِ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ٱلْجَليدِ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مُبَكِّراً؟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3BF6A38-7439-5F09-DB31-82C8548E8842}"/>
              </a:ext>
            </a:extLst>
          </p:cNvPr>
          <p:cNvGrpSpPr/>
          <p:nvPr/>
        </p:nvGrpSpPr>
        <p:grpSpPr>
          <a:xfrm>
            <a:off x="839030" y="4539759"/>
            <a:ext cx="7670172" cy="779458"/>
            <a:chOff x="-31282" y="2740490"/>
            <a:chExt cx="7670172" cy="77945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EAB2DB2-0CB3-7CCE-9899-11023301B91B}"/>
                </a:ext>
              </a:extLst>
            </p:cNvPr>
            <p:cNvSpPr/>
            <p:nvPr/>
          </p:nvSpPr>
          <p:spPr>
            <a:xfrm>
              <a:off x="-31282" y="2753032"/>
              <a:ext cx="723833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أَصْبَحَ ٱلْجَوُّ أَكْثَرَ بُرودَةً مِنْ ذي قَبْلُ.</a:t>
              </a: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E4BD163-C49F-65A4-4532-1B41DD58B461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B86C7FD-128E-2121-C689-ADA4A5ACA59E}"/>
              </a:ext>
            </a:extLst>
          </p:cNvPr>
          <p:cNvGrpSpPr/>
          <p:nvPr/>
        </p:nvGrpSpPr>
        <p:grpSpPr>
          <a:xfrm>
            <a:off x="872892" y="3594390"/>
            <a:ext cx="7646645" cy="838760"/>
            <a:chOff x="-738476" y="2740490"/>
            <a:chExt cx="8377366" cy="83876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26F15E8-26E7-329D-94C4-F7D98B2878C7}"/>
                </a:ext>
              </a:extLst>
            </p:cNvPr>
            <p:cNvSpPr/>
            <p:nvPr/>
          </p:nvSpPr>
          <p:spPr>
            <a:xfrm>
              <a:off x="-738476" y="2753032"/>
              <a:ext cx="7945522" cy="826218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هاجَرَتِ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إِلى ٱلشَّمالِ فَوْراً.</a:t>
              </a: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BAB55AD8-A92E-86DC-8D6C-C48121211E57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1611D8C-2802-1FD8-9C54-873A510B059F}"/>
              </a:ext>
            </a:extLst>
          </p:cNvPr>
          <p:cNvGrpSpPr/>
          <p:nvPr/>
        </p:nvGrpSpPr>
        <p:grpSpPr>
          <a:xfrm>
            <a:off x="849364" y="2720865"/>
            <a:ext cx="7693701" cy="779458"/>
            <a:chOff x="693508" y="2740490"/>
            <a:chExt cx="6945382" cy="779458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E951190-E33E-BD6B-8AD3-88BDA0B785A1}"/>
                </a:ext>
              </a:extLst>
            </p:cNvPr>
            <p:cNvSpPr/>
            <p:nvPr/>
          </p:nvSpPr>
          <p:spPr>
            <a:xfrm>
              <a:off x="693508" y="2753032"/>
              <a:ext cx="651353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اِزْدادَتِ ٱلْأَسْماكُ وَأَصْبَحَ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ٱلصَّيْدُ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أَسْهَلَ.</a:t>
              </a: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75904CD7-4B01-B10C-AB72-EE174FF11DBA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E7D1E70-1D75-A263-9087-578095708AEE}"/>
              </a:ext>
            </a:extLst>
          </p:cNvPr>
          <p:cNvGrpSpPr/>
          <p:nvPr/>
        </p:nvGrpSpPr>
        <p:grpSpPr>
          <a:xfrm>
            <a:off x="849365" y="5378518"/>
            <a:ext cx="7670172" cy="779458"/>
            <a:chOff x="-31282" y="2740490"/>
            <a:chExt cx="7670172" cy="77945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2DD99B6A-D62D-E373-7253-F3D273882888}"/>
                </a:ext>
              </a:extLst>
            </p:cNvPr>
            <p:cNvSpPr/>
            <p:nvPr/>
          </p:nvSpPr>
          <p:spPr>
            <a:xfrm>
              <a:off x="-31282" y="2753032"/>
              <a:ext cx="723832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صَعِدَ ٱلْماءُ إِلى أَعْشاشِ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فَجَرَفَها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ٱلْمَوْجُ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كَأَصْدافِ ٱلْبَحْرِ.</a:t>
              </a: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066D175D-659F-ED97-66EA-2274F17ADF2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063359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94A512C-AB81-6771-2324-E55B065B7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694AB101-58EA-B399-E01E-1A63A3E84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يتقاسم معنا إجابته؟        كيف تمكنت من تحديد الاختيار الصحيح؟    ماهي الاستراتيجية التي وظفت؟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DF4F9117-1F76-1E19-E319-CEB1FEF5057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C2F1B30-898A-F1F9-CE2C-D94BDD4213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CA28A4-F2D2-AA85-F87E-9D4D32E9FA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9053452-D6BD-EAAC-46B0-9E180CE571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AC89F65-AEFE-E5D4-F597-1A981BE1745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0625C6-F27A-D297-8223-50C447251EC8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02C443-CEA9-1048-E996-B9E70552A0A6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E8250D7B-4D83-4C1F-3574-AEF67C4B7A01}"/>
              </a:ext>
            </a:extLst>
          </p:cNvPr>
          <p:cNvSpPr txBox="1"/>
          <p:nvPr/>
        </p:nvSpPr>
        <p:spPr>
          <a:xfrm>
            <a:off x="-95870" y="1768721"/>
            <a:ext cx="87632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ٱلنَّتيجَةُ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ٱلَّتي تَرَتَّبَتْ عَلى ذَوَبانِ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ٱلْجَليدِ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مُبَكِّراً؟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7DBAFDD-E79A-D0C8-91EE-365F0FA6E90A}"/>
              </a:ext>
            </a:extLst>
          </p:cNvPr>
          <p:cNvGrpSpPr/>
          <p:nvPr/>
        </p:nvGrpSpPr>
        <p:grpSpPr>
          <a:xfrm>
            <a:off x="839030" y="4539759"/>
            <a:ext cx="7670172" cy="779458"/>
            <a:chOff x="-31282" y="2740490"/>
            <a:chExt cx="7670172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97E8F9B-C11C-3311-342D-B062E7BA5BE2}"/>
                </a:ext>
              </a:extLst>
            </p:cNvPr>
            <p:cNvSpPr/>
            <p:nvPr/>
          </p:nvSpPr>
          <p:spPr>
            <a:xfrm>
              <a:off x="-31282" y="2753032"/>
              <a:ext cx="723833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أَصْبَحَ ٱلْجَوُّ أَكْثَرَ بُرودَةً مِنْ ذي قَبْلُ.</a:t>
              </a: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46D54258-4AE3-4E62-1662-B8A4E6CC0B58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066990D-DA2D-E1B4-5FD4-3FC313E72FB2}"/>
              </a:ext>
            </a:extLst>
          </p:cNvPr>
          <p:cNvGrpSpPr/>
          <p:nvPr/>
        </p:nvGrpSpPr>
        <p:grpSpPr>
          <a:xfrm>
            <a:off x="872892" y="3594390"/>
            <a:ext cx="7646645" cy="838760"/>
            <a:chOff x="-738476" y="2740490"/>
            <a:chExt cx="8377366" cy="838760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B769A280-30AC-33EF-546B-B8DCDDC707DB}"/>
                </a:ext>
              </a:extLst>
            </p:cNvPr>
            <p:cNvSpPr/>
            <p:nvPr/>
          </p:nvSpPr>
          <p:spPr>
            <a:xfrm>
              <a:off x="-738476" y="2753032"/>
              <a:ext cx="7945522" cy="826218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هاجَرَتِ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إِلى ٱلشَّمالِ فَوْراً.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22EC504-28E5-FCC5-5A46-B30ED06F1F3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15C9C617-62E9-9C26-309B-D679C5DA0262}"/>
              </a:ext>
            </a:extLst>
          </p:cNvPr>
          <p:cNvGrpSpPr/>
          <p:nvPr/>
        </p:nvGrpSpPr>
        <p:grpSpPr>
          <a:xfrm>
            <a:off x="849364" y="2720865"/>
            <a:ext cx="7693701" cy="779458"/>
            <a:chOff x="693508" y="2740490"/>
            <a:chExt cx="6945382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82956E1-D9A6-1529-8624-A21723031AC2}"/>
                </a:ext>
              </a:extLst>
            </p:cNvPr>
            <p:cNvSpPr/>
            <p:nvPr/>
          </p:nvSpPr>
          <p:spPr>
            <a:xfrm>
              <a:off x="693508" y="2753032"/>
              <a:ext cx="651353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اِزْدادَتِ ٱلْأَسْماكُ وَأَصْبَحَ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ٱلصَّيْدُ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أَسْهَلَ.</a:t>
              </a: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1F72D1AF-EA67-A40C-202D-2B6FCD4B823C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1BE7287-F044-F21E-5E7E-455B41A2E902}"/>
              </a:ext>
            </a:extLst>
          </p:cNvPr>
          <p:cNvGrpSpPr/>
          <p:nvPr/>
        </p:nvGrpSpPr>
        <p:grpSpPr>
          <a:xfrm>
            <a:off x="849365" y="5378518"/>
            <a:ext cx="7670172" cy="779458"/>
            <a:chOff x="-31282" y="2740490"/>
            <a:chExt cx="7670172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AE686EF-696F-4330-8F68-ED31A6B70F2E}"/>
                </a:ext>
              </a:extLst>
            </p:cNvPr>
            <p:cNvSpPr/>
            <p:nvPr/>
          </p:nvSpPr>
          <p:spPr>
            <a:xfrm>
              <a:off x="-31282" y="2753032"/>
              <a:ext cx="723832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صَعِدَ ٱلْماءُ إِلى أَعْشاشِ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فَجَرَفَها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ٱلْمَوْجُ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كَأَصْدافِ ٱلْبَحْرِ.</a:t>
              </a: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7372D04F-F97E-C6D1-B056-311F3C3D0F75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997118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85777D54-525B-BDD9-D5A0-3F367A28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728E2527-949B-0517-D4AA-DE2C482036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انتبهوا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للتصحيح:صَعِدَ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ٱلْماءُ إِلى أَعْشاشِ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ٱلْبَطاريقِ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فَجَرَفَها </a:t>
            </a:r>
            <a:r>
              <a:rPr lang="ar-MA" sz="2400" b="1" dirty="0" err="1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ٱلْمَوْجُ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كَأَصْدافِ ٱلْبَحْرِ.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1FD9D6B-F3CC-D5E9-E559-E51334747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233821-621A-02D6-CC1E-857F516EF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87815BE-3C1C-3EB9-6DE9-2063F006B8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E713EF-54AB-AAEF-FC08-A08C847164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8A0EA9-29E0-7C66-7769-3ED6166BDFF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97952D-2988-F21F-A326-176ED0C0D20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2DD13A9-6CDA-2A43-1D43-275C373F6E9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E89CD8CF-C940-7190-98C2-648197662C5B}"/>
              </a:ext>
            </a:extLst>
          </p:cNvPr>
          <p:cNvSpPr txBox="1"/>
          <p:nvPr/>
        </p:nvSpPr>
        <p:spPr>
          <a:xfrm>
            <a:off x="-95870" y="1768721"/>
            <a:ext cx="87632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ٱلنَّتيجَةُ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ٱلَّتي تَرَتَّبَتْ عَلى ذَوَبانِ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ٱلْجَليدِ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مُبَكِّراً؟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123ACDB-4164-9CE0-F73D-6AA16C2F037C}"/>
              </a:ext>
            </a:extLst>
          </p:cNvPr>
          <p:cNvGrpSpPr/>
          <p:nvPr/>
        </p:nvGrpSpPr>
        <p:grpSpPr>
          <a:xfrm>
            <a:off x="839030" y="4539759"/>
            <a:ext cx="7670172" cy="779458"/>
            <a:chOff x="-31282" y="2740490"/>
            <a:chExt cx="7670172" cy="7794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3D8A605-16AE-065D-3C2F-83C73B6E8E38}"/>
                </a:ext>
              </a:extLst>
            </p:cNvPr>
            <p:cNvSpPr/>
            <p:nvPr/>
          </p:nvSpPr>
          <p:spPr>
            <a:xfrm>
              <a:off x="-31282" y="2753032"/>
              <a:ext cx="723833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أَصْبَحَ ٱلْجَوُّ أَكْثَرَ بُرودَةً مِنْ ذي قَبْلُ.</a:t>
              </a: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928EB5D4-4CD0-7A12-ACCA-BC21FE714963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ج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3AE3A4A-A7DA-FFC2-EF1A-A6F17AD8FF54}"/>
              </a:ext>
            </a:extLst>
          </p:cNvPr>
          <p:cNvGrpSpPr/>
          <p:nvPr/>
        </p:nvGrpSpPr>
        <p:grpSpPr>
          <a:xfrm>
            <a:off x="872892" y="3594390"/>
            <a:ext cx="7646645" cy="838760"/>
            <a:chOff x="-738476" y="2740490"/>
            <a:chExt cx="8377366" cy="838760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13C7EAC-42C0-1B8D-7876-82E7505D3404}"/>
                </a:ext>
              </a:extLst>
            </p:cNvPr>
            <p:cNvSpPr/>
            <p:nvPr/>
          </p:nvSpPr>
          <p:spPr>
            <a:xfrm>
              <a:off x="-738476" y="2753032"/>
              <a:ext cx="7945522" cy="826218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هاجَرَتِ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إِلى ٱلشَّمالِ فَوْراً.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64BA6BFF-8BF9-0E02-A120-634714A0B53B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ب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5120CEA-C12A-7324-AE7C-136D2172F354}"/>
              </a:ext>
            </a:extLst>
          </p:cNvPr>
          <p:cNvGrpSpPr/>
          <p:nvPr/>
        </p:nvGrpSpPr>
        <p:grpSpPr>
          <a:xfrm>
            <a:off x="849364" y="2720865"/>
            <a:ext cx="7693701" cy="779458"/>
            <a:chOff x="693508" y="2740490"/>
            <a:chExt cx="6945382" cy="77945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1D7D6CE-A1F5-582A-2B26-0F216C3B13BB}"/>
                </a:ext>
              </a:extLst>
            </p:cNvPr>
            <p:cNvSpPr/>
            <p:nvPr/>
          </p:nvSpPr>
          <p:spPr>
            <a:xfrm>
              <a:off x="693508" y="2753032"/>
              <a:ext cx="6513538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اِزْدادَتِ ٱلْأَسْماكُ وَأَصْبَحَ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ٱلصَّيْدُ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أَسْهَلَ.</a:t>
              </a: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51C35078-2AFD-FC0B-71D0-B092E8431DE9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أ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4A064AF7-6E7D-B1E3-85A9-BF83855EA9D9}"/>
              </a:ext>
            </a:extLst>
          </p:cNvPr>
          <p:cNvGrpSpPr/>
          <p:nvPr/>
        </p:nvGrpSpPr>
        <p:grpSpPr>
          <a:xfrm>
            <a:off x="849365" y="5378518"/>
            <a:ext cx="7670172" cy="779458"/>
            <a:chOff x="-31282" y="2740490"/>
            <a:chExt cx="7670172" cy="77945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3FE61AA1-3A4C-7FC8-D563-E0DBCFC9B23F}"/>
                </a:ext>
              </a:extLst>
            </p:cNvPr>
            <p:cNvSpPr/>
            <p:nvPr/>
          </p:nvSpPr>
          <p:spPr>
            <a:xfrm>
              <a:off x="-31282" y="2753032"/>
              <a:ext cx="7238329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صَعِدَ ٱلْماءُ إِلى أَعْشاشِ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ٱلْبَطاريقِ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فَجَرَفَها </a:t>
              </a:r>
              <a:r>
                <a:rPr kumimoji="0" lang="ar-MA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ٱلْمَوْجُ</a:t>
              </a: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كَأَصْدافِ ٱلْبَحْرِ.</a:t>
              </a: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5A0CBBB0-CB7B-2831-73DB-7E885A187E10}"/>
                </a:ext>
              </a:extLst>
            </p:cNvPr>
            <p:cNvSpPr/>
            <p:nvPr/>
          </p:nvSpPr>
          <p:spPr>
            <a:xfrm>
              <a:off x="7098890" y="2740490"/>
              <a:ext cx="540000" cy="540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د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36" name="TextBox 7">
            <a:extLst>
              <a:ext uri="{FF2B5EF4-FFF2-40B4-BE49-F238E27FC236}">
                <a16:creationId xmlns:a16="http://schemas.microsoft.com/office/drawing/2014/main" id="{B009BBD3-E8CA-C463-C9A3-4475807C1F07}"/>
              </a:ext>
            </a:extLst>
          </p:cNvPr>
          <p:cNvSpPr txBox="1"/>
          <p:nvPr/>
        </p:nvSpPr>
        <p:spPr>
          <a:xfrm flipH="1">
            <a:off x="8509202" y="5476359"/>
            <a:ext cx="334800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291712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25CE1831-DF24-E657-126A-3ACABC51D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6318376F-7A0F-CE0B-FC22-88EC0A8011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يستطيع تقديم ملخص عن النص؟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C3FC797-8D51-1278-3489-2962CFDDB3B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E424B7-A1D6-5307-BAED-DE45B8FCC6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850F90-B4EF-4766-4046-F6E8367934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CDB3514-F74D-F35E-748E-23061E874C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A3BAE3-BD53-20D8-D6F5-33BF75F99EA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5EA7AA-55E9-5DCC-33CF-CC2ED8E776D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65B233-E052-DCF6-8FAC-93F79054E4D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542A65F-BC16-516A-3439-197DCF2BDC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329" y="1679506"/>
            <a:ext cx="1563943" cy="14894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1566C5-85AF-531E-1873-4FCF51E90E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414" y="3369988"/>
            <a:ext cx="3540176" cy="16841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2398E9-8EB1-CEA0-10EB-9156C0C94E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7817" y="1516677"/>
            <a:ext cx="3528366" cy="17794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6E2B4B5-C49B-017E-9BA7-44ED64C52C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29679" y="2493912"/>
            <a:ext cx="3549621" cy="20264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247DC5C-EBA5-2D73-B43D-0BA90CC158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77003" y="4594224"/>
            <a:ext cx="3017511" cy="16698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AD8089E-41E0-0090-56A1-FFBEE73A23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13285" y="4614667"/>
            <a:ext cx="1718710" cy="16493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562351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B322E-BF69-90D9-A337-07EE5092D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DC967A0-5EEB-10BF-1BB4-856422B1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مراجعة و توليف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26115FA-5F32-96C0-8E33-3B5AE18D73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B565172-4113-DEE3-94FE-E26B3A053157}"/>
              </a:ext>
            </a:extLst>
          </p:cNvPr>
          <p:cNvSpPr txBox="1"/>
          <p:nvPr/>
        </p:nvSpPr>
        <p:spPr>
          <a:xfrm>
            <a:off x="5175157" y="1777877"/>
            <a:ext cx="1996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مراجعة و توليف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5B2AA66-6DCA-E247-73E4-B097260675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9EBBD440-5FF6-90D0-275B-3C0FE278B1C4}"/>
              </a:ext>
            </a:extLst>
          </p:cNvPr>
          <p:cNvSpPr txBox="1">
            <a:spLocks/>
          </p:cNvSpPr>
          <p:nvPr/>
        </p:nvSpPr>
        <p:spPr>
          <a:xfrm>
            <a:off x="2457082" y="33769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شكل و فهم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المعجم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القراءة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البنيات اللغوية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B9D8DAD-12AD-5F99-73C5-DCDC84FCA522}"/>
              </a:ext>
            </a:extLst>
          </p:cNvPr>
          <p:cNvSpPr/>
          <p:nvPr/>
        </p:nvSpPr>
        <p:spPr>
          <a:xfrm>
            <a:off x="5306208" y="1052777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309CE913-6A67-D29E-8E40-71E21507C4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30493" y="1594536"/>
            <a:ext cx="703488" cy="703488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8482B63B-680E-1764-A7A8-834FDDBB12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61534" y="1572077"/>
            <a:ext cx="720854" cy="72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31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8DB08-641C-B052-5761-53554F30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FA342BB-D452-8380-4A4B-C5A38B578A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6DC32C-5118-E117-0D7E-ECCCEFD8BF44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90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E3FF3CA-DEA6-4CDC-689F-5CEB373D90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F711AC6-2EC4-3F4C-F932-B78A5443EB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4A2484-3C4F-D380-E4EE-FF5D8A2CFE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7E35FF2-29C9-6B30-4E2F-B801415976C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EA2222-0B4C-6D6E-3984-7805C3F148D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197803-280B-8900-C096-922BB01286E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913F58-FDDE-04D4-D72A-B127BB7F7D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011" y="1584000"/>
            <a:ext cx="3316189" cy="508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10833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284D8-C0AB-1C8B-1870-C760F9096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C15B737-7293-4EE8-1E8D-4B231AD30F01}"/>
              </a:ext>
            </a:extLst>
          </p:cNvPr>
          <p:cNvSpPr txBox="1"/>
          <p:nvPr/>
        </p:nvSpPr>
        <p:spPr>
          <a:xfrm>
            <a:off x="297804" y="647018"/>
            <a:ext cx="72613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التالي قراءة هامسة مع احترام قواعد الوقف والوصل. 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لمراقبة قراءاتكم.</a:t>
            </a:r>
          </a:p>
        </p:txBody>
      </p:sp>
      <p:pic>
        <p:nvPicPr>
          <p:cNvPr id="12" name="Espace réservé pour une image  11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D0F255F-1FE0-58CB-C3CD-C3280DB9E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1625" y="66516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2A9FF7-2925-3405-2E53-77C9601855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411E0-4801-DADD-6AD1-2BDB68AF75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B9A520-87E1-4679-AF1B-874F5DB50D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B58363-BD69-3788-B019-CC02A0DF732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3196B0-A25C-7621-F6BC-DD9DB016F91A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7475C2-7E4D-A25C-5674-77148A53BE3E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BB9C775-2624-B13B-90A0-8954AFCE3B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470" y="1437127"/>
            <a:ext cx="7261353" cy="514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6674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82FF7-5CE1-C2EA-FBC0-DEC336AD1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E522240-E02D-1124-45EA-DA8E153966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A5FD5FE-1D8D-4CC9-73C9-61E883A46B53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بمفردكم أجيبوا عن السؤال التالي: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59D8880-A8D9-9247-05FC-8B212F0B4A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BF9AF9-6B67-71EF-3AA0-3A4DF582B9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52F30E-C4B1-2325-B96D-875D59AC66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791CF6A-91E0-5F28-E9F4-A610F1150646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89BDE3-9222-D5D8-20AA-5EAA5735ECE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893266-7DFB-24BD-4230-9E2D63A2066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7F8562C-3AEA-573C-E82D-A4DE26E8AC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011" y="1584000"/>
            <a:ext cx="3316189" cy="508657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B5FA1EA-DE69-3763-0DC8-12C4BC6C4E3F}"/>
              </a:ext>
            </a:extLst>
          </p:cNvPr>
          <p:cNvSpPr/>
          <p:nvPr/>
        </p:nvSpPr>
        <p:spPr>
          <a:xfrm>
            <a:off x="3329785" y="4429760"/>
            <a:ext cx="2834640" cy="744913"/>
          </a:xfrm>
          <a:prstGeom prst="roundRect">
            <a:avLst>
              <a:gd name="adj" fmla="val 824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199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2E865-B413-58AA-49B0-BE6D9C0E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BF47C5-65E2-6038-B5EF-ED95929DB41E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أتمم باستعمال أساليب الشرح و التفسير المناسبة: أي – مثل - يعني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DD2783-A8FB-BE65-E1C1-78726B4117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B6A583-BCD6-518B-0EE1-C73B8F2939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0B8523E-1D49-F7B1-AECA-D06D2EA968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8491A76-4FE8-803C-4D61-DAB04BAFF6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246DFCE-D67F-1D60-F5F5-DF35B44B6EE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6C7561-E509-F031-8AA6-80016EA8B28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D08538-BD97-B6F0-225F-A845BC0E788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D6D7227-22C8-4276-947F-8B0A74C5AB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7798" y="1468108"/>
            <a:ext cx="5997460" cy="5105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E8B96B-8577-4581-B25E-978E97ACD4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578" y="2809688"/>
            <a:ext cx="8385104" cy="214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837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25343-B6B8-37BF-C333-3E4B4CD55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B86E88F-157A-3F04-1BBB-E19F67DF13BA}"/>
              </a:ext>
            </a:extLst>
          </p:cNvPr>
          <p:cNvSpPr txBox="1"/>
          <p:nvPr/>
        </p:nvSpPr>
        <p:spPr>
          <a:xfrm>
            <a:off x="-309475" y="667800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algn="r" defTabSz="685783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يضغط الأستاذ على زر جهاز التحكم لتظهر الإجابات تباعا</a:t>
            </a:r>
          </a:p>
        </p:txBody>
      </p:sp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6AB8E9-EC62-E22C-C49E-3E95F897DA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EE7F1A-87F6-FE7D-E97E-CDBD66B7F0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049400-513B-72D9-19D4-81E3B08191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EABD5BF-B8B9-372C-C7DF-16EBE2248C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469D99-FA00-3332-FC3C-AE3916E44D7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791456-4FBB-52C8-4C37-4CE92FC66C4D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DCFC7E-3EC6-A297-66C5-590F168D398B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9CDE74-4012-039A-93CA-2EACE4C3DC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7798" y="1468108"/>
            <a:ext cx="5997460" cy="5105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44131B-9095-8B5C-5AEC-9BDFC91DF2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578" y="2809688"/>
            <a:ext cx="8385104" cy="214677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AC82B5-DBCF-F1A0-AA79-DF2E7BA8C938}"/>
              </a:ext>
            </a:extLst>
          </p:cNvPr>
          <p:cNvSpPr txBox="1"/>
          <p:nvPr/>
        </p:nvSpPr>
        <p:spPr>
          <a:xfrm>
            <a:off x="4291445" y="2724485"/>
            <a:ext cx="11491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يَعْني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E78D6E-51D9-9D41-3398-BF36F5B90DAB}"/>
              </a:ext>
            </a:extLst>
          </p:cNvPr>
          <p:cNvSpPr txBox="1"/>
          <p:nvPr/>
        </p:nvSpPr>
        <p:spPr>
          <a:xfrm>
            <a:off x="3277398" y="3493926"/>
            <a:ext cx="11491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E74872A-CFAB-FAC3-D109-A36B7C1CB4B2}"/>
              </a:ext>
            </a:extLst>
          </p:cNvPr>
          <p:cNvSpPr txBox="1"/>
          <p:nvPr/>
        </p:nvSpPr>
        <p:spPr>
          <a:xfrm>
            <a:off x="3330221" y="4272225"/>
            <a:ext cx="11491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مِثْلَ</a:t>
            </a:r>
          </a:p>
        </p:txBody>
      </p:sp>
    </p:spTree>
    <p:extLst>
      <p:ext uri="{BB962C8B-B14F-4D97-AF65-F5344CB8AC3E}">
        <p14:creationId xmlns:p14="http://schemas.microsoft.com/office/powerpoint/2010/main" val="41015173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B6D58-1934-4C0F-2502-C59C5BDD3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39DB14DA-021C-58B5-A7F2-86F4DCB94A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88C9C3-E392-4353-7C61-DEA6B49C4C01}"/>
              </a:ext>
            </a:extLst>
          </p:cNvPr>
          <p:cNvSpPr txBox="1"/>
          <p:nvPr/>
        </p:nvSpPr>
        <p:spPr>
          <a:xfrm>
            <a:off x="-309475" y="84728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أجيبوا عن الأسئلة التالية ( الصفحتان 90 و 91)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4CD6A71-2220-177A-19ED-485679067D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6F7370-6143-4892-FB5E-F737204188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60EB08-3C16-E5A8-68B4-2667928012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6C5EE38-BA64-135D-82B3-1290049E5280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27C49C-7BD0-53A2-B37E-05DD02C3DB6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584054-4A97-47AC-8AA3-3C2F7C009D8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58A70EB-3A67-B76C-E4EC-2C66569187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454" y="1579048"/>
            <a:ext cx="6480610" cy="493818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D1D12E-CFDC-4282-4342-DE05DF402025}"/>
              </a:ext>
            </a:extLst>
          </p:cNvPr>
          <p:cNvSpPr/>
          <p:nvPr/>
        </p:nvSpPr>
        <p:spPr>
          <a:xfrm>
            <a:off x="4572000" y="5320516"/>
            <a:ext cx="2772659" cy="624950"/>
          </a:xfrm>
          <a:prstGeom prst="roundRect">
            <a:avLst>
              <a:gd name="adj" fmla="val 824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9BC61FA-4C70-7AE0-F9B3-42DC5FC5F906}"/>
              </a:ext>
            </a:extLst>
          </p:cNvPr>
          <p:cNvSpPr/>
          <p:nvPr/>
        </p:nvSpPr>
        <p:spPr>
          <a:xfrm>
            <a:off x="1330036" y="2063141"/>
            <a:ext cx="2691246" cy="3970002"/>
          </a:xfrm>
          <a:prstGeom prst="roundRect">
            <a:avLst>
              <a:gd name="adj" fmla="val 824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6172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7D823-0797-880A-4A8E-F4D3FBD32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426366-C662-F7F9-B301-5578BCC12358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بشكل فردي عن السؤال الأول. 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D9A0F2E-05FD-74B0-6893-2AE514F306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CD33719-9ED0-E045-D030-9D2E405A96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C39C958-7CC4-AB7B-56C5-8B3E8AB29C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5EDEC5-9CEC-53DF-1F07-C276455994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7E3ABAA-FB2C-8758-6DC0-DBDC2EA1BA9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9AE488-86B1-76D0-3C23-73947E89E36F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100251-1420-443A-50EB-5B39150BDE1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F74E663-3265-06D0-FE8E-0C022BB991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1838" y="1468108"/>
            <a:ext cx="4887491" cy="5685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80F72F-CDE0-7CF0-ADD7-E7B25A4F2F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673" y="4104408"/>
            <a:ext cx="8052833" cy="250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2514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95FD4-0B12-08BA-406F-F737F6F7D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FF063F-2310-367A-A7FD-B6A45CD05D4B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التغذية الراجعة المناسبة.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3DB67A-0EF5-574C-946C-6A323A328F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DA3605-2524-407A-055E-4AA23EDBE4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5419462-45A9-398D-A40A-91A8ACBB37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0777F3-3294-95DE-5D50-DC23622E4D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59AE949-F2DE-A7C5-43D8-3E032928E29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2FD15F-C1C0-7AB6-E610-70A1748F882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13236E-A771-94CE-2AE8-35D5B4B5A91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C3CB1D-D2B4-3892-DFCD-AAF78D143A5B}"/>
              </a:ext>
            </a:extLst>
          </p:cNvPr>
          <p:cNvSpPr txBox="1"/>
          <p:nvPr/>
        </p:nvSpPr>
        <p:spPr>
          <a:xfrm>
            <a:off x="521671" y="2408793"/>
            <a:ext cx="81006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جوسايه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ودجوود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عَمَلَ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ٱلْعُمّالِ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داخِلَ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ٱلْمَعْمَلِ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حَيْثُ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ٱسْتَخْدَمَ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آلَةً تَعْمَلُ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بِٱلْبُخارِ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جَعَلَ ٱلْعَمَلَ أَسْرَعَ وَ أَكْثَرَ دِقَّةً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92C30F-57B2-CA4B-659C-523D232360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1838" y="1468108"/>
            <a:ext cx="4887491" cy="5685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ED1E1F-8ADA-6AC4-E958-1A83099B8C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673" y="4104408"/>
            <a:ext cx="8052833" cy="250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576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32EDD-ADD1-05D7-CE5E-2C4ED47BB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96762A-A425-8575-34BD-4C067057FCA2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بشكل فردي عن  السؤال الثاني.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41CB83-3338-B3A0-311B-8A95C8C96D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C1913A-CF0E-1554-0955-2BE5B095F9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820F6A-A204-245C-C9E4-1256BB7FAD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3E11B64-1485-3D06-DE7B-C235ECF12B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8082C5-228D-1CEB-BC10-C149A236194C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CE79FF-EE48-D6FD-BA4A-8B403092156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0A4783-3721-2798-5E3E-405BD285BCE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E6B1EC-2102-1CCE-8488-A6661D3ED0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8054" y="1377276"/>
            <a:ext cx="5776358" cy="599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B11B61-0C65-5423-3882-C9765C76D9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673" y="4104408"/>
            <a:ext cx="8052833" cy="250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66627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5BB90-5447-A826-12CC-FC9F4A204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57C399-372E-7CA0-5AE1-43E26D9925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8666EBA-DE90-E34B-A856-981A908C0E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2EA7A2F-0B93-2BFC-D69B-D2F0A51709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3635ED6-31D7-ACE1-B2F2-8C5A8FCB78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CFE5EF2-C8AF-A5B8-9F92-5689362039AF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34F5FB-2950-B6C1-DB5D-79B2B2E6E9B5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5747DC-413F-B704-C935-BF8362BEAE9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41A8807-4BFD-E9F1-3DBA-7107C787E7AD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التغذية الراجعة المناسبة.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B6827D-F4EB-0BA1-A4E6-4DAC4AC3879F}"/>
              </a:ext>
            </a:extLst>
          </p:cNvPr>
          <p:cNvSpPr txBox="1"/>
          <p:nvPr/>
        </p:nvSpPr>
        <p:spPr>
          <a:xfrm>
            <a:off x="305904" y="2081277"/>
            <a:ext cx="81006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783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تَحَسَّنَتْ جَوْدَةُ ٱلْعَمَلِ داخِلَ ٱلْمَصانِعِ لِأَنَّ كُلَّ عامِلٍ أَصْبَحَ يُرَكِّزُ عَلى مَهَمَّةٍ واحِدَةٍ فَقَطْ، بَدَلاً مِنَ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ٱلْقِيامِ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بِكُلِّ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لِوَحْدِهِ، وَهُوَ ما جَعَلَ ٱلْعَمَلَ أَسْرَعَ وَأَكْثَرَ دِقَّةً، فَضْلاً عَنْ تَوْفيرِ ٱلْكَثيرِ مِنَ ٱلْوَقْتِ.</a:t>
            </a:r>
            <a:endParaRPr lang="ar-MA" sz="3600" b="1" dirty="0">
              <a:solidFill>
                <a:srgbClr val="C00000"/>
              </a:solidFill>
              <a:highlight>
                <a:srgbClr val="FFFF00"/>
              </a:highlight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3236D3-B9AA-FC1D-4B42-883FAE2589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8054" y="1377276"/>
            <a:ext cx="5776358" cy="5996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46A052-4B67-AA01-71B0-41EE6E516D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673" y="4104408"/>
            <a:ext cx="8052833" cy="250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224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BF0CD-CB57-A80F-B301-4B8FA878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32AAC49-452C-D422-8684-1729F00B3711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بشكل فردي عن  السؤال الثالث.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01250E-2527-7E0D-A1AC-41C7B70362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679D38-59BE-468B-718E-31059B6EB0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259423-CDEE-BD51-4305-63E4898A3B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8FB0D1-23E7-4178-5703-2A68BF48EA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F622FB4-EF7B-805E-D16C-E0A1DDD68B6B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2A49B7-5E5B-5299-86E1-6EE8838459A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F04ED3-5690-FAFD-43C5-A01EC95ECD85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1381C88-8011-EAE8-A9E7-5078F2DCF8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4190" y="1447326"/>
            <a:ext cx="6005080" cy="6248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E447D5-CD89-EC37-A7CF-A812557FB8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2576920"/>
            <a:ext cx="8301530" cy="32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8209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91F01-1E64-3640-523F-7840CE773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10BF0F-36F1-16D5-4ED1-7EE8F9AFE0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8E5B74-6780-D408-B60F-62874206EA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9093DFC-9E0C-7A4A-8105-3982931103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87B4BB-247A-C77C-22D2-A68A89B2F9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A6DC16A-DC8D-3613-6995-F4CF8B0C0D33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1E576D-49DA-D039-B605-D9257D68BE2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88784F-3C9C-3AC7-60F6-54D7E358C489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EF69F2-085A-5A5C-570A-F4DA0CCB8B4C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التغذية الراجعة المناسبة.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03E9D4-FDAA-EC5C-44D8-3F5585B0E1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4190" y="1447326"/>
            <a:ext cx="6005080" cy="62489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08902DD-55B3-F696-2EA8-FF8D5D9D6F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2576920"/>
            <a:ext cx="8301530" cy="320042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682252A-09E2-5E6A-0A3E-8DE5CC2D6050}"/>
              </a:ext>
            </a:extLst>
          </p:cNvPr>
          <p:cNvSpPr txBox="1"/>
          <p:nvPr/>
        </p:nvSpPr>
        <p:spPr>
          <a:xfrm>
            <a:off x="5224823" y="3347599"/>
            <a:ext cx="33065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كانَتِ ٱلْأَشْياءُ تُصْنَعُ يَدَوِيّاً.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1E6155-77C5-03DF-2170-0B2F5823642D}"/>
              </a:ext>
            </a:extLst>
          </p:cNvPr>
          <p:cNvSpPr txBox="1"/>
          <p:nvPr/>
        </p:nvSpPr>
        <p:spPr>
          <a:xfrm>
            <a:off x="4953297" y="3916141"/>
            <a:ext cx="35846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ٱلْعَمَلُ يَتَطَلَّبُ وَقْتاً طَويلاً.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18ED7A7-4BBD-6119-64C1-6958C2397352}"/>
              </a:ext>
            </a:extLst>
          </p:cNvPr>
          <p:cNvSpPr txBox="1"/>
          <p:nvPr/>
        </p:nvSpPr>
        <p:spPr>
          <a:xfrm>
            <a:off x="4537661" y="4489735"/>
            <a:ext cx="41737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ٱلْعَمَلُ شاقّاً وَيَتَطَلَّبُ جُهْداً كَبيراً.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CF25E8B-8E6F-7B00-3CDA-D8365BC4DDB0}"/>
              </a:ext>
            </a:extLst>
          </p:cNvPr>
          <p:cNvSpPr txBox="1"/>
          <p:nvPr/>
        </p:nvSpPr>
        <p:spPr>
          <a:xfrm>
            <a:off x="4187536" y="5087508"/>
            <a:ext cx="45582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كانَ ٱلْعامِلُ يَقومُ بِكُلِّ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لِوَحْدِهِ.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B4852E0-92E5-9241-06DB-DC2674B5AECE}"/>
              </a:ext>
            </a:extLst>
          </p:cNvPr>
          <p:cNvSpPr txBox="1"/>
          <p:nvPr/>
        </p:nvSpPr>
        <p:spPr>
          <a:xfrm>
            <a:off x="-96982" y="3331366"/>
            <a:ext cx="45582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أَصْبَحَتِ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ٱلْآلاتُ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تَقومُ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بِٱلْعَمَلِ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CEF6EB2-3199-95F7-0476-2B5A402DBA44}"/>
              </a:ext>
            </a:extLst>
          </p:cNvPr>
          <p:cNvSpPr txBox="1"/>
          <p:nvPr/>
        </p:nvSpPr>
        <p:spPr>
          <a:xfrm>
            <a:off x="-96982" y="3916141"/>
            <a:ext cx="45582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صارَ إِنْتاجُ كَمِّيّاتٍ كَبيرَةٍ في وَقْتٍ وَجيزٍ.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50CAC4-14A3-A169-85E3-5C2334AC4D16}"/>
              </a:ext>
            </a:extLst>
          </p:cNvPr>
          <p:cNvSpPr txBox="1"/>
          <p:nvPr/>
        </p:nvSpPr>
        <p:spPr>
          <a:xfrm>
            <a:off x="-20585" y="4473502"/>
            <a:ext cx="45582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 ٱلْعَمَلُ يَتِمُّ بِأَقَلِّ جُهْدٍ مُمْكِنٍ.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BA377A7-FB54-9ED0-6FE7-C67784D7FD5A}"/>
              </a:ext>
            </a:extLst>
          </p:cNvPr>
          <p:cNvSpPr txBox="1"/>
          <p:nvPr/>
        </p:nvSpPr>
        <p:spPr>
          <a:xfrm>
            <a:off x="0" y="5047096"/>
            <a:ext cx="45582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783" rtl="1"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أَصْبَحَ كُلُّ عامِلٍ يُرَكِّزُ عَلى مَهَمَّةٍ واحِدَةٍ فَقَطْ.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0187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3" grpId="0"/>
      <p:bldP spid="16" grpId="0"/>
      <p:bldP spid="21" grpId="0"/>
      <p:bldP spid="2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737E5-7061-E068-E6D0-DDDF9B29D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672B2E4-86AE-D8DD-B926-C3BB0B77622B}"/>
              </a:ext>
            </a:extLst>
          </p:cNvPr>
          <p:cNvSpPr txBox="1"/>
          <p:nvPr/>
        </p:nvSpPr>
        <p:spPr>
          <a:xfrm>
            <a:off x="-199899" y="627732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النموذج ثم أضبط الجملة المضغوطة في النص بالشكل التام: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B33F05-2988-F2AD-97BA-259FC2EA11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8F6FA5-5754-CEDE-990E-5C2693B05C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E63C6D-564A-08D8-CB43-61DDC2BF3C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EED3DC-B64E-0ACA-1F99-0D7B05AD34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40D5980-867A-170D-236D-2A7241FDA99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A9BCEE-A836-A5F2-6EC9-8C33A2321901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0EEEFA-93B2-7CCB-FE47-B5E5C098F71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ACF421-9FFC-ADE2-1E28-B99E91020D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797" y="1925186"/>
            <a:ext cx="8169364" cy="71569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744465-2B4E-05C3-2927-FFD329D357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549" y="3429000"/>
            <a:ext cx="7986452" cy="71569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04CBBE-FECF-8F14-3F76-7DB85832C6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549" y="4549486"/>
            <a:ext cx="7986452" cy="5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845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CCA1D-7D37-E84D-76EA-E115E1EF2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5">
            <a:extLst>
              <a:ext uri="{FF2B5EF4-FFF2-40B4-BE49-F238E27FC236}">
                <a16:creationId xmlns:a16="http://schemas.microsoft.com/office/drawing/2014/main" id="{2600A09B-9E6A-922C-B2B3-F3C11C11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6" name="Espace réservé pour une image  5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564A5E46-4854-6A00-8B0C-6A37292ABF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1F637C-AC68-159E-0AD9-189702277F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48BEA95-D850-F211-4637-8D24416313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4F035CC-DBE4-C7D5-F062-6E7747E752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E426A5-AFAC-AA70-F36D-0B3979CDCB82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831177-75D8-151B-B234-140D1DBAE6A2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CD1AE6-3A39-2BF5-6082-842DA9F11CE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BE04E4-631F-2C36-8C92-4693C56AD5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797" y="1925186"/>
            <a:ext cx="8169364" cy="7156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9976E1-82A7-F462-E123-DF30B96CE9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549" y="3429000"/>
            <a:ext cx="7986452" cy="71569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6D4A8F-EB39-3458-20B5-EA0141BF2A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549" y="4549486"/>
            <a:ext cx="7986452" cy="5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4522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339C7-B47B-1831-72DE-9D7B7F5FF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688FB18-BF76-9E5C-F11C-FC041B223AB3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أستخرج المفعول به من الجمل الآتية: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3F3CEF-0CF1-15C8-DEB8-2D2053404E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806419E-7D24-AFC1-DCB1-69C15D4DBC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820591-8298-ADEC-FA69-96019D0E5E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7BCCE28-D250-F119-0D96-AFB5DB3666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8975A1E-979B-437F-721A-9EDE91498E8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0AB8AC-D311-5E1E-0286-45C0F328776B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F52655-0874-CC97-9560-5249A8C187C2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ECD9B2-F563-6E14-04C3-CFB89F589E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1060" y="1468108"/>
            <a:ext cx="4381880" cy="6096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88BAAF-6EF4-D988-28E7-7E30B77B83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525" y="2403015"/>
            <a:ext cx="8268950" cy="378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58846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90EF0-2644-778C-57C4-AA1BC9A0C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71750CF-FC78-0913-AF4A-555215BE51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19AC31-61DA-E2E5-5585-4A481CAEBC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2C6B92-1347-4F60-3113-F349E27876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D6D3B4-7A3B-1552-E797-100DD7E3B8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385DECA-8884-F677-6E56-5CC66FCCA341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72B27F-F1CB-DDAF-B4FD-D60190B3A606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مراجعة و توليف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C03A68-3197-AD06-B04B-3D0327BD42B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72FF172-F270-DB89-3047-CC39B54D2C9F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التغذية الراجعة المناسبة.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2E17CF-86BF-0D87-B8DB-B5556D1A09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1060" y="1468108"/>
            <a:ext cx="4381880" cy="6096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9774DA-854D-69D2-B753-91F51EA388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525" y="2403015"/>
            <a:ext cx="8268950" cy="378833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76CD617-C6AF-0A09-62D4-5713BA9CE1AC}"/>
              </a:ext>
            </a:extLst>
          </p:cNvPr>
          <p:cNvSpPr txBox="1"/>
          <p:nvPr/>
        </p:nvSpPr>
        <p:spPr>
          <a:xfrm>
            <a:off x="1483103" y="3241342"/>
            <a:ext cx="1522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عِدَّةَ أَنْواعٍ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98269D-501E-D525-D23E-C54597921BBA}"/>
              </a:ext>
            </a:extLst>
          </p:cNvPr>
          <p:cNvSpPr txBox="1"/>
          <p:nvPr/>
        </p:nvSpPr>
        <p:spPr>
          <a:xfrm>
            <a:off x="1249681" y="4297181"/>
            <a:ext cx="18393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مَهامَّ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ٱلْعُمّالِ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A09AF3-3995-A158-EAC2-DE10918D3363}"/>
              </a:ext>
            </a:extLst>
          </p:cNvPr>
          <p:cNvSpPr txBox="1"/>
          <p:nvPr/>
        </p:nvSpPr>
        <p:spPr>
          <a:xfrm>
            <a:off x="1407955" y="5244264"/>
            <a:ext cx="18393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اَلْوَقْتَ</a:t>
            </a:r>
          </a:p>
        </p:txBody>
      </p:sp>
    </p:spTree>
    <p:extLst>
      <p:ext uri="{BB962C8B-B14F-4D97-AF65-F5344CB8AC3E}">
        <p14:creationId xmlns:p14="http://schemas.microsoft.com/office/powerpoint/2010/main" val="9977867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D764A-7366-1E5F-9C45-C7876E11F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41EA58-C8DE-D18A-4CC7-C20D9CA8319C}"/>
              </a:ext>
            </a:extLst>
          </p:cNvPr>
          <p:cNvSpPr txBox="1"/>
          <p:nvPr/>
        </p:nvSpPr>
        <p:spPr>
          <a:xfrm>
            <a:off x="-208311" y="637111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أحول المفعول به الظاهر في الجملتين الأولى و الثانية في الجدول إلى مفعول به ضمير و أعيد كتابة الجملتين.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529D52-F11E-A5A2-A469-E89F05785B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B38DB0-D71E-1466-457E-82C34813CC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8D19C9-4EC6-ED10-1F03-B0853CCA47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6CD9CFE-7E0F-E7E1-30A8-118AD5819F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52EC7A3-84A9-9E0B-D30B-9C2BD80AA81D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D8DFFD-3193-F26F-E6D8-1EAC143B9EF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223CD3-E38E-17C6-7B9C-C692DAF1DD4A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DAC3076-47FA-21EA-8A87-B8373E70F1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891" y="1940794"/>
            <a:ext cx="7980218" cy="10759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1C2BEB4-A6DE-567F-B40B-72CD632A0F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654" y="3248427"/>
            <a:ext cx="6982691" cy="320174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53587F-93E9-2498-E81A-02AE90EC8BA0}"/>
              </a:ext>
            </a:extLst>
          </p:cNvPr>
          <p:cNvSpPr/>
          <p:nvPr/>
        </p:nvSpPr>
        <p:spPr>
          <a:xfrm>
            <a:off x="1097280" y="3860800"/>
            <a:ext cx="6898640" cy="1625600"/>
          </a:xfrm>
          <a:prstGeom prst="roundRect">
            <a:avLst>
              <a:gd name="adj" fmla="val 5801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7330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DB50F-EE52-C062-73B3-765BD8044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DE67BD4-00F9-9280-6C49-3871628EAF34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الجملة الأولى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DFA8C9-ED25-BF7F-D488-7F87D080F8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0E0B2A-46AE-90E8-A15A-FF8D377DA2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E29119-F393-B4DB-06BB-4F541C8112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09A2BE-84A8-C264-6556-0AB77E6CA1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5282A1-5160-442D-9525-CB5F61A36D69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F086D2-EFCF-3C77-A0BD-F0AFAAB95F77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FD5D47-4EC8-F85B-C469-28C7B39885FC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26D573F-3C02-02CC-1ADE-805981E55D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891" y="1940794"/>
            <a:ext cx="7980218" cy="107591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BA77210-9DAE-6114-C82C-A7E1573746EE}"/>
              </a:ext>
            </a:extLst>
          </p:cNvPr>
          <p:cNvSpPr txBox="1"/>
          <p:nvPr/>
        </p:nvSpPr>
        <p:spPr>
          <a:xfrm>
            <a:off x="1594053" y="3228032"/>
            <a:ext cx="69680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أَنْتَجَ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هَذا ٱلصّانِعُ مِنَ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ٱلْفَخّارِ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24097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90F4C-3860-3028-BE70-3A1939E0E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F5C24ED-8EC2-8C76-CB73-9FD3437D1FB0}"/>
              </a:ext>
            </a:extLst>
          </p:cNvPr>
          <p:cNvSpPr txBox="1"/>
          <p:nvPr/>
        </p:nvSpPr>
        <p:spPr>
          <a:xfrm>
            <a:off x="-208311" y="637111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الجملة الثانية</a:t>
            </a:r>
          </a:p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مراقبة الإنجازات ورصد الصعوبات، مع معالجتها أثناء التصحيح.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EF21D7-2C96-6867-D166-09BCD75FA7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FA7AABE-0865-C0F1-02FC-F54BA74C2E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5F1726B-37B4-D5A3-7D57-80CF718C6C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3D92E3A-C47D-C68A-7D35-E93E139F61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D802503-0B4C-9051-026F-22EE1BFFC6F7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E11707-98F1-481B-BAEC-F2C422C9AE5C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4B46DEF-B1D3-4E00-06EC-1F66A9DBEBED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DA38025-E164-D47E-7FFB-3363903F44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891" y="1940794"/>
            <a:ext cx="7980218" cy="107591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6C51A57-EB2F-6FED-B250-788EE89E8BCC}"/>
              </a:ext>
            </a:extLst>
          </p:cNvPr>
          <p:cNvSpPr txBox="1"/>
          <p:nvPr/>
        </p:nvSpPr>
        <p:spPr>
          <a:xfrm>
            <a:off x="1594053" y="3228032"/>
            <a:ext cx="69680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أَنْتَجَ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هَذا ٱلصّانِعُ مِنَ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ٱلْفَخّارِ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243F9D7-6F47-F10B-8F50-300656B1A32E}"/>
              </a:ext>
            </a:extLst>
          </p:cNvPr>
          <p:cNvSpPr txBox="1"/>
          <p:nvPr/>
        </p:nvSpPr>
        <p:spPr>
          <a:xfrm>
            <a:off x="1608303" y="4362684"/>
            <a:ext cx="69680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أَصْحابُ ٱلْمَصانِعِ لِزِيادَةِ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ٱلإِنْتاجِ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50077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اَلتَّراكيبُ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قْراءَةِ وَ فَهْمِ نَصٍّ وَ الْإِجابَةِ عَنْ أَسْئِلَةِ ٱلْفَهْمِ.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EC40C0DB-9418-80E0-44C6-60AF4F69A8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" name="Espace réservé pour une image  14">
            <a:extLst>
              <a:ext uri="{FF2B5EF4-FFF2-40B4-BE49-F238E27FC236}">
                <a16:creationId xmlns:a16="http://schemas.microsoft.com/office/drawing/2014/main" id="{26EE47E8-1DB9-ECA1-2E1E-733476C69E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685" y="649436"/>
            <a:ext cx="825128" cy="825128"/>
          </a:xfrm>
          <a:prstGeom prst="rect">
            <a:avLst/>
          </a:prstGeom>
        </p:spPr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BAC1F-A7FC-0E51-7E7B-C6B5A59C7A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088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25A25E-9407-FCCE-4C04-7C426CFB81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97" y="1549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38D81A-C7E8-62E1-A5D4-145D841DAB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011" y="1549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E9163CC-CF8E-1FE6-C90F-638AB1749D4E}"/>
              </a:ext>
            </a:extLst>
          </p:cNvPr>
          <p:cNvSpPr>
            <a:spLocks/>
          </p:cNvSpPr>
          <p:nvPr/>
        </p:nvSpPr>
        <p:spPr>
          <a:xfrm>
            <a:off x="5479088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E9C42F-6DCB-FC36-F8F8-A81B87B09A70}"/>
              </a:ext>
            </a:extLst>
          </p:cNvPr>
          <p:cNvSpPr>
            <a:spLocks/>
          </p:cNvSpPr>
          <p:nvPr/>
        </p:nvSpPr>
        <p:spPr>
          <a:xfrm>
            <a:off x="3614802" y="150032"/>
            <a:ext cx="1341914" cy="27806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</a:rPr>
              <a:t>مراجعة و توليف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D8521E-4BA7-FC6D-C355-ABAB92C86A80}"/>
              </a:ext>
            </a:extLst>
          </p:cNvPr>
          <p:cNvSpPr>
            <a:spLocks/>
          </p:cNvSpPr>
          <p:nvPr/>
        </p:nvSpPr>
        <p:spPr>
          <a:xfrm>
            <a:off x="1860993" y="150032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6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5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11593</TotalTime>
  <Words>2423</Words>
  <Application>Microsoft Office PowerPoint</Application>
  <PresentationFormat>Affichage à l'écran (4:3)</PresentationFormat>
  <Paragraphs>470</Paragraphs>
  <Slides>62</Slides>
  <Notes>30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24</vt:i4>
      </vt:variant>
      <vt:variant>
        <vt:lpstr>Titres des diapositives</vt:lpstr>
      </vt:variant>
      <vt:variant>
        <vt:i4>62</vt:i4>
      </vt:variant>
    </vt:vector>
  </HeadingPairs>
  <TitlesOfParts>
    <vt:vector size="97" baseType="lpstr">
      <vt:lpstr>Noto Sans Symbols</vt:lpstr>
      <vt:lpstr>Dosis ExtraBold</vt:lpstr>
      <vt:lpstr>Wingdings</vt:lpstr>
      <vt:lpstr>Dosis SemiBold</vt:lpstr>
      <vt:lpstr>Microsoft Uighur</vt:lpstr>
      <vt:lpstr>Calibri</vt:lpstr>
      <vt:lpstr>Dosis Medium</vt:lpstr>
      <vt:lpstr>Modern Love</vt:lpstr>
      <vt:lpstr>Abadi</vt:lpstr>
      <vt:lpstr>Dosis</vt:lpstr>
      <vt:lpstr>Arial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01- نشاط اعتيادي</vt:lpstr>
      <vt:lpstr>02- معــــــــــجم</vt:lpstr>
      <vt:lpstr>اختتام الحصة</vt:lpstr>
      <vt:lpstr>3_Env-Enseignant</vt:lpstr>
      <vt:lpstr>2_Env-Enseignant</vt:lpstr>
      <vt:lpstr>5_Env-Apprenant_Tmplt</vt:lpstr>
      <vt:lpstr>3_01- نشاط اعتيادي</vt:lpstr>
      <vt:lpstr>1_اختتام الحصة</vt:lpstr>
      <vt:lpstr>4_Env-Enseignant</vt:lpstr>
      <vt:lpstr>5_Env-Enseignant</vt:lpstr>
      <vt:lpstr>6_Env-Enseignant</vt:lpstr>
      <vt:lpstr>1_03- استماع وتحدث</vt:lpstr>
      <vt:lpstr>7_Env-Enseignant</vt:lpstr>
      <vt:lpstr>Thème Office</vt:lpstr>
      <vt:lpstr>4_01- نشاط اعتيادي</vt:lpstr>
      <vt:lpstr>03- استماع وتحدث</vt:lpstr>
      <vt:lpstr>6_Env-Apprenant_Tmplt</vt:lpstr>
      <vt:lpstr>2_Env-Apprenant_Tmplt</vt:lpstr>
      <vt:lpstr>5_01- نشاط اعتيادي</vt:lpstr>
      <vt:lpstr>Présentation PowerPoint</vt:lpstr>
      <vt:lpstr>Présentation PowerPoint</vt:lpstr>
      <vt:lpstr>تنظيم حصص الأسبوع التربوي الثاني</vt:lpstr>
      <vt:lpstr>Présentation PowerPoint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قراءة فقرات باسترسال. ثم الإجابة عن أسئلة. </vt:lpstr>
      <vt:lpstr>سنقرأ نص : بوتو.درسنا فقراته في الأيام السابقة. وسأطرح عليكم أسئلة حوله.</vt:lpstr>
      <vt:lpstr>من يقرأ؟ يمر تلميذان للقراءة. 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على ألواحكم؛ أجيبوا عن السؤال التالي. </vt:lpstr>
      <vt:lpstr>من يتقاسم معنا إجابته؟        كيف تمكنت من تحديد الاختيار الصحيح؟    ماهي الاستراتيجية التي وظفت؟</vt:lpstr>
      <vt:lpstr> انتبهوا للتصحيح:لِأَنَّ ٱلْبَحْرَ هُوَ ٱلطَّريقُ ٱلْوَحيدُ ٱلَّذي يَصِلُ عالَمَهُ ٱلْمَعْزولَ بِبَقِيَّةِ ٱلْعالَمِ.</vt:lpstr>
      <vt:lpstr>على ألواحكم؛ أجيبوا عن السؤال التالي. </vt:lpstr>
      <vt:lpstr>من يتقاسم معنا إجابته؟        كيف تمكنت من تحديد الاختيار الصحيح؟    ماهي الاستراتيجية التي وظفت؟</vt:lpstr>
      <vt:lpstr> انتبهوا للتصحيح:لِيَحْمِلَها ٱلْبَحْرُ إِلى طِفْلٍ آخَرَ في بَلَدٍ بَعيدٍ فَيَنْتَشِرَ ٱلْوَعْيُ بِقَضِيَّةِ تَغَيُّرِ ٱلْمُناخِ.</vt:lpstr>
      <vt:lpstr>على ألواحكم؛ أجيبوا عن السؤال التالي. </vt:lpstr>
      <vt:lpstr>من يتقاسم معنا إجابته؟        كيف تمكنت من تحديد الاختيار الصحيح؟    ماهي الاستراتيجية التي وظفت؟</vt:lpstr>
      <vt:lpstr> انتبهوا للتصحيح:لِأَنَّ ٱلْبَطاريقَ هِيَ ٱلسَّبَبُ ٱلرَّئيسِيُّ في تَغَيُّرِ ٱلْمُناخِ.</vt:lpstr>
      <vt:lpstr>على ألواحكم؛ أجيبوا عن السؤال التالي. </vt:lpstr>
      <vt:lpstr>من يتقاسم معنا إجابته؟        كيف تمكنت من تحديد الاختيار الصحيح؟    ماهي الاستراتيجية التي وظفت؟</vt:lpstr>
      <vt:lpstr> انتبهوا للتصحيح:عَلاقَةُ سَبَبٍ وَنَتيجَةٍ: تَلَوُّثُ ٱلْهَواءِ بِٱلدُّخانِ ٱلصِّناعِيِّ يَرْفَعُ حَرارَةَ ٱلْأَرْضِ فَيُسَبِّبُ ذَوَبانَ ٱلْجَليدِ.</vt:lpstr>
      <vt:lpstr>على ألواحكم؛ أجيبوا عن السؤال التالي. </vt:lpstr>
      <vt:lpstr>من يتقاسم معنا إجابته؟        كيف تمكنت من تحديد الاختيار الصحيح؟    ماهي الاستراتيجية التي وظفت؟</vt:lpstr>
      <vt:lpstr> انتبهوا للتصحيح:لِأَنَّهُ يَعيشُ في أَرْضِ ٱلْقُطْبِ ٱلْجَنوبِيِّ حَيْثُ يَكْسو ٱلْجَليدُ كُلَّ شَيْءٍ.</vt:lpstr>
      <vt:lpstr>على ألواحكم؛ أجيبوا عن السؤال التالي. </vt:lpstr>
      <vt:lpstr>من يتقاسم معنا إجابته؟        كيف تمكنت من تحديد الاختيار الصحيح؟    ماهي الاستراتيجية التي وظفت؟</vt:lpstr>
      <vt:lpstr> انتبهوا للتصحيح:صَعِدَ ٱلْماءُ إِلى أَعْشاشِ ٱلْبَطاريقِ فَجَرَفَها ٱلْمَوْجُ كَأَصْدافِ ٱلْبَحْرِ.</vt:lpstr>
      <vt:lpstr>من يستطيع تقديم ملخص عن النص؟</vt:lpstr>
      <vt:lpstr> مراجعة و توليف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انتبهوا للتصحيح  -ينقل الأستاذ الجمل على السبورة الجانبية ويعمل على نمذجة شكلها.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319</cp:revision>
  <dcterms:created xsi:type="dcterms:W3CDTF">2023-09-20T21:35:22Z</dcterms:created>
  <dcterms:modified xsi:type="dcterms:W3CDTF">2026-03-30T18:16:57Z</dcterms:modified>
</cp:coreProperties>
</file>