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4.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5.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6.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95" r:id="rId3"/>
    <p:sldMasterId id="2147483713" r:id="rId4"/>
    <p:sldMasterId id="2147483736" r:id="rId5"/>
    <p:sldMasterId id="2147483763" r:id="rId6"/>
    <p:sldMasterId id="2147483789" r:id="rId7"/>
  </p:sldMasterIdLst>
  <p:notesMasterIdLst>
    <p:notesMasterId r:id="rId73"/>
  </p:notesMasterIdLst>
  <p:sldIdLst>
    <p:sldId id="2147482695" r:id="rId8"/>
    <p:sldId id="2147482617" r:id="rId9"/>
    <p:sldId id="2147482469" r:id="rId10"/>
    <p:sldId id="2147482516" r:id="rId11"/>
    <p:sldId id="2147482615" r:id="rId12"/>
    <p:sldId id="2147482691" r:id="rId13"/>
    <p:sldId id="2147482480" r:id="rId14"/>
    <p:sldId id="2147482694" r:id="rId15"/>
    <p:sldId id="2134806929" r:id="rId16"/>
    <p:sldId id="2147482757" r:id="rId17"/>
    <p:sldId id="2147482481" r:id="rId18"/>
    <p:sldId id="2134806896" r:id="rId19"/>
    <p:sldId id="2147482632" r:id="rId20"/>
    <p:sldId id="2147482643" r:id="rId21"/>
    <p:sldId id="2147482724" r:id="rId22"/>
    <p:sldId id="2147482758" r:id="rId23"/>
    <p:sldId id="2147482759" r:id="rId24"/>
    <p:sldId id="2147482760" r:id="rId25"/>
    <p:sldId id="2147482761" r:id="rId26"/>
    <p:sldId id="2147482762" r:id="rId27"/>
    <p:sldId id="2147482763" r:id="rId28"/>
    <p:sldId id="2147482640" r:id="rId29"/>
    <p:sldId id="2134806145" r:id="rId30"/>
    <p:sldId id="2134806657" r:id="rId31"/>
    <p:sldId id="2147482348" r:id="rId32"/>
    <p:sldId id="2147482361" r:id="rId33"/>
    <p:sldId id="2147482362" r:id="rId34"/>
    <p:sldId id="2134806195" r:id="rId35"/>
    <p:sldId id="2147482697" r:id="rId36"/>
    <p:sldId id="2147482748" r:id="rId37"/>
    <p:sldId id="2147482495" r:id="rId38"/>
    <p:sldId id="2147482633" r:id="rId39"/>
    <p:sldId id="2147482343" r:id="rId40"/>
    <p:sldId id="2134806714" r:id="rId41"/>
    <p:sldId id="2134806715" r:id="rId42"/>
    <p:sldId id="2134806716" r:id="rId43"/>
    <p:sldId id="2134806717" r:id="rId44"/>
    <p:sldId id="2147482749" r:id="rId45"/>
    <p:sldId id="2147482750" r:id="rId46"/>
    <p:sldId id="2147482751" r:id="rId47"/>
    <p:sldId id="2147482492" r:id="rId48"/>
    <p:sldId id="2147482641" r:id="rId49"/>
    <p:sldId id="2134806538" r:id="rId50"/>
    <p:sldId id="2147482767" r:id="rId51"/>
    <p:sldId id="2147482340" r:id="rId52"/>
    <p:sldId id="2147482341" r:id="rId53"/>
    <p:sldId id="2147482700" r:id="rId54"/>
    <p:sldId id="2134806930" r:id="rId55"/>
    <p:sldId id="2147482766" r:id="rId56"/>
    <p:sldId id="2147482743" r:id="rId57"/>
    <p:sldId id="2147482752" r:id="rId58"/>
    <p:sldId id="2147482753" r:id="rId59"/>
    <p:sldId id="2147482744" r:id="rId60"/>
    <p:sldId id="2147482768" r:id="rId61"/>
    <p:sldId id="2147482745" r:id="rId62"/>
    <p:sldId id="2147482769" r:id="rId63"/>
    <p:sldId id="2147482746" r:id="rId64"/>
    <p:sldId id="2147482754" r:id="rId65"/>
    <p:sldId id="2147482770" r:id="rId66"/>
    <p:sldId id="2147482756" r:id="rId67"/>
    <p:sldId id="2147482627" r:id="rId68"/>
    <p:sldId id="2134806936" r:id="rId69"/>
    <p:sldId id="2134806939" r:id="rId70"/>
    <p:sldId id="2147482629" r:id="rId71"/>
    <p:sldId id="2147482628" r:id="rId72"/>
  </p:sldIdLst>
  <p:sldSz cx="9144000" cy="6858000" type="screen4x3"/>
  <p:notesSz cx="6858000" cy="9144000"/>
  <p:embeddedFontLst>
    <p:embeddedFont>
      <p:font typeface="Dosis" pitchFamily="2" charset="0"/>
      <p:regular r:id="rId74"/>
      <p:bold r:id="rId75"/>
    </p:embeddedFont>
    <p:embeddedFont>
      <p:font typeface="Dosis ExtraBold" pitchFamily="2" charset="0"/>
      <p:bold r:id="rId76"/>
    </p:embeddedFont>
    <p:embeddedFont>
      <p:font typeface="Dosis Medium" pitchFamily="2" charset="0"/>
      <p:regular r:id="rId77"/>
    </p:embeddedFont>
    <p:embeddedFont>
      <p:font typeface="Dosis SemiBold" pitchFamily="2" charset="0"/>
      <p:regular r:id="rId78"/>
      <p:bold r:id="rId79"/>
    </p:embeddedFont>
    <p:embeddedFont>
      <p:font typeface="Microsoft Uighur" panose="02000000000000000000" pitchFamily="2" charset="-78"/>
      <p:regular r:id="rId80"/>
      <p:bold r:id="rId81"/>
    </p:embeddedFont>
    <p:embeddedFont>
      <p:font typeface="Modern Love" panose="04090805081005020601" pitchFamily="82" charset="0"/>
      <p:regular r:id="rId8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7B2"/>
    <a:srgbClr val="A5E2F5"/>
    <a:srgbClr val="00ACA4"/>
    <a:srgbClr val="424D7C"/>
    <a:srgbClr val="4E7FBD"/>
    <a:srgbClr val="936D93"/>
    <a:srgbClr val="ECF8FB"/>
    <a:srgbClr val="257390"/>
    <a:srgbClr val="424D7A"/>
    <a:srgbClr val="424D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35" autoAdjust="0"/>
    <p:restoredTop sz="95033" autoAdjust="0"/>
  </p:normalViewPr>
  <p:slideViewPr>
    <p:cSldViewPr snapToGrid="0">
      <p:cViewPr varScale="1">
        <p:scale>
          <a:sx n="64" d="100"/>
          <a:sy n="64" d="100"/>
        </p:scale>
        <p:origin x="1506" y="78"/>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viewProps" Target="viewProps.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font" Target="fonts/font1.fntdata"/><Relationship Id="rId79" Type="http://schemas.openxmlformats.org/officeDocument/2006/relationships/font" Target="fonts/font6.fntdata"/><Relationship Id="rId5" Type="http://schemas.openxmlformats.org/officeDocument/2006/relationships/slideMaster" Target="slideMasters/slideMaster5.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font" Target="fonts/font4.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font" Target="fonts/font7.fntdata"/><Relationship Id="rId85"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font" Target="fonts/font2.fntdata"/><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notesMaster" Target="notesMasters/notesMaster1.xml"/><Relationship Id="rId78" Type="http://schemas.openxmlformats.org/officeDocument/2006/relationships/font" Target="fonts/font5.fntdata"/><Relationship Id="rId81" Type="http://schemas.openxmlformats.org/officeDocument/2006/relationships/font" Target="fonts/font8.fntdata"/><Relationship Id="rId86"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font" Target="fonts/font3.fntdata"/><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61" Type="http://schemas.openxmlformats.org/officeDocument/2006/relationships/slide" Target="slides/slide54.xml"/><Relationship Id="rId82" Type="http://schemas.openxmlformats.org/officeDocument/2006/relationships/font" Target="fonts/font9.fntdata"/></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4T00:15:52.349"/>
    </inkml:context>
    <inkml:brush xml:id="br0">
      <inkml:brushProperty name="width" value="0.035" units="cm"/>
      <inkml:brushProperty name="height" value="0.035" units="cm"/>
      <inkml:brushProperty name="color" value="#FFFFFF"/>
    </inkml:brush>
  </inkml:definitions>
  <inkml:trace contextRef="#ctx0" brushRef="#br0">0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4T00:16:04.697"/>
    </inkml:context>
    <inkml:brush xml:id="br0">
      <inkml:brushProperty name="width" value="0.035" units="cm"/>
      <inkml:brushProperty name="height" value="0.035" units="cm"/>
      <inkml:brushProperty name="color" value="#FFFFFF"/>
    </inkml:brush>
  </inkml:definitions>
  <inkml:trace contextRef="#ctx0" brushRef="#br0">224 274 24575,'-7'0'0,"0"0"0,0-1 0,0 0 0,0 0 0,1 0 0,-1-1 0,0-1 0,1 1 0,-1-1 0,1 0 0,0 0 0,0 0 0,0-1 0,0 0 0,1-1 0,-1 1 0,1-1 0,0 0 0,0 0 0,1-1 0,-5-6 0,4 6 0,-1 1 0,0 0 0,0 0 0,-10-6 0,11 8 0,0 0 0,0-1 0,0 1 0,1-1 0,0 0 0,0 0 0,-5-7 0,8 9 0,0 0 0,0 0 0,0 1 0,1-1 0,-1-1 0,1 1 0,-1 0 0,1 0 0,0 0 0,0 0 0,0 0 0,0 0 0,0 0 0,0 0 0,1 0 0,-1 0 0,1 0 0,-1 0 0,1 0 0,0 0 0,0 0 0,0 0 0,0 0 0,0 0 0,2-2 0,3-4-31,0 1-1,0 0 1,0 0-1,1 1 1,0 0 0,1 0-1,9-6 1,0 0-1083,-7 4-5712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4T00:16:13.675"/>
    </inkml:context>
    <inkml:brush xml:id="br0">
      <inkml:brushProperty name="width" value="0.035" units="cm"/>
      <inkml:brushProperty name="height" value="0.035" units="cm"/>
      <inkml:brushProperty name="color" value="#FFFFFF"/>
    </inkml:brush>
  </inkml:definitions>
  <inkml:trace contextRef="#ctx0" brushRef="#br0">687 0 24575,'0'2'0,"0"0"0,-1-1 0,1 1 0,-1-1 0,1 1 0,-1 0 0,0-1 0,0 1 0,0-1 0,0 1 0,0-1 0,0 0 0,0 1 0,0-1 0,-1 0 0,0 1 0,-29 21 0,17-13 0,-10 10 0,18-14 0,-1 0 0,0 0 0,-1 0 0,1-1 0,-1 0 0,0 0 0,0-1 0,-1 0 0,1 0 0,-1-1 0,-18 4 0,10-7 0,28-6 0,24-5 0,-33 11 0,-1 0 0,1 0 0,-1 0 0,1 0 0,-1 0 0,1 0 0,-1 0 0,1 0 0,-1 0 0,0 1 0,1-1 0,-1 1 0,1-1 0,-1 1 0,0-1 0,1 1 0,-1 0 0,2 1 0,-2-1 0,0 0 0,-1 0 0,1 0 0,-1 0 0,1 0 0,-1 0 0,1 0 0,-1 0 0,0 0 0,0 0 0,1 0 0,-1 0 0,0 0 0,0 0 0,0 0 0,0 0 0,0 0 0,0 0 0,0 0 0,-1 1 0,0 1 0,0 0 0,1 0 0,-2 0 0,1-1 0,0 1 0,-1 0 0,1-1 0,-1 1 0,0-1 0,0 0 0,0 1 0,0-1 0,0 0 0,0 0 0,0-1 0,-1 1 0,-4 2 0,-36 10 0,37-12 0,-1-1 0,1 1 0,-1 0 0,1 1 0,0 0 0,0 0 0,0 0 0,-11 8 0,6-2 0,-1 0 0,0-1 0,0-1 0,-16 8 0,23-13 0,1 1 0,-1-1 0,0-1 0,0 1 0,-1-1 0,1 0 0,0 0 0,0 0 0,-1-1 0,1 0 0,0 0 0,0 0 0,-1-1 0,-7-1 0,12 2 0,-1-1 0,1 1 0,0-1 0,0 1 0,0-1 0,-1 0 0,1 1 0,0-1 0,0 0 0,0 0 0,0 0 0,0 0 0,1 1 0,-1-1 0,0-1 0,0 1 0,1 0 0,-1 0 0,0 0 0,1 0 0,-1 0 0,1-1 0,-1 1 0,1 0 0,0 0 0,0-1 0,-1 1 0,1 0 0,0-2 0,1-4 0,0 1 0,0 0 0,0-1 0,1 1 0,2-6 0,3-20 0,-7 32 0,0-1 0,1 1 0,-1 0 0,0 0 0,0-1 0,0 1 0,0 0 0,0 0 0,0 0 0,0-1 0,0 1 0,0 0 0,0 0 0,0-1 0,0 1 0,0 0 0,-1 0 0,1-1 0,0 1 0,0 0 0,0 0 0,0 0 0,0-1 0,0 1 0,-1 0 0,1 0 0,0 0 0,0 0 0,0-1 0,0 1 0,-1 0 0,1 0 0,0 0 0,0 0 0,0 0 0,-1 0 0,1-1 0,0 1 0,0 0 0,0 0 0,-1 0 0,1 0 0,0 0 0,0 0 0,-1 0 0,1 0 0,0 0 0,-15 8 0,-12 19 0,25-25 0,-2 3 0,-1 0 0,0 0 0,0 0 0,0-1 0,0 1 0,-1-1 0,0-1 0,0 1 0,0-1 0,0 0 0,0 0 0,-1-1 0,1 1 0,-10 1 0,13-4 0,0 0 0,0 1 0,1-1 0,-1 1 0,0 0 0,1 0 0,-1 0 0,1 0 0,-1 1 0,1-1 0,0 1 0,-4 2 0,5-2 0,0-1 0,0 1 0,0 0 0,1-1 0,-1 1 0,1 0 0,-1 0 0,1-1 0,-1 1 0,1 0 0,0 0 0,0 0 0,0 0 0,0-1 0,1 1 0,-1 0 0,0 0 0,1 0 0,0 3 0,23 68 0,-21-66 0,0 0 0,0 0 0,1 0 0,0-1 0,0 1 0,0-1 0,11 11 0,-10-16 0,-6-10 0,-7-11 0,-16-37-682,-61-100-1,76 144-6143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4T00:16:17.783"/>
    </inkml:context>
    <inkml:brush xml:id="br0">
      <inkml:brushProperty name="width" value="0.035" units="cm"/>
      <inkml:brushProperty name="height" value="0.035" units="cm"/>
      <inkml:brushProperty name="color" value="#FFFFFF"/>
    </inkml:brush>
  </inkml:definitions>
  <inkml:trace contextRef="#ctx0" brushRef="#br0">256 0 24575,'0'247'0,"0"-246"0,0-1 0,0 0 0,0 1 0,0-1 0,0 0 0,-1 0 0,1 1 0,0-1 0,0 0 0,-1 0 0,1 1 0,0-1 0,0 0 0,-1 0 0,1 0 0,0 0 0,-1 1 0,1-1 0,0 0 0,-1 0 0,1 0 0,0 0 0,-1 0 0,1 0 0,0 0 0,-1 0 0,1 0 0,0 0 0,-1 0 0,1 0 0,0 0 0,-1 0 0,1 0 0,0 0 0,-1 0 0,1 0 0,0 0 0,0-1 0,-1 1 0,-21-7 0,10 4 0,5 2 0,1 0 0,-1 0 0,1 1 0,0 0 0,-1 0 0,1 0 0,-1 1 0,1 0 0,0 1 0,-1-1 0,1 1 0,-6 3 0,-5 3 0,0 1 0,-26 18 0,11-6 0,19-14 0,19-11 0,21-13 0,8 1 0,73-40 0,-98 50 0,-1 0 0,0 0 0,0-1 0,0-1 0,-1 0 0,0 0 0,-1 0 0,8-12 0,-17 23 0,-1-1 0,0 0 0,0 0 0,-1 0 0,1 0 0,0 0 0,0-1 0,-5 2 0,-8 4 0,-34 22-41,19-10-621,-60 26 0,74-39-6164</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4T00:16:23.384"/>
    </inkml:context>
    <inkml:brush xml:id="br0">
      <inkml:brushProperty name="width" value="0.035" units="cm"/>
      <inkml:brushProperty name="height" value="0.035" units="cm"/>
      <inkml:brushProperty name="color" value="#FFFFFF"/>
    </inkml:brush>
  </inkml:definitions>
  <inkml:trace contextRef="#ctx0" brushRef="#br0">2279 0 24575,'-4'1'0,"0"-1"0,1 1 0,-1 0 0,0 0 0,1 1 0,-1-1 0,1 1 0,0 0 0,-7 4 0,-10 5 0,-21 7 0,-1-1 0,-1-2 0,0-2 0,-1-2 0,-68 8 0,107-18 0,1 0 0,0 0 0,0 0 0,0 1 0,0-1 0,0 1 0,0 0 0,1 1 0,-1-1 0,1 0 0,-1 1 0,1 0 0,0 0 0,0 0 0,0 0 0,0 0 0,1 1 0,-1-1 0,1 1 0,0 0 0,0 0 0,0 0 0,1 0 0,-2 4 0,-3 8 0,1 1 0,1-1 0,1 1 0,-3 32 0,6-45 0,-1 1 0,1-1 0,0 1 0,0-1 0,0 1 0,1-1 0,0 1 0,2 7 0,-2-10 0,0 0 0,0-1 0,0 1 0,1-1 0,-1 1 0,1-1 0,-1 0 0,1 1 0,-1-1 0,1 0 0,0 0 0,-1 0 0,1-1 0,0 1 0,0 0 0,0 0 0,0-1 0,0 0 0,0 1 0,0-1 0,0 0 0,0 0 0,2 0 0,39 2 0,64-4 0,-47-1 0,-60 3 0,0 0 0,0-1 0,0 1 0,1 0 0,-1 0 0,0 0 0,0 0 0,1 0 0,-1 0 0,0 0 0,0 0 0,1 0 0,-1 0 0,0 0 0,0 0 0,1 0 0,-1 0 0,0 0 0,0 0 0,1 0 0,-1 0 0,0 0 0,0 0 0,1 1 0,-1-1 0,0 0 0,0 0 0,0 0 0,1 0 0,-1 0 0,0 1 0,0-1 0,0 0 0,0 0 0,1 0 0,-1 1 0,0-1 0,0 0 0,0 0 0,0 0 0,0 1 0,0-1 0,0 0 0,0 0 0,0 1 0,0-1 0,1 0 0,-1 1 0,-12 11 0,-22 12 0,-32 12 0,26-15 0,-40 28 0,70-42 0,1 0 0,0 0 0,0 1 0,0 1 0,1-1 0,1 1 0,-1 1 0,1-1 0,-6 13 0,13-22 0,0 0 0,-1 1 0,1-1 0,0 0 0,0 1 0,-1-1 0,1 0 0,0 1 0,0-1 0,0 1 0,-1-1 0,1 0 0,0 1 0,0-1 0,0 1 0,0-1 0,0 1 0,0-1 0,0 1 0,0-1 0,0 0 0,0 1 0,0-1 0,0 1 0,0-1 0,0 1 0,0-1 0,1 0 0,-1 1 0,0-1 0,0 1 0,0-1 0,1 0 0,-1 1 0,0-1 0,1 0 0,-1 1 0,0-1 0,1 0 0,-1 1 0,0-1 0,1 0 0,-1 0 0,0 1 0,1-1 0,-1 0 0,1 0 0,-1 0 0,1 0 0,-1 0 0,0 0 0,1 1 0,-1-1 0,1 0 0,-1 0 0,1 0 0,-1 0 0,0 0 0,1-1 0,-1 1 0,1 0 0,-1 0 0,1 0 0,-1 0 0,0 0 0,1-1 0,0 1 0,40-13 0,-31 10 0,149-48 0,-268 127 0,47-39 0,2 4 0,-64 56 0,113-84 0,0 6 0,-2-6 0,1-1 0,-2 0 0,1-1 0,-1 0 0,-1-1 0,-23 12 0,-33 23 0,37-21 0,-2-1 0,-65 31 0,-84 24 0,155-68 0,21-8 0,0 2 0,0-1 0,0 1 0,0 0 0,1 1 0,-14 9 0,-15 17 0,2 3 0,-46 54 0,-53 85 0,54-66 0,70-94 0,-182 256 0,187-261 0,-2 1 0,1-1 0,-1 0 0,-15 12 0,-6 9 0,27-28 0,0 0 0,0 0 0,0 0 0,0 0 0,1 0 0,-1 0 0,0 0 0,1 0 0,-1 0 0,1 0 0,-1 0 0,1 0 0,-1 1 0,1-1 0,0 2 0,0-3 0,0 1 0,0-1 0,0 0 0,1 1 0,-1-1 0,0 0 0,0 1 0,1-1 0,-1 0 0,0 1 0,0-1 0,1 0 0,-1 0 0,0 0 0,1 1 0,-1-1 0,0 0 0,1 0 0,-1 0 0,1 0 0,-1 0 0,0 0 0,1 1 0,-1-1 0,1 0 0,-1 0 0,0 0 0,1 0 0,-1-1 0,1 1 0,5 0 0,-1-1 0,1 0 0,-1-1 0,1 1 0,8-5 0,56-22 0,2 3 0,103-22 0,-169 46 0,-2 0 0,1-1 0,-1 2 0,1-1 0,0 0 0,-1 1 0,10 1 0,-14-1 0,0 0 0,0 0 0,1 0 0,-1 0 0,0 0 0,0 0 0,0 0 0,1 0 0,-1 0 0,0 0 0,0 0 0,0 1 0,1-1 0,-1 0 0,0 0 0,0 0 0,0 0 0,0 1 0,1-1 0,-1 0 0,0 0 0,0 0 0,0 1 0,0-1 0,0 0 0,0 0 0,0 0 0,0 1 0,0-1 0,1 0 0,-1 0 0,0 1 0,0-1 0,0 0 0,0 0 0,0 0 0,0 1 0,-1-1 0,1 0 0,0 0 0,0 1 0,0-1 0,0 0 0,0 0 0,0 0 0,0 1 0,0-1 0,0 0 0,-1 0 0,1 0 0,0 1 0,0-1 0,0 0 0,0 0 0,-1 0 0,1 0 0,-13 14 0,9-10 0,-106 105 0,-72 75 0,32-3 0,-83 87 0,254-306 0,25-30 0,-10 22-25,3 3-1,62-56 1,-38 39-1264,-52 49-5537</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4T00:16:37.611"/>
    </inkml:context>
    <inkml:brush xml:id="br0">
      <inkml:brushProperty name="width" value="0.05" units="cm"/>
      <inkml:brushProperty name="height" value="0.05" units="cm"/>
      <inkml:brushProperty name="color" value="#FFFFFF"/>
    </inkml:brush>
  </inkml:definitions>
  <inkml:trace contextRef="#ctx0" brushRef="#br0">979 0 24233,'-978'257'0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4T00:16:43.541"/>
    </inkml:context>
    <inkml:brush xml:id="br0">
      <inkml:brushProperty name="width" value="0.05" units="cm"/>
      <inkml:brushProperty name="height" value="0.05" units="cm"/>
      <inkml:brushProperty name="color" value="#FFFFFF"/>
    </inkml:brush>
  </inkml:definitions>
  <inkml:trace contextRef="#ctx0" brushRef="#br0">525 1 24575,'-2'0'0,"0"1"0,0-1 0,0 1 0,0-1 0,1 1 0,-1 0 0,0 0 0,0 0 0,1 0 0,-1 0 0,1 1 0,-1-1 0,1 0 0,-3 3 0,-19 24 0,19-23 0,-20 31 0,21-30 0,-1 0 0,0-1 0,0 1 0,0 0 0,0-1 0,-1 0 0,0 0 0,0-1 0,0 1 0,0-1 0,-1 0 0,0 0 0,-8 3 0,-16 6 0,-1-2 0,0-1 0,-51 9 0,68-16 0,1 1 0,0 0 0,1 1 0,-22 10 0,22-9 0,-1 0 0,0-1 0,-26 7 0,37-11 0,0-1 0,0 0 0,0 0 0,0 1 0,0-1 0,0 0 0,0-1 0,0 1 0,0 0 0,-3-1 0,4 0 0,1 1 0,-1 0 0,1-1 0,-1 1 0,0 0 0,1-1 0,-1 1 0,1-1 0,-1 1 0,1-1 0,0 1 0,-1-1 0,1 1 0,-1-1 0,1 1 0,0-1 0,-1 0 0,1 1 0,0-1 0,0 1 0,-1-2 0,1-1 0,0 0 0,0 0 0,1 0 0,-1 1 0,1-1 0,-1 0 0,1 0 0,0 1 0,0-1 0,0 0 0,0 1 0,3-5 0,28-61-1365,-25 53-5461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4T00:16:48.348"/>
    </inkml:context>
    <inkml:brush xml:id="br0">
      <inkml:brushProperty name="width" value="0.05" units="cm"/>
      <inkml:brushProperty name="height" value="0.05" units="cm"/>
      <inkml:brushProperty name="color" value="#FFFFFF"/>
    </inkml:brush>
  </inkml:definitions>
  <inkml:trace contextRef="#ctx0" brushRef="#br0">0 1 24575,'0'4'0,"0"5"0,0 5 0,0 4 0,0 3 0,0 2 0,0 5 0,0 2 0,0-1 0,0-1 0,0-5-8191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4T00:17:01.095"/>
    </inkml:context>
    <inkml:brush xml:id="br0">
      <inkml:brushProperty name="width" value="0.05" units="cm"/>
      <inkml:brushProperty name="height" value="0.05" units="cm"/>
      <inkml:brushProperty name="color" value="#FFFFFF"/>
    </inkml:brush>
  </inkml:definitions>
  <inkml:trace contextRef="#ctx0" brushRef="#br0">1 0 24575,'0'4'0,"0"6"0,0 4 0,0 4 0,0-1-8191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4T00:17:07.956"/>
    </inkml:context>
    <inkml:brush xml:id="br0">
      <inkml:brushProperty name="width" value="0.05" units="cm"/>
      <inkml:brushProperty name="height" value="0.05" units="cm"/>
      <inkml:brushProperty name="color" value="#FFFFFF"/>
    </inkml:brush>
  </inkml:definitions>
  <inkml:trace contextRef="#ctx0" brushRef="#br0">0 1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4T00:17:21.733"/>
    </inkml:context>
    <inkml:brush xml:id="br0">
      <inkml:brushProperty name="width" value="0.05" units="cm"/>
      <inkml:brushProperty name="height" value="0.05" units="cm"/>
      <inkml:brushProperty name="color" value="#FFFFFF"/>
    </inkml:brush>
  </inkml:definitions>
  <inkml:trace contextRef="#ctx0" brushRef="#br0">0 1 24575,'0'0'-8191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4T00:17:22.161"/>
    </inkml:context>
    <inkml:brush xml:id="br0">
      <inkml:brushProperty name="width" value="0.05" units="cm"/>
      <inkml:brushProperty name="height" value="0.05" units="cm"/>
      <inkml:brushProperty name="color" value="#FFFFFF"/>
    </inkml:brush>
  </inkml:definitions>
  <inkml:trace contextRef="#ctx0" brushRef="#br0">0 1 24575,'0'0'-8191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4T00:17:22.390"/>
    </inkml:context>
    <inkml:brush xml:id="br0">
      <inkml:brushProperty name="width" value="0.05" units="cm"/>
      <inkml:brushProperty name="height" value="0.05" units="cm"/>
      <inkml:brushProperty name="color" value="#FFFFFF"/>
    </inkml:brush>
  </inkml:definitions>
  <inkml:trace contextRef="#ctx0" brushRef="#br0">0 1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4T00:17:27.017"/>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4T00:17:27.461"/>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4T00:17:43.354"/>
    </inkml:context>
    <inkml:brush xml:id="br0">
      <inkml:brushProperty name="width" value="0.35" units="cm"/>
      <inkml:brushProperty name="height" value="0.35" units="cm"/>
      <inkml:brushProperty name="color" value="#FFFFFF"/>
    </inkml:brush>
  </inkml:definitions>
  <inkml:trace contextRef="#ctx0" brushRef="#br0">1 0 24575,'0'0'-8191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4T00:17:47.258"/>
    </inkml:context>
    <inkml:brush xml:id="br0">
      <inkml:brushProperty name="width" value="0.35" units="cm"/>
      <inkml:brushProperty name="height" value="0.35" units="cm"/>
      <inkml:brushProperty name="color" value="#FFFFFF"/>
    </inkml:brush>
  </inkml:definitions>
  <inkml:trace contextRef="#ctx0" brushRef="#br0">0 0 24575,'0'0'-8191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29T10:37:09.571"/>
    </inkml:context>
    <inkml:brush xml:id="br0">
      <inkml:brushProperty name="width" value="0.05" units="cm"/>
      <inkml:brushProperty name="height" value="0.3" units="cm"/>
      <inkml:brushProperty name="color" value="#FFFFFF"/>
      <inkml:brushProperty name="ignorePressure" value="1"/>
      <inkml:brushProperty name="inkEffects" value="pencil"/>
    </inkml:brush>
  </inkml:definitions>
  <inkml:trace contextRef="#ctx0" brushRef="#br0">1 1,'4'0,"1"0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29T10:37:12.473"/>
    </inkml:context>
    <inkml:brush xml:id="br0">
      <inkml:brushProperty name="width" value="0.05" units="cm"/>
      <inkml:brushProperty name="height" value="0.3" units="cm"/>
      <inkml:brushProperty name="color" value="#FFFFFF"/>
      <inkml:brushProperty name="ignorePressure" value="1"/>
      <inkml:brushProperty name="inkEffects" value="pencil"/>
    </inkml:brush>
  </inkml:definitions>
  <inkml:trace contextRef="#ctx0" brushRef="#br0">80 75,'4'0,"1"-4,3-1,1-3,3-1,2 2,-1-3,-2-2,0 0,-1 6,-7 4,-7 7,-7 5,-5 2,0 2,-1 2,2 3,1-2,1-1,1-2,-3 0,-1-3,1 5,3-4,8-9,5-7,5-4,2-4,3-4,4-3,3 2,2 0,1 3,2 3,-8 5,-10 2,-9 3,-5 4,-3 6,-1 6,-2-1,3 2,2 1,0-1,1 3,2-5,3-5</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29T10:37:27.882"/>
    </inkml:context>
    <inkml:brush xml:id="br0">
      <inkml:brushProperty name="width" value="0.05" units="cm"/>
      <inkml:brushProperty name="height" value="0.3" units="cm"/>
      <inkml:brushProperty name="color" value="#FFFFFF"/>
      <inkml:brushProperty name="ignorePressure" value="1"/>
      <inkml:brushProperty name="inkEffects" value="pencil"/>
    </inkml:brush>
  </inkml:definitions>
  <inkml:trace contextRef="#ctx0" brushRef="#br0">24 281,'0'0,"0"-3,4 9,1 12,-1 17,0 7,-1 7,2 7,1 5,-1 0,-1 1,-1 0,-2-1,0-9,-1-9,0-7,3-7,2-1,3-5,1-2,-1-2,-3-7,-1-17,-2-16,-5-11,-2-8,-4-8,0 0,1 4,2 7,2 1,2 3,1 4,1 3,0 2,1 1,-1 1,0 1,-3-8,-2-2,0-4,2 0,0 3,1 3,1 2,1 3,0 1,0 1,0 0,1-3,-5 2,-1 1,0 2,2-1,-4 0,1 7,0 10,2 9,1 12,2 6,0 3,1 1,0-8,4-7,1-9,0-13,3-5,0-3,-2-3,-1-1,-2 7,-1 9,-2 14,0 9,0 5,0 3,0 1,-1-1,1 0,0-8,4-15,1-11,-1-9,4 0,-1-5,0-2,-2-1,-2 0,2 5,1 10,-1 10,-1 13,-1 8,-2 5,-4 1,-2 0,0 0,-3-5,3-5,4-11,0-8,6-8,1-7,0-6,-1-4,2 3,0 2,-1 2,2 3,-1 10,0 9,-3 12,-1 7,-2 5,0 2,-1-1,0 0,-1-9,1-11,-4-6,-1-7,0-6,-2-2,-1-4,1-4,-1 3,-4 0,8 5,16 7,9 13,6 6,1 1,-4 2,-2-1,-1-3,0-3,-5-11,-4-7,-4-7,-4-3,-2-2,-2-1,-4 3,-6 6,0-2,-3 1,-3 4,1 0,0 2,-6 3,-2 10,2 8,2 3,3 2,1-2,3 1,3 2,4 1,2 6,2 2,5-4,1-12,5-8,-1-9,-1-6,-2-5,-2-3,-5-2,-7 3,-6 5,-3 5,-4 4,3 7,3 7,6 6,3 5,3 6,2 2,5-3,5-5,6-7,3-4,3-5,5-2,-2-9,-5-7,-9 0,-7-2,-7 2,-7 3,-6 5,-3 2,-2 7,3 10,4 6,9 1,9-3,7-4,7-5,0-10,4-5,-1-5,-4-4,-8 1,-10 3,-8 4,-6 4,0 6,2 10,4 7,7 1,8-3,4-12,6-6,2-7,-6-2,-5-3,-7 2,-7 2,-3 7,2 11,1 8,6 1,4-9,8-7,3-6,-1-7,-6-1,-8 1,-7 4,-2 6,0 11,3 7,6 2,11-10,4-10,0-9,-7-2,-7 1,-8 3,-5 2,-6 7,3 10,2 8,9 0,8-2,9-5,5-3,4-4,-1-10,-5-7,-7-5,-10 0,-7 3,-6 1,-4 2,-3 4,4 6,0 4,4 5,4 10,8 4,8 0,7-5,5-4,4-5,2-3,-3-10,-5-7,-5-6,-8 1,-8 3,-3 0,-4 4,0-1,-1 1,-2 3,-2 3,2 6,0 3,3 4,3 5,4 8,3 3,5-1,10-6,7-5,4-5,1-10,-2-10,-6-5,-5-4,-9 2,-4 1,-6 3,-5 4,-4 9,0 8,0 3,3 4,3 8,5 4,5-3,8-4,6-5,5-5,3-10,2-6,-4-4,-4-5,-5-1,-8-3,-8-1,-7 4,-5 4,1 10,-1 4,3 8,4 5,4 5,6-1,4 5,6-2,4-4,4-4,-1-8,-3-8,-4-7,-3-5,-3-4,-6-2,-6 3,-1-2,-3 2,0 8,0 7,1 7,3 8,3 5,2 4,3 3,4-2,6-6,5-3,4-6,-1-5,-4-8,-3-6,-8-1,-8 3,-6 3,-2 7,2 7,3 7,3 9,6 0,7-2,6-6,1-7,-2-10,-3-7,-7-2,-7 1,-3 7,-1 11,6 5,7 0,6-5,10-7,0-8,-2-6,-9 1,-5-3,-8 2,-6 4,-2 8,2 7,2 8,6 1,3-5,2-8,1-7,-5-4,-6 2,-5 1,-1 6,2 8,7 2,3 3,7 1,5-3,1-5,-1-9,-3-6,-7-2,-6 2,-7 2,-2 7,3 8,6 2,4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29T10:37:39.634"/>
    </inkml:context>
    <inkml:brush xml:id="br0">
      <inkml:brushProperty name="width" value="0.05" units="cm"/>
      <inkml:brushProperty name="height" value="0.3" units="cm"/>
      <inkml:brushProperty name="color" value="#FFFFFF"/>
      <inkml:brushProperty name="ignorePressure" value="1"/>
      <inkml:brushProperty name="inkEffects" value="pencil"/>
    </inkml:brush>
  </inkml:definitions>
  <inkml:trace contextRef="#ctx0" brushRef="#br0">46 92 0,'14'-34'0,"22"36"0,-64-25 0,41-10 0,-43 52 0,1-42 0,39 58 0,-41-15 0,67-18 0,-27 33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29T10:38:08.950"/>
    </inkml:context>
    <inkml:brush xml:id="br0">
      <inkml:brushProperty name="width" value="0.05" units="cm"/>
      <inkml:brushProperty name="height" value="0.05" units="cm"/>
      <inkml:brushProperty name="color" value="#FFFFFF"/>
    </inkml:brush>
  </inkml:definitions>
  <inkml:trace contextRef="#ctx0" brushRef="#br0">108 104 24575,'4'-1'0,"0"-1"0,-1 0 0,1 0 0,0-1 0,0 1 0,-1-1 0,0 1 0,1-1 0,-1 0 0,0-1 0,0 1 0,-1 0 0,1-1 0,-1 1 0,4-8 0,-6 10 0,1 0 0,-1 0 0,0 0 0,1 0 0,-1 0 0,0 0 0,0 0 0,0 0 0,0 0 0,0 1 0,0-1 0,0 0 0,0 0 0,0 0 0,0 0 0,-1 0 0,1 0 0,0 0 0,-1 0 0,1 0 0,0 0 0,-1 1 0,1-1 0,-1 0 0,1 0 0,-1 1 0,0-1 0,1 0 0,-2 0 0,0-1 0,-1 1 0,1 0 0,0-1 0,-1 1 0,0 0 0,1 0 0,-1 0 0,1 1 0,-1-1 0,-4 0 0,3 1 0,-1-1 0,1 1 0,-1 0 0,1 0 0,0 0 0,-1 1 0,1-1 0,0 1 0,-1 0 0,1 1 0,0-1 0,0 1 0,-7 3 0,10-4 0,0-1 0,1 1 0,-1 0 0,0-1 0,1 1 0,-1 0 0,0 0 0,1-1 0,-1 1 0,1 0 0,-1 0 0,1 0 0,-1 0 0,1 0 0,0 0 0,-1 0 0,1 0 0,0 0 0,0 0 0,0 0 0,0 0 0,0 0 0,0 0 0,0 0 0,0 0 0,1 1 0,-1 0 0,1-1 0,0 1 0,0-1 0,0 0 0,0 0 0,1 1 0,-1-1 0,0 0 0,1 0 0,-1 0 0,0 0 0,1 0 0,-1-1 0,3 2 0,3 1 0,1 0 0,-1-1 0,1 0 0,0 0 0,9 1 0,25-5 0,-54 2 0,0-1 0,-1 0 0,1-1 0,0-1 0,-23-7 0,36 7 0,-1 3 0,0 0 0,1-1 0,-1 1 0,0 0 0,0 0 0,0 0 0,1 0 0,-1-1 0,0 1 0,0 0 0,0 0 0,0-1 0,1 1 0,-1 0 0,0 0 0,0 0 0,0-1 0,0 1 0,0 0 0,0 0 0,0-1 0,0 1 0,0 0 0,0 0 0,0-1 0,0 1 0,0 0 0,0-1 0,0 1 0,0 0 0,0 0 0,0-1 0,0 1 0,0 0 0,0 0 0,0 0 0,-1-1 0,1 1 0,0 0 0,0 0 0,0-1 0,0 1 0,-1 0 0,1 0 0,0 0 0,0 0 0,0-1 0,-1 1 0,1 0 0,0 0 0,0 0 0,-1 0 0,1 0 0,0 0 0,0 0 0,-1 0 0,1 0 0,0-1 0,0 1 0,-1 0 0,1 0 0,-1 1 0,-66-52 0,92 57 0,22 6 0,-46-11 0,1 0 0,0-1 0,-1 1 0,1 0 0,-1 0 0,1 0 0,-1 0 0,1 0 0,-1 1 0,0-1 0,1 0 0,-1 1 0,0-1 0,0 1 0,0-1 0,0 1 0,0-1 0,-1 1 0,1 0 0,0-1 0,-1 1 0,1 3 0,0-4-5,-1 1 0,0-1 0,0 1 0,1-1-1,-1 0 1,1 1 0,-1-1 0,1 0 0,0 0 0,-1 1-1,1-1 1,0 0 0,0 0 0,0 0 0,0 0 0,0 0 0,0 0-1,0 0 1,0 0 0,0 0 0,1-1 0,-1 1 0,0 0-1,1-1 1,-1 1 0,0-1 0,1 1 0,-1-1 0,0 0-1,1 0 1,2 1 0,9 3-1195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Uighur" panose="02000000000000000000" pitchFamily="2" charset="-78"/>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Uighur" panose="02000000000000000000" pitchFamily="2" charset="-78"/>
              </a:defRPr>
            </a:lvl1pPr>
          </a:lstStyle>
          <a:p>
            <a:fld id="{C7DCA217-871D-4D7F-8D59-C83A4C9C5EB2}" type="datetimeFigureOut">
              <a:rPr lang="fr-FR" smtClean="0"/>
              <a:pPr/>
              <a:t>05/04/2026</a:t>
            </a:fld>
            <a:endParaRPr lang="fr-FR"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Uighur" panose="02000000000000000000" pitchFamily="2" charset="-78"/>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Uighur" panose="02000000000000000000" pitchFamily="2" charset="-78"/>
              </a:defRPr>
            </a:lvl1pPr>
          </a:lstStyle>
          <a:p>
            <a:fld id="{9023364E-F43C-462A-A32F-C389FF427F4A}" type="slidenum">
              <a:rPr lang="fr-FR" smtClean="0"/>
              <a:pPr/>
              <a:t>‹N°›</a:t>
            </a:fld>
            <a:endParaRPr lang="fr-FR" dirty="0"/>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Uighur" panose="02000000000000000000" pitchFamily="2" charset="-78"/>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a:extLst>
            <a:ext uri="{FF2B5EF4-FFF2-40B4-BE49-F238E27FC236}">
              <a16:creationId xmlns:a16="http://schemas.microsoft.com/office/drawing/2014/main" id="{D2BE8E1C-62B0-920A-0B8F-CC34A3A04EF9}"/>
            </a:ext>
          </a:extLst>
        </p:cNvPr>
        <p:cNvGrpSpPr/>
        <p:nvPr/>
      </p:nvGrpSpPr>
      <p:grpSpPr>
        <a:xfrm>
          <a:off x="0" y="0"/>
          <a:ext cx="0" cy="0"/>
          <a:chOff x="0" y="0"/>
          <a:chExt cx="0" cy="0"/>
        </a:xfrm>
      </p:grpSpPr>
      <p:sp>
        <p:nvSpPr>
          <p:cNvPr id="1327" name="Google Shape;1327;p8:notes">
            <a:extLst>
              <a:ext uri="{FF2B5EF4-FFF2-40B4-BE49-F238E27FC236}">
                <a16:creationId xmlns:a16="http://schemas.microsoft.com/office/drawing/2014/main" id="{8479988A-B0FC-DB3D-0BC3-E462ECF5060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a:extLst>
              <a:ext uri="{FF2B5EF4-FFF2-40B4-BE49-F238E27FC236}">
                <a16:creationId xmlns:a16="http://schemas.microsoft.com/office/drawing/2014/main" id="{626EF8A3-4635-42C1-084A-18B7CFCFAAA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405553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2.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3.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4.wdp"/></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2.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5.xml"/><Relationship Id="rId6" Type="http://schemas.microsoft.com/office/2007/relationships/hdphoto" Target="../media/hdphoto3.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4.wdp"/></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7.xml"/><Relationship Id="rId4" Type="http://schemas.openxmlformats.org/officeDocument/2006/relationships/image" Target="../media/image10.png"/></Relationships>
</file>

<file path=ppt/slideLayouts/_rels/slideLayout139.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2.wdp"/><Relationship Id="rId7" Type="http://schemas.openxmlformats.org/officeDocument/2006/relationships/image" Target="../media/image19.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6.wdp"/></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1774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29513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4000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05/04/2026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5852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05/04/2026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0781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05/04/2026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2805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05/04/2026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2746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05/04/2026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0906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05/04/2026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4809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6557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6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309264621"/>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8F03A01-FF36-4300-5E68-E0D27782A530}"/>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48361F-B031-471F-F0A9-2C966E786DA3}"/>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E5CED3A4-C93F-91D9-3117-203FD27F2772}"/>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BE549DFD-1A30-11D9-5B13-66094D5D718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E61DB8E3-372A-1FBB-2A81-F40771C8AA78}"/>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75262E7-4360-28C2-E2C4-C578D93835DD}"/>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BE5BB8A6-BFB0-04B8-D5C9-F3D07AC9BC0C}"/>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0483F54-8FB3-FFA1-3B59-303A7C6607B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D6880E97-E5CD-F864-E9DD-C8B5C270BBF0}"/>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D2EA9E3F-4329-1F61-3D69-F0D04B2CF3C9}"/>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C67D427-8631-2061-B15C-EB324A3FA4E6}"/>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C1AD4C89-3320-E171-E325-1599DFD460BA}"/>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074E9E5-AB58-2556-DDAA-C0CA938FF8BB}"/>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5149D59-BEDD-12F5-8256-EB71526B965C}"/>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0E7699AC-5205-1A16-1924-3EE7D00EEF8F}"/>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199AA347-D496-8CB1-A457-4F1971C3C83E}"/>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04532749"/>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117574442"/>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- 01</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انشطة</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540496" y="4453837"/>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168419" y="3100065"/>
            <a:ext cx="1258678"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l="-13143" r="-13143"/>
          <a:stretch>
            <a:fillRect/>
          </a:stretch>
        </p:blipFill>
        <p:spPr>
          <a:xfrm>
            <a:off x="6589204" y="3144699"/>
            <a:ext cx="536400" cy="540000"/>
          </a:xfrm>
          <a:prstGeom prst="rect">
            <a:avLst/>
          </a:prstGeom>
        </p:spPr>
      </p:pic>
      <p:sp>
        <p:nvSpPr>
          <p:cNvPr id="9" name="ZoneTexte 8">
            <a:extLst>
              <a:ext uri="{FF2B5EF4-FFF2-40B4-BE49-F238E27FC236}">
                <a16:creationId xmlns:a16="http://schemas.microsoft.com/office/drawing/2014/main" id="{B75227AF-D1A4-D964-E22D-953C22830963}"/>
              </a:ext>
            </a:extLst>
          </p:cNvPr>
          <p:cNvSpPr txBox="1"/>
          <p:nvPr userDrawn="1"/>
        </p:nvSpPr>
        <p:spPr>
          <a:xfrm>
            <a:off x="1927940" y="4346848"/>
            <a:ext cx="4572000" cy="338554"/>
          </a:xfrm>
          <a:prstGeom prst="rect">
            <a:avLst/>
          </a:prstGeom>
          <a:noFill/>
        </p:spPr>
        <p:txBody>
          <a:bodyPr wrap="square">
            <a:spAutoFit/>
          </a:bodyPr>
          <a:lstStyle/>
          <a:p>
            <a:pPr algn="r" rtl="1"/>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a:t>
            </a:r>
            <a:endParaRPr lang="fr-FR" sz="160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5875390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7346048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69963441"/>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3573997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52405422"/>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00650655"/>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042784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7808245"/>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06522676"/>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270864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1077599"/>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5892904"/>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52145839"/>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88567941"/>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7391131"/>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2232908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6902894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9263731"/>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45616904"/>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46742446"/>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293392"/>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4216530"/>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00034832"/>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98755"/>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6700533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02_Voc_Act_01__Libre" userDrawn="1">
  <p:cSld name="3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5007496"/>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3969385"/>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553189"/>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42089882"/>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98872873"/>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37941066"/>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77374429"/>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118816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5062847"/>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3394153"/>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5582121"/>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6990288"/>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91522209"/>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3727"/>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00545736"/>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757884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041356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832898"/>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38665821"/>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72038286"/>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4215959"/>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8668295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10467955"/>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974732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66513949"/>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0331440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618852"/>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1473765"/>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1705276"/>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53969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71581556"/>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60115090"/>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05088542"/>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97011426"/>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89338016"/>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3123468"/>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25164364"/>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8484671"/>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41125367"/>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93156446"/>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Microsoft Uighur" panose="02000000000000000000" pitchFamily="2" charset="-78"/>
              </a:defRPr>
            </a:lvl1pPr>
            <a:lvl2pPr algn="r" rtl="1">
              <a:defRPr lang="fr-FR" sz="1100" dirty="0" smtClean="0">
                <a:solidFill>
                  <a:srgbClr val="757575"/>
                </a:solidFill>
                <a:latin typeface="Microsoft Uighur" panose="02000000000000000000" pitchFamily="2" charset="-78"/>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Microsoft Uighur" panose="02000000000000000000" pitchFamily="2" charset="-78"/>
              </a:defRPr>
            </a:lvl1pPr>
            <a:lvl2pPr algn="r" rtl="1">
              <a:defRPr lang="fr-FR" sz="1100" dirty="0" smtClean="0">
                <a:solidFill>
                  <a:srgbClr val="474F71"/>
                </a:solidFill>
                <a:latin typeface="Microsoft Uighur" panose="02000000000000000000" pitchFamily="2" charset="-78"/>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gn="r" rtl="1">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377075"/>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latin typeface="Microsoft Uighur" panose="02000000000000000000" pitchFamily="2" charset="-78"/>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pic>
        <p:nvPicPr>
          <p:cNvPr id="2" name="Image 1">
            <a:extLst>
              <a:ext uri="{FF2B5EF4-FFF2-40B4-BE49-F238E27FC236}">
                <a16:creationId xmlns:a16="http://schemas.microsoft.com/office/drawing/2014/main" id="{E5DFCEB7-C262-8E01-8E9E-64D03ED1F3F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867349" y="3105000"/>
            <a:ext cx="648000" cy="648000"/>
          </a:xfrm>
          <a:prstGeom prst="rect">
            <a:avLst/>
          </a:prstGeom>
        </p:spPr>
      </p:pic>
    </p:spTree>
    <p:extLst>
      <p:ext uri="{BB962C8B-B14F-4D97-AF65-F5344CB8AC3E}">
        <p14:creationId xmlns:p14="http://schemas.microsoft.com/office/powerpoint/2010/main" val="20918921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73430604"/>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33916792"/>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6328119"/>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8405831"/>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24896147"/>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0504538"/>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0212487"/>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23561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42807033"/>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28595830"/>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76072136"/>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2349813"/>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57701714"/>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96025689"/>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191650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018916"/>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84628647"/>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4634774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0197174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1668218"/>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74061247"/>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Microsoft Uighur" panose="02000000000000000000" pitchFamily="2" charset="-78"/>
              </a:defRPr>
            </a:lvl1pPr>
            <a:lvl2pPr algn="r" rtl="1">
              <a:defRPr lang="fr-FR" sz="1100" dirty="0" smtClean="0">
                <a:solidFill>
                  <a:srgbClr val="757575"/>
                </a:solidFill>
                <a:latin typeface="Microsoft Uighur" panose="02000000000000000000" pitchFamily="2" charset="-78"/>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Microsoft Uighur" panose="02000000000000000000" pitchFamily="2" charset="-78"/>
              </a:defRPr>
            </a:lvl1pPr>
            <a:lvl2pPr algn="r" rtl="1">
              <a:defRPr lang="fr-FR" sz="1100" dirty="0" smtClean="0">
                <a:solidFill>
                  <a:srgbClr val="474F71"/>
                </a:solidFill>
                <a:latin typeface="Microsoft Uighur" panose="02000000000000000000" pitchFamily="2" charset="-78"/>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gn="r" rtl="1">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6849409"/>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821756330"/>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876964825"/>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71917257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0384225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Titre et contenu libre sans forme arriè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60836218"/>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Tree>
    <p:extLst>
      <p:ext uri="{BB962C8B-B14F-4D97-AF65-F5344CB8AC3E}">
        <p14:creationId xmlns:p14="http://schemas.microsoft.com/office/powerpoint/2010/main" val="3890847783"/>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11520727"/>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الأسبوع</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29968754"/>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حصص الأسبوع التربوي الأول</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chemeClr val="bg1"/>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78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78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9E65A8EB-C2EA-4B63-1C78-5F7E7A107613}"/>
              </a:ext>
            </a:extLst>
          </p:cNvPr>
          <p:cNvSpPr>
            <a:spLocks noGrp="1"/>
          </p:cNvSpPr>
          <p:nvPr>
            <p:ph type="body" sz="quarter" idx="16"/>
          </p:nvPr>
        </p:nvSpPr>
        <p:spPr>
          <a:xfrm>
            <a:off x="4735350" y="3250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861517331"/>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65699576"/>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22748764"/>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97037966"/>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459042402"/>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90237823"/>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339141719"/>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7788097"/>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01258839"/>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7503111"/>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62851574"/>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70550695"/>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43578669"/>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52536184"/>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67398893"/>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6385252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66534989"/>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90139937"/>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540050145"/>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4012838"/>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64539053"/>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44034106"/>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51660155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08749586"/>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64134575"/>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514017"/>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84637072"/>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4916247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image" Target="../media/image7.bin"/><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image" Target="../media/image7.bin"/><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theme" Target="../theme/theme3.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3" Type="http://schemas.openxmlformats.org/officeDocument/2006/relationships/slideLayout" Target="../slideLayouts/slideLayout61.xml"/><Relationship Id="rId21" Type="http://schemas.openxmlformats.org/officeDocument/2006/relationships/slideLayout" Target="../slideLayouts/slideLayout79.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5" Type="http://schemas.openxmlformats.org/officeDocument/2006/relationships/image" Target="../media/image7.bin"/><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slideLayout" Target="../slideLayouts/slideLayout78.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24" Type="http://schemas.openxmlformats.org/officeDocument/2006/relationships/theme" Target="../theme/theme4.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slideLayout" Target="../slideLayouts/slideLayout81.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slideLayout" Target="../slideLayouts/slideLayout8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3" Type="http://schemas.openxmlformats.org/officeDocument/2006/relationships/slideLayout" Target="../slideLayouts/slideLayout84.xml"/><Relationship Id="rId21" Type="http://schemas.openxmlformats.org/officeDocument/2006/relationships/slideLayout" Target="../slideLayouts/slideLayout102.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image" Target="../media/image7.bin"/><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slideLayout" Target="../slideLayouts/slideLayout101.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24" Type="http://schemas.openxmlformats.org/officeDocument/2006/relationships/theme" Target="../theme/theme5.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5" Type="http://schemas.openxmlformats.org/officeDocument/2006/relationships/image" Target="../media/image6.jpeg"/><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slideLayout" Target="../slideLayouts/slideLayout130.xml"/><Relationship Id="rId18" Type="http://schemas.openxmlformats.org/officeDocument/2006/relationships/slideLayout" Target="../slideLayouts/slideLayout135.xml"/><Relationship Id="rId3" Type="http://schemas.openxmlformats.org/officeDocument/2006/relationships/slideLayout" Target="../slideLayouts/slideLayout120.xml"/><Relationship Id="rId21" Type="http://schemas.openxmlformats.org/officeDocument/2006/relationships/slideLayout" Target="../slideLayouts/slideLayout138.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17" Type="http://schemas.openxmlformats.org/officeDocument/2006/relationships/slideLayout" Target="../slideLayouts/slideLayout134.xml"/><Relationship Id="rId2" Type="http://schemas.openxmlformats.org/officeDocument/2006/relationships/slideLayout" Target="../slideLayouts/slideLayout119.xml"/><Relationship Id="rId16" Type="http://schemas.openxmlformats.org/officeDocument/2006/relationships/slideLayout" Target="../slideLayouts/slideLayout133.xml"/><Relationship Id="rId20" Type="http://schemas.openxmlformats.org/officeDocument/2006/relationships/slideLayout" Target="../slideLayouts/slideLayout137.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24" Type="http://schemas.openxmlformats.org/officeDocument/2006/relationships/image" Target="../media/image7.bin"/><Relationship Id="rId5" Type="http://schemas.openxmlformats.org/officeDocument/2006/relationships/slideLayout" Target="../slideLayouts/slideLayout122.xml"/><Relationship Id="rId15" Type="http://schemas.openxmlformats.org/officeDocument/2006/relationships/slideLayout" Target="../slideLayouts/slideLayout132.xml"/><Relationship Id="rId23" Type="http://schemas.openxmlformats.org/officeDocument/2006/relationships/theme" Target="../theme/theme7.xml"/><Relationship Id="rId10" Type="http://schemas.openxmlformats.org/officeDocument/2006/relationships/slideLayout" Target="../slideLayouts/slideLayout127.xml"/><Relationship Id="rId19" Type="http://schemas.openxmlformats.org/officeDocument/2006/relationships/slideLayout" Target="../slideLayouts/slideLayout136.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slideLayout" Target="../slideLayouts/slideLayout131.xml"/><Relationship Id="rId22" Type="http://schemas.openxmlformats.org/officeDocument/2006/relationships/slideLayout" Target="../slideLayouts/slideLayout1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05/04/2026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59" r:id="rId12"/>
    <p:sldLayoutId id="2147483784" r:id="rId13"/>
    <p:sldLayoutId id="2147483777" r:id="rId14"/>
    <p:sldLayoutId id="2147483778" r:id="rId15"/>
    <p:sldLayoutId id="214748377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968491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786" r:id="rId23"/>
    <p:sldLayoutId id="2147483788"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6300091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87" r:id="rId1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99425887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 id="214748378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82041084"/>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83"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873164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334278822"/>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 id="2147483808" r:id="rId19"/>
    <p:sldLayoutId id="2147483809" r:id="rId20"/>
    <p:sldLayoutId id="2147483810" r:id="rId21"/>
    <p:sldLayoutId id="2147483811"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gif"/><Relationship Id="rId2" Type="http://schemas.openxmlformats.org/officeDocument/2006/relationships/image" Target="../media/image22.png"/><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5.xml"/><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17.xml"/></Relationships>
</file>

<file path=ppt/slides/_rels/slide6.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png"/><Relationship Id="rId1" Type="http://schemas.openxmlformats.org/officeDocument/2006/relationships/slideLayout" Target="../slideLayouts/slideLayout39.xml"/><Relationship Id="rId5" Type="http://schemas.openxmlformats.org/officeDocument/2006/relationships/image" Target="../media/image37.png"/><Relationship Id="rId4" Type="http://schemas.openxmlformats.org/officeDocument/2006/relationships/image" Target="../media/image36.png"/></Relationships>
</file>

<file path=ppt/slides/_rels/slide7.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3.png"/><Relationship Id="rId3" Type="http://schemas.microsoft.com/office/2007/relationships/media" Target="../media/media2.mp4"/><Relationship Id="rId7" Type="http://schemas.openxmlformats.org/officeDocument/2006/relationships/image" Target="../media/image27.gif"/><Relationship Id="rId12" Type="http://schemas.openxmlformats.org/officeDocument/2006/relationships/image" Target="../media/image4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8.png"/><Relationship Id="rId11" Type="http://schemas.openxmlformats.org/officeDocument/2006/relationships/image" Target="../media/image41.png"/><Relationship Id="rId5" Type="http://schemas.openxmlformats.org/officeDocument/2006/relationships/slideLayout" Target="../slideLayouts/slideLayout36.xml"/><Relationship Id="rId10" Type="http://schemas.openxmlformats.org/officeDocument/2006/relationships/image" Target="../media/image34.png"/><Relationship Id="rId4" Type="http://schemas.openxmlformats.org/officeDocument/2006/relationships/video" Target="../media/media2.mp4"/><Relationship Id="rId9" Type="http://schemas.openxmlformats.org/officeDocument/2006/relationships/image" Target="../media/image40.png"/></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4.png"/><Relationship Id="rId7" Type="http://schemas.openxmlformats.org/officeDocument/2006/relationships/image" Target="../media/image43.png"/><Relationship Id="rId2" Type="http://schemas.openxmlformats.org/officeDocument/2006/relationships/notesSlide" Target="../notesSlides/notesSlide1.xml"/><Relationship Id="rId1" Type="http://schemas.openxmlformats.org/officeDocument/2006/relationships/slideLayout" Target="../slideLayouts/slideLayout4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18.xml"/><Relationship Id="rId7" Type="http://schemas.openxmlformats.org/officeDocument/2006/relationships/image" Target="../media/image3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7.gif"/><Relationship Id="rId5" Type="http://schemas.openxmlformats.org/officeDocument/2006/relationships/image" Target="../media/image47.png"/><Relationship Id="rId10" Type="http://schemas.openxmlformats.org/officeDocument/2006/relationships/image" Target="../media/image43.png"/><Relationship Id="rId4" Type="http://schemas.openxmlformats.org/officeDocument/2006/relationships/image" Target="../media/image46.png"/><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9.png"/><Relationship Id="rId2" Type="http://schemas.openxmlformats.org/officeDocument/2006/relationships/image" Target="../media/image34.png"/><Relationship Id="rId1" Type="http://schemas.openxmlformats.org/officeDocument/2006/relationships/slideLayout" Target="../slideLayouts/slideLayout18.xml"/><Relationship Id="rId6" Type="http://schemas.openxmlformats.org/officeDocument/2006/relationships/image" Target="../media/image48.png"/><Relationship Id="rId5" Type="http://schemas.openxmlformats.org/officeDocument/2006/relationships/image" Target="../media/image43.png"/><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4.png"/><Relationship Id="rId1" Type="http://schemas.openxmlformats.org/officeDocument/2006/relationships/slideLayout" Target="../slideLayouts/slideLayout3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50.png"/><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9.png"/><Relationship Id="rId2" Type="http://schemas.openxmlformats.org/officeDocument/2006/relationships/image" Target="../media/image51.png"/><Relationship Id="rId1" Type="http://schemas.openxmlformats.org/officeDocument/2006/relationships/slideLayout" Target="../slideLayouts/slideLayout3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2.png"/><Relationship Id="rId1" Type="http://schemas.openxmlformats.org/officeDocument/2006/relationships/slideLayout" Target="../slideLayouts/slideLayout3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50.png"/><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2.png"/><Relationship Id="rId1" Type="http://schemas.openxmlformats.org/officeDocument/2006/relationships/slideLayout" Target="../slideLayouts/slideLayout3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50.png"/><Relationship Id="rId5" Type="http://schemas.openxmlformats.org/officeDocument/2006/relationships/image" Target="../media/image43.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2.png"/><Relationship Id="rId1" Type="http://schemas.openxmlformats.org/officeDocument/2006/relationships/slideLayout" Target="../slideLayouts/slideLayout3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50.png"/><Relationship Id="rId5" Type="http://schemas.openxmlformats.org/officeDocument/2006/relationships/image" Target="../media/image43.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2.png"/><Relationship Id="rId1" Type="http://schemas.openxmlformats.org/officeDocument/2006/relationships/slideLayout" Target="../slideLayouts/slideLayout3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50.png"/><Relationship Id="rId5" Type="http://schemas.openxmlformats.org/officeDocument/2006/relationships/image" Target="../media/image43.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3.png"/><Relationship Id="rId1" Type="http://schemas.openxmlformats.org/officeDocument/2006/relationships/slideLayout" Target="../slideLayouts/slideLayout39.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56.xml"/><Relationship Id="rId6" Type="http://schemas.openxmlformats.org/officeDocument/2006/relationships/image" Target="../media/image54.png"/><Relationship Id="rId5" Type="http://schemas.openxmlformats.org/officeDocument/2006/relationships/image" Target="../media/image43.pn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5.png"/><Relationship Id="rId1" Type="http://schemas.openxmlformats.org/officeDocument/2006/relationships/slideLayout" Target="../slideLayouts/slideLayout5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4.png"/><Relationship Id="rId7"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5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58.png"/></Relationships>
</file>

<file path=ppt/slides/_rels/slide2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4.png"/><Relationship Id="rId7"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5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60.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55.xml"/><Relationship Id="rId6" Type="http://schemas.openxmlformats.org/officeDocument/2006/relationships/image" Target="../media/image49.png"/><Relationship Id="rId5" Type="http://schemas.openxmlformats.org/officeDocument/2006/relationships/image" Target="../media/image43.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slideLayout" Target="../slideLayouts/slideLayout42.xml"/><Relationship Id="rId7" Type="http://schemas.openxmlformats.org/officeDocument/2006/relationships/image" Target="../media/image43.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4.png"/><Relationship Id="rId9" Type="http://schemas.openxmlformats.org/officeDocument/2006/relationships/image" Target="../media/image62.png"/></Relationships>
</file>

<file path=ppt/slides/_rels/slide2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4.png"/><Relationship Id="rId7" Type="http://schemas.openxmlformats.org/officeDocument/2006/relationships/image" Target="../media/image56.png"/><Relationship Id="rId2" Type="http://schemas.openxmlformats.org/officeDocument/2006/relationships/image" Target="../media/image44.png"/><Relationship Id="rId1" Type="http://schemas.openxmlformats.org/officeDocument/2006/relationships/slideLayout" Target="../slideLayouts/slideLayout4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60.png"/></Relationships>
</file>

<file path=ppt/slides/_rels/slide3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4.png"/><Relationship Id="rId7" Type="http://schemas.openxmlformats.org/officeDocument/2006/relationships/image" Target="../media/image56.png"/><Relationship Id="rId2" Type="http://schemas.openxmlformats.org/officeDocument/2006/relationships/image" Target="../media/image44.png"/><Relationship Id="rId1" Type="http://schemas.openxmlformats.org/officeDocument/2006/relationships/slideLayout" Target="../slideLayouts/slideLayout4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60.png"/></Relationships>
</file>

<file path=ppt/slides/_rels/slide3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4.png"/><Relationship Id="rId7" Type="http://schemas.openxmlformats.org/officeDocument/2006/relationships/image" Target="../media/image56.png"/><Relationship Id="rId2" Type="http://schemas.openxmlformats.org/officeDocument/2006/relationships/image" Target="../media/image44.png"/><Relationship Id="rId1" Type="http://schemas.openxmlformats.org/officeDocument/2006/relationships/slideLayout" Target="../slideLayouts/slideLayout4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60.png"/></Relationships>
</file>

<file path=ppt/slides/_rels/slide3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4.png"/><Relationship Id="rId7"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60.png"/></Relationships>
</file>

<file path=ppt/slides/_rels/slide3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4.png"/><Relationship Id="rId7" Type="http://schemas.openxmlformats.org/officeDocument/2006/relationships/image" Target="../media/image56.png"/><Relationship Id="rId2" Type="http://schemas.openxmlformats.org/officeDocument/2006/relationships/image" Target="../media/image63.png"/><Relationship Id="rId1" Type="http://schemas.openxmlformats.org/officeDocument/2006/relationships/slideLayout" Target="../slideLayouts/slideLayout5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60.png"/></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43.png"/><Relationship Id="rId2" Type="http://schemas.openxmlformats.org/officeDocument/2006/relationships/image" Target="../media/image64.png"/><Relationship Id="rId1" Type="http://schemas.openxmlformats.org/officeDocument/2006/relationships/slideLayout" Target="../slideLayouts/slideLayout5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6.png"/><Relationship Id="rId2" Type="http://schemas.openxmlformats.org/officeDocument/2006/relationships/image" Target="../media/image55.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8.png"/><Relationship Id="rId2" Type="http://schemas.openxmlformats.org/officeDocument/2006/relationships/image" Target="../media/image55.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34.png"/><Relationship Id="rId7" Type="http://schemas.openxmlformats.org/officeDocument/2006/relationships/image" Target="../media/image67.png"/><Relationship Id="rId2" Type="http://schemas.openxmlformats.org/officeDocument/2006/relationships/image" Target="../media/image55.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7.png"/><Relationship Id="rId2" Type="http://schemas.openxmlformats.org/officeDocument/2006/relationships/image" Target="../media/image55.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9.png"/><Relationship Id="rId2" Type="http://schemas.openxmlformats.org/officeDocument/2006/relationships/image" Target="../media/image55.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55.xml"/><Relationship Id="rId6" Type="http://schemas.openxmlformats.org/officeDocument/2006/relationships/image" Target="../media/image70.png"/><Relationship Id="rId5" Type="http://schemas.openxmlformats.org/officeDocument/2006/relationships/image" Target="../media/image43.png"/><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71.png"/><Relationship Id="rId2" Type="http://schemas.openxmlformats.org/officeDocument/2006/relationships/image" Target="../media/image44.png"/><Relationship Id="rId1" Type="http://schemas.openxmlformats.org/officeDocument/2006/relationships/slideLayout" Target="../slideLayouts/slideLayout13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2.png"/><Relationship Id="rId1" Type="http://schemas.openxmlformats.org/officeDocument/2006/relationships/slideLayout" Target="../slideLayouts/slideLayout58.xml"/><Relationship Id="rId5" Type="http://schemas.openxmlformats.org/officeDocument/2006/relationships/image" Target="../media/image30.png"/><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3.png"/><Relationship Id="rId2" Type="http://schemas.openxmlformats.org/officeDocument/2006/relationships/image" Target="../media/image34.png"/><Relationship Id="rId1" Type="http://schemas.openxmlformats.org/officeDocument/2006/relationships/slideLayout" Target="../slideLayouts/slideLayout77.xml"/><Relationship Id="rId6" Type="http://schemas.openxmlformats.org/officeDocument/2006/relationships/image" Target="../media/image49.png"/><Relationship Id="rId5" Type="http://schemas.openxmlformats.org/officeDocument/2006/relationships/image" Target="../media/image43.png"/><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8.png"/><Relationship Id="rId2" Type="http://schemas.openxmlformats.org/officeDocument/2006/relationships/image" Target="../media/image34.png"/><Relationship Id="rId1" Type="http://schemas.openxmlformats.org/officeDocument/2006/relationships/slideLayout" Target="../slideLayouts/slideLayout76.xml"/><Relationship Id="rId6" Type="http://schemas.openxmlformats.org/officeDocument/2006/relationships/image" Target="../media/image50.png"/><Relationship Id="rId5" Type="http://schemas.openxmlformats.org/officeDocument/2006/relationships/image" Target="../media/image43.png"/><Relationship Id="rId4" Type="http://schemas.openxmlformats.org/officeDocument/2006/relationships/image" Target="../media/image42.png"/></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73.png"/><Relationship Id="rId2" Type="http://schemas.openxmlformats.org/officeDocument/2006/relationships/image" Target="../media/image54.png"/><Relationship Id="rId1" Type="http://schemas.openxmlformats.org/officeDocument/2006/relationships/slideLayout" Target="../slideLayouts/slideLayout7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73.png"/><Relationship Id="rId2" Type="http://schemas.openxmlformats.org/officeDocument/2006/relationships/image" Target="../media/image74.png"/><Relationship Id="rId1" Type="http://schemas.openxmlformats.org/officeDocument/2006/relationships/slideLayout" Target="../slideLayouts/slideLayout7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34.png"/><Relationship Id="rId1" Type="http://schemas.openxmlformats.org/officeDocument/2006/relationships/slideLayout" Target="../slideLayouts/slideLayout76.xml"/><Relationship Id="rId6" Type="http://schemas.openxmlformats.org/officeDocument/2006/relationships/image" Target="../media/image49.png"/><Relationship Id="rId5" Type="http://schemas.openxmlformats.org/officeDocument/2006/relationships/image" Target="../media/image43.png"/><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50.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75.png"/><Relationship Id="rId5" Type="http://schemas.openxmlformats.org/officeDocument/2006/relationships/image" Target="../media/image43.png"/><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6.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75.png"/><Relationship Id="rId5" Type="http://schemas.openxmlformats.org/officeDocument/2006/relationships/image" Target="../media/image43.png"/><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7.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50.png"/><Relationship Id="rId5" Type="http://schemas.openxmlformats.org/officeDocument/2006/relationships/image" Target="../media/image43.png"/><Relationship Id="rId4" Type="http://schemas.openxmlformats.org/officeDocument/2006/relationships/image" Target="../media/image42.png"/></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7.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50.png"/><Relationship Id="rId5" Type="http://schemas.openxmlformats.org/officeDocument/2006/relationships/image" Target="../media/image43.png"/><Relationship Id="rId4" Type="http://schemas.openxmlformats.org/officeDocument/2006/relationships/image" Target="../media/image42.png"/></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7.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50.png"/><Relationship Id="rId5" Type="http://schemas.openxmlformats.org/officeDocument/2006/relationships/image" Target="../media/image43.png"/><Relationship Id="rId4" Type="http://schemas.openxmlformats.org/officeDocument/2006/relationships/image" Target="../media/image42.png"/></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5.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76.png"/><Relationship Id="rId5" Type="http://schemas.openxmlformats.org/officeDocument/2006/relationships/image" Target="../media/image43.png"/><Relationship Id="rId4" Type="http://schemas.openxmlformats.org/officeDocument/2006/relationships/image" Target="../media/image42.png"/></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8.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76.png"/><Relationship Id="rId5" Type="http://schemas.openxmlformats.org/officeDocument/2006/relationships/image" Target="../media/image43.png"/><Relationship Id="rId4" Type="http://schemas.openxmlformats.org/officeDocument/2006/relationships/image" Target="../media/image42.png"/></Relationships>
</file>

<file path=ppt/slides/_rels/slide55.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50.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78.png"/><Relationship Id="rId5" Type="http://schemas.openxmlformats.org/officeDocument/2006/relationships/image" Target="../media/image43.png"/><Relationship Id="rId4" Type="http://schemas.openxmlformats.org/officeDocument/2006/relationships/image" Target="../media/image42.png"/></Relationships>
</file>

<file path=ppt/slides/_rels/slide5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9.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78.png"/><Relationship Id="rId5" Type="http://schemas.openxmlformats.org/officeDocument/2006/relationships/image" Target="../media/image43.png"/><Relationship Id="rId4" Type="http://schemas.openxmlformats.org/officeDocument/2006/relationships/image" Target="../media/image42.png"/></Relationships>
</file>

<file path=ppt/slides/_rels/slide57.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9.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79.png"/><Relationship Id="rId5" Type="http://schemas.openxmlformats.org/officeDocument/2006/relationships/image" Target="../media/image43.png"/><Relationship Id="rId4" Type="http://schemas.openxmlformats.org/officeDocument/2006/relationships/image" Target="../media/image42.png"/></Relationships>
</file>

<file path=ppt/slides/_rels/slide58.xml.rels><?xml version="1.0" encoding="UTF-8" standalone="yes"?>
<Relationships xmlns="http://schemas.openxmlformats.org/package/2006/relationships"><Relationship Id="rId13" Type="http://schemas.openxmlformats.org/officeDocument/2006/relationships/customXml" Target="../ink/ink4.xml"/><Relationship Id="rId18" Type="http://schemas.openxmlformats.org/officeDocument/2006/relationships/image" Target="../media/image85.png"/><Relationship Id="rId26" Type="http://schemas.openxmlformats.org/officeDocument/2006/relationships/image" Target="../media/image89.png"/><Relationship Id="rId3" Type="http://schemas.openxmlformats.org/officeDocument/2006/relationships/image" Target="../media/image41.png"/><Relationship Id="rId21" Type="http://schemas.openxmlformats.org/officeDocument/2006/relationships/customXml" Target="../ink/ink8.xml"/><Relationship Id="rId34" Type="http://schemas.openxmlformats.org/officeDocument/2006/relationships/customXml" Target="../ink/ink17.xml"/><Relationship Id="rId7" Type="http://schemas.openxmlformats.org/officeDocument/2006/relationships/customXml" Target="../ink/ink1.xml"/><Relationship Id="rId12" Type="http://schemas.openxmlformats.org/officeDocument/2006/relationships/image" Target="../media/image82.png"/><Relationship Id="rId17" Type="http://schemas.openxmlformats.org/officeDocument/2006/relationships/customXml" Target="../ink/ink6.xml"/><Relationship Id="rId25" Type="http://schemas.openxmlformats.org/officeDocument/2006/relationships/customXml" Target="../ink/ink10.xml"/><Relationship Id="rId33" Type="http://schemas.openxmlformats.org/officeDocument/2006/relationships/image" Target="../media/image90.png"/><Relationship Id="rId2" Type="http://schemas.openxmlformats.org/officeDocument/2006/relationships/image" Target="../media/image34.png"/><Relationship Id="rId16" Type="http://schemas.openxmlformats.org/officeDocument/2006/relationships/image" Target="../media/image84.png"/><Relationship Id="rId20" Type="http://schemas.openxmlformats.org/officeDocument/2006/relationships/image" Target="../media/image86.png"/><Relationship Id="rId29" Type="http://schemas.openxmlformats.org/officeDocument/2006/relationships/customXml" Target="../ink/ink13.xml"/><Relationship Id="rId1" Type="http://schemas.openxmlformats.org/officeDocument/2006/relationships/slideLayout" Target="../slideLayouts/slideLayout78.xml"/><Relationship Id="rId6" Type="http://schemas.openxmlformats.org/officeDocument/2006/relationships/image" Target="../media/image49.png"/><Relationship Id="rId11" Type="http://schemas.openxmlformats.org/officeDocument/2006/relationships/customXml" Target="../ink/ink3.xml"/><Relationship Id="rId24" Type="http://schemas.openxmlformats.org/officeDocument/2006/relationships/image" Target="../media/image88.png"/><Relationship Id="rId32" Type="http://schemas.openxmlformats.org/officeDocument/2006/relationships/customXml" Target="../ink/ink16.xml"/><Relationship Id="rId5" Type="http://schemas.openxmlformats.org/officeDocument/2006/relationships/image" Target="../media/image43.png"/><Relationship Id="rId15" Type="http://schemas.openxmlformats.org/officeDocument/2006/relationships/customXml" Target="../ink/ink5.xml"/><Relationship Id="rId23" Type="http://schemas.openxmlformats.org/officeDocument/2006/relationships/customXml" Target="../ink/ink9.xml"/><Relationship Id="rId28" Type="http://schemas.openxmlformats.org/officeDocument/2006/relationships/customXml" Target="../ink/ink12.xml"/><Relationship Id="rId10" Type="http://schemas.openxmlformats.org/officeDocument/2006/relationships/image" Target="../media/image81.png"/><Relationship Id="rId19" Type="http://schemas.openxmlformats.org/officeDocument/2006/relationships/customXml" Target="../ink/ink7.xml"/><Relationship Id="rId31" Type="http://schemas.openxmlformats.org/officeDocument/2006/relationships/customXml" Target="../ink/ink15.xml"/><Relationship Id="rId4" Type="http://schemas.openxmlformats.org/officeDocument/2006/relationships/image" Target="../media/image42.png"/><Relationship Id="rId9" Type="http://schemas.openxmlformats.org/officeDocument/2006/relationships/customXml" Target="../ink/ink2.xml"/><Relationship Id="rId14" Type="http://schemas.openxmlformats.org/officeDocument/2006/relationships/image" Target="../media/image83.png"/><Relationship Id="rId22" Type="http://schemas.openxmlformats.org/officeDocument/2006/relationships/image" Target="../media/image87.png"/><Relationship Id="rId27" Type="http://schemas.openxmlformats.org/officeDocument/2006/relationships/customXml" Target="../ink/ink11.xml"/><Relationship Id="rId30" Type="http://schemas.openxmlformats.org/officeDocument/2006/relationships/customXml" Target="../ink/ink14.xml"/><Relationship Id="rId35" Type="http://schemas.openxmlformats.org/officeDocument/2006/relationships/image" Target="../media/image91.png"/><Relationship Id="rId8" Type="http://schemas.openxmlformats.org/officeDocument/2006/relationships/image" Target="../media/image80.png"/></Relationships>
</file>

<file path=ppt/slides/_rels/slide59.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9.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91.png"/><Relationship Id="rId5" Type="http://schemas.openxmlformats.org/officeDocument/2006/relationships/image" Target="../media/image43.png"/><Relationship Id="rId4" Type="http://schemas.openxmlformats.org/officeDocument/2006/relationships/image" Target="../media/image42.png"/></Relationships>
</file>

<file path=ppt/slides/_rels/slide60.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92.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76.png"/><Relationship Id="rId5" Type="http://schemas.openxmlformats.org/officeDocument/2006/relationships/image" Target="../media/image43.png"/><Relationship Id="rId4" Type="http://schemas.openxmlformats.org/officeDocument/2006/relationships/image" Target="../media/image42.png"/></Relationships>
</file>

<file path=ppt/slides/_rels/slide6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104.xml"/><Relationship Id="rId5" Type="http://schemas.openxmlformats.org/officeDocument/2006/relationships/image" Target="../media/image43.png"/><Relationship Id="rId4" Type="http://schemas.openxmlformats.org/officeDocument/2006/relationships/image" Target="../media/image42.png"/></Relationships>
</file>

<file path=ppt/slides/_rels/slide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4.png"/><Relationship Id="rId1" Type="http://schemas.openxmlformats.org/officeDocument/2006/relationships/slideLayout" Target="../slideLayouts/slideLayout10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3.xml.rels><?xml version="1.0" encoding="UTF-8" standalone="yes"?>
<Relationships xmlns="http://schemas.openxmlformats.org/package/2006/relationships"><Relationship Id="rId8" Type="http://schemas.openxmlformats.org/officeDocument/2006/relationships/image" Target="../media/image640.png"/><Relationship Id="rId13" Type="http://schemas.openxmlformats.org/officeDocument/2006/relationships/customXml" Target="../ink/ink21.xml"/><Relationship Id="rId18" Type="http://schemas.openxmlformats.org/officeDocument/2006/relationships/image" Target="../media/image41.png"/><Relationship Id="rId21" Type="http://schemas.openxmlformats.org/officeDocument/2006/relationships/image" Target="../media/image48.png"/><Relationship Id="rId12" Type="http://schemas.openxmlformats.org/officeDocument/2006/relationships/image" Target="../media/image660.png"/><Relationship Id="rId17" Type="http://schemas.openxmlformats.org/officeDocument/2006/relationships/image" Target="../media/image34.png"/><Relationship Id="rId2" Type="http://schemas.openxmlformats.org/officeDocument/2006/relationships/customXml" Target="../ink/ink18.xml"/><Relationship Id="rId16" Type="http://schemas.openxmlformats.org/officeDocument/2006/relationships/image" Target="../media/image680.png"/><Relationship Id="rId20" Type="http://schemas.openxmlformats.org/officeDocument/2006/relationships/image" Target="../media/image43.png"/><Relationship Id="rId1" Type="http://schemas.openxmlformats.org/officeDocument/2006/relationships/slideLayout" Target="../slideLayouts/slideLayout77.xml"/><Relationship Id="rId11" Type="http://schemas.openxmlformats.org/officeDocument/2006/relationships/customXml" Target="../ink/ink20.xml"/><Relationship Id="rId15" Type="http://schemas.openxmlformats.org/officeDocument/2006/relationships/customXml" Target="../ink/ink22.xml"/><Relationship Id="rId10" Type="http://schemas.openxmlformats.org/officeDocument/2006/relationships/image" Target="../media/image650.png"/><Relationship Id="rId19" Type="http://schemas.openxmlformats.org/officeDocument/2006/relationships/image" Target="../media/image42.png"/><Relationship Id="rId9" Type="http://schemas.openxmlformats.org/officeDocument/2006/relationships/customXml" Target="../ink/ink19.xml"/><Relationship Id="rId14" Type="http://schemas.openxmlformats.org/officeDocument/2006/relationships/image" Target="../media/image670.png"/><Relationship Id="rId22" Type="http://schemas.openxmlformats.org/officeDocument/2006/relationships/image" Target="../media/image49.png"/></Relationships>
</file>

<file path=ppt/slides/_rels/slide64.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B4AFBBD-FE4C-1D6E-28AC-5AF9B0572E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5180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cstate="screen">
            <a:extLst>
              <a:ext uri="{28A0092B-C50C-407E-A947-70E740481C1C}">
                <a14:useLocalDpi xmlns:a14="http://schemas.microsoft.com/office/drawing/2010/main"/>
              </a:ext>
            </a:extLst>
          </a:blip>
          <a:srcRect/>
          <a:stretch/>
        </p:blipFill>
        <p:spPr/>
      </p:pic>
      <p:sp>
        <p:nvSpPr>
          <p:cNvPr id="6" name="Espace réservé pour une image  5">
            <a:extLst>
              <a:ext uri="{FF2B5EF4-FFF2-40B4-BE49-F238E27FC236}">
                <a16:creationId xmlns:a16="http://schemas.microsoft.com/office/drawing/2014/main" id="{F4C0FA16-792F-43AA-AD5D-D1B55211CE62}"/>
              </a:ext>
            </a:extLst>
          </p:cNvPr>
          <p:cNvSpPr>
            <a:spLocks noGrp="1"/>
          </p:cNvSpPr>
          <p:nvPr>
            <p:ph type="pic" sz="quarter" idx="15"/>
          </p:nvPr>
        </p:nvSpPr>
        <p:spPr/>
        <p:txBody>
          <a:bodyPr/>
          <a:lstStyle/>
          <a:p>
            <a:endParaRPr lang="fr-FR"/>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b="1" dirty="0"/>
              <a:t>تعيين تلميذ(ة) للإجابة</a:t>
            </a:r>
            <a:endParaRPr lang="fr-MA" b="1"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b="1" dirty="0"/>
              <a:t>توجيهات و شرح التعليمات</a:t>
            </a:r>
            <a:endParaRPr lang="fr-MA" b="1"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b="1" dirty="0"/>
              <a:t>عرض فيديو</a:t>
            </a:r>
            <a:endParaRPr lang="fr-MA" b="1"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noAutofit/>
          </a:bodyPr>
          <a:lstStyle/>
          <a:p>
            <a:r>
              <a:rPr lang="ar-MA" sz="1800" b="1" dirty="0"/>
              <a:t>المرور بين الصفوف للمساعدة وتصحيح الإنجازات</a:t>
            </a:r>
            <a:endParaRPr lang="fr-MA" sz="1800" b="1"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normAutofit/>
          </a:bodyPr>
          <a:lstStyle/>
          <a:p>
            <a:r>
              <a:rPr lang="ar-MA" b="1" dirty="0"/>
              <a:t>عمل في ثنائيات</a:t>
            </a:r>
            <a:endParaRPr lang="fr-MA" b="1"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noAutofit/>
          </a:bodyPr>
          <a:lstStyle/>
          <a:p>
            <a:r>
              <a:rPr lang="ar-MA" b="1" dirty="0"/>
              <a:t>نهاية الشريط، المرور إلى الشريحة الموالية.</a:t>
            </a:r>
            <a:endParaRPr lang="fr-MA" b="1"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EB54-B007-E280-6076-F8F4E4C3E82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843B3E9-1069-4C2C-54ED-70B2F4583BD9}"/>
              </a:ext>
            </a:extLst>
          </p:cNvPr>
          <p:cNvSpPr>
            <a:spLocks noGrp="1"/>
          </p:cNvSpPr>
          <p:nvPr>
            <p:ph type="title"/>
          </p:nvPr>
        </p:nvSpPr>
        <p:spPr>
          <a:xfrm>
            <a:off x="637196" y="1008000"/>
            <a:ext cx="7886700" cy="720000"/>
          </a:xfrm>
        </p:spPr>
        <p:txBody>
          <a:bodyPr>
            <a:normAutofit/>
          </a:bodyPr>
          <a:lstStyle/>
          <a:p>
            <a:r>
              <a:rPr lang="ar-MA" sz="4400" dirty="0">
                <a:solidFill>
                  <a:srgbClr val="424D7B"/>
                </a:solidFill>
              </a:rPr>
              <a:t>تنظيم حصص الأسبوع</a:t>
            </a:r>
            <a:endParaRPr lang="fr-MA" sz="4400" dirty="0">
              <a:solidFill>
                <a:srgbClr val="424D7B"/>
              </a:solidFill>
            </a:endParaRPr>
          </a:p>
        </p:txBody>
      </p:sp>
      <p:grpSp>
        <p:nvGrpSpPr>
          <p:cNvPr id="14" name="Groupe 13">
            <a:extLst>
              <a:ext uri="{FF2B5EF4-FFF2-40B4-BE49-F238E27FC236}">
                <a16:creationId xmlns:a16="http://schemas.microsoft.com/office/drawing/2014/main" id="{E4FE10FE-387C-B842-D939-75049E9AE7D3}"/>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996A474D-F0E6-C371-73CA-21F1F6B35E5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6" name="Organigramme : Terminateur 15">
              <a:extLst>
                <a:ext uri="{FF2B5EF4-FFF2-40B4-BE49-F238E27FC236}">
                  <a16:creationId xmlns:a16="http://schemas.microsoft.com/office/drawing/2014/main" id="{382C2590-F0F7-EC0E-9F44-1A11B8F79ABE}"/>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7" name="Groupe 16">
            <a:extLst>
              <a:ext uri="{FF2B5EF4-FFF2-40B4-BE49-F238E27FC236}">
                <a16:creationId xmlns:a16="http://schemas.microsoft.com/office/drawing/2014/main" id="{4B330579-C2B4-2E5A-C1E7-F180D118FDDA}"/>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3431B9F-7C42-7FF8-7547-4AE150CC157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9" name="Organigramme : Terminateur 18">
              <a:extLst>
                <a:ext uri="{FF2B5EF4-FFF2-40B4-BE49-F238E27FC236}">
                  <a16:creationId xmlns:a16="http://schemas.microsoft.com/office/drawing/2014/main" id="{55A3F271-476F-E2A6-C81A-DE2815E2A35B}"/>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0" name="Groupe 19">
            <a:extLst>
              <a:ext uri="{FF2B5EF4-FFF2-40B4-BE49-F238E27FC236}">
                <a16:creationId xmlns:a16="http://schemas.microsoft.com/office/drawing/2014/main" id="{3110FCDD-51D4-E43E-25F1-A6ADF634946A}"/>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3606C6CB-69A4-5472-FE0E-AF1BFB31917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2" name="Organigramme : Terminateur 21">
              <a:extLst>
                <a:ext uri="{FF2B5EF4-FFF2-40B4-BE49-F238E27FC236}">
                  <a16:creationId xmlns:a16="http://schemas.microsoft.com/office/drawing/2014/main" id="{D25B9E63-B560-D7DB-0A3D-30826BFACF8E}"/>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23" name="Groupe 22">
            <a:extLst>
              <a:ext uri="{FF2B5EF4-FFF2-40B4-BE49-F238E27FC236}">
                <a16:creationId xmlns:a16="http://schemas.microsoft.com/office/drawing/2014/main" id="{2D8B1ACC-AB8F-4364-8C60-66E929CAE5A3}"/>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2468BB99-3EA2-05D0-2A1B-7C42D7E1725D}"/>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5" name="Organigramme : Terminateur 24">
              <a:extLst>
                <a:ext uri="{FF2B5EF4-FFF2-40B4-BE49-F238E27FC236}">
                  <a16:creationId xmlns:a16="http://schemas.microsoft.com/office/drawing/2014/main" id="{5E14DC42-2128-206E-F13C-3C5D6D7778DD}"/>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122EF88A-98E7-29D5-52EC-4483E67F08EF}"/>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27" name="Groupe 26">
            <a:extLst>
              <a:ext uri="{FF2B5EF4-FFF2-40B4-BE49-F238E27FC236}">
                <a16:creationId xmlns:a16="http://schemas.microsoft.com/office/drawing/2014/main" id="{59F70246-EA09-0912-08EC-EE2376D14CD9}"/>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41DDC7C9-9641-5927-83FB-E0D3383E5E91}"/>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9" name="Organigramme : Terminateur 28">
              <a:extLst>
                <a:ext uri="{FF2B5EF4-FFF2-40B4-BE49-F238E27FC236}">
                  <a16:creationId xmlns:a16="http://schemas.microsoft.com/office/drawing/2014/main" id="{4E43D979-6AAB-3E95-4A53-2E59ABA20206}"/>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30" name="Espace réservé du texte 25">
            <a:extLst>
              <a:ext uri="{FF2B5EF4-FFF2-40B4-BE49-F238E27FC236}">
                <a16:creationId xmlns:a16="http://schemas.microsoft.com/office/drawing/2014/main" id="{1A9D2F8C-E0A5-4EC6-87B8-6D5BC36DFC2A}"/>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استثمار النص (50د).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إملاء (30د).</a:t>
            </a:r>
          </a:p>
        </p:txBody>
      </p:sp>
      <p:sp>
        <p:nvSpPr>
          <p:cNvPr id="31" name="Espace réservé du texte 25">
            <a:extLst>
              <a:ext uri="{FF2B5EF4-FFF2-40B4-BE49-F238E27FC236}">
                <a16:creationId xmlns:a16="http://schemas.microsoft.com/office/drawing/2014/main" id="{4F985871-0C1E-CB34-3EF2-A01B3E84B358}"/>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 (25د) .</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الاستماع والتحدث (30د) .</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الكلمات البصرية+ القراءة المشتركة(20د) .</a:t>
            </a:r>
          </a:p>
        </p:txBody>
      </p:sp>
      <p:sp>
        <p:nvSpPr>
          <p:cNvPr id="32" name="Espace réservé du texte 25">
            <a:extLst>
              <a:ext uri="{FF2B5EF4-FFF2-40B4-BE49-F238E27FC236}">
                <a16:creationId xmlns:a16="http://schemas.microsoft.com/office/drawing/2014/main" id="{0BCC33B1-DB39-9F03-A440-33C439C6D8E0}"/>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(40د).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التعبير الكتابي (35د).</a:t>
            </a:r>
          </a:p>
        </p:txBody>
      </p:sp>
      <p:sp>
        <p:nvSpPr>
          <p:cNvPr id="33" name="Espace réservé du texte 25">
            <a:extLst>
              <a:ext uri="{FF2B5EF4-FFF2-40B4-BE49-F238E27FC236}">
                <a16:creationId xmlns:a16="http://schemas.microsoft.com/office/drawing/2014/main" id="{57C93782-7C19-A1B6-F994-B51443D72B90}"/>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الاستماع والتحدث 30د).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(45د).</a:t>
            </a:r>
          </a:p>
        </p:txBody>
      </p:sp>
      <p:sp>
        <p:nvSpPr>
          <p:cNvPr id="34" name="Espace réservé du texte 25">
            <a:extLst>
              <a:ext uri="{FF2B5EF4-FFF2-40B4-BE49-F238E27FC236}">
                <a16:creationId xmlns:a16="http://schemas.microsoft.com/office/drawing/2014/main" id="{031F024E-5D0E-887B-DC40-5D639FE7CD1A}"/>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الفهم (30د)</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إنتاج الكتابي: (30د)</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إثرائية 25 د</a:t>
            </a:r>
          </a:p>
        </p:txBody>
      </p:sp>
      <p:pic>
        <p:nvPicPr>
          <p:cNvPr id="2" name="Image 1" descr="Une image contenant Rectangle, conception&#10;&#10;Le contenu généré par l’IA peut être incorrect.">
            <a:extLst>
              <a:ext uri="{FF2B5EF4-FFF2-40B4-BE49-F238E27FC236}">
                <a16:creationId xmlns:a16="http://schemas.microsoft.com/office/drawing/2014/main" id="{66EC3270-B56E-9C68-862F-189DAB8D077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4664580" y="4993276"/>
            <a:ext cx="3831420" cy="1362012"/>
          </a:xfrm>
          <a:prstGeom prst="rect">
            <a:avLst/>
          </a:prstGeom>
        </p:spPr>
      </p:pic>
      <p:sp>
        <p:nvSpPr>
          <p:cNvPr id="3" name="Espace réservé du texte 5">
            <a:extLst>
              <a:ext uri="{FF2B5EF4-FFF2-40B4-BE49-F238E27FC236}">
                <a16:creationId xmlns:a16="http://schemas.microsoft.com/office/drawing/2014/main" id="{7A587D45-59B7-FAE6-81F0-8FE788A9445E}"/>
              </a:ext>
            </a:extLst>
          </p:cNvPr>
          <p:cNvSpPr txBox="1">
            <a:spLocks/>
          </p:cNvSpPr>
          <p:nvPr/>
        </p:nvSpPr>
        <p:spPr>
          <a:xfrm>
            <a:off x="4845003" y="54624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أنشطة اعتيادية (10د).</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ورشة الاستماع والتحدث (30د).</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ورشة القراءة (45د).</a:t>
            </a:r>
          </a:p>
        </p:txBody>
      </p:sp>
      <p:sp>
        <p:nvSpPr>
          <p:cNvPr id="4" name="Organigramme : Terminateur 3">
            <a:extLst>
              <a:ext uri="{FF2B5EF4-FFF2-40B4-BE49-F238E27FC236}">
                <a16:creationId xmlns:a16="http://schemas.microsoft.com/office/drawing/2014/main" id="{DA823E8E-EF54-EAB6-B9C2-9A2DD84139BC}"/>
              </a:ext>
            </a:extLst>
          </p:cNvPr>
          <p:cNvSpPr/>
          <p:nvPr/>
        </p:nvSpPr>
        <p:spPr>
          <a:xfrm>
            <a:off x="7005261" y="499327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3 - </a:t>
            </a:r>
            <a:endParaRPr kumimoji="0" lang="ar-MA" sz="1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7866187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p:txBody>
          <a:bodyPr/>
          <a:lstStyle/>
          <a:p>
            <a:pPr rtl="1"/>
            <a:r>
              <a:rPr lang="ar-MA" dirty="0">
                <a:solidFill>
                  <a:srgbClr val="424D7B"/>
                </a:solidFill>
                <a:cs typeface="Microsoft Uighur" panose="02000000000000000000" pitchFamily="2" charset="-78"/>
              </a:rPr>
              <a:t>هيكلة حصة اليوم</a:t>
            </a:r>
            <a:endParaRPr lang="fr-MA" dirty="0">
              <a:solidFill>
                <a:srgbClr val="424D7B"/>
              </a:solidFill>
              <a:cs typeface="+mn-cs"/>
            </a:endParaRPr>
          </a:p>
        </p:txBody>
      </p:sp>
      <p:sp>
        <p:nvSpPr>
          <p:cNvPr id="5" name="Espace réservé du texte 4">
            <a:extLst>
              <a:ext uri="{FF2B5EF4-FFF2-40B4-BE49-F238E27FC236}">
                <a16:creationId xmlns:a16="http://schemas.microsoft.com/office/drawing/2014/main" id="{0E0E8333-939B-361D-3F27-3CFF2D91FB9D}"/>
              </a:ext>
            </a:extLst>
          </p:cNvPr>
          <p:cNvSpPr>
            <a:spLocks noGrp="1"/>
          </p:cNvSpPr>
          <p:nvPr>
            <p:ph type="body" sz="quarter" idx="19"/>
          </p:nvPr>
        </p:nvSpPr>
        <p:spPr/>
        <p:txBody>
          <a:bodyPr/>
          <a:lstStyle/>
          <a:p>
            <a:r>
              <a:rPr lang="ar-MA" sz="1600" b="1" dirty="0">
                <a:cs typeface="Microsoft Uighur" panose="02000000000000000000" pitchFamily="2" charset="-78"/>
              </a:rPr>
              <a:t>ما التواصل؟: السرد</a:t>
            </a:r>
          </a:p>
        </p:txBody>
      </p:sp>
      <p:pic>
        <p:nvPicPr>
          <p:cNvPr id="22" name="Espace réservé pour une image  21">
            <a:extLst>
              <a:ext uri="{FF2B5EF4-FFF2-40B4-BE49-F238E27FC236}">
                <a16:creationId xmlns:a16="http://schemas.microsoft.com/office/drawing/2014/main" id="{DB91FC3A-2DD9-E851-4A5A-DF0EF8E15C85}"/>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l="-7560" r="-7560"/>
          <a:stretch>
            <a:fillRect/>
          </a:stretch>
        </p:blipFill>
        <p:spPr>
          <a:xfrm>
            <a:off x="1550988" y="2939825"/>
            <a:ext cx="468312" cy="468313"/>
          </a:xfrm>
        </p:spPr>
      </p:pic>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21"/>
          </p:nvPr>
        </p:nvSpPr>
        <p:spPr/>
        <p:txBody>
          <a:bodyPr>
            <a:noAutofit/>
          </a:bodyPr>
          <a:lstStyle/>
          <a:p>
            <a:pPr>
              <a:buClrTx/>
            </a:pPr>
            <a:r>
              <a:rPr lang="ar-MA" sz="1600" b="1" dirty="0">
                <a:cs typeface="Microsoft Uighur" panose="02000000000000000000" pitchFamily="2" charset="-78"/>
              </a:rPr>
              <a:t>القراءات الفردية</a:t>
            </a:r>
            <a:r>
              <a:rPr lang="fr-FR" sz="1600" b="1" dirty="0">
                <a:cs typeface="Microsoft Uighur" panose="02000000000000000000" pitchFamily="2" charset="-78"/>
              </a:rPr>
              <a:t> </a:t>
            </a:r>
            <a:r>
              <a:rPr lang="ar-MA" sz="1600" b="1" dirty="0">
                <a:cs typeface="Microsoft Uighur" panose="02000000000000000000" pitchFamily="2" charset="-78"/>
              </a:rPr>
              <a:t>(نص "أسرار التواصل")</a:t>
            </a:r>
          </a:p>
          <a:p>
            <a:pPr>
              <a:buClrTx/>
            </a:pPr>
            <a:r>
              <a:rPr lang="ar-MA" sz="1600" b="1" dirty="0">
                <a:cs typeface="Microsoft Uighur" panose="02000000000000000000" pitchFamily="2" charset="-78"/>
              </a:rPr>
              <a:t>استثمار إستراتيجية الفهم </a:t>
            </a:r>
          </a:p>
        </p:txBody>
      </p:sp>
      <p:pic>
        <p:nvPicPr>
          <p:cNvPr id="24" name="Espace réservé pour une image  23">
            <a:extLst>
              <a:ext uri="{FF2B5EF4-FFF2-40B4-BE49-F238E27FC236}">
                <a16:creationId xmlns:a16="http://schemas.microsoft.com/office/drawing/2014/main" id="{5E39B098-C644-415C-8E08-4C1BE1D834EC}"/>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l="-7526" r="-7526"/>
          <a:stretch>
            <a:fillRect/>
          </a:stretch>
        </p:blipFill>
        <p:spPr>
          <a:xfrm>
            <a:off x="1550988" y="4210050"/>
            <a:ext cx="468312" cy="468313"/>
          </a:xfrm>
        </p:spPr>
      </p:pic>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910675" y="21402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1600" b="1" dirty="0">
                <a:latin typeface="Microsoft Uighur" panose="02000000000000000000" pitchFamily="2" charset="-78"/>
                <a:cs typeface="Microsoft Uighur" panose="02000000000000000000" pitchFamily="2" charset="-78"/>
              </a:rPr>
              <a:t>توظيف الكلمات البصرية</a:t>
            </a:r>
          </a:p>
        </p:txBody>
      </p:sp>
      <p:pic>
        <p:nvPicPr>
          <p:cNvPr id="21" name="Espace réservé pour une image  20">
            <a:extLst>
              <a:ext uri="{FF2B5EF4-FFF2-40B4-BE49-F238E27FC236}">
                <a16:creationId xmlns:a16="http://schemas.microsoft.com/office/drawing/2014/main" id="{0DA82112-90E2-B294-5AE9-E113695BAAC4}"/>
              </a:ext>
            </a:extLst>
          </p:cNvPr>
          <p:cNvPicPr>
            <a:picLocks noGrp="1" noChangeAspect="1"/>
          </p:cNvPicPr>
          <p:nvPr>
            <p:ph type="pic" sz="quarter" idx="11"/>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1551387" y="1635472"/>
            <a:ext cx="468000" cy="468000"/>
          </a:xfrm>
        </p:spPr>
      </p:pic>
    </p:spTree>
    <p:extLst>
      <p:ext uri="{BB962C8B-B14F-4D97-AF65-F5344CB8AC3E}">
        <p14:creationId xmlns:p14="http://schemas.microsoft.com/office/powerpoint/2010/main" val="4293298963"/>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3862653-85A9-B641-D4DC-94FF115DE0C8}"/>
              </a:ext>
            </a:extLst>
          </p:cNvPr>
          <p:cNvSpPr>
            <a:spLocks noGrp="1"/>
          </p:cNvSpPr>
          <p:nvPr>
            <p:ph type="title"/>
          </p:nvPr>
        </p:nvSpPr>
        <p:spPr/>
        <p:txBody>
          <a:bodyPr/>
          <a:lstStyle/>
          <a:p>
            <a:r>
              <a:rPr lang="ar-MA" sz="4400" dirty="0"/>
              <a:t>عند نهاية الحصة</a:t>
            </a:r>
            <a:endParaRPr lang="fr-MA" sz="4400" dirty="0"/>
          </a:p>
        </p:txBody>
      </p:sp>
      <p:pic>
        <p:nvPicPr>
          <p:cNvPr id="9" name="Image 8">
            <a:extLst>
              <a:ext uri="{FF2B5EF4-FFF2-40B4-BE49-F238E27FC236}">
                <a16:creationId xmlns:a16="http://schemas.microsoft.com/office/drawing/2014/main" id="{E0EA94C1-8A27-6602-E8FB-963639DCBB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1101213" y="3485626"/>
            <a:ext cx="7072574" cy="889200"/>
          </a:xfrm>
          <a:prstGeom prst="rect">
            <a:avLst/>
          </a:prstGeom>
        </p:spPr>
      </p:pic>
      <p:pic>
        <p:nvPicPr>
          <p:cNvPr id="10" name="Image 9">
            <a:extLst>
              <a:ext uri="{FF2B5EF4-FFF2-40B4-BE49-F238E27FC236}">
                <a16:creationId xmlns:a16="http://schemas.microsoft.com/office/drawing/2014/main" id="{480431C5-AFD7-ABEB-A0E8-11EA6ACB7B2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1101213" y="4651010"/>
            <a:ext cx="7126574" cy="889200"/>
          </a:xfrm>
          <a:prstGeom prst="rect">
            <a:avLst/>
          </a:prstGeom>
        </p:spPr>
      </p:pic>
      <p:grpSp>
        <p:nvGrpSpPr>
          <p:cNvPr id="11" name="Groupe 10">
            <a:extLst>
              <a:ext uri="{FF2B5EF4-FFF2-40B4-BE49-F238E27FC236}">
                <a16:creationId xmlns:a16="http://schemas.microsoft.com/office/drawing/2014/main" id="{72C04A6D-1262-D651-1180-642768D81E0D}"/>
              </a:ext>
            </a:extLst>
          </p:cNvPr>
          <p:cNvGrpSpPr/>
          <p:nvPr/>
        </p:nvGrpSpPr>
        <p:grpSpPr>
          <a:xfrm>
            <a:off x="1101213" y="2347228"/>
            <a:ext cx="7072574" cy="890781"/>
            <a:chOff x="1331545" y="2851205"/>
            <a:chExt cx="6696000" cy="890781"/>
          </a:xfrm>
        </p:grpSpPr>
        <p:pic>
          <p:nvPicPr>
            <p:cNvPr id="12" name="Image 11">
              <a:extLst>
                <a:ext uri="{FF2B5EF4-FFF2-40B4-BE49-F238E27FC236}">
                  <a16:creationId xmlns:a16="http://schemas.microsoft.com/office/drawing/2014/main" id="{D74B3437-3357-A149-69CD-74CEF4C8F793}"/>
                </a:ext>
              </a:extLst>
            </p:cNvPr>
            <p:cNvPicPr preferRelativeResize="0">
              <a:picLocks/>
            </p:cNvPicPr>
            <p:nvPr/>
          </p:nvPicPr>
          <p:blipFill>
            <a:blip r:embed="rId3"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3" name="Rectangle 12">
              <a:extLst>
                <a:ext uri="{FF2B5EF4-FFF2-40B4-BE49-F238E27FC236}">
                  <a16:creationId xmlns:a16="http://schemas.microsoft.com/office/drawing/2014/main" id="{35F20BE6-A554-4E93-7EA0-6FA486659C8B}"/>
                </a:ext>
              </a:extLst>
            </p:cNvPr>
            <p:cNvSpPr/>
            <p:nvPr/>
          </p:nvSpPr>
          <p:spPr>
            <a:xfrm>
              <a:off x="1467121" y="3179910"/>
              <a:ext cx="4875522" cy="400110"/>
            </a:xfrm>
            <a:prstGeom prst="rect">
              <a:avLst/>
            </a:prstGeom>
          </p:spPr>
          <p:txBody>
            <a:bodyPr wrap="square">
              <a:spAutoFit/>
            </a:bodyPr>
            <a:lstStyle/>
            <a:p>
              <a:pPr algn="r" rtl="1"/>
              <a:r>
                <a:rPr lang="ar-MA" sz="2000" b="1" dirty="0">
                  <a:solidFill>
                    <a:srgbClr val="424D7A"/>
                  </a:solidFill>
                  <a:latin typeface="Microsoft Uighur" panose="02000000000000000000" pitchFamily="2" charset="-78"/>
                  <a:cs typeface="Microsoft Uighur" panose="02000000000000000000" pitchFamily="2" charset="-78"/>
                </a:rPr>
                <a:t>سرد أحداث الحكاية (ما التواصل؟)؛</a:t>
              </a:r>
            </a:p>
          </p:txBody>
        </p:sp>
      </p:grpSp>
      <p:sp>
        <p:nvSpPr>
          <p:cNvPr id="15" name="ZoneTexte 14">
            <a:extLst>
              <a:ext uri="{FF2B5EF4-FFF2-40B4-BE49-F238E27FC236}">
                <a16:creationId xmlns:a16="http://schemas.microsoft.com/office/drawing/2014/main" id="{E9D1298F-06A4-84DC-347F-FC3C5FCE4387}"/>
              </a:ext>
            </a:extLst>
          </p:cNvPr>
          <p:cNvSpPr txBox="1"/>
          <p:nvPr/>
        </p:nvSpPr>
        <p:spPr>
          <a:xfrm>
            <a:off x="2031507" y="3821491"/>
            <a:ext cx="4457378" cy="400110"/>
          </a:xfrm>
          <a:prstGeom prst="rect">
            <a:avLst/>
          </a:prstGeom>
          <a:noFill/>
        </p:spPr>
        <p:txBody>
          <a:bodyPr wrap="square">
            <a:spAutoFit/>
          </a:bodyPr>
          <a:lstStyle/>
          <a:p>
            <a:pPr algn="r" rtl="1">
              <a:defRPr/>
            </a:pPr>
            <a:r>
              <a:rPr lang="ar-MA" sz="2000" b="1" dirty="0">
                <a:solidFill>
                  <a:srgbClr val="424D7B"/>
                </a:solidFill>
                <a:latin typeface="Microsoft Uighur" panose="02000000000000000000" pitchFamily="2" charset="-78"/>
                <a:cs typeface="Microsoft Uighur" panose="02000000000000000000" pitchFamily="2" charset="-78"/>
              </a:rPr>
              <a:t>قراءة النص بطلاقة؛</a:t>
            </a:r>
          </a:p>
        </p:txBody>
      </p:sp>
      <p:sp>
        <p:nvSpPr>
          <p:cNvPr id="17" name="ZoneTexte 16">
            <a:extLst>
              <a:ext uri="{FF2B5EF4-FFF2-40B4-BE49-F238E27FC236}">
                <a16:creationId xmlns:a16="http://schemas.microsoft.com/office/drawing/2014/main" id="{FC6BD926-B302-F718-C33A-065EF768B52B}"/>
              </a:ext>
            </a:extLst>
          </p:cNvPr>
          <p:cNvSpPr txBox="1"/>
          <p:nvPr/>
        </p:nvSpPr>
        <p:spPr>
          <a:xfrm>
            <a:off x="1101213" y="4893879"/>
            <a:ext cx="5502293" cy="707886"/>
          </a:xfrm>
          <a:prstGeom prst="rect">
            <a:avLst/>
          </a:prstGeom>
          <a:noFill/>
        </p:spPr>
        <p:txBody>
          <a:bodyPr wrap="square">
            <a:spAutoFit/>
          </a:bodyPr>
          <a:lstStyle/>
          <a:p>
            <a:pPr lvl="0" algn="r" rtl="1">
              <a:defRPr/>
            </a:pPr>
            <a:r>
              <a:rPr lang="ar-MA" sz="2000" b="1" dirty="0">
                <a:solidFill>
                  <a:srgbClr val="424D7B"/>
                </a:solidFill>
                <a:latin typeface="Microsoft Uighur" panose="02000000000000000000" pitchFamily="2" charset="-78"/>
                <a:cs typeface="Microsoft Uighur" panose="02000000000000000000" pitchFamily="2" charset="-78"/>
              </a:rPr>
              <a:t>توظيف إستراتيجية الكلمات المفاتيح لاستخراج واستنتاج معلومات من النص "أسرار التواصل".</a:t>
            </a:r>
          </a:p>
        </p:txBody>
      </p:sp>
      <p:sp>
        <p:nvSpPr>
          <p:cNvPr id="3" name="ZoneTexte 2">
            <a:extLst>
              <a:ext uri="{FF2B5EF4-FFF2-40B4-BE49-F238E27FC236}">
                <a16:creationId xmlns:a16="http://schemas.microsoft.com/office/drawing/2014/main" id="{1B6A1A04-942C-EFF4-E7DC-796DD152E346}"/>
              </a:ext>
            </a:extLst>
          </p:cNvPr>
          <p:cNvSpPr txBox="1"/>
          <p:nvPr/>
        </p:nvSpPr>
        <p:spPr>
          <a:xfrm>
            <a:off x="2392532" y="1762314"/>
            <a:ext cx="4572000" cy="461665"/>
          </a:xfrm>
          <a:prstGeom prst="rect">
            <a:avLst/>
          </a:prstGeom>
          <a:noFill/>
        </p:spPr>
        <p:txBody>
          <a:bodyPr wrap="square">
            <a:spAutoFit/>
          </a:bodyPr>
          <a:lstStyle/>
          <a:p>
            <a:pPr algn="ctr" rtl="1"/>
            <a:r>
              <a:rPr lang="ar-MA" sz="2400" b="1" dirty="0">
                <a:solidFill>
                  <a:srgbClr val="424D7B"/>
                </a:solidFill>
                <a:latin typeface="Microsoft Uighur" panose="02000000000000000000" pitchFamily="2" charset="-78"/>
                <a:cs typeface="Microsoft Uighur" panose="02000000000000000000" pitchFamily="2" charset="-78"/>
              </a:rPr>
              <a:t>على الأقل</a:t>
            </a:r>
            <a:r>
              <a:rPr lang="ar-MA" sz="2400" b="1" dirty="0">
                <a:solidFill>
                  <a:srgbClr val="C00000"/>
                </a:solidFill>
                <a:latin typeface="Microsoft Uighur" panose="02000000000000000000" pitchFamily="2" charset="-78"/>
                <a:cs typeface="Microsoft Uighur" panose="02000000000000000000" pitchFamily="2" charset="-78"/>
              </a:rPr>
              <a:t> % 80 من المتعلمين </a:t>
            </a:r>
            <a:r>
              <a:rPr lang="ar-MA" sz="2400" b="1" dirty="0">
                <a:solidFill>
                  <a:srgbClr val="424D7B"/>
                </a:solidFill>
                <a:latin typeface="Microsoft Uighur" panose="02000000000000000000" pitchFamily="2" charset="-78"/>
                <a:cs typeface="Microsoft Uighur" panose="02000000000000000000" pitchFamily="2" charset="-78"/>
              </a:rPr>
              <a:t>سيكونون قادرين على:</a:t>
            </a:r>
          </a:p>
        </p:txBody>
      </p:sp>
    </p:spTree>
    <p:extLst>
      <p:ext uri="{BB962C8B-B14F-4D97-AF65-F5344CB8AC3E}">
        <p14:creationId xmlns:p14="http://schemas.microsoft.com/office/powerpoint/2010/main" val="225054033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solidFill>
                  <a:srgbClr val="424D7B"/>
                </a:solidFill>
              </a:rPr>
              <a:t>افتتاح الحصة</a:t>
            </a:r>
            <a:endParaRPr lang="fr-MA" sz="4400" dirty="0">
              <a:solidFill>
                <a:srgbClr val="424D7B"/>
              </a:solidFill>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322000" y="269069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latin typeface="Microsoft Uighur" panose="02000000000000000000" pitchFamily="2" charset="-78"/>
                <a:cs typeface="Microsoft Uighur" panose="02000000000000000000" pitchFamily="2" charset="-78"/>
              </a:rPr>
              <a:t>ترحيب وتدبير السلوك؛</a:t>
            </a:r>
          </a:p>
          <a:p>
            <a:pPr algn="r" rtl="1">
              <a:buClr>
                <a:srgbClr val="424D7B"/>
              </a:buClr>
              <a:buSzPct val="50000"/>
            </a:pPr>
            <a:r>
              <a:rPr lang="ar-MA" sz="2800" b="1" dirty="0">
                <a:latin typeface="Microsoft Uighur" panose="02000000000000000000" pitchFamily="2" charset="-78"/>
                <a:cs typeface="Microsoft Uighur" panose="02000000000000000000" pitchFamily="2" charset="-78"/>
              </a:rPr>
              <a:t>الواجب المنزلي؛</a:t>
            </a:r>
          </a:p>
          <a:p>
            <a:pPr algn="r" rtl="1">
              <a:buClr>
                <a:srgbClr val="424D7B"/>
              </a:buClr>
              <a:buSzPct val="50000"/>
            </a:pPr>
            <a:r>
              <a:rPr lang="ar-MA" sz="2800" b="1" dirty="0">
                <a:latin typeface="Microsoft Uighur" panose="02000000000000000000" pitchFamily="2" charset="-78"/>
                <a:cs typeface="Microsoft Uighur" panose="02000000000000000000" pitchFamily="2" charset="-78"/>
              </a:rPr>
              <a:t>نشاط اعتيادي: توظيف المعجم</a:t>
            </a:r>
            <a:r>
              <a:rPr lang="fr-FR" sz="2800" b="1" dirty="0">
                <a:latin typeface="Microsoft Uighur" panose="02000000000000000000" pitchFamily="2" charset="-78"/>
                <a:cs typeface="Microsoft Uighur" panose="02000000000000000000" pitchFamily="2" charset="-78"/>
              </a:rPr>
              <a:t>.</a:t>
            </a:r>
            <a:endParaRPr lang="ar-MA" sz="2800" b="1" dirty="0">
              <a:latin typeface="Microsoft Uighur" panose="02000000000000000000" pitchFamily="2" charset="-78"/>
              <a:cs typeface="Microsoft Uighur" panose="02000000000000000000" pitchFamily="2" charset="-78"/>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algn="r" rtl="1"/>
            <a:r>
              <a:rPr lang="ar-MA" sz="3600" b="1" dirty="0">
                <a:solidFill>
                  <a:srgbClr val="424D7C"/>
                </a:solidFill>
                <a:latin typeface="Microsoft Uighur" panose="02000000000000000000" pitchFamily="2" charset="-78"/>
                <a:cs typeface="Microsoft Uighur" panose="02000000000000000000" pitchFamily="2" charset="-78"/>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86412" y="1772242"/>
            <a:ext cx="540000" cy="540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07FDE0-88F7-724B-81D9-4E795F4E0373}"/>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سننطلق في حصة اللغة العربية.</a:t>
            </a:r>
            <a:endParaRPr lang="fr-FR" sz="2400" dirty="0">
              <a:solidFill>
                <a:schemeClr val="bg1">
                  <a:lumMod val="50000"/>
                </a:schemeClr>
              </a:solidFill>
            </a:endParaRPr>
          </a:p>
        </p:txBody>
      </p:sp>
      <p:pic>
        <p:nvPicPr>
          <p:cNvPr id="16" name="Espace réservé pour une image  15">
            <a:extLst>
              <a:ext uri="{FF2B5EF4-FFF2-40B4-BE49-F238E27FC236}">
                <a16:creationId xmlns:a16="http://schemas.microsoft.com/office/drawing/2014/main" id="{C5A08023-196C-0004-A436-464E056DEC4C}"/>
              </a:ext>
            </a:extLst>
          </p:cNvPr>
          <p:cNvPicPr>
            <a:picLocks noGrp="1" noChangeAspect="1"/>
          </p:cNvPicPr>
          <p:nvPr>
            <p:ph type="pic" sz="quarter" idx="12"/>
          </p:nvPr>
        </p:nvPicPr>
        <p:blipFill rotWithShape="1">
          <a:blip r:embed="rId6" cstate="screen">
            <a:extLst>
              <a:ext uri="{28A0092B-C50C-407E-A947-70E740481C1C}">
                <a14:useLocalDpi xmlns:a14="http://schemas.microsoft.com/office/drawing/2010/main"/>
              </a:ext>
            </a:extLst>
          </a:blip>
          <a:srcRect/>
          <a:stretch>
            <a:fillRect/>
          </a:stretch>
        </p:blipFill>
        <p:spPr>
          <a:xfrm>
            <a:off x="7924249" y="684000"/>
            <a:ext cx="828000" cy="828000"/>
          </a:xfrm>
        </p:spPr>
      </p:pic>
      <p:pic>
        <p:nvPicPr>
          <p:cNvPr id="6" name="Image 5" descr="Une image contenant noir, obscurité&#10;&#10;Le contenu généré par l’IA peut être incorrect.">
            <a:extLst>
              <a:ext uri="{FF2B5EF4-FFF2-40B4-BE49-F238E27FC236}">
                <a16:creationId xmlns:a16="http://schemas.microsoft.com/office/drawing/2014/main" id="{9D28B08B-9D42-303B-02B6-8963DB3A517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12" name="Nada-Wave">
            <a:hlinkClick r:id="" action="ppaction://media"/>
            <a:extLst>
              <a:ext uri="{FF2B5EF4-FFF2-40B4-BE49-F238E27FC236}">
                <a16:creationId xmlns:a16="http://schemas.microsoft.com/office/drawing/2014/main" id="{ABA6BAAE-56A9-CDEB-A378-ACDE574C3D44}"/>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572000" y="2088681"/>
            <a:ext cx="2329640" cy="3720469"/>
          </a:xfrm>
          <a:prstGeom prst="rect">
            <a:avLst/>
          </a:prstGeom>
        </p:spPr>
      </p:pic>
      <p:pic>
        <p:nvPicPr>
          <p:cNvPr id="15" name="majd_wave">
            <a:hlinkClick r:id="" action="ppaction://media"/>
            <a:extLst>
              <a:ext uri="{FF2B5EF4-FFF2-40B4-BE49-F238E27FC236}">
                <a16:creationId xmlns:a16="http://schemas.microsoft.com/office/drawing/2014/main" id="{904D7367-E655-073F-5E56-A7ADFC8EFCF7}"/>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2351137" y="2051155"/>
            <a:ext cx="2139091" cy="3802830"/>
          </a:xfrm>
          <a:prstGeom prst="rect">
            <a:avLst/>
          </a:prstGeom>
        </p:spPr>
      </p:pic>
      <p:pic>
        <p:nvPicPr>
          <p:cNvPr id="3" name="Image 2">
            <a:extLst>
              <a:ext uri="{FF2B5EF4-FFF2-40B4-BE49-F238E27FC236}">
                <a16:creationId xmlns:a16="http://schemas.microsoft.com/office/drawing/2014/main" id="{9D3DF4B4-819A-BC42-0C7C-3AE9B4779AFD}"/>
              </a:ext>
            </a:extLst>
          </p:cNvPr>
          <p:cNvPicPr>
            <a:picLocks noChangeAspect="1"/>
          </p:cNvPicPr>
          <p:nvPr/>
        </p:nvPicPr>
        <p:blipFill>
          <a:blip r:embed="rId10">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4" name="Image 3">
            <a:extLst>
              <a:ext uri="{FF2B5EF4-FFF2-40B4-BE49-F238E27FC236}">
                <a16:creationId xmlns:a16="http://schemas.microsoft.com/office/drawing/2014/main" id="{5A1F231E-9A78-7070-B6AB-0277BC1C6A27}"/>
              </a:ext>
            </a:extLst>
          </p:cNvPr>
          <p:cNvPicPr>
            <a:picLocks noChangeAspect="1"/>
          </p:cNvPicPr>
          <p:nvPr/>
        </p:nvPicPr>
        <p:blipFill>
          <a:blip r:embed="rId11">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5" name="Image 4">
            <a:extLst>
              <a:ext uri="{FF2B5EF4-FFF2-40B4-BE49-F238E27FC236}">
                <a16:creationId xmlns:a16="http://schemas.microsoft.com/office/drawing/2014/main" id="{9BF8CE64-44AE-CBEB-2840-C2C0B900D8D5}"/>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451DDEE1-5126-23F6-2021-FBE748B0A36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615E925E-596F-AF5F-FF79-4A84A0628D70}"/>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AD2E726D-A4BC-77A0-B1FF-8E900E03724A}"/>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32D2A52D-138C-70A2-4150-E53588CC5FCA}"/>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A05C1449-FCB0-32DA-CA41-B40738C2708B}"/>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39896771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4586" fill="hold"/>
                                        <p:tgtEl>
                                          <p:spTgt spid="12"/>
                                        </p:tgtEl>
                                      </p:cBhvr>
                                    </p:cmd>
                                  </p:childTnLst>
                                </p:cTn>
                              </p:par>
                              <p:par>
                                <p:cTn id="9" presetID="1" presetClass="mediacall" presetSubtype="0" fill="hold" nodeType="withEffect">
                                  <p:stCondLst>
                                    <p:cond delay="0"/>
                                  </p:stCondLst>
                                  <p:childTnLst>
                                    <p:cmd type="call" cmd="playFrom(0.0)">
                                      <p:cBhvr>
                                        <p:cTn id="10" dur="3477"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2"/>
                </p:tgtEl>
              </p:cMediaNode>
            </p:video>
            <p:video>
              <p:cMediaNode vol="80000">
                <p:cTn id="12" fill="hold" display="0">
                  <p:stCondLst>
                    <p:cond delay="indefinite"/>
                  </p:stCondLst>
                </p:cTn>
                <p:tgtEl>
                  <p:spTgt spid="1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9">
          <a:extLst>
            <a:ext uri="{FF2B5EF4-FFF2-40B4-BE49-F238E27FC236}">
              <a16:creationId xmlns:a16="http://schemas.microsoft.com/office/drawing/2014/main" id="{0A56A04E-9BA1-B017-A07B-5EAFC13228D3}"/>
            </a:ext>
          </a:extLst>
        </p:cNvPr>
        <p:cNvGrpSpPr/>
        <p:nvPr/>
      </p:nvGrpSpPr>
      <p:grpSpPr>
        <a:xfrm>
          <a:off x="0" y="0"/>
          <a:ext cx="0" cy="0"/>
          <a:chOff x="0" y="0"/>
          <a:chExt cx="0" cy="0"/>
        </a:xfrm>
      </p:grpSpPr>
      <p:sp>
        <p:nvSpPr>
          <p:cNvPr id="1334" name="Google Shape;1334;p8">
            <a:extLst>
              <a:ext uri="{FF2B5EF4-FFF2-40B4-BE49-F238E27FC236}">
                <a16:creationId xmlns:a16="http://schemas.microsoft.com/office/drawing/2014/main" id="{46CD87D0-8CE6-04AB-A086-D235619714C3}"/>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هذا شرط آخر للحصول على شارة التميز.</a:t>
            </a:r>
            <a:endParaRPr sz="2400" dirty="0">
              <a:solidFill>
                <a:schemeClr val="bg1">
                  <a:lumMod val="50000"/>
                </a:schemeClr>
              </a:solidFill>
            </a:endParaRP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9F0B3A90-4302-79C8-7DD3-97148D1813B5}"/>
              </a:ext>
            </a:extLst>
          </p:cNvPr>
          <p:cNvPicPr>
            <a:picLocks noGrp="1" noChangeAspect="1"/>
          </p:cNvPicPr>
          <p:nvPr>
            <p:ph type="pic" idx="3"/>
          </p:nvPr>
        </p:nvPicPr>
        <p:blipFill>
          <a:blip r:embed="rId3" cstate="screen">
            <a:extLst>
              <a:ext uri="{28A0092B-C50C-407E-A947-70E740481C1C}">
                <a14:useLocalDpi xmlns:a14="http://schemas.microsoft.com/office/drawing/2010/main"/>
              </a:ext>
            </a:extLst>
          </a:blip>
          <a:srcRect/>
          <a:stretch/>
        </p:blipFill>
        <p:spPr>
          <a:xfrm>
            <a:off x="7931229" y="648000"/>
            <a:ext cx="828000" cy="828000"/>
          </a:xfrm>
          <a:prstGeom prst="rect">
            <a:avLst/>
          </a:prstGeom>
        </p:spPr>
      </p:pic>
      <p:pic>
        <p:nvPicPr>
          <p:cNvPr id="2" name="Image 1">
            <a:extLst>
              <a:ext uri="{FF2B5EF4-FFF2-40B4-BE49-F238E27FC236}">
                <a16:creationId xmlns:a16="http://schemas.microsoft.com/office/drawing/2014/main" id="{29473A1D-87EE-926D-9CFA-CAADE8D592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379BF64-01DA-419B-0B8E-55CAC20B6EA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70183" y="112479"/>
            <a:ext cx="278069" cy="278069"/>
          </a:xfrm>
          <a:prstGeom prst="rect">
            <a:avLst/>
          </a:prstGeom>
          <a:ln>
            <a:noFill/>
          </a:ln>
        </p:spPr>
      </p:pic>
      <p:pic>
        <p:nvPicPr>
          <p:cNvPr id="4" name="Image 3">
            <a:extLst>
              <a:ext uri="{FF2B5EF4-FFF2-40B4-BE49-F238E27FC236}">
                <a16:creationId xmlns:a16="http://schemas.microsoft.com/office/drawing/2014/main" id="{FEF5E484-4376-C907-376C-00F11951A70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38360" y="141843"/>
            <a:ext cx="278069" cy="278069"/>
          </a:xfrm>
          <a:prstGeom prst="rect">
            <a:avLst/>
          </a:prstGeom>
          <a:ln>
            <a:noFill/>
          </a:ln>
        </p:spPr>
      </p:pic>
      <p:pic>
        <p:nvPicPr>
          <p:cNvPr id="5" name="Image 4">
            <a:extLst>
              <a:ext uri="{FF2B5EF4-FFF2-40B4-BE49-F238E27FC236}">
                <a16:creationId xmlns:a16="http://schemas.microsoft.com/office/drawing/2014/main" id="{20D1C39D-3101-3C35-FE64-EBF21F6E2E3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817619" y="136738"/>
            <a:ext cx="278069" cy="278069"/>
          </a:xfrm>
          <a:prstGeom prst="rect">
            <a:avLst/>
          </a:prstGeom>
          <a:ln>
            <a:noFill/>
          </a:ln>
        </p:spPr>
      </p:pic>
      <p:sp>
        <p:nvSpPr>
          <p:cNvPr id="7" name="Rectangle 6">
            <a:extLst>
              <a:ext uri="{FF2B5EF4-FFF2-40B4-BE49-F238E27FC236}">
                <a16:creationId xmlns:a16="http://schemas.microsoft.com/office/drawing/2014/main" id="{C8164F18-4724-D2A1-7575-AE1B491DE29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CDEDF4DB-AB19-4F02-7126-B34602299C6A}"/>
              </a:ext>
            </a:extLst>
          </p:cNvPr>
          <p:cNvSpPr>
            <a:spLocks/>
          </p:cNvSpPr>
          <p:nvPr/>
        </p:nvSpPr>
        <p:spPr>
          <a:xfrm>
            <a:off x="4746429"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EA5664DC-32CF-EC7F-E80F-6CC8460DA9E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3C8E474-EC5D-F126-9D50-36E8D28861D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6945C177-A830-EF3F-4441-E6340D6353A9}"/>
              </a:ext>
            </a:extLst>
          </p:cNvPr>
          <p:cNvSpPr>
            <a:spLocks/>
          </p:cNvSpPr>
          <p:nvPr/>
        </p:nvSpPr>
        <p:spPr>
          <a:xfrm>
            <a:off x="2811887" y="13673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6" name="Google Shape;1333;p8">
            <a:extLst>
              <a:ext uri="{FF2B5EF4-FFF2-40B4-BE49-F238E27FC236}">
                <a16:creationId xmlns:a16="http://schemas.microsoft.com/office/drawing/2014/main" id="{1C2D6AB5-EE45-33F7-9130-BB725264DEA9}"/>
              </a:ext>
            </a:extLst>
          </p:cNvPr>
          <p:cNvSpPr txBox="1"/>
          <p:nvPr/>
        </p:nvSpPr>
        <p:spPr>
          <a:xfrm>
            <a:off x="1171552" y="3895299"/>
            <a:ext cx="6847128" cy="156962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lvl="0" algn="ctr" defTabSz="914400" rtl="1">
              <a:defRPr/>
            </a:pPr>
            <a:r>
              <a:rPr lang="ar-MA" sz="4800" kern="0" noProof="0" dirty="0">
                <a:solidFill>
                  <a:srgbClr val="002060"/>
                </a:solidFill>
                <a:latin typeface="Microsoft Uighur" panose="02000000000000000000" pitchFamily="2" charset="-78"/>
                <a:cs typeface="Microsoft Uighur" panose="02000000000000000000" pitchFamily="2" charset="-78"/>
                <a:sym typeface="Arial"/>
              </a:rPr>
              <a:t>قَبْلَ أَنْ أُجيبُ عَنِ ٱلسُّؤالِ أُحَدِّدُ ٱلْمَطْلوبَ بِدِقَّةٍ وَ أُوَظِّفُ </a:t>
            </a:r>
            <a:r>
              <a:rPr lang="ar-MA" sz="4800" kern="0" noProof="0" dirty="0" err="1">
                <a:solidFill>
                  <a:srgbClr val="002060"/>
                </a:solidFill>
                <a:latin typeface="Microsoft Uighur" panose="02000000000000000000" pitchFamily="2" charset="-78"/>
                <a:cs typeface="Microsoft Uighur" panose="02000000000000000000" pitchFamily="2" charset="-78"/>
                <a:sym typeface="Arial"/>
              </a:rPr>
              <a:t>ٱلإِسْتْراتيجِيَّةَ</a:t>
            </a:r>
            <a:r>
              <a:rPr lang="ar-MA" sz="4800" kern="0" noProof="0" dirty="0">
                <a:solidFill>
                  <a:srgbClr val="002060"/>
                </a:solidFill>
                <a:latin typeface="Microsoft Uighur" panose="02000000000000000000" pitchFamily="2" charset="-78"/>
                <a:cs typeface="Microsoft Uighur" panose="02000000000000000000" pitchFamily="2" charset="-78"/>
                <a:sym typeface="Arial"/>
              </a:rPr>
              <a:t> ٱلْمَناسِبَةَ.</a:t>
            </a:r>
            <a:endParaRPr kumimoji="0" lang="ar-MA" sz="48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endParaRPr>
          </a:p>
        </p:txBody>
      </p:sp>
      <p:pic>
        <p:nvPicPr>
          <p:cNvPr id="12" name="Image 11">
            <a:extLst>
              <a:ext uri="{FF2B5EF4-FFF2-40B4-BE49-F238E27FC236}">
                <a16:creationId xmlns:a16="http://schemas.microsoft.com/office/drawing/2014/main" id="{A7372D63-81AA-FDD2-AF49-C5F78C6AA2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68896" y="1671315"/>
            <a:ext cx="2394118" cy="2394118"/>
          </a:xfrm>
          <a:prstGeom prst="ellipse">
            <a:avLst/>
          </a:prstGeom>
          <a:ln w="28575" cap="rnd">
            <a:solidFill>
              <a:schemeClr val="bg1">
                <a:lumMod val="65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9598660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5"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anim calcmode="lin" valueType="num">
                                      <p:cBhvr>
                                        <p:cTn id="11" dur="1000" fill="hold"/>
                                        <p:tgtEl>
                                          <p:spTgt spid="12"/>
                                        </p:tgtEl>
                                        <p:attrNameLst>
                                          <p:attrName>ppt_w</p:attrName>
                                        </p:attrNameLst>
                                      </p:cBhvr>
                                      <p:tavLst>
                                        <p:tav tm="0" fmla="#ppt_w*sin(2.5*pi*$)">
                                          <p:val>
                                            <p:fltVal val="0"/>
                                          </p:val>
                                        </p:tav>
                                        <p:tav tm="100000">
                                          <p:val>
                                            <p:fltVal val="1"/>
                                          </p:val>
                                        </p:tav>
                                      </p:tavLst>
                                    </p:anim>
                                    <p:anim calcmode="lin" valueType="num">
                                      <p:cBhvr>
                                        <p:cTn id="12" dur="1000" fill="hold"/>
                                        <p:tgtEl>
                                          <p:spTgt spid="12"/>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10" presetClass="entr" presetSubtype="0" fill="hold" nodeType="afterEffect">
                                  <p:stCondLst>
                                    <p:cond delay="0"/>
                                  </p:stCondLst>
                                  <p:iterate type="wd">
                                    <p:tmPct val="30000"/>
                                  </p:iterate>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1FC0-99E7-167D-9FE4-06B2C3773C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BF33D7-7BFD-034D-8311-6367AA8DD17D}"/>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solidFill>
                <a:schemeClr val="bg1">
                  <a:lumMod val="50000"/>
                </a:schemeClr>
              </a:solidFill>
            </a:endParaRPr>
          </a:p>
        </p:txBody>
      </p:sp>
      <p:pic>
        <p:nvPicPr>
          <p:cNvPr id="15" name="Class AR_NV_03_1 (1)">
            <a:hlinkClick r:id="" action="ppaction://media"/>
            <a:extLst>
              <a:ext uri="{FF2B5EF4-FFF2-40B4-BE49-F238E27FC236}">
                <a16:creationId xmlns:a16="http://schemas.microsoft.com/office/drawing/2014/main" id="{ECB39B13-EBD1-6180-8A76-6F530ACFCBFB}"/>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4"/>
          <a:stretch>
            <a:fillRect/>
          </a:stretch>
        </p:blipFill>
        <p:spPr>
          <a:xfrm>
            <a:off x="993775" y="1871663"/>
            <a:ext cx="7038975" cy="3959225"/>
          </a:xfrm>
        </p:spPr>
      </p:pic>
      <p:pic>
        <p:nvPicPr>
          <p:cNvPr id="6" name="Espace réservé pour une image  5" descr="Une image contenant accessoire, sac, Bagages et sacs, Bagage à main&#10;&#10;Le contenu généré par l’IA peut être incorrect.">
            <a:extLst>
              <a:ext uri="{FF2B5EF4-FFF2-40B4-BE49-F238E27FC236}">
                <a16:creationId xmlns:a16="http://schemas.microsoft.com/office/drawing/2014/main" id="{4AC90755-C090-5073-8EBF-C9F6F5904FD3}"/>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0334A04-EA4C-AEDE-1D63-7D6F4A1EF20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7" name="Image 6">
            <a:extLst>
              <a:ext uri="{FF2B5EF4-FFF2-40B4-BE49-F238E27FC236}">
                <a16:creationId xmlns:a16="http://schemas.microsoft.com/office/drawing/2014/main" id="{074685FC-0874-F193-D20E-4D7C583E2730}"/>
              </a:ext>
            </a:extLst>
          </p:cNvPr>
          <p:cNvPicPr>
            <a:picLocks noChangeAspect="1"/>
          </p:cNvPicPr>
          <p:nvPr/>
        </p:nvPicPr>
        <p:blipFill>
          <a:blip r:embed="rId7">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8" name="Image 7">
            <a:extLst>
              <a:ext uri="{FF2B5EF4-FFF2-40B4-BE49-F238E27FC236}">
                <a16:creationId xmlns:a16="http://schemas.microsoft.com/office/drawing/2014/main" id="{0C0A871E-4FA1-2FC9-9D70-A9EED746933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5D8D9B24-441B-6362-1B54-59704A1F34F6}"/>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0" name="Image 9">
            <a:extLst>
              <a:ext uri="{FF2B5EF4-FFF2-40B4-BE49-F238E27FC236}">
                <a16:creationId xmlns:a16="http://schemas.microsoft.com/office/drawing/2014/main" id="{5D3F19C0-3DC9-3AD0-3D83-5D6FB5BC68AA}"/>
              </a:ext>
            </a:extLst>
          </p:cNvPr>
          <p:cNvPicPr>
            <a:picLocks noChangeAspect="1"/>
          </p:cNvPicPr>
          <p:nvPr/>
        </p:nvPicPr>
        <p:blipFill>
          <a:blip r:embed="rId10">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1" name="Rectangle 10">
            <a:extLst>
              <a:ext uri="{FF2B5EF4-FFF2-40B4-BE49-F238E27FC236}">
                <a16:creationId xmlns:a16="http://schemas.microsoft.com/office/drawing/2014/main" id="{5AEBE46A-F953-F3E3-2F40-E581740BB300}"/>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F03AD00B-3DA8-EC9E-EC60-795D3AB99816}"/>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03B0241C-C405-98DA-0403-3E73605EF9AC}"/>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AD690416-057D-5C6F-E685-FC023E74CB24}"/>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6062306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15"/>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15"/>
                </p:tgtEl>
              </p:cMediaNode>
            </p:video>
            <p:seq concurrent="1" nextAc="seek">
              <p:cTn id="11" restart="whenNotActive" fill="hold" evtFilter="cancelBubble" nodeType="interactiveSeq">
                <p:stCondLst>
                  <p:cond evt="onClick" delay="0">
                    <p:tgtEl>
                      <p:spTgt spid="1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withEffect">
                                  <p:stCondLst>
                                    <p:cond delay="0"/>
                                  </p:stCondLst>
                                  <p:childTnLst>
                                    <p:cmd type="call" cmd="togglePause">
                                      <p:cBhvr>
                                        <p:cTn id="15"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1FC0-99E7-167D-9FE4-06B2C3773C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BF33D7-7BFD-034D-8311-6367AA8DD17D}"/>
              </a:ext>
            </a:extLst>
          </p:cNvPr>
          <p:cNvSpPr>
            <a:spLocks noGrp="1"/>
          </p:cNvSpPr>
          <p:nvPr>
            <p:ph type="title"/>
          </p:nvPr>
        </p:nvSpPr>
        <p:spPr/>
        <p:txBody>
          <a:bodyPr>
            <a:normAutofit fontScale="90000"/>
          </a:bodyPr>
          <a:lstStyle/>
          <a:p>
            <a:pPr rtl="0"/>
            <a: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نبدأ بالواجب المنزلي. من يقرأ فوائد التواصل التي وجدها في النص؟</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يتم تشجيع من أجاب عن السؤال لأنه قرأ النص في المنزل.</a:t>
            </a:r>
            <a:endParaRPr lang="fr-FR" sz="2400" dirty="0">
              <a:solidFill>
                <a:schemeClr val="bg1">
                  <a:lumMod val="50000"/>
                </a:schemeClr>
              </a:solidFill>
            </a:endParaRPr>
          </a:p>
        </p:txBody>
      </p:sp>
      <p:pic>
        <p:nvPicPr>
          <p:cNvPr id="7" name="Image 6">
            <a:extLst>
              <a:ext uri="{FF2B5EF4-FFF2-40B4-BE49-F238E27FC236}">
                <a16:creationId xmlns:a16="http://schemas.microsoft.com/office/drawing/2014/main" id="{074685FC-0874-F193-D20E-4D7C583E2730}"/>
              </a:ext>
            </a:extLst>
          </p:cNvPr>
          <p:cNvPicPr>
            <a:picLocks noChangeAspect="1"/>
          </p:cNvPicPr>
          <p:nvPr/>
        </p:nvPicPr>
        <p:blipFill>
          <a:blip r:embed="rId2">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8" name="Image 7">
            <a:extLst>
              <a:ext uri="{FF2B5EF4-FFF2-40B4-BE49-F238E27FC236}">
                <a16:creationId xmlns:a16="http://schemas.microsoft.com/office/drawing/2014/main" id="{0C0A871E-4FA1-2FC9-9D70-A9EED746933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5D8D9B24-441B-6362-1B54-59704A1F34F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0" name="Image 9">
            <a:extLst>
              <a:ext uri="{FF2B5EF4-FFF2-40B4-BE49-F238E27FC236}">
                <a16:creationId xmlns:a16="http://schemas.microsoft.com/office/drawing/2014/main" id="{5D3F19C0-3DC9-3AD0-3D83-5D6FB5BC68A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1" name="Rectangle 10">
            <a:extLst>
              <a:ext uri="{FF2B5EF4-FFF2-40B4-BE49-F238E27FC236}">
                <a16:creationId xmlns:a16="http://schemas.microsoft.com/office/drawing/2014/main" id="{5AEBE46A-F953-F3E3-2F40-E581740BB300}"/>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F03AD00B-3DA8-EC9E-EC60-795D3AB99816}"/>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03B0241C-C405-98DA-0403-3E73605EF9AC}"/>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AD690416-057D-5C6F-E685-FC023E74CB24}"/>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16" name="Espace réservé pour une image  3">
            <a:extLst>
              <a:ext uri="{FF2B5EF4-FFF2-40B4-BE49-F238E27FC236}">
                <a16:creationId xmlns:a16="http://schemas.microsoft.com/office/drawing/2014/main" id="{AC054553-10C4-188C-7472-37D7CB677E8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6089647" y="2601001"/>
            <a:ext cx="828000" cy="827999"/>
          </a:xfrm>
          <a:prstGeom prst="rect">
            <a:avLst/>
          </a:prstGeom>
        </p:spPr>
      </p:pic>
      <p:pic>
        <p:nvPicPr>
          <p:cNvPr id="22" name="Espace réservé pour une image  21">
            <a:extLst>
              <a:ext uri="{FF2B5EF4-FFF2-40B4-BE49-F238E27FC236}">
                <a16:creationId xmlns:a16="http://schemas.microsoft.com/office/drawing/2014/main" id="{F7935BCF-9A50-1C3F-502D-25DBBBD70ECC}"/>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a:stretch>
            <a:fillRect/>
          </a:stretch>
        </p:blipFill>
        <p:spPr/>
      </p:pic>
      <p:sp>
        <p:nvSpPr>
          <p:cNvPr id="3" name="Rectangle : coins arrondis 2">
            <a:extLst>
              <a:ext uri="{FF2B5EF4-FFF2-40B4-BE49-F238E27FC236}">
                <a16:creationId xmlns:a16="http://schemas.microsoft.com/office/drawing/2014/main" id="{47C51218-82B3-D369-6722-65DB7DCDFE98}"/>
              </a:ext>
            </a:extLst>
          </p:cNvPr>
          <p:cNvSpPr/>
          <p:nvPr/>
        </p:nvSpPr>
        <p:spPr>
          <a:xfrm>
            <a:off x="1386969" y="2206719"/>
            <a:ext cx="2897397" cy="2591784"/>
          </a:xfrm>
          <a:prstGeom prst="roundRect">
            <a:avLst/>
          </a:prstGeom>
          <a:noFill/>
          <a:ln w="28575">
            <a:solidFill>
              <a:schemeClr val="tx1">
                <a:lumMod val="75000"/>
                <a:lumOff val="25000"/>
              </a:schemeClr>
            </a:solidFill>
          </a:ln>
          <a:effectLst>
            <a:softEdge rad="12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MA" sz="4000" dirty="0">
                <a:solidFill>
                  <a:srgbClr val="424D7B"/>
                </a:solidFill>
                <a:latin typeface="Microsoft Uighur" panose="02000000000000000000" pitchFamily="2" charset="-78"/>
                <a:cs typeface="Microsoft Uighur" panose="02000000000000000000" pitchFamily="2" charset="-78"/>
              </a:rPr>
              <a:t>- أَقْرَأُ ٱلنَّصَّ؛</a:t>
            </a:r>
          </a:p>
          <a:p>
            <a:pPr algn="just" rtl="1"/>
            <a:r>
              <a:rPr lang="ar-MA" sz="4000" dirty="0">
                <a:solidFill>
                  <a:srgbClr val="424D7B"/>
                </a:solidFill>
                <a:latin typeface="Microsoft Uighur" panose="02000000000000000000" pitchFamily="2" charset="-78"/>
                <a:cs typeface="Microsoft Uighur" panose="02000000000000000000" pitchFamily="2" charset="-78"/>
              </a:rPr>
              <a:t>- أَضَعُ خَطّاً تَحْتَ فَوائِدِ </a:t>
            </a:r>
            <a:r>
              <a:rPr lang="ar-MA" sz="4000" dirty="0" err="1">
                <a:solidFill>
                  <a:srgbClr val="424D7B"/>
                </a:solidFill>
                <a:latin typeface="Microsoft Uighur" panose="02000000000000000000" pitchFamily="2" charset="-78"/>
                <a:cs typeface="Microsoft Uighur" panose="02000000000000000000" pitchFamily="2" charset="-78"/>
              </a:rPr>
              <a:t>ٱلتَّواصُلِ</a:t>
            </a:r>
            <a:r>
              <a:rPr lang="ar-MA" sz="4000" dirty="0">
                <a:solidFill>
                  <a:srgbClr val="424D7B"/>
                </a:solidFill>
                <a:latin typeface="Microsoft Uighur" panose="02000000000000000000" pitchFamily="2" charset="-78"/>
                <a:cs typeface="Microsoft Uighur" panose="02000000000000000000" pitchFamily="2" charset="-78"/>
              </a:rPr>
              <a:t>.</a:t>
            </a:r>
            <a:endParaRPr lang="fr-FR" sz="400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703582194"/>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420D3-92FE-0AB4-6240-7D8C41D7ED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5E6034-1B25-DAE1-F955-ADF5AC219DAC}"/>
              </a:ext>
            </a:extLst>
          </p:cNvPr>
          <p:cNvSpPr>
            <a:spLocks noGrp="1"/>
          </p:cNvSpPr>
          <p:nvPr>
            <p:ph type="title"/>
          </p:nvPr>
        </p:nvSpPr>
        <p:spPr/>
        <p:txBody>
          <a:bodyPr>
            <a:noAutofit/>
          </a:bodyPr>
          <a:lstStyle/>
          <a:p>
            <a:pPr rtl="0"/>
            <a:r>
              <a:rPr lang="ar-MA" sz="2400" b="1" kern="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a:rPr>
              <a:t> </a:t>
            </a:r>
            <a:r>
              <a:rPr lang="ar-MA" sz="2400" b="1" dirty="0">
                <a:solidFill>
                  <a:schemeClr val="bg1">
                    <a:lumMod val="50000"/>
                  </a:schemeClr>
                </a:solidFill>
                <a:ea typeface="Calibri" panose="020F0502020204030204" pitchFamily="34" charset="0"/>
                <a:cs typeface="Microsoft Uighur" panose="02000000000000000000" pitchFamily="2" charset="-78"/>
              </a:rPr>
              <a:t>سنتدرب اليوم على توظيف مفردات تعلمتموها. من يذكر بمفردات هذا الأسبوع؟</a:t>
            </a:r>
            <a:endParaRPr lang="fr-FR" sz="2400" dirty="0">
              <a:solidFill>
                <a:schemeClr val="bg1">
                  <a:lumMod val="50000"/>
                </a:schemeClr>
              </a:solidFill>
            </a:endParaRPr>
          </a:p>
        </p:txBody>
      </p:sp>
      <p:pic>
        <p:nvPicPr>
          <p:cNvPr id="43"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86FD3525-B92A-1C20-8F1D-2C1637C98B1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2A313DEA-5D8D-89F0-CC34-0969F17EC0E5}"/>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5" name="Image 4">
            <a:extLst>
              <a:ext uri="{FF2B5EF4-FFF2-40B4-BE49-F238E27FC236}">
                <a16:creationId xmlns:a16="http://schemas.microsoft.com/office/drawing/2014/main" id="{A5978E65-D3AF-2FE7-48F2-7DF003DB48B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6" name="Image 5">
            <a:extLst>
              <a:ext uri="{FF2B5EF4-FFF2-40B4-BE49-F238E27FC236}">
                <a16:creationId xmlns:a16="http://schemas.microsoft.com/office/drawing/2014/main" id="{44F0B229-EA27-1D24-6C6D-53F403D9045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18715ACD-7EE7-39A3-D1D8-79909F271A5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68CEBDAB-F178-4FB2-16F4-0CAE5E017FC6}"/>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43F15E8F-B685-7326-C288-3F7E3144437B}"/>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6A794020-196E-E7D0-AFFA-FDE65B849FB8}"/>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8A9E09E7-E85D-6BBA-9295-DA3A2BF71666}"/>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0" name="ZoneTexte 9">
            <a:extLst>
              <a:ext uri="{FF2B5EF4-FFF2-40B4-BE49-F238E27FC236}">
                <a16:creationId xmlns:a16="http://schemas.microsoft.com/office/drawing/2014/main" id="{E9B9FE4E-BAE8-7F02-BB7C-2CFA9A4AEFD9}"/>
              </a:ext>
            </a:extLst>
          </p:cNvPr>
          <p:cNvSpPr txBox="1"/>
          <p:nvPr/>
        </p:nvSpPr>
        <p:spPr>
          <a:xfrm>
            <a:off x="1816443" y="2767914"/>
            <a:ext cx="5655930" cy="1107996"/>
          </a:xfrm>
          <a:prstGeom prst="rect">
            <a:avLst/>
          </a:prstGeom>
          <a:noFill/>
        </p:spPr>
        <p:txBody>
          <a:bodyPr wrap="square" rtlCol="0">
            <a:spAutoFit/>
          </a:bodyPr>
          <a:lstStyle/>
          <a:p>
            <a:pPr algn="ctr"/>
            <a:r>
              <a:rPr lang="ar-MA" sz="6600" b="1" dirty="0">
                <a:solidFill>
                  <a:srgbClr val="424D7C"/>
                </a:solidFill>
                <a:latin typeface="Microsoft Uighur" panose="02000000000000000000" pitchFamily="2" charset="-78"/>
                <a:cs typeface="Microsoft Uighur" panose="02000000000000000000" pitchFamily="2" charset="-78"/>
              </a:rPr>
              <a:t>أُوَظِّفُ مُفْرَداتِ </a:t>
            </a:r>
            <a:r>
              <a:rPr lang="ar-MA" sz="6600" b="1" dirty="0" err="1">
                <a:solidFill>
                  <a:srgbClr val="424D7C"/>
                </a:solidFill>
                <a:latin typeface="Microsoft Uighur" panose="02000000000000000000" pitchFamily="2" charset="-78"/>
                <a:cs typeface="Microsoft Uighur" panose="02000000000000000000" pitchFamily="2" charset="-78"/>
              </a:rPr>
              <a:t>ٱلْمُعْجَمِ</a:t>
            </a:r>
            <a:endParaRPr lang="fr-FR" sz="6600" b="1" dirty="0">
              <a:solidFill>
                <a:srgbClr val="424D7C"/>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955224438"/>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8855B-E2F9-04B4-3279-BB2373AC659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8E5A365-2C27-2949-8B60-630DD4144B00}"/>
              </a:ext>
            </a:extLst>
          </p:cNvPr>
          <p:cNvSpPr>
            <a:spLocks noGrp="1"/>
          </p:cNvSpPr>
          <p:nvPr>
            <p:ph type="title"/>
          </p:nvPr>
        </p:nvSpPr>
        <p:spPr/>
        <p:txBody>
          <a:bodyPr>
            <a:noAutofit/>
          </a:bodyPr>
          <a:lstStyle/>
          <a:p>
            <a:pPr rtl="0"/>
            <a:r>
              <a:rPr lang="ar-MA" sz="2400" b="1" dirty="0">
                <a:solidFill>
                  <a:schemeClr val="bg1">
                    <a:lumMod val="50000"/>
                  </a:schemeClr>
                </a:solidFill>
                <a:cs typeface="Microsoft Uighur" panose="02000000000000000000" pitchFamily="2" charset="-78"/>
                <a:sym typeface="Arial"/>
              </a:rPr>
              <a:t>من يقرأ؟</a:t>
            </a:r>
            <a:endParaRPr lang="fr-FR" sz="2400" dirty="0">
              <a:solidFill>
                <a:schemeClr val="bg1">
                  <a:lumMod val="50000"/>
                </a:schemeClr>
              </a:solidFill>
            </a:endParaRPr>
          </a:p>
        </p:txBody>
      </p:sp>
      <p:pic>
        <p:nvPicPr>
          <p:cNvPr id="6" name="Image 5">
            <a:extLst>
              <a:ext uri="{FF2B5EF4-FFF2-40B4-BE49-F238E27FC236}">
                <a16:creationId xmlns:a16="http://schemas.microsoft.com/office/drawing/2014/main" id="{0B6C8C1C-1836-94D5-1756-CC9081855338}"/>
              </a:ext>
            </a:extLst>
          </p:cNvPr>
          <p:cNvPicPr>
            <a:picLocks noChangeAspect="1"/>
          </p:cNvPicPr>
          <p:nvPr/>
        </p:nvPicPr>
        <p:blipFill>
          <a:blip r:embed="rId2">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877A115C-7845-8141-7566-AF6AA6B503B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00CE8037-2FAA-2930-B03F-2B389DB4E1D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5ACC0310-A04A-A53F-5719-D09FCDC0A83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F3E158DE-BA7E-623D-3D3F-668B943C66CB}"/>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3DCA0A9-FDAE-DB74-DA02-4D0D6EFD5F76}"/>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E39863E5-978A-7735-CC3D-0A5DF8DDB86A}"/>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9D1CF8F4-B909-2F31-8C3C-473582DC0B76}"/>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24" name="Espace réservé pour une image  23">
            <a:extLst>
              <a:ext uri="{FF2B5EF4-FFF2-40B4-BE49-F238E27FC236}">
                <a16:creationId xmlns:a16="http://schemas.microsoft.com/office/drawing/2014/main" id="{ACCB93D3-1AA5-FD9D-DD35-794B4A58C43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4" name="Google Shape;1205;p183">
            <a:extLst>
              <a:ext uri="{FF2B5EF4-FFF2-40B4-BE49-F238E27FC236}">
                <a16:creationId xmlns:a16="http://schemas.microsoft.com/office/drawing/2014/main" id="{F6763D1D-F878-1F71-FA2F-BA4726DB3520}"/>
              </a:ext>
            </a:extLst>
          </p:cNvPr>
          <p:cNvSpPr txBox="1"/>
          <p:nvPr/>
        </p:nvSpPr>
        <p:spPr>
          <a:xfrm>
            <a:off x="469784" y="1517633"/>
            <a:ext cx="8354466" cy="4524275"/>
          </a:xfrm>
          <a:prstGeom prst="rect">
            <a:avLst/>
          </a:prstGeom>
          <a:noFill/>
          <a:ln>
            <a:noFill/>
          </a:ln>
        </p:spPr>
        <p:txBody>
          <a:bodyPr spcFirstLastPara="1" wrap="square" lIns="91425" tIns="45700" rIns="91425" bIns="45700" anchor="t" anchorCtr="0">
            <a:spAutoFit/>
          </a:bodyPr>
          <a:lstStyle/>
          <a:p>
            <a:pPr algn="ctr" defTabSz="914400" rtl="1">
              <a:lnSpc>
                <a:spcPct val="150000"/>
              </a:lnSpc>
              <a:buClr>
                <a:srgbClr val="000000"/>
              </a:buClr>
              <a:buSzPts val="4400"/>
              <a:defRPr/>
            </a:pP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تَواصُلٌ - عالَمٌ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ٱفْتِراضِيٌّ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r>
              <a:rPr lang="fr-FR"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لُغَةُ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ٱلْجَسَدِ</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r>
              <a:rPr lang="fr-FR"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بَريدٌ إِلِكْترونِيٌّ  مَواقِعُ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ٱلتَّواصُلِ</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ٱلِاجْتِماعِيِّ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r>
              <a:rPr lang="fr-FR"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مُناقَشَةٌ </a:t>
            </a:r>
            <a:r>
              <a:rPr lang="fr-FR"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إِنْتِرْنِتْ - </a:t>
            </a:r>
            <a:r>
              <a:rPr lang="ar-MA" sz="4800" b="1" dirty="0">
                <a:solidFill>
                  <a:srgbClr val="424D7B"/>
                </a:solidFill>
                <a:latin typeface="Microsoft Uighur" panose="02000000000000000000" pitchFamily="2" charset="-78"/>
                <a:cs typeface="Microsoft Uighur" panose="02000000000000000000" pitchFamily="2" charset="-78"/>
              </a:rPr>
              <a:t>حَوْزَةٌ  </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طَأْطَأَ - حَمامُ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ٱلزّاجِلِ</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  أَرْجاءُ</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اَلِاعْتِدالُ </a:t>
            </a:r>
            <a:r>
              <a:rPr lang="fr-FR"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اَلْحِكْمَةُ </a:t>
            </a:r>
            <a:r>
              <a:rPr lang="fr-FR"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حَظِيَ يَحْظى – تَواصَلَ يَتَواصَلُ</a:t>
            </a:r>
          </a:p>
        </p:txBody>
      </p:sp>
    </p:spTree>
    <p:extLst>
      <p:ext uri="{BB962C8B-B14F-4D97-AF65-F5344CB8AC3E}">
        <p14:creationId xmlns:p14="http://schemas.microsoft.com/office/powerpoint/2010/main" val="1506214368"/>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BC728-C366-02A4-4110-DC85B039EF3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C548147-E33E-C6A9-716A-FFB3985D4470}"/>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a:t>
            </a:r>
            <a:endParaRPr lang="fr-FR" sz="2400" dirty="0">
              <a:solidFill>
                <a:schemeClr val="bg1">
                  <a:lumMod val="50000"/>
                </a:schemeClr>
              </a:solidFill>
            </a:endParaRPr>
          </a:p>
        </p:txBody>
      </p:sp>
      <p:pic>
        <p:nvPicPr>
          <p:cNvPr id="11" name="Espace réservé pour une image  13">
            <a:extLst>
              <a:ext uri="{FF2B5EF4-FFF2-40B4-BE49-F238E27FC236}">
                <a16:creationId xmlns:a16="http://schemas.microsoft.com/office/drawing/2014/main" id="{DAB8BBF7-F97D-3285-4FEE-4F825C4548D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812899" y="1819835"/>
            <a:ext cx="3945196" cy="3780030"/>
          </a:xfrm>
          <a:prstGeom prst="rect">
            <a:avLst/>
          </a:prstGeom>
        </p:spPr>
      </p:pic>
      <p:pic>
        <p:nvPicPr>
          <p:cNvPr id="2" name="Image 1">
            <a:extLst>
              <a:ext uri="{FF2B5EF4-FFF2-40B4-BE49-F238E27FC236}">
                <a16:creationId xmlns:a16="http://schemas.microsoft.com/office/drawing/2014/main" id="{1F3696E5-EF10-B25F-10B9-7227592ACF76}"/>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3" name="Image 2">
            <a:extLst>
              <a:ext uri="{FF2B5EF4-FFF2-40B4-BE49-F238E27FC236}">
                <a16:creationId xmlns:a16="http://schemas.microsoft.com/office/drawing/2014/main" id="{87608DF7-5452-36E2-9212-E5AECE46AC6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5" name="Image 4">
            <a:extLst>
              <a:ext uri="{FF2B5EF4-FFF2-40B4-BE49-F238E27FC236}">
                <a16:creationId xmlns:a16="http://schemas.microsoft.com/office/drawing/2014/main" id="{2D4B6817-FF98-5364-43C9-7C167AB0EFD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6" name="Image 5">
            <a:extLst>
              <a:ext uri="{FF2B5EF4-FFF2-40B4-BE49-F238E27FC236}">
                <a16:creationId xmlns:a16="http://schemas.microsoft.com/office/drawing/2014/main" id="{36B2AC1E-3D5C-20E2-202A-6B87D54501F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7" name="Rectangle 6">
            <a:extLst>
              <a:ext uri="{FF2B5EF4-FFF2-40B4-BE49-F238E27FC236}">
                <a16:creationId xmlns:a16="http://schemas.microsoft.com/office/drawing/2014/main" id="{15810B35-3859-EB1E-1250-782B6A4745BC}"/>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FA27F0F1-5452-0069-5142-448A937711E3}"/>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4BE8D62C-BE83-ABAF-B3DA-F2581006EC22}"/>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DE54A96B-21D7-69AF-E98C-40198312BA0C}"/>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6" name="Espace réservé pour une image  15">
            <a:extLst>
              <a:ext uri="{FF2B5EF4-FFF2-40B4-BE49-F238E27FC236}">
                <a16:creationId xmlns:a16="http://schemas.microsoft.com/office/drawing/2014/main" id="{6CDF57C3-6776-6048-1D58-85FAE531940F}"/>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557813250"/>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437BF-D02B-206D-DF46-13ECB0A8EB6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6B595CA-DC50-DFF4-4BD6-CA5EB3BDDAEF}"/>
              </a:ext>
            </a:extLst>
          </p:cNvPr>
          <p:cNvSpPr>
            <a:spLocks noGrp="1"/>
          </p:cNvSpPr>
          <p:nvPr>
            <p:ph type="title"/>
          </p:nvPr>
        </p:nvSpPr>
        <p:spPr/>
        <p:txBody>
          <a:bodyPr>
            <a:noAutofit/>
          </a:bodyPr>
          <a:lstStyle/>
          <a:p>
            <a:pPr rtl="0"/>
            <a:r>
              <a:rPr lang="ar-MA" sz="2400" b="1" dirty="0">
                <a:solidFill>
                  <a:schemeClr val="bg1">
                    <a:lumMod val="50000"/>
                  </a:schemeClr>
                </a:solidFill>
                <a:cs typeface="Microsoft Uighur" panose="02000000000000000000" pitchFamily="2" charset="-78"/>
                <a:sym typeface="Arial"/>
              </a:rPr>
              <a:t>اقرؤا الجملة. اكتبوا الكلمة الناقصة انطلاقا من الكلمات المقترحة.</a:t>
            </a:r>
            <a:endParaRPr lang="fr-FR" sz="2400" dirty="0">
              <a:solidFill>
                <a:schemeClr val="bg1">
                  <a:lumMod val="50000"/>
                </a:schemeClr>
              </a:solidFill>
            </a:endParaRPr>
          </a:p>
        </p:txBody>
      </p:sp>
      <p:pic>
        <p:nvPicPr>
          <p:cNvPr id="5"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FB805FC8-F1E3-C925-AC9D-4049B64A3C06}"/>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3"/>
            <a:ext cx="836363" cy="836362"/>
          </a:xfrm>
          <a:prstGeom prst="rect">
            <a:avLst/>
          </a:prstGeom>
        </p:spPr>
      </p:pic>
      <p:pic>
        <p:nvPicPr>
          <p:cNvPr id="6" name="Image 5">
            <a:extLst>
              <a:ext uri="{FF2B5EF4-FFF2-40B4-BE49-F238E27FC236}">
                <a16:creationId xmlns:a16="http://schemas.microsoft.com/office/drawing/2014/main" id="{00439C50-D910-FB4F-C76F-408F15B0447E}"/>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B522FCC5-FCBC-FA46-9F53-616AF995575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9CC4189A-C315-C967-C0F0-09E705955FA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A74C1914-3726-7B32-75AE-066D90AA5C0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5EE15B4F-F701-FF46-256C-E1BBDA627AC8}"/>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AFF42533-7462-F5AC-5954-8DA7B94FFD9C}"/>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6483457B-68FA-AF0F-C25C-9E305F2A81F3}"/>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9B0C0D9B-0D59-60CF-A35F-88414691AF07}"/>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2" name="Google Shape;677;p154">
            <a:extLst>
              <a:ext uri="{FF2B5EF4-FFF2-40B4-BE49-F238E27FC236}">
                <a16:creationId xmlns:a16="http://schemas.microsoft.com/office/drawing/2014/main" id="{25BE8245-1A44-5C5C-79F2-8623AD6E4EDE}"/>
              </a:ext>
            </a:extLst>
          </p:cNvPr>
          <p:cNvSpPr txBox="1"/>
          <p:nvPr/>
        </p:nvSpPr>
        <p:spPr>
          <a:xfrm>
            <a:off x="578414" y="4525059"/>
            <a:ext cx="8128505" cy="919356"/>
          </a:xfrm>
          <a:prstGeom prst="roundRect">
            <a:avLst/>
          </a:prstGeom>
          <a:noFill/>
          <a:ln>
            <a:solidFill>
              <a:schemeClr val="accent1">
                <a:lumMod val="75000"/>
              </a:schemeClr>
            </a:solidFill>
          </a:ln>
        </p:spPr>
        <p:txBody>
          <a:bodyPr spcFirstLastPara="1" wrap="square" lIns="91425" tIns="45700" rIns="91425" bIns="45700" anchor="t" anchorCtr="0">
            <a:spAutoFit/>
          </a:bodyPr>
          <a:lstStyle/>
          <a:p>
            <a:pPr lvl="0" algn="ctr" defTabSz="914400" rtl="1">
              <a:buClr>
                <a:srgbClr val="000000"/>
              </a:buClr>
              <a:defRPr/>
            </a:pP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يَجِبُ أَنْ نَسْتَعْمِلَ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ٱلْهاتِفَ</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بِـ.............. وَ ....................</a:t>
            </a:r>
          </a:p>
        </p:txBody>
      </p:sp>
      <p:sp>
        <p:nvSpPr>
          <p:cNvPr id="3" name="Google Shape;1205;p183">
            <a:extLst>
              <a:ext uri="{FF2B5EF4-FFF2-40B4-BE49-F238E27FC236}">
                <a16:creationId xmlns:a16="http://schemas.microsoft.com/office/drawing/2014/main" id="{5197F8C9-D828-2CBE-491F-4437A281301C}"/>
              </a:ext>
            </a:extLst>
          </p:cNvPr>
          <p:cNvSpPr txBox="1"/>
          <p:nvPr/>
        </p:nvSpPr>
        <p:spPr>
          <a:xfrm>
            <a:off x="398736" y="1607126"/>
            <a:ext cx="8308183" cy="2308284"/>
          </a:xfrm>
          <a:prstGeom prst="rect">
            <a:avLst/>
          </a:prstGeom>
          <a:noFill/>
          <a:ln>
            <a:noFill/>
          </a:ln>
        </p:spPr>
        <p:txBody>
          <a:bodyPr spcFirstLastPara="1" wrap="square" lIns="91425" tIns="45700" rIns="91425" bIns="45700" anchor="t" anchorCtr="0">
            <a:spAutoFit/>
          </a:bodyPr>
          <a:lstStyle/>
          <a:p>
            <a:pPr algn="ctr" defTabSz="914400" rtl="1">
              <a:lnSpc>
                <a:spcPct val="150000"/>
              </a:lnSpc>
              <a:buClr>
                <a:srgbClr val="000000"/>
              </a:buClr>
              <a:buSzPts val="4400"/>
              <a:defRPr/>
            </a:pP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تَواصُلٌ - عالَمٌ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ٱفْتِراضِيٌّ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مَواقِعُ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ٱلتَّواصُلِ</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ٱلِاجْتِماعِيِّ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إِنْتِرْنِتْ - </a:t>
            </a:r>
            <a:r>
              <a:rPr lang="ar-MA" sz="4800" b="1" dirty="0">
                <a:solidFill>
                  <a:srgbClr val="424D7B"/>
                </a:solidFill>
                <a:latin typeface="Microsoft Uighur" panose="02000000000000000000" pitchFamily="2" charset="-78"/>
                <a:cs typeface="Microsoft Uighur" panose="02000000000000000000" pitchFamily="2" charset="-78"/>
              </a:rPr>
              <a:t>حَوْزَةٌ - </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تَحْظى – اِعْتِدالٌ – حِكْمَةٌ</a:t>
            </a:r>
          </a:p>
        </p:txBody>
      </p:sp>
    </p:spTree>
    <p:extLst>
      <p:ext uri="{BB962C8B-B14F-4D97-AF65-F5344CB8AC3E}">
        <p14:creationId xmlns:p14="http://schemas.microsoft.com/office/powerpoint/2010/main" val="2060899572"/>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FA11A-F98E-9A14-7025-E4B6325F427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F17BD1F-E897-5082-C153-A31ECBEEA372}"/>
              </a:ext>
            </a:extLst>
          </p:cNvPr>
          <p:cNvSpPr>
            <a:spLocks noGrp="1"/>
          </p:cNvSpPr>
          <p:nvPr>
            <p:ph type="title"/>
          </p:nvPr>
        </p:nvSpPr>
        <p:spPr/>
        <p:txBody>
          <a:bodyPr>
            <a:noAutofit/>
          </a:bodyPr>
          <a:lstStyle/>
          <a:p>
            <a:r>
              <a:rPr lang="ar-MA" sz="2400" b="1" dirty="0">
                <a:solidFill>
                  <a:schemeClr val="bg1">
                    <a:lumMod val="50000"/>
                  </a:schemeClr>
                </a:solidFill>
                <a:cs typeface="Microsoft Uighur" panose="02000000000000000000" pitchFamily="2" charset="-78"/>
                <a:sym typeface="Arial"/>
              </a:rPr>
              <a:t>من وجد الكلمة المناسبة لمعنى الجملة؟ ما رأيكم؟ </a:t>
            </a:r>
            <a:r>
              <a:rPr lang="fr-MA" sz="2400" b="1" dirty="0">
                <a:solidFill>
                  <a:schemeClr val="bg1">
                    <a:lumMod val="50000"/>
                  </a:schemeClr>
                </a:solidFill>
                <a:cs typeface="Microsoft Uighur" panose="02000000000000000000" pitchFamily="2" charset="-78"/>
                <a:sym typeface="Arial"/>
              </a:rPr>
              <a:t>  </a:t>
            </a:r>
            <a:r>
              <a:rPr lang="fr-MA" sz="2400" b="1" dirty="0">
                <a:solidFill>
                  <a:schemeClr val="bg1">
                    <a:lumMod val="50000"/>
                  </a:schemeClr>
                </a:solidFill>
                <a:cs typeface="Microsoft Uighur" panose="02000000000000000000" pitchFamily="2" charset="-78"/>
                <a:sym typeface="Wingdings" panose="05000000000000000000" pitchFamily="2" charset="2"/>
              </a:rPr>
              <a:t></a:t>
            </a:r>
            <a:r>
              <a:rPr lang="ar-MA" sz="2400" b="1" dirty="0">
                <a:solidFill>
                  <a:schemeClr val="bg1">
                    <a:lumMod val="50000"/>
                  </a:schemeClr>
                </a:solidFill>
                <a:cs typeface="Microsoft Uighur" panose="02000000000000000000" pitchFamily="2" charset="-78"/>
                <a:sym typeface="Arial"/>
              </a:rPr>
              <a:t>- صححوا.</a:t>
            </a:r>
            <a:endParaRPr lang="fr-FR" sz="2400" dirty="0">
              <a:solidFill>
                <a:schemeClr val="bg1">
                  <a:lumMod val="50000"/>
                </a:schemeClr>
              </a:solidFill>
            </a:endParaRPr>
          </a:p>
        </p:txBody>
      </p:sp>
      <p:pic>
        <p:nvPicPr>
          <p:cNvPr id="6" name="Image 5">
            <a:extLst>
              <a:ext uri="{FF2B5EF4-FFF2-40B4-BE49-F238E27FC236}">
                <a16:creationId xmlns:a16="http://schemas.microsoft.com/office/drawing/2014/main" id="{66B61142-885C-B212-24BC-119C2C3AF70B}"/>
              </a:ext>
            </a:extLst>
          </p:cNvPr>
          <p:cNvPicPr>
            <a:picLocks noChangeAspect="1"/>
          </p:cNvPicPr>
          <p:nvPr/>
        </p:nvPicPr>
        <p:blipFill>
          <a:blip r:embed="rId2">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7C37FB03-52AF-B395-CD3D-3EF6F41A00E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33546434-538B-9EAC-A79F-1E270184D63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87F52423-63D5-4856-387A-B45D9CC9BA0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4CDC9471-32AA-4530-EA5E-EB31704B64D4}"/>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8F699DCA-5840-F2F9-5F62-3C157BD74BF5}"/>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4" name="Google Shape;677;p154">
            <a:extLst>
              <a:ext uri="{FF2B5EF4-FFF2-40B4-BE49-F238E27FC236}">
                <a16:creationId xmlns:a16="http://schemas.microsoft.com/office/drawing/2014/main" id="{096196C5-D2D7-2A8D-0D60-AA312C935B94}"/>
              </a:ext>
            </a:extLst>
          </p:cNvPr>
          <p:cNvSpPr txBox="1"/>
          <p:nvPr/>
        </p:nvSpPr>
        <p:spPr>
          <a:xfrm>
            <a:off x="578414" y="4525059"/>
            <a:ext cx="8128505" cy="919356"/>
          </a:xfrm>
          <a:prstGeom prst="roundRect">
            <a:avLst/>
          </a:prstGeom>
          <a:noFill/>
          <a:ln>
            <a:solidFill>
              <a:schemeClr val="accent1">
                <a:lumMod val="75000"/>
              </a:schemeClr>
            </a:solidFill>
          </a:ln>
        </p:spPr>
        <p:txBody>
          <a:bodyPr spcFirstLastPara="1" wrap="square" lIns="91425" tIns="45700" rIns="91425" bIns="45700" anchor="t" anchorCtr="0">
            <a:spAutoFit/>
          </a:bodyPr>
          <a:lstStyle/>
          <a:p>
            <a:pPr lvl="0" algn="ctr" defTabSz="914400" rtl="1">
              <a:buClr>
                <a:srgbClr val="000000"/>
              </a:buClr>
              <a:defRPr/>
            </a:pP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يَجِبُ أَنْ نَسْتَعْمِلَ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ٱلْهاتِفَ</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بِـ............. وَ ....................</a:t>
            </a:r>
          </a:p>
        </p:txBody>
      </p:sp>
      <p:sp>
        <p:nvSpPr>
          <p:cNvPr id="17" name="Rectangle 16">
            <a:extLst>
              <a:ext uri="{FF2B5EF4-FFF2-40B4-BE49-F238E27FC236}">
                <a16:creationId xmlns:a16="http://schemas.microsoft.com/office/drawing/2014/main" id="{7901021A-4C61-A40D-CDEB-F31C99027CF5}"/>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04EF22F6-8A95-E6C5-0E09-691BFD179331}"/>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 name="ZoneTexte 2">
            <a:extLst>
              <a:ext uri="{FF2B5EF4-FFF2-40B4-BE49-F238E27FC236}">
                <a16:creationId xmlns:a16="http://schemas.microsoft.com/office/drawing/2014/main" id="{3C90727D-5058-7006-2C29-F31590A8BFAB}"/>
              </a:ext>
            </a:extLst>
          </p:cNvPr>
          <p:cNvSpPr txBox="1"/>
          <p:nvPr/>
        </p:nvSpPr>
        <p:spPr>
          <a:xfrm>
            <a:off x="3187817" y="4576972"/>
            <a:ext cx="1553622" cy="830997"/>
          </a:xfrm>
          <a:prstGeom prst="rect">
            <a:avLst/>
          </a:prstGeom>
          <a:solidFill>
            <a:schemeClr val="bg1"/>
          </a:solidFill>
        </p:spPr>
        <p:txBody>
          <a:bodyPr wrap="square" rtlCol="0">
            <a:spAutoFit/>
          </a:bodyPr>
          <a:lstStyle/>
          <a:p>
            <a:pPr algn="ctr"/>
            <a:r>
              <a:rPr lang="ar-MA" sz="4800" b="1" kern="0" dirty="0">
                <a:solidFill>
                  <a:schemeClr val="accent1">
                    <a:lumMod val="75000"/>
                  </a:schemeClr>
                </a:solidFill>
                <a:latin typeface="Microsoft Uighur" panose="02000000000000000000" pitchFamily="2" charset="-78"/>
                <a:ea typeface="Calibri"/>
                <a:cs typeface="Microsoft Uighur" panose="02000000000000000000" pitchFamily="2" charset="-78"/>
                <a:sym typeface="Calibri"/>
              </a:rPr>
              <a:t>بِ</a:t>
            </a: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حِكْمَةٍ</a:t>
            </a:r>
            <a:endParaRPr lang="fr-FR" sz="4800" dirty="0"/>
          </a:p>
        </p:txBody>
      </p:sp>
      <p:pic>
        <p:nvPicPr>
          <p:cNvPr id="14" name="Espace réservé pour une image  13">
            <a:extLst>
              <a:ext uri="{FF2B5EF4-FFF2-40B4-BE49-F238E27FC236}">
                <a16:creationId xmlns:a16="http://schemas.microsoft.com/office/drawing/2014/main" id="{437F4B42-2C7A-86F1-3DE0-B604BBDB47F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8" name="ZoneTexte 7">
            <a:extLst>
              <a:ext uri="{FF2B5EF4-FFF2-40B4-BE49-F238E27FC236}">
                <a16:creationId xmlns:a16="http://schemas.microsoft.com/office/drawing/2014/main" id="{76DCA983-4C26-958C-34BC-C9E388C0B097}"/>
              </a:ext>
            </a:extLst>
          </p:cNvPr>
          <p:cNvSpPr txBox="1"/>
          <p:nvPr/>
        </p:nvSpPr>
        <p:spPr>
          <a:xfrm>
            <a:off x="801286" y="4576972"/>
            <a:ext cx="2095297" cy="830997"/>
          </a:xfrm>
          <a:prstGeom prst="rect">
            <a:avLst/>
          </a:prstGeom>
          <a:solidFill>
            <a:schemeClr val="bg1"/>
          </a:solidFill>
        </p:spPr>
        <p:txBody>
          <a:bodyPr wrap="square" rtlCol="0">
            <a:spAutoFit/>
          </a:bodyPr>
          <a:lstStyle/>
          <a:p>
            <a:pPr algn="r"/>
            <a:r>
              <a:rPr lang="ar-MA" sz="4800" b="1" kern="0" dirty="0" err="1">
                <a:solidFill>
                  <a:srgbClr val="C00000"/>
                </a:solidFill>
                <a:latin typeface="Microsoft Uighur" panose="02000000000000000000" pitchFamily="2" charset="-78"/>
                <a:ea typeface="Calibri"/>
                <a:cs typeface="Microsoft Uighur" panose="02000000000000000000" pitchFamily="2" charset="-78"/>
                <a:sym typeface="Calibri"/>
              </a:rPr>
              <a:t>ٱعْتِدالٍ</a:t>
            </a: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a:t>
            </a:r>
            <a:endParaRPr lang="fr-FR" sz="4800" dirty="0"/>
          </a:p>
        </p:txBody>
      </p:sp>
      <p:sp>
        <p:nvSpPr>
          <p:cNvPr id="10" name="Google Shape;1205;p183">
            <a:extLst>
              <a:ext uri="{FF2B5EF4-FFF2-40B4-BE49-F238E27FC236}">
                <a16:creationId xmlns:a16="http://schemas.microsoft.com/office/drawing/2014/main" id="{262E93E4-CAC7-75F0-F980-82BCDBB3F0DF}"/>
              </a:ext>
            </a:extLst>
          </p:cNvPr>
          <p:cNvSpPr txBox="1"/>
          <p:nvPr/>
        </p:nvSpPr>
        <p:spPr>
          <a:xfrm>
            <a:off x="398736" y="1607126"/>
            <a:ext cx="8308183" cy="2308284"/>
          </a:xfrm>
          <a:prstGeom prst="rect">
            <a:avLst/>
          </a:prstGeom>
          <a:noFill/>
          <a:ln>
            <a:noFill/>
          </a:ln>
        </p:spPr>
        <p:txBody>
          <a:bodyPr spcFirstLastPara="1" wrap="square" lIns="91425" tIns="45700" rIns="91425" bIns="45700" anchor="t" anchorCtr="0">
            <a:spAutoFit/>
          </a:bodyPr>
          <a:lstStyle/>
          <a:p>
            <a:pPr algn="ctr" defTabSz="914400" rtl="1">
              <a:lnSpc>
                <a:spcPct val="150000"/>
              </a:lnSpc>
              <a:buClr>
                <a:srgbClr val="000000"/>
              </a:buClr>
              <a:buSzPts val="4400"/>
              <a:defRPr/>
            </a:pP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تَواصُلٌ - عالَمٌ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ٱفْتِراضِيٌّ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مَواقِعُ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ٱلتَّواصُلِ</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ٱلِاجْتِماعِيِّ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إِنْتِرْنِتْ - </a:t>
            </a:r>
            <a:r>
              <a:rPr lang="ar-MA" sz="4800" b="1" dirty="0">
                <a:solidFill>
                  <a:srgbClr val="424D7B"/>
                </a:solidFill>
                <a:latin typeface="Microsoft Uighur" panose="02000000000000000000" pitchFamily="2" charset="-78"/>
                <a:cs typeface="Microsoft Uighur" panose="02000000000000000000" pitchFamily="2" charset="-78"/>
              </a:rPr>
              <a:t>حَوْزَةٌ - </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تَحْظى – اِعْتِدالٌ – حِكْمَةٌ</a:t>
            </a:r>
          </a:p>
        </p:txBody>
      </p:sp>
    </p:spTree>
    <p:extLst>
      <p:ext uri="{BB962C8B-B14F-4D97-AF65-F5344CB8AC3E}">
        <p14:creationId xmlns:p14="http://schemas.microsoft.com/office/powerpoint/2010/main" val="29752082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8911F-006E-38EB-7532-70F1C12DE18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A9D93B7-60D5-ECD7-0FB9-9E6C29BE7010}"/>
              </a:ext>
            </a:extLst>
          </p:cNvPr>
          <p:cNvSpPr>
            <a:spLocks noGrp="1"/>
          </p:cNvSpPr>
          <p:nvPr>
            <p:ph type="title"/>
          </p:nvPr>
        </p:nvSpPr>
        <p:spPr/>
        <p:txBody>
          <a:bodyPr>
            <a:noAutofit/>
          </a:bodyPr>
          <a:lstStyle/>
          <a:p>
            <a:pPr rtl="0"/>
            <a:r>
              <a:rPr lang="ar-MA" sz="2400" b="1" dirty="0">
                <a:solidFill>
                  <a:schemeClr val="bg1">
                    <a:lumMod val="50000"/>
                  </a:schemeClr>
                </a:solidFill>
                <a:cs typeface="Microsoft Uighur" panose="02000000000000000000" pitchFamily="2" charset="-78"/>
                <a:sym typeface="Arial"/>
              </a:rPr>
              <a:t>اقرؤا الجملة. ستكتبون الكلمة الناقصة انطلاقا من الكلمات المقترحة.</a:t>
            </a:r>
            <a:endParaRPr lang="fr-FR" sz="2400" dirty="0">
              <a:solidFill>
                <a:schemeClr val="bg1">
                  <a:lumMod val="50000"/>
                </a:schemeClr>
              </a:solidFill>
            </a:endParaRPr>
          </a:p>
        </p:txBody>
      </p:sp>
      <p:pic>
        <p:nvPicPr>
          <p:cNvPr id="5"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F0912FF1-BC2A-F9FC-6CC6-D37377E745ED}"/>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3"/>
            <a:ext cx="836363" cy="836362"/>
          </a:xfrm>
          <a:prstGeom prst="rect">
            <a:avLst/>
          </a:prstGeom>
        </p:spPr>
      </p:pic>
      <p:pic>
        <p:nvPicPr>
          <p:cNvPr id="6" name="Image 5">
            <a:extLst>
              <a:ext uri="{FF2B5EF4-FFF2-40B4-BE49-F238E27FC236}">
                <a16:creationId xmlns:a16="http://schemas.microsoft.com/office/drawing/2014/main" id="{B0D3D808-09CC-9CED-F6A2-D5DACBA9C0A6}"/>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72A17721-3F20-EA50-B5D1-519A3841C0F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B9EA6C14-684F-91CD-3FB2-281C5A6993D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F58371CC-8C24-77D6-4BEC-8A09A0E9F81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3B6C1DB2-F26C-2D28-2C65-495C0C6D4C7B}"/>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31E11BC-1627-E38B-42A9-25EAEAFACA31}"/>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F8B97774-9FCB-00BF-5A28-F9E1B684A008}"/>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D4EF47E1-DE55-1552-1690-36EE4ADA24DC}"/>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2" name="Google Shape;677;p154">
            <a:extLst>
              <a:ext uri="{FF2B5EF4-FFF2-40B4-BE49-F238E27FC236}">
                <a16:creationId xmlns:a16="http://schemas.microsoft.com/office/drawing/2014/main" id="{3F29F71E-7DA5-274C-9785-F17BF591E05E}"/>
              </a:ext>
            </a:extLst>
          </p:cNvPr>
          <p:cNvSpPr txBox="1"/>
          <p:nvPr/>
        </p:nvSpPr>
        <p:spPr>
          <a:xfrm>
            <a:off x="345990" y="4525059"/>
            <a:ext cx="8540608" cy="919356"/>
          </a:xfrm>
          <a:prstGeom prst="roundRect">
            <a:avLst/>
          </a:prstGeom>
          <a:noFill/>
          <a:ln>
            <a:solidFill>
              <a:schemeClr val="accent1">
                <a:lumMod val="75000"/>
              </a:schemeClr>
            </a:solidFill>
          </a:ln>
        </p:spPr>
        <p:txBody>
          <a:bodyPr spcFirstLastPara="1" wrap="square" lIns="91425" tIns="45700" rIns="91425" bIns="45700" anchor="t" anchorCtr="0">
            <a:spAutoFit/>
          </a:bodyPr>
          <a:lstStyle/>
          <a:p>
            <a:pPr lvl="0" algn="ctr" defTabSz="914400" rtl="1">
              <a:buClr>
                <a:srgbClr val="000000"/>
              </a:buClr>
              <a:defRPr/>
            </a:pP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نَتَفاهَمُ وَنَتَبادَلُ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ٱلْأَفْكارَ</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وَٱلْمَشاعِرَ</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بِفَضْلِ .....................</a:t>
            </a:r>
          </a:p>
        </p:txBody>
      </p:sp>
      <p:sp>
        <p:nvSpPr>
          <p:cNvPr id="21" name="Google Shape;1205;p183">
            <a:extLst>
              <a:ext uri="{FF2B5EF4-FFF2-40B4-BE49-F238E27FC236}">
                <a16:creationId xmlns:a16="http://schemas.microsoft.com/office/drawing/2014/main" id="{E5D5F1DB-5E2B-C179-AA49-AF572303762E}"/>
              </a:ext>
            </a:extLst>
          </p:cNvPr>
          <p:cNvSpPr txBox="1"/>
          <p:nvPr/>
        </p:nvSpPr>
        <p:spPr>
          <a:xfrm>
            <a:off x="437081" y="1314678"/>
            <a:ext cx="8308183" cy="2308284"/>
          </a:xfrm>
          <a:prstGeom prst="rect">
            <a:avLst/>
          </a:prstGeom>
          <a:noFill/>
          <a:ln>
            <a:noFill/>
          </a:ln>
        </p:spPr>
        <p:txBody>
          <a:bodyPr spcFirstLastPara="1" wrap="square" lIns="91425" tIns="45700" rIns="91425" bIns="45700" anchor="t" anchorCtr="0">
            <a:spAutoFit/>
          </a:bodyPr>
          <a:lstStyle/>
          <a:p>
            <a:pPr algn="ctr" defTabSz="914400" rtl="1">
              <a:lnSpc>
                <a:spcPct val="150000"/>
              </a:lnSpc>
              <a:buClr>
                <a:srgbClr val="000000"/>
              </a:buClr>
              <a:buSzPts val="4400"/>
              <a:defRPr/>
            </a:pP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تَواصُلٌ - عالَمٌ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ٱفْتِراضِيٌّ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مَواقِعُ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ٱلتَّواصُلِ</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ٱلِاجْتِماعِيِّ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إِنْتِرْنِتْ - </a:t>
            </a:r>
            <a:r>
              <a:rPr lang="ar-MA" sz="4800" b="1" dirty="0">
                <a:solidFill>
                  <a:srgbClr val="424D7B"/>
                </a:solidFill>
                <a:latin typeface="Microsoft Uighur" panose="02000000000000000000" pitchFamily="2" charset="-78"/>
                <a:cs typeface="Microsoft Uighur" panose="02000000000000000000" pitchFamily="2" charset="-78"/>
              </a:rPr>
              <a:t>حَوْزَةٌ - </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تَحْظى – اِعْتِدالٌ – حِكْمَةٌ</a:t>
            </a:r>
          </a:p>
        </p:txBody>
      </p:sp>
    </p:spTree>
    <p:extLst>
      <p:ext uri="{BB962C8B-B14F-4D97-AF65-F5344CB8AC3E}">
        <p14:creationId xmlns:p14="http://schemas.microsoft.com/office/powerpoint/2010/main" val="3409921920"/>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43D54-80B6-7244-5CC9-4066DF70E11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4468FBE-A326-BBCD-804F-99B56796106F}"/>
              </a:ext>
            </a:extLst>
          </p:cNvPr>
          <p:cNvSpPr>
            <a:spLocks noGrp="1"/>
          </p:cNvSpPr>
          <p:nvPr>
            <p:ph type="title"/>
          </p:nvPr>
        </p:nvSpPr>
        <p:spPr/>
        <p:txBody>
          <a:bodyPr>
            <a:noAutofit/>
          </a:bodyPr>
          <a:lstStyle/>
          <a:p>
            <a:r>
              <a:rPr lang="ar-MA" sz="2400" b="1" dirty="0">
                <a:solidFill>
                  <a:schemeClr val="bg1">
                    <a:lumMod val="50000"/>
                  </a:schemeClr>
                </a:solidFill>
                <a:cs typeface="Microsoft Uighur" panose="02000000000000000000" pitchFamily="2" charset="-78"/>
                <a:sym typeface="Arial"/>
              </a:rPr>
              <a:t>من وجد الكلمة المناسبة لمعنى الجملة؟ ما رأيكم؟ </a:t>
            </a:r>
            <a:r>
              <a:rPr lang="fr-MA" sz="2400" b="1" dirty="0">
                <a:solidFill>
                  <a:schemeClr val="bg1">
                    <a:lumMod val="50000"/>
                  </a:schemeClr>
                </a:solidFill>
                <a:cs typeface="Microsoft Uighur" panose="02000000000000000000" pitchFamily="2" charset="-78"/>
                <a:sym typeface="Arial"/>
              </a:rPr>
              <a:t>  </a:t>
            </a:r>
            <a:r>
              <a:rPr lang="fr-MA" sz="2400" b="1" dirty="0">
                <a:solidFill>
                  <a:schemeClr val="bg1">
                    <a:lumMod val="50000"/>
                  </a:schemeClr>
                </a:solidFill>
                <a:cs typeface="Microsoft Uighur" panose="02000000000000000000" pitchFamily="2" charset="-78"/>
                <a:sym typeface="Wingdings" panose="05000000000000000000" pitchFamily="2" charset="2"/>
              </a:rPr>
              <a:t></a:t>
            </a:r>
            <a:r>
              <a:rPr lang="ar-MA" sz="2400" b="1" dirty="0">
                <a:solidFill>
                  <a:schemeClr val="bg1">
                    <a:lumMod val="50000"/>
                  </a:schemeClr>
                </a:solidFill>
                <a:cs typeface="Microsoft Uighur" panose="02000000000000000000" pitchFamily="2" charset="-78"/>
                <a:sym typeface="Arial"/>
              </a:rPr>
              <a:t>- صححوا.</a:t>
            </a:r>
            <a:endParaRPr lang="fr-FR" sz="2400" dirty="0">
              <a:solidFill>
                <a:schemeClr val="bg1">
                  <a:lumMod val="50000"/>
                </a:schemeClr>
              </a:solidFill>
            </a:endParaRPr>
          </a:p>
        </p:txBody>
      </p:sp>
      <p:pic>
        <p:nvPicPr>
          <p:cNvPr id="6" name="Image 5">
            <a:extLst>
              <a:ext uri="{FF2B5EF4-FFF2-40B4-BE49-F238E27FC236}">
                <a16:creationId xmlns:a16="http://schemas.microsoft.com/office/drawing/2014/main" id="{9D2003B7-BA36-D9E7-69A3-B09FC3062D54}"/>
              </a:ext>
            </a:extLst>
          </p:cNvPr>
          <p:cNvPicPr>
            <a:picLocks noChangeAspect="1"/>
          </p:cNvPicPr>
          <p:nvPr/>
        </p:nvPicPr>
        <p:blipFill>
          <a:blip r:embed="rId2">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D0BBD8A8-D7A3-FD66-21A7-48DB76FD492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E52BF764-FB24-F9ED-DDEE-EADB1899F59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520D44CF-416C-5860-2041-BF7368D2EEB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0F3B1295-636D-75AA-CCCA-53452A8CDFF0}"/>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56B659B6-C900-A11C-DA37-7A47DC883561}"/>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0" name="Google Shape;677;p154">
            <a:extLst>
              <a:ext uri="{FF2B5EF4-FFF2-40B4-BE49-F238E27FC236}">
                <a16:creationId xmlns:a16="http://schemas.microsoft.com/office/drawing/2014/main" id="{70F2BC63-9B8C-4739-015F-C714E4C994AE}"/>
              </a:ext>
            </a:extLst>
          </p:cNvPr>
          <p:cNvSpPr txBox="1"/>
          <p:nvPr/>
        </p:nvSpPr>
        <p:spPr>
          <a:xfrm>
            <a:off x="345990" y="4525059"/>
            <a:ext cx="8540608" cy="919356"/>
          </a:xfrm>
          <a:prstGeom prst="roundRect">
            <a:avLst/>
          </a:prstGeom>
          <a:noFill/>
          <a:ln>
            <a:solidFill>
              <a:schemeClr val="accent1">
                <a:lumMod val="75000"/>
              </a:schemeClr>
            </a:solidFill>
          </a:ln>
        </p:spPr>
        <p:txBody>
          <a:bodyPr spcFirstLastPara="1" wrap="square" lIns="91425" tIns="45700" rIns="91425" bIns="45700" anchor="t" anchorCtr="0">
            <a:spAutoFit/>
          </a:bodyPr>
          <a:lstStyle/>
          <a:p>
            <a:pPr lvl="0" algn="ctr" defTabSz="914400" rtl="1">
              <a:buClr>
                <a:srgbClr val="000000"/>
              </a:buClr>
              <a:defRPr/>
            </a:pP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نَتَفاهَمُ وَنَتَبادَلُ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ٱلْأَفْكارَ</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وَٱلْمَشاعِرَ</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بِفَضْلِ .....................</a:t>
            </a:r>
          </a:p>
        </p:txBody>
      </p:sp>
      <p:sp>
        <p:nvSpPr>
          <p:cNvPr id="17" name="Rectangle 16">
            <a:extLst>
              <a:ext uri="{FF2B5EF4-FFF2-40B4-BE49-F238E27FC236}">
                <a16:creationId xmlns:a16="http://schemas.microsoft.com/office/drawing/2014/main" id="{A564D014-B497-3532-BE8F-29B783F9845C}"/>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02F825A2-0C21-8653-7DA9-797A5FF4D84B}"/>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 name="ZoneTexte 2">
            <a:extLst>
              <a:ext uri="{FF2B5EF4-FFF2-40B4-BE49-F238E27FC236}">
                <a16:creationId xmlns:a16="http://schemas.microsoft.com/office/drawing/2014/main" id="{64C62038-F378-48BF-B581-C7F115C1C390}"/>
              </a:ext>
            </a:extLst>
          </p:cNvPr>
          <p:cNvSpPr txBox="1"/>
          <p:nvPr/>
        </p:nvSpPr>
        <p:spPr>
          <a:xfrm>
            <a:off x="536895" y="4569238"/>
            <a:ext cx="2202443" cy="830997"/>
          </a:xfrm>
          <a:prstGeom prst="rect">
            <a:avLst/>
          </a:prstGeom>
          <a:solidFill>
            <a:schemeClr val="bg1"/>
          </a:solidFill>
        </p:spPr>
        <p:txBody>
          <a:bodyPr wrap="square" rtlCol="0">
            <a:spAutoFit/>
          </a:bodyPr>
          <a:lstStyle/>
          <a:p>
            <a:pPr algn="r"/>
            <a:r>
              <a:rPr lang="ar-MA" sz="4800" b="1" kern="0" dirty="0" err="1">
                <a:solidFill>
                  <a:srgbClr val="C00000"/>
                </a:solidFill>
                <a:latin typeface="Microsoft Uighur" panose="02000000000000000000" pitchFamily="2" charset="-78"/>
                <a:ea typeface="Calibri"/>
                <a:cs typeface="Microsoft Uighur" panose="02000000000000000000" pitchFamily="2" charset="-78"/>
                <a:sym typeface="Calibri"/>
              </a:rPr>
              <a:t>ٱلتَّواصُلِ</a:t>
            </a: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a:t>
            </a:r>
            <a:endParaRPr lang="fr-FR" sz="4800" dirty="0"/>
          </a:p>
        </p:txBody>
      </p:sp>
      <p:pic>
        <p:nvPicPr>
          <p:cNvPr id="14" name="Espace réservé pour une image  13">
            <a:extLst>
              <a:ext uri="{FF2B5EF4-FFF2-40B4-BE49-F238E27FC236}">
                <a16:creationId xmlns:a16="http://schemas.microsoft.com/office/drawing/2014/main" id="{7C699308-6DB6-0A3B-8CA9-E62EF1FE94B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4" name="Google Shape;1205;p183">
            <a:extLst>
              <a:ext uri="{FF2B5EF4-FFF2-40B4-BE49-F238E27FC236}">
                <a16:creationId xmlns:a16="http://schemas.microsoft.com/office/drawing/2014/main" id="{482F1615-D6BD-6E94-680E-387061154B57}"/>
              </a:ext>
            </a:extLst>
          </p:cNvPr>
          <p:cNvSpPr txBox="1"/>
          <p:nvPr/>
        </p:nvSpPr>
        <p:spPr>
          <a:xfrm>
            <a:off x="398736" y="1607126"/>
            <a:ext cx="8308183" cy="2308284"/>
          </a:xfrm>
          <a:prstGeom prst="rect">
            <a:avLst/>
          </a:prstGeom>
          <a:noFill/>
          <a:ln>
            <a:noFill/>
          </a:ln>
        </p:spPr>
        <p:txBody>
          <a:bodyPr spcFirstLastPara="1" wrap="square" lIns="91425" tIns="45700" rIns="91425" bIns="45700" anchor="t" anchorCtr="0">
            <a:spAutoFit/>
          </a:bodyPr>
          <a:lstStyle/>
          <a:p>
            <a:pPr algn="ctr" defTabSz="914400" rtl="1">
              <a:lnSpc>
                <a:spcPct val="150000"/>
              </a:lnSpc>
              <a:buClr>
                <a:srgbClr val="000000"/>
              </a:buClr>
              <a:buSzPts val="4400"/>
              <a:defRPr/>
            </a:pP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تَواصُلٌ - عالَمٌ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ٱفْتِراضِيٌّ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مَواقِعُ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ٱلتَّواصُلِ</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ٱلِاجْتِماعِيِّ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إِنْتِرْنِتْ - </a:t>
            </a:r>
            <a:r>
              <a:rPr lang="ar-MA" sz="4800" b="1" dirty="0">
                <a:solidFill>
                  <a:srgbClr val="424D7B"/>
                </a:solidFill>
                <a:latin typeface="Microsoft Uighur" panose="02000000000000000000" pitchFamily="2" charset="-78"/>
                <a:cs typeface="Microsoft Uighur" panose="02000000000000000000" pitchFamily="2" charset="-78"/>
              </a:rPr>
              <a:t>حَوْزَةٌ - </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تَحْظى – اِعْتِدالٌ – حِكْمَةٌ</a:t>
            </a:r>
          </a:p>
        </p:txBody>
      </p:sp>
    </p:spTree>
    <p:extLst>
      <p:ext uri="{BB962C8B-B14F-4D97-AF65-F5344CB8AC3E}">
        <p14:creationId xmlns:p14="http://schemas.microsoft.com/office/powerpoint/2010/main" val="8081086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1F5B0-2147-94B4-DD53-13F8A3555B6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19A9C6B-CD41-662D-A62A-3962208BC0F7}"/>
              </a:ext>
            </a:extLst>
          </p:cNvPr>
          <p:cNvSpPr>
            <a:spLocks noGrp="1"/>
          </p:cNvSpPr>
          <p:nvPr>
            <p:ph type="title"/>
          </p:nvPr>
        </p:nvSpPr>
        <p:spPr/>
        <p:txBody>
          <a:bodyPr>
            <a:noAutofit/>
          </a:bodyPr>
          <a:lstStyle/>
          <a:p>
            <a:pPr rtl="0"/>
            <a:r>
              <a:rPr lang="ar-MA" sz="2400" b="1" dirty="0">
                <a:solidFill>
                  <a:schemeClr val="bg1">
                    <a:lumMod val="50000"/>
                  </a:schemeClr>
                </a:solidFill>
                <a:cs typeface="Microsoft Uighur" panose="02000000000000000000" pitchFamily="2" charset="-78"/>
                <a:sym typeface="Arial"/>
              </a:rPr>
              <a:t>اقرؤا الجملة. ستكتبون الكلمة الناقصة انطلاقا من الكلمات المقترحة.</a:t>
            </a:r>
            <a:endParaRPr lang="fr-FR" sz="2400" dirty="0">
              <a:solidFill>
                <a:schemeClr val="bg1">
                  <a:lumMod val="50000"/>
                </a:schemeClr>
              </a:solidFill>
            </a:endParaRPr>
          </a:p>
        </p:txBody>
      </p:sp>
      <p:pic>
        <p:nvPicPr>
          <p:cNvPr id="5"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B284B5AC-FCFF-0517-B8EC-0AEDF80AF30A}"/>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3"/>
            <a:ext cx="836363" cy="836362"/>
          </a:xfrm>
          <a:prstGeom prst="rect">
            <a:avLst/>
          </a:prstGeom>
        </p:spPr>
      </p:pic>
      <p:pic>
        <p:nvPicPr>
          <p:cNvPr id="6" name="Image 5">
            <a:extLst>
              <a:ext uri="{FF2B5EF4-FFF2-40B4-BE49-F238E27FC236}">
                <a16:creationId xmlns:a16="http://schemas.microsoft.com/office/drawing/2014/main" id="{AAF016E1-40BC-D5E3-5D87-AEBD05520425}"/>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FD3C7A54-3069-A4F7-D47F-81D9F77D09A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456D7887-F166-6116-DE4C-9D836E5E7F8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87997D1C-D71A-6476-BEBA-D6F0499DA4FD}"/>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5E8D79C0-AD97-72FE-9916-7B730FF42615}"/>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B378E24A-DE07-95D6-0472-743FF93B5C18}"/>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4994AFA8-06A7-1688-C2F7-367FA120BEE7}"/>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C1AEF036-1609-9BA1-87CD-ADFB63088193}"/>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2" name="Google Shape;677;p154">
            <a:extLst>
              <a:ext uri="{FF2B5EF4-FFF2-40B4-BE49-F238E27FC236}">
                <a16:creationId xmlns:a16="http://schemas.microsoft.com/office/drawing/2014/main" id="{F5D2BEDC-7D90-8907-1E46-72ECA0395A71}"/>
              </a:ext>
            </a:extLst>
          </p:cNvPr>
          <p:cNvSpPr txBox="1"/>
          <p:nvPr/>
        </p:nvSpPr>
        <p:spPr>
          <a:xfrm>
            <a:off x="578414" y="4525059"/>
            <a:ext cx="8128505" cy="919356"/>
          </a:xfrm>
          <a:prstGeom prst="roundRect">
            <a:avLst/>
          </a:prstGeom>
          <a:noFill/>
          <a:ln>
            <a:solidFill>
              <a:schemeClr val="accent1">
                <a:lumMod val="75000"/>
              </a:schemeClr>
            </a:solidFill>
          </a:ln>
        </p:spPr>
        <p:txBody>
          <a:bodyPr spcFirstLastPara="1" wrap="square" lIns="91425" tIns="45700" rIns="91425" bIns="45700" anchor="t" anchorCtr="0">
            <a:spAutoFit/>
          </a:bodyPr>
          <a:lstStyle/>
          <a:p>
            <a:pPr lvl="0" algn="ctr" defTabSz="914400" rtl="1">
              <a:buClr>
                <a:srgbClr val="000000"/>
              </a:buClr>
              <a:defRPr/>
            </a:pP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لَيْسَ في .................. هاتِفٌ وَلا حاسوبُ.</a:t>
            </a:r>
          </a:p>
        </p:txBody>
      </p:sp>
      <p:sp>
        <p:nvSpPr>
          <p:cNvPr id="3" name="Google Shape;1205;p183">
            <a:extLst>
              <a:ext uri="{FF2B5EF4-FFF2-40B4-BE49-F238E27FC236}">
                <a16:creationId xmlns:a16="http://schemas.microsoft.com/office/drawing/2014/main" id="{F243AD8F-06D5-9675-4ED9-1C4E8607844C}"/>
              </a:ext>
            </a:extLst>
          </p:cNvPr>
          <p:cNvSpPr txBox="1"/>
          <p:nvPr/>
        </p:nvSpPr>
        <p:spPr>
          <a:xfrm>
            <a:off x="398736" y="1607126"/>
            <a:ext cx="8308183" cy="2308284"/>
          </a:xfrm>
          <a:prstGeom prst="rect">
            <a:avLst/>
          </a:prstGeom>
          <a:noFill/>
          <a:ln>
            <a:noFill/>
          </a:ln>
        </p:spPr>
        <p:txBody>
          <a:bodyPr spcFirstLastPara="1" wrap="square" lIns="91425" tIns="45700" rIns="91425" bIns="45700" anchor="t" anchorCtr="0">
            <a:spAutoFit/>
          </a:bodyPr>
          <a:lstStyle/>
          <a:p>
            <a:pPr algn="ctr" defTabSz="914400" rtl="1">
              <a:lnSpc>
                <a:spcPct val="150000"/>
              </a:lnSpc>
              <a:buClr>
                <a:srgbClr val="000000"/>
              </a:buClr>
              <a:buSzPts val="4400"/>
              <a:defRPr/>
            </a:pP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تَواصُلٌ - عالَمٌ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ٱفْتِراضِيٌّ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مَواقِعُ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ٱلتَّواصُلِ</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ٱلِاجْتِماعِيِّ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إِنْتِرْنِتْ - </a:t>
            </a:r>
            <a:r>
              <a:rPr lang="ar-MA" sz="4800" b="1" dirty="0">
                <a:solidFill>
                  <a:srgbClr val="424D7B"/>
                </a:solidFill>
                <a:latin typeface="Microsoft Uighur" panose="02000000000000000000" pitchFamily="2" charset="-78"/>
                <a:cs typeface="Microsoft Uighur" panose="02000000000000000000" pitchFamily="2" charset="-78"/>
              </a:rPr>
              <a:t>حَوْزَةٌ - </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تَحْظى – اِعْتِدالٌ – حِكْمَةٌ</a:t>
            </a:r>
          </a:p>
        </p:txBody>
      </p:sp>
    </p:spTree>
    <p:extLst>
      <p:ext uri="{BB962C8B-B14F-4D97-AF65-F5344CB8AC3E}">
        <p14:creationId xmlns:p14="http://schemas.microsoft.com/office/powerpoint/2010/main" val="2502026022"/>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CD054-441F-A391-42BB-12FB32FAF87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5BE8511-BB92-1AB4-BA03-E4BF7984E923}"/>
              </a:ext>
            </a:extLst>
          </p:cNvPr>
          <p:cNvSpPr>
            <a:spLocks noGrp="1"/>
          </p:cNvSpPr>
          <p:nvPr>
            <p:ph type="title"/>
          </p:nvPr>
        </p:nvSpPr>
        <p:spPr/>
        <p:txBody>
          <a:bodyPr>
            <a:noAutofit/>
          </a:bodyPr>
          <a:lstStyle/>
          <a:p>
            <a:r>
              <a:rPr lang="ar-MA" sz="2400" b="1" dirty="0">
                <a:solidFill>
                  <a:schemeClr val="bg1">
                    <a:lumMod val="50000"/>
                  </a:schemeClr>
                </a:solidFill>
                <a:cs typeface="Microsoft Uighur" panose="02000000000000000000" pitchFamily="2" charset="-78"/>
                <a:sym typeface="Arial"/>
              </a:rPr>
              <a:t>من وجد الكلمة المناسبة لمعنى الجملة؟ ما رأيكم؟ </a:t>
            </a:r>
            <a:r>
              <a:rPr lang="fr-MA" sz="2400" b="1" dirty="0">
                <a:solidFill>
                  <a:schemeClr val="bg1">
                    <a:lumMod val="50000"/>
                  </a:schemeClr>
                </a:solidFill>
                <a:cs typeface="Microsoft Uighur" panose="02000000000000000000" pitchFamily="2" charset="-78"/>
                <a:sym typeface="Arial"/>
              </a:rPr>
              <a:t>  </a:t>
            </a:r>
            <a:r>
              <a:rPr lang="fr-MA" sz="2400" b="1" dirty="0">
                <a:solidFill>
                  <a:schemeClr val="bg1">
                    <a:lumMod val="50000"/>
                  </a:schemeClr>
                </a:solidFill>
                <a:cs typeface="Microsoft Uighur" panose="02000000000000000000" pitchFamily="2" charset="-78"/>
                <a:sym typeface="Wingdings" panose="05000000000000000000" pitchFamily="2" charset="2"/>
              </a:rPr>
              <a:t></a:t>
            </a:r>
            <a:r>
              <a:rPr lang="ar-MA" sz="2400" b="1" dirty="0">
                <a:solidFill>
                  <a:schemeClr val="bg1">
                    <a:lumMod val="50000"/>
                  </a:schemeClr>
                </a:solidFill>
                <a:cs typeface="Microsoft Uighur" panose="02000000000000000000" pitchFamily="2" charset="-78"/>
                <a:sym typeface="Arial"/>
              </a:rPr>
              <a:t>- صححوا.</a:t>
            </a:r>
            <a:endParaRPr lang="fr-FR" sz="2400" dirty="0">
              <a:solidFill>
                <a:schemeClr val="bg1">
                  <a:lumMod val="50000"/>
                </a:schemeClr>
              </a:solidFill>
            </a:endParaRPr>
          </a:p>
        </p:txBody>
      </p:sp>
      <p:pic>
        <p:nvPicPr>
          <p:cNvPr id="6" name="Image 5">
            <a:extLst>
              <a:ext uri="{FF2B5EF4-FFF2-40B4-BE49-F238E27FC236}">
                <a16:creationId xmlns:a16="http://schemas.microsoft.com/office/drawing/2014/main" id="{34593179-AD1B-6062-85BA-76C48F6B4410}"/>
              </a:ext>
            </a:extLst>
          </p:cNvPr>
          <p:cNvPicPr>
            <a:picLocks noChangeAspect="1"/>
          </p:cNvPicPr>
          <p:nvPr/>
        </p:nvPicPr>
        <p:blipFill>
          <a:blip r:embed="rId2">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75554D37-8C1C-6D8D-0C67-B8D3184B23F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E43E1DF8-8B71-748B-EAE6-6C385DEAFA2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CFB8C2AF-6BDF-937A-0260-6539979C4C5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23F58325-CF0E-9161-BC02-3A20AD4E6AE6}"/>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25BEAF17-E172-D03C-E411-9264D3DF7B66}"/>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8" name="Google Shape;677;p154">
            <a:extLst>
              <a:ext uri="{FF2B5EF4-FFF2-40B4-BE49-F238E27FC236}">
                <a16:creationId xmlns:a16="http://schemas.microsoft.com/office/drawing/2014/main" id="{3FCE2CB7-4BA7-FCD8-6637-BA7089E26382}"/>
              </a:ext>
            </a:extLst>
          </p:cNvPr>
          <p:cNvSpPr txBox="1"/>
          <p:nvPr/>
        </p:nvSpPr>
        <p:spPr>
          <a:xfrm>
            <a:off x="578414" y="4525059"/>
            <a:ext cx="8128505" cy="919356"/>
          </a:xfrm>
          <a:prstGeom prst="roundRect">
            <a:avLst/>
          </a:prstGeom>
          <a:noFill/>
          <a:ln>
            <a:solidFill>
              <a:schemeClr val="accent1">
                <a:lumMod val="75000"/>
              </a:schemeClr>
            </a:solidFill>
          </a:ln>
        </p:spPr>
        <p:txBody>
          <a:bodyPr spcFirstLastPara="1" wrap="square" lIns="91425" tIns="45700" rIns="91425" bIns="45700" anchor="t" anchorCtr="0">
            <a:spAutoFit/>
          </a:bodyPr>
          <a:lstStyle/>
          <a:p>
            <a:pPr lvl="0" algn="ctr" defTabSz="914400" rtl="1">
              <a:buClr>
                <a:srgbClr val="000000"/>
              </a:buClr>
              <a:defRPr/>
            </a:pP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لَيْسَ في .................. هاتِفٌ وَلا حاسوبُ.</a:t>
            </a:r>
          </a:p>
        </p:txBody>
      </p:sp>
      <p:sp>
        <p:nvSpPr>
          <p:cNvPr id="17" name="Rectangle 16">
            <a:extLst>
              <a:ext uri="{FF2B5EF4-FFF2-40B4-BE49-F238E27FC236}">
                <a16:creationId xmlns:a16="http://schemas.microsoft.com/office/drawing/2014/main" id="{AD657614-552D-6C0F-0022-9ADE7CBBEB41}"/>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5A6142E0-3368-BC6E-E0C0-9B78B4B5CED4}"/>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 name="ZoneTexte 2">
            <a:extLst>
              <a:ext uri="{FF2B5EF4-FFF2-40B4-BE49-F238E27FC236}">
                <a16:creationId xmlns:a16="http://schemas.microsoft.com/office/drawing/2014/main" id="{EBCF5E6D-4EC8-28EE-4FB2-7534EBB576EF}"/>
              </a:ext>
            </a:extLst>
          </p:cNvPr>
          <p:cNvSpPr txBox="1"/>
          <p:nvPr/>
        </p:nvSpPr>
        <p:spPr>
          <a:xfrm>
            <a:off x="4488111" y="4517867"/>
            <a:ext cx="1813682" cy="830997"/>
          </a:xfrm>
          <a:prstGeom prst="rect">
            <a:avLst/>
          </a:prstGeom>
          <a:solidFill>
            <a:schemeClr val="bg1"/>
          </a:solidFill>
        </p:spPr>
        <p:txBody>
          <a:bodyPr wrap="square" rtlCol="0">
            <a:spAutoFit/>
          </a:bodyPr>
          <a:lstStyle/>
          <a:p>
            <a:pPr algn="ct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حَوْزَتي</a:t>
            </a:r>
            <a:endParaRPr lang="fr-FR" sz="4800" dirty="0"/>
          </a:p>
        </p:txBody>
      </p:sp>
      <p:pic>
        <p:nvPicPr>
          <p:cNvPr id="14" name="Espace réservé pour une image  13">
            <a:extLst>
              <a:ext uri="{FF2B5EF4-FFF2-40B4-BE49-F238E27FC236}">
                <a16:creationId xmlns:a16="http://schemas.microsoft.com/office/drawing/2014/main" id="{10B69FDE-4935-EFE4-909E-A5500A4908F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5" name="Google Shape;1205;p183">
            <a:extLst>
              <a:ext uri="{FF2B5EF4-FFF2-40B4-BE49-F238E27FC236}">
                <a16:creationId xmlns:a16="http://schemas.microsoft.com/office/drawing/2014/main" id="{BF7DDED7-7045-81C3-E5C9-F0C2C404DCAB}"/>
              </a:ext>
            </a:extLst>
          </p:cNvPr>
          <p:cNvSpPr txBox="1"/>
          <p:nvPr/>
        </p:nvSpPr>
        <p:spPr>
          <a:xfrm>
            <a:off x="417908" y="1447735"/>
            <a:ext cx="8308183" cy="2308284"/>
          </a:xfrm>
          <a:prstGeom prst="rect">
            <a:avLst/>
          </a:prstGeom>
          <a:noFill/>
          <a:ln>
            <a:noFill/>
          </a:ln>
        </p:spPr>
        <p:txBody>
          <a:bodyPr spcFirstLastPara="1" wrap="square" lIns="91425" tIns="45700" rIns="91425" bIns="45700" anchor="t" anchorCtr="0">
            <a:spAutoFit/>
          </a:bodyPr>
          <a:lstStyle/>
          <a:p>
            <a:pPr algn="ctr" defTabSz="914400" rtl="1">
              <a:lnSpc>
                <a:spcPct val="150000"/>
              </a:lnSpc>
              <a:buClr>
                <a:srgbClr val="000000"/>
              </a:buClr>
              <a:buSzPts val="4400"/>
              <a:defRPr/>
            </a:pP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تَواصُلٌ - عالَمٌ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ٱفْتِراضِيٌّ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مَواقِعُ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ٱلتَّواصُلِ</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ٱلِاجْتِماعِيِّ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إِنْتِرْنِتْ - </a:t>
            </a:r>
            <a:r>
              <a:rPr lang="ar-MA" sz="4800" b="1" dirty="0">
                <a:solidFill>
                  <a:srgbClr val="424D7B"/>
                </a:solidFill>
                <a:latin typeface="Microsoft Uighur" panose="02000000000000000000" pitchFamily="2" charset="-78"/>
                <a:cs typeface="Microsoft Uighur" panose="02000000000000000000" pitchFamily="2" charset="-78"/>
              </a:rPr>
              <a:t>حَوْزَةٌ - </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تَحْظى – اِعْتِدالٌ – حِكْمَةٌ</a:t>
            </a:r>
          </a:p>
        </p:txBody>
      </p:sp>
    </p:spTree>
    <p:extLst>
      <p:ext uri="{BB962C8B-B14F-4D97-AF65-F5344CB8AC3E}">
        <p14:creationId xmlns:p14="http://schemas.microsoft.com/office/powerpoint/2010/main" val="9312135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F39C0-4032-6A14-28ED-67319331CD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A6E69A8-4AA2-40FD-8BC7-47A2ED436452}"/>
              </a:ext>
            </a:extLst>
          </p:cNvPr>
          <p:cNvSpPr>
            <a:spLocks noGrp="1"/>
          </p:cNvSpPr>
          <p:nvPr>
            <p:ph type="title"/>
          </p:nvPr>
        </p:nvSpPr>
        <p:spPr/>
        <p:txBody>
          <a:bodyPr>
            <a:noAutofit/>
          </a:bodyPr>
          <a:lstStyle/>
          <a:p>
            <a:pPr rtl="0"/>
            <a:r>
              <a:rPr lang="ar-MA" sz="2400" b="1" dirty="0">
                <a:solidFill>
                  <a:schemeClr val="bg1">
                    <a:lumMod val="50000"/>
                  </a:schemeClr>
                </a:solidFill>
                <a:cs typeface="Microsoft Uighur" panose="02000000000000000000" pitchFamily="2" charset="-78"/>
                <a:sym typeface="Arial"/>
              </a:rPr>
              <a:t>اقرؤا الجملة. ستكتبون الكلمة الناقصة انطلاقا من الكلمات المقترحة.</a:t>
            </a:r>
            <a:endParaRPr lang="fr-FR" sz="2400" dirty="0">
              <a:solidFill>
                <a:schemeClr val="bg1">
                  <a:lumMod val="50000"/>
                </a:schemeClr>
              </a:solidFill>
            </a:endParaRPr>
          </a:p>
        </p:txBody>
      </p:sp>
      <p:pic>
        <p:nvPicPr>
          <p:cNvPr id="5"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C7184056-AA40-04FA-1B4E-959AA2C83BD1}"/>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3"/>
            <a:ext cx="836363" cy="836362"/>
          </a:xfrm>
          <a:prstGeom prst="rect">
            <a:avLst/>
          </a:prstGeom>
        </p:spPr>
      </p:pic>
      <p:pic>
        <p:nvPicPr>
          <p:cNvPr id="6" name="Image 5">
            <a:extLst>
              <a:ext uri="{FF2B5EF4-FFF2-40B4-BE49-F238E27FC236}">
                <a16:creationId xmlns:a16="http://schemas.microsoft.com/office/drawing/2014/main" id="{30A58851-8251-EF77-2285-D359229754C6}"/>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0FFA4B32-873B-91C9-671F-B870F04AE55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F4F0595D-50E2-483A-E610-28FC1B9502B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7D62B094-8BAA-B28F-C36A-9F08EE77D6A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22E76040-B696-936C-CFD8-40EFB6A7279F}"/>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C9B2B01D-0797-3479-C8E0-618A8BC9F2C1}"/>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1FBFAE7E-1D84-D6B3-CAE2-B35EF5BB8741}"/>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7974F18F-166F-5BA8-6EC5-FDA1E7F582E5}"/>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 name="Google Shape;677;p154">
            <a:extLst>
              <a:ext uri="{FF2B5EF4-FFF2-40B4-BE49-F238E27FC236}">
                <a16:creationId xmlns:a16="http://schemas.microsoft.com/office/drawing/2014/main" id="{060F47C7-A715-367D-44BB-A085555A185F}"/>
              </a:ext>
            </a:extLst>
          </p:cNvPr>
          <p:cNvSpPr txBox="1"/>
          <p:nvPr/>
        </p:nvSpPr>
        <p:spPr>
          <a:xfrm>
            <a:off x="578414" y="4525059"/>
            <a:ext cx="8128505" cy="919356"/>
          </a:xfrm>
          <a:prstGeom prst="roundRect">
            <a:avLst/>
          </a:prstGeom>
          <a:noFill/>
          <a:ln>
            <a:solidFill>
              <a:schemeClr val="accent1">
                <a:lumMod val="75000"/>
              </a:schemeClr>
            </a:solidFill>
          </a:ln>
        </p:spPr>
        <p:txBody>
          <a:bodyPr spcFirstLastPara="1" wrap="square" lIns="91425" tIns="45700" rIns="91425" bIns="45700" anchor="t" anchorCtr="0">
            <a:spAutoFit/>
          </a:bodyPr>
          <a:lstStyle/>
          <a:p>
            <a:pPr lvl="0" algn="ctr" defTabSz="914400" rtl="1">
              <a:buClr>
                <a:srgbClr val="000000"/>
              </a:buClr>
              <a:defRPr/>
            </a:pP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أَصْبَحَ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ٱلتَّواصُلُ</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أَسْهَلَ بِفَضْلِ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ٱكْتِشافِ</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a:t>
            </a:r>
          </a:p>
        </p:txBody>
      </p:sp>
      <p:sp>
        <p:nvSpPr>
          <p:cNvPr id="8" name="Google Shape;1205;p183">
            <a:extLst>
              <a:ext uri="{FF2B5EF4-FFF2-40B4-BE49-F238E27FC236}">
                <a16:creationId xmlns:a16="http://schemas.microsoft.com/office/drawing/2014/main" id="{89DDAA77-6B41-16A1-9B70-01B26E4DCA3E}"/>
              </a:ext>
            </a:extLst>
          </p:cNvPr>
          <p:cNvSpPr txBox="1"/>
          <p:nvPr/>
        </p:nvSpPr>
        <p:spPr>
          <a:xfrm>
            <a:off x="398736" y="1607126"/>
            <a:ext cx="8308183" cy="2308284"/>
          </a:xfrm>
          <a:prstGeom prst="rect">
            <a:avLst/>
          </a:prstGeom>
          <a:noFill/>
          <a:ln>
            <a:noFill/>
          </a:ln>
        </p:spPr>
        <p:txBody>
          <a:bodyPr spcFirstLastPara="1" wrap="square" lIns="91425" tIns="45700" rIns="91425" bIns="45700" anchor="t" anchorCtr="0">
            <a:spAutoFit/>
          </a:bodyPr>
          <a:lstStyle/>
          <a:p>
            <a:pPr algn="ctr" defTabSz="914400" rtl="1">
              <a:lnSpc>
                <a:spcPct val="150000"/>
              </a:lnSpc>
              <a:buClr>
                <a:srgbClr val="000000"/>
              </a:buClr>
              <a:buSzPts val="4400"/>
              <a:defRPr/>
            </a:pP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تَواصُلٌ - عالَمٌ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ٱفْتِراضِيٌّ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مَواقِعُ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ٱلتَّواصُلِ</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ٱلِاجْتِماعِيِّ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إِنْتِرْنِتْ - </a:t>
            </a:r>
            <a:r>
              <a:rPr lang="ar-MA" sz="4800" b="1" dirty="0">
                <a:solidFill>
                  <a:srgbClr val="424D7B"/>
                </a:solidFill>
                <a:latin typeface="Microsoft Uighur" panose="02000000000000000000" pitchFamily="2" charset="-78"/>
                <a:cs typeface="Microsoft Uighur" panose="02000000000000000000" pitchFamily="2" charset="-78"/>
              </a:rPr>
              <a:t>حَوْزَةٌ - </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تَحْظى – اِعْتِدالٌ – حِكْمَةٌ</a:t>
            </a:r>
          </a:p>
        </p:txBody>
      </p:sp>
    </p:spTree>
    <p:extLst>
      <p:ext uri="{BB962C8B-B14F-4D97-AF65-F5344CB8AC3E}">
        <p14:creationId xmlns:p14="http://schemas.microsoft.com/office/powerpoint/2010/main" val="1243705162"/>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6B491-0FA6-FDD9-A103-3B7BF2CDD2C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26061FA-D166-B94E-C457-53A35CDA5B00}"/>
              </a:ext>
            </a:extLst>
          </p:cNvPr>
          <p:cNvSpPr>
            <a:spLocks noGrp="1"/>
          </p:cNvSpPr>
          <p:nvPr>
            <p:ph type="title"/>
          </p:nvPr>
        </p:nvSpPr>
        <p:spPr/>
        <p:txBody>
          <a:bodyPr>
            <a:noAutofit/>
          </a:bodyPr>
          <a:lstStyle/>
          <a:p>
            <a:r>
              <a:rPr lang="ar-MA" sz="2400" b="1" dirty="0">
                <a:solidFill>
                  <a:schemeClr val="bg1">
                    <a:lumMod val="50000"/>
                  </a:schemeClr>
                </a:solidFill>
                <a:cs typeface="Microsoft Uighur" panose="02000000000000000000" pitchFamily="2" charset="-78"/>
                <a:sym typeface="Arial"/>
              </a:rPr>
              <a:t>من وجد الكلمة المناسبة لمعنى الجملة؟ ما رأيكم؟ </a:t>
            </a:r>
            <a:r>
              <a:rPr lang="fr-MA" sz="2400" b="1" dirty="0">
                <a:solidFill>
                  <a:schemeClr val="bg1">
                    <a:lumMod val="50000"/>
                  </a:schemeClr>
                </a:solidFill>
                <a:cs typeface="Microsoft Uighur" panose="02000000000000000000" pitchFamily="2" charset="-78"/>
                <a:sym typeface="Arial"/>
              </a:rPr>
              <a:t>  </a:t>
            </a:r>
            <a:r>
              <a:rPr lang="fr-MA" sz="2400" b="1" dirty="0">
                <a:solidFill>
                  <a:schemeClr val="bg1">
                    <a:lumMod val="50000"/>
                  </a:schemeClr>
                </a:solidFill>
                <a:cs typeface="Microsoft Uighur" panose="02000000000000000000" pitchFamily="2" charset="-78"/>
                <a:sym typeface="Wingdings" panose="05000000000000000000" pitchFamily="2" charset="2"/>
              </a:rPr>
              <a:t></a:t>
            </a:r>
            <a:r>
              <a:rPr lang="ar-MA" sz="2400" b="1" dirty="0">
                <a:solidFill>
                  <a:schemeClr val="bg1">
                    <a:lumMod val="50000"/>
                  </a:schemeClr>
                </a:solidFill>
                <a:cs typeface="Microsoft Uighur" panose="02000000000000000000" pitchFamily="2" charset="-78"/>
                <a:sym typeface="Arial"/>
              </a:rPr>
              <a:t>- صححوا.</a:t>
            </a:r>
            <a:endParaRPr lang="fr-FR" sz="2400" dirty="0">
              <a:solidFill>
                <a:schemeClr val="bg1">
                  <a:lumMod val="50000"/>
                </a:schemeClr>
              </a:solidFill>
            </a:endParaRPr>
          </a:p>
        </p:txBody>
      </p:sp>
      <p:pic>
        <p:nvPicPr>
          <p:cNvPr id="6" name="Image 5">
            <a:extLst>
              <a:ext uri="{FF2B5EF4-FFF2-40B4-BE49-F238E27FC236}">
                <a16:creationId xmlns:a16="http://schemas.microsoft.com/office/drawing/2014/main" id="{8958C409-F19F-5103-EF4F-F84887F4B9EF}"/>
              </a:ext>
            </a:extLst>
          </p:cNvPr>
          <p:cNvPicPr>
            <a:picLocks noChangeAspect="1"/>
          </p:cNvPicPr>
          <p:nvPr/>
        </p:nvPicPr>
        <p:blipFill>
          <a:blip r:embed="rId2">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6F10E05A-11DE-89C1-1E30-29F9C283B1D4}"/>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DF0BEF0B-EFFA-A95F-E6AC-59311A50009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3D8B400C-BD82-FEA8-1D7D-31A74610F92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A00E55EE-14F3-0BD5-1B32-4813B987C5DF}"/>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B09128CD-0A94-CE36-9948-24D15FA2E0D8}"/>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8" name="Google Shape;677;p154">
            <a:extLst>
              <a:ext uri="{FF2B5EF4-FFF2-40B4-BE49-F238E27FC236}">
                <a16:creationId xmlns:a16="http://schemas.microsoft.com/office/drawing/2014/main" id="{6253320E-2421-A451-730B-FC76048321B0}"/>
              </a:ext>
            </a:extLst>
          </p:cNvPr>
          <p:cNvSpPr txBox="1"/>
          <p:nvPr/>
        </p:nvSpPr>
        <p:spPr>
          <a:xfrm>
            <a:off x="578414" y="4525059"/>
            <a:ext cx="8128505" cy="919356"/>
          </a:xfrm>
          <a:prstGeom prst="roundRect">
            <a:avLst/>
          </a:prstGeom>
          <a:noFill/>
          <a:ln>
            <a:solidFill>
              <a:schemeClr val="accent1">
                <a:lumMod val="75000"/>
              </a:schemeClr>
            </a:solidFill>
          </a:ln>
        </p:spPr>
        <p:txBody>
          <a:bodyPr spcFirstLastPara="1" wrap="square" lIns="91425" tIns="45700" rIns="91425" bIns="45700" anchor="t" anchorCtr="0">
            <a:spAutoFit/>
          </a:bodyPr>
          <a:lstStyle/>
          <a:p>
            <a:pPr lvl="0" algn="ctr" defTabSz="914400" rtl="1">
              <a:buClr>
                <a:srgbClr val="000000"/>
              </a:buClr>
              <a:defRPr/>
            </a:pP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أَصْبَحَ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ٱلتَّواصُلُ</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أَسْهَلَ بِفَضْلِ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ٱكْتِشافِ</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a:t>
            </a:r>
          </a:p>
        </p:txBody>
      </p:sp>
      <p:sp>
        <p:nvSpPr>
          <p:cNvPr id="17" name="Rectangle 16">
            <a:extLst>
              <a:ext uri="{FF2B5EF4-FFF2-40B4-BE49-F238E27FC236}">
                <a16:creationId xmlns:a16="http://schemas.microsoft.com/office/drawing/2014/main" id="{15C37B4B-4FC1-84BA-3285-6CC194DD3E01}"/>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BE229674-0F10-9BFB-42AA-2394115EF43D}"/>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 name="ZoneTexte 2">
            <a:extLst>
              <a:ext uri="{FF2B5EF4-FFF2-40B4-BE49-F238E27FC236}">
                <a16:creationId xmlns:a16="http://schemas.microsoft.com/office/drawing/2014/main" id="{0E24ADC6-9386-A941-F047-9778FC70B8BD}"/>
              </a:ext>
            </a:extLst>
          </p:cNvPr>
          <p:cNvSpPr txBox="1"/>
          <p:nvPr/>
        </p:nvSpPr>
        <p:spPr>
          <a:xfrm>
            <a:off x="801286" y="4569238"/>
            <a:ext cx="2066969" cy="830997"/>
          </a:xfrm>
          <a:prstGeom prst="rect">
            <a:avLst/>
          </a:prstGeom>
          <a:solidFill>
            <a:schemeClr val="bg1"/>
          </a:solidFill>
        </p:spPr>
        <p:txBody>
          <a:bodyPr wrap="square" rtlCol="0">
            <a:spAutoFit/>
          </a:bodyPr>
          <a:lstStyle/>
          <a:p>
            <a:pPr algn="r"/>
            <a:r>
              <a:rPr lang="ar-MA" sz="4800" b="1" kern="0" dirty="0" err="1">
                <a:solidFill>
                  <a:srgbClr val="C00000"/>
                </a:solidFill>
                <a:latin typeface="Microsoft Uighur" panose="02000000000000000000" pitchFamily="2" charset="-78"/>
                <a:ea typeface="Calibri"/>
                <a:cs typeface="Microsoft Uighur" panose="02000000000000000000" pitchFamily="2" charset="-78"/>
                <a:sym typeface="Calibri"/>
              </a:rPr>
              <a:t>ٱلْإِنْتِرْنتْ</a:t>
            </a: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a:t>
            </a:r>
            <a:endParaRPr lang="fr-FR" sz="4800" dirty="0"/>
          </a:p>
        </p:txBody>
      </p:sp>
      <p:pic>
        <p:nvPicPr>
          <p:cNvPr id="14" name="Espace réservé pour une image  13">
            <a:extLst>
              <a:ext uri="{FF2B5EF4-FFF2-40B4-BE49-F238E27FC236}">
                <a16:creationId xmlns:a16="http://schemas.microsoft.com/office/drawing/2014/main" id="{CB740C75-6C88-D06C-D807-5608B389457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4" name="Google Shape;1205;p183">
            <a:extLst>
              <a:ext uri="{FF2B5EF4-FFF2-40B4-BE49-F238E27FC236}">
                <a16:creationId xmlns:a16="http://schemas.microsoft.com/office/drawing/2014/main" id="{00416D33-87A8-0763-4AB1-0354A3EE968E}"/>
              </a:ext>
            </a:extLst>
          </p:cNvPr>
          <p:cNvSpPr txBox="1"/>
          <p:nvPr/>
        </p:nvSpPr>
        <p:spPr>
          <a:xfrm>
            <a:off x="398736" y="1607126"/>
            <a:ext cx="8308183" cy="2308284"/>
          </a:xfrm>
          <a:prstGeom prst="rect">
            <a:avLst/>
          </a:prstGeom>
          <a:noFill/>
          <a:ln>
            <a:noFill/>
          </a:ln>
        </p:spPr>
        <p:txBody>
          <a:bodyPr spcFirstLastPara="1" wrap="square" lIns="91425" tIns="45700" rIns="91425" bIns="45700" anchor="t" anchorCtr="0">
            <a:spAutoFit/>
          </a:bodyPr>
          <a:lstStyle/>
          <a:p>
            <a:pPr algn="ctr" defTabSz="914400" rtl="1">
              <a:lnSpc>
                <a:spcPct val="150000"/>
              </a:lnSpc>
              <a:buClr>
                <a:srgbClr val="000000"/>
              </a:buClr>
              <a:buSzPts val="4400"/>
              <a:defRPr/>
            </a:pP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تَواصُلٌ - عالَمٌ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ٱفْتِراضِيٌّ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مَواقِعُ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ٱلتَّواصُلِ</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ٱلِاجْتِماعِيِّ</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إِنْتِرْنِتْ - </a:t>
            </a:r>
            <a:r>
              <a:rPr lang="ar-MA" sz="4800" b="1" dirty="0">
                <a:solidFill>
                  <a:srgbClr val="424D7B"/>
                </a:solidFill>
                <a:latin typeface="Microsoft Uighur" panose="02000000000000000000" pitchFamily="2" charset="-78"/>
                <a:cs typeface="Microsoft Uighur" panose="02000000000000000000" pitchFamily="2" charset="-78"/>
              </a:rPr>
              <a:t>حَوْزَةٌ - </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تَحْظى – اِعْتِدالٌ – حِكْمَةٌ</a:t>
            </a:r>
          </a:p>
        </p:txBody>
      </p:sp>
    </p:spTree>
    <p:extLst>
      <p:ext uri="{BB962C8B-B14F-4D97-AF65-F5344CB8AC3E}">
        <p14:creationId xmlns:p14="http://schemas.microsoft.com/office/powerpoint/2010/main" val="197458749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7283C-AFA1-9C70-1B62-12D92CC0D948}"/>
            </a:ext>
          </a:extLst>
        </p:cNvPr>
        <p:cNvGrpSpPr/>
        <p:nvPr/>
      </p:nvGrpSpPr>
      <p:grpSpPr>
        <a:xfrm>
          <a:off x="0" y="0"/>
          <a:ext cx="0" cy="0"/>
          <a:chOff x="0" y="0"/>
          <a:chExt cx="0" cy="0"/>
        </a:xfrm>
      </p:grpSpPr>
      <p:pic>
        <p:nvPicPr>
          <p:cNvPr id="5" name="Google Shape;87;p130">
            <a:extLst>
              <a:ext uri="{FF2B5EF4-FFF2-40B4-BE49-F238E27FC236}">
                <a16:creationId xmlns:a16="http://schemas.microsoft.com/office/drawing/2014/main" id="{F56429D0-CC76-F835-071D-62EEB9B47CCD}"/>
              </a:ext>
            </a:extLst>
          </p:cNvPr>
          <p:cNvPicPr>
            <a:picLocks noChangeAspect="1"/>
          </p:cNvPicPr>
          <p:nvPr/>
        </p:nvPicPr>
        <p:blipFill rotWithShape="1">
          <a:blip r:embed="rId2">
            <a:alphaModFix/>
          </a:blip>
          <a:srcRect/>
          <a:stretch/>
        </p:blipFill>
        <p:spPr>
          <a:xfrm>
            <a:off x="5692682" y="1714632"/>
            <a:ext cx="396000" cy="396000"/>
          </a:xfrm>
          <a:prstGeom prst="rect">
            <a:avLst/>
          </a:prstGeom>
          <a:noFill/>
          <a:ln>
            <a:noFill/>
          </a:ln>
        </p:spPr>
      </p:pic>
      <p:sp>
        <p:nvSpPr>
          <p:cNvPr id="9" name="Titre 8">
            <a:extLst>
              <a:ext uri="{FF2B5EF4-FFF2-40B4-BE49-F238E27FC236}">
                <a16:creationId xmlns:a16="http://schemas.microsoft.com/office/drawing/2014/main" id="{C1065FF3-DA34-416B-2347-440F94D6F12B}"/>
              </a:ext>
            </a:extLst>
          </p:cNvPr>
          <p:cNvSpPr>
            <a:spLocks noGrp="1"/>
          </p:cNvSpPr>
          <p:nvPr>
            <p:ph type="title"/>
          </p:nvPr>
        </p:nvSpPr>
        <p:spPr>
          <a:xfrm>
            <a:off x="628649" y="1552632"/>
            <a:ext cx="7886700" cy="720000"/>
          </a:xfrm>
        </p:spPr>
        <p:txBody>
          <a:bodyPr/>
          <a:lstStyle/>
          <a:p>
            <a:r>
              <a:rPr lang="ar-MA" dirty="0"/>
              <a:t>استماع وتحدث</a:t>
            </a:r>
          </a:p>
        </p:txBody>
      </p:sp>
      <p:grpSp>
        <p:nvGrpSpPr>
          <p:cNvPr id="16" name="Groupe 15">
            <a:extLst>
              <a:ext uri="{FF2B5EF4-FFF2-40B4-BE49-F238E27FC236}">
                <a16:creationId xmlns:a16="http://schemas.microsoft.com/office/drawing/2014/main" id="{49986783-6E38-79B0-BAF6-9C22C78AFF1A}"/>
              </a:ext>
            </a:extLst>
          </p:cNvPr>
          <p:cNvGrpSpPr/>
          <p:nvPr/>
        </p:nvGrpSpPr>
        <p:grpSpPr>
          <a:xfrm>
            <a:off x="1887677" y="3601289"/>
            <a:ext cx="5368645" cy="1013653"/>
            <a:chOff x="1748749" y="1791236"/>
            <a:chExt cx="5368645" cy="1013653"/>
          </a:xfrm>
        </p:grpSpPr>
        <p:sp>
          <p:nvSpPr>
            <p:cNvPr id="17" name="Forme libre : forme 16">
              <a:extLst>
                <a:ext uri="{FF2B5EF4-FFF2-40B4-BE49-F238E27FC236}">
                  <a16:creationId xmlns:a16="http://schemas.microsoft.com/office/drawing/2014/main" id="{CC101538-767E-52CC-78B9-82D2ED288D6D}"/>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18" name="Rectangle : coins arrondis 17">
              <a:extLst>
                <a:ext uri="{FF2B5EF4-FFF2-40B4-BE49-F238E27FC236}">
                  <a16:creationId xmlns:a16="http://schemas.microsoft.com/office/drawing/2014/main" id="{C286FB59-2323-0DD2-43A9-936AB31AE03D}"/>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sp>
        <p:nvSpPr>
          <p:cNvPr id="28" name="Espace réservé du texte 5">
            <a:extLst>
              <a:ext uri="{FF2B5EF4-FFF2-40B4-BE49-F238E27FC236}">
                <a16:creationId xmlns:a16="http://schemas.microsoft.com/office/drawing/2014/main" id="{6BBE8A3B-94BF-6018-616A-0C0DF8F4AB9C}"/>
              </a:ext>
            </a:extLst>
          </p:cNvPr>
          <p:cNvSpPr txBox="1">
            <a:spLocks/>
          </p:cNvSpPr>
          <p:nvPr/>
        </p:nvSpPr>
        <p:spPr>
          <a:xfrm>
            <a:off x="2144576" y="3907623"/>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1600" b="1" dirty="0">
                <a:latin typeface="Microsoft Uighur" panose="02000000000000000000" pitchFamily="2" charset="-78"/>
                <a:cs typeface="Microsoft Uighur" panose="02000000000000000000" pitchFamily="2" charset="-78"/>
              </a:rPr>
              <a:t>ما التواصل؟ : السرد</a:t>
            </a:r>
          </a:p>
        </p:txBody>
      </p:sp>
      <p:sp>
        <p:nvSpPr>
          <p:cNvPr id="3" name="ZoneTexte 2">
            <a:extLst>
              <a:ext uri="{FF2B5EF4-FFF2-40B4-BE49-F238E27FC236}">
                <a16:creationId xmlns:a16="http://schemas.microsoft.com/office/drawing/2014/main" id="{D3A58144-6853-3EC2-CBC7-3CDDEA80546F}"/>
              </a:ext>
            </a:extLst>
          </p:cNvPr>
          <p:cNvSpPr txBox="1"/>
          <p:nvPr/>
        </p:nvSpPr>
        <p:spPr>
          <a:xfrm>
            <a:off x="4934359" y="3515652"/>
            <a:ext cx="1696298" cy="461665"/>
          </a:xfrm>
          <a:prstGeom prst="rect">
            <a:avLst/>
          </a:prstGeom>
          <a:noFill/>
        </p:spPr>
        <p:txBody>
          <a:bodyPr wrap="square" rtlCol="0" anchor="ctr">
            <a:spAutoFit/>
          </a:bodyPr>
          <a:lstStyle>
            <a:defPPr>
              <a:defRPr lang="en-US"/>
            </a:defPPr>
            <a:lvl1pPr marR="0" lvl="0" indent="0" algn="r" defTabSz="914400" rtl="1" fontAlgn="auto">
              <a:lnSpc>
                <a:spcPct val="100000"/>
              </a:lnSpc>
              <a:spcBef>
                <a:spcPts val="0"/>
              </a:spcBef>
              <a:spcAft>
                <a:spcPts val="0"/>
              </a:spcAft>
              <a:buClrTx/>
              <a:buSzTx/>
              <a:buFontTx/>
              <a:buNone/>
              <a:tabLst/>
              <a:defRPr kumimoji="0" sz="2400" b="1" i="0" u="none" strike="noStrike" cap="none" spc="0" normalizeH="0" baseline="0">
                <a:ln>
                  <a:noFill/>
                </a:ln>
                <a:solidFill>
                  <a:srgbClr val="424D7B"/>
                </a:solidFill>
                <a:effectLst/>
                <a:uLnTx/>
                <a:uFillTx/>
                <a:latin typeface="Microsoft Uighur" panose="02000000000000000000" pitchFamily="2" charset="-78"/>
                <a:cs typeface="Microsoft Uighur" panose="02000000000000000000" pitchFamily="2" charset="-78"/>
              </a:defRPr>
            </a:lvl1pPr>
          </a:lstStyle>
          <a:p>
            <a:r>
              <a:rPr lang="fr-MA" dirty="0"/>
              <a:t> - 02</a:t>
            </a:r>
            <a:r>
              <a:rPr lang="ar-MA" dirty="0"/>
              <a:t>استماع وتحدث</a:t>
            </a:r>
            <a:endParaRPr lang="fr-MA" dirty="0"/>
          </a:p>
        </p:txBody>
      </p:sp>
      <p:pic>
        <p:nvPicPr>
          <p:cNvPr id="4" name="Image 3">
            <a:extLst>
              <a:ext uri="{FF2B5EF4-FFF2-40B4-BE49-F238E27FC236}">
                <a16:creationId xmlns:a16="http://schemas.microsoft.com/office/drawing/2014/main" id="{6D9CE853-CE4D-F744-7D5C-3CFCE8535A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143" r="-13143"/>
          <a:stretch>
            <a:fillRect/>
          </a:stretch>
        </p:blipFill>
        <p:spPr>
          <a:xfrm>
            <a:off x="6719921" y="3653618"/>
            <a:ext cx="536400" cy="540000"/>
          </a:xfrm>
          <a:prstGeom prst="rect">
            <a:avLst/>
          </a:prstGeom>
        </p:spPr>
      </p:pic>
      <p:pic>
        <p:nvPicPr>
          <p:cNvPr id="6" name="Espace réservé pour une image  21">
            <a:extLst>
              <a:ext uri="{FF2B5EF4-FFF2-40B4-BE49-F238E27FC236}">
                <a16:creationId xmlns:a16="http://schemas.microsoft.com/office/drawing/2014/main" id="{F3387C98-F07E-4B9A-EE84-D68815D30B5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1676264" y="3438675"/>
            <a:ext cx="468312" cy="468313"/>
          </a:xfrm>
          <a:prstGeom prst="rect">
            <a:avLst/>
          </a:prstGeom>
        </p:spPr>
      </p:pic>
    </p:spTree>
    <p:extLst>
      <p:ext uri="{BB962C8B-B14F-4D97-AF65-F5344CB8AC3E}">
        <p14:creationId xmlns:p14="http://schemas.microsoft.com/office/powerpoint/2010/main" val="3884788087"/>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8F3FA-4473-6025-3C6D-DD5E269A0883}"/>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33FDB9C-28D0-3941-8D1F-5A54BA0B63E3}"/>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نبدأ حصة الاستماع والتحدث، ستتدربون على سرد أحداث الحكاية.  </a:t>
            </a:r>
            <a:endParaRPr lang="fr-FR" sz="2400" dirty="0">
              <a:solidFill>
                <a:schemeClr val="bg1">
                  <a:lumMod val="50000"/>
                </a:schemeClr>
              </a:solidFill>
            </a:endParaRPr>
          </a:p>
        </p:txBody>
      </p:sp>
      <p:pic>
        <p:nvPicPr>
          <p:cNvPr id="8" name="Image 7">
            <a:extLst>
              <a:ext uri="{FF2B5EF4-FFF2-40B4-BE49-F238E27FC236}">
                <a16:creationId xmlns:a16="http://schemas.microsoft.com/office/drawing/2014/main" id="{ABE10A88-F7A8-41F8-1291-C46A663A9428}"/>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33208604-64F1-8537-816B-299197C6BE98}"/>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0" name="Image 9">
            <a:extLst>
              <a:ext uri="{FF2B5EF4-FFF2-40B4-BE49-F238E27FC236}">
                <a16:creationId xmlns:a16="http://schemas.microsoft.com/office/drawing/2014/main" id="{CE775FA2-056D-22A9-490E-4B706F6B4EE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1" name="Image 10">
            <a:extLst>
              <a:ext uri="{FF2B5EF4-FFF2-40B4-BE49-F238E27FC236}">
                <a16:creationId xmlns:a16="http://schemas.microsoft.com/office/drawing/2014/main" id="{93EA1323-D204-C4B7-3800-541FB9BA19D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2" name="Rectangle 11">
            <a:extLst>
              <a:ext uri="{FF2B5EF4-FFF2-40B4-BE49-F238E27FC236}">
                <a16:creationId xmlns:a16="http://schemas.microsoft.com/office/drawing/2014/main" id="{210BB135-B817-3784-AFB9-D412C2AF290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D4A12458-58D3-320C-3D53-C62379B9036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 name="Rectangle 1">
            <a:extLst>
              <a:ext uri="{FF2B5EF4-FFF2-40B4-BE49-F238E27FC236}">
                <a16:creationId xmlns:a16="http://schemas.microsoft.com/office/drawing/2014/main" id="{BA68F53C-AB35-8A8C-EAD1-0D4E7867643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01809737-6D44-92C3-8A19-4FF231FFEDD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5" name="Espace réservé pour une image  14" descr="Une image contenant dessin humoristique, clipart, illustration, Dessin animé&#10;&#10;Le contenu généré par l’IA peut être incorrect.">
            <a:extLst>
              <a:ext uri="{FF2B5EF4-FFF2-40B4-BE49-F238E27FC236}">
                <a16:creationId xmlns:a16="http://schemas.microsoft.com/office/drawing/2014/main" id="{E6CAF147-85A9-96A6-3F5A-DAA898D4CA28}"/>
              </a:ext>
            </a:extLst>
          </p:cNvPr>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sp>
        <p:nvSpPr>
          <p:cNvPr id="16" name="ZoneTexte 15">
            <a:extLst>
              <a:ext uri="{FF2B5EF4-FFF2-40B4-BE49-F238E27FC236}">
                <a16:creationId xmlns:a16="http://schemas.microsoft.com/office/drawing/2014/main" id="{28C5A63C-6D4D-91D9-D392-751CF5796960}"/>
              </a:ext>
            </a:extLst>
          </p:cNvPr>
          <p:cNvSpPr txBox="1"/>
          <p:nvPr/>
        </p:nvSpPr>
        <p:spPr>
          <a:xfrm>
            <a:off x="2674374" y="2635045"/>
            <a:ext cx="4100052" cy="1107996"/>
          </a:xfrm>
          <a:prstGeom prst="rect">
            <a:avLst/>
          </a:prstGeom>
          <a:noFill/>
        </p:spPr>
        <p:txBody>
          <a:bodyPr wrap="square" rtlCol="0">
            <a:spAutoFit/>
          </a:bodyPr>
          <a:lstStyle/>
          <a:p>
            <a:pPr algn="ctr"/>
            <a:r>
              <a:rPr lang="ar-MA" sz="6600" dirty="0">
                <a:solidFill>
                  <a:schemeClr val="accent1">
                    <a:lumMod val="50000"/>
                  </a:schemeClr>
                </a:solidFill>
                <a:latin typeface="Microsoft Uighur" panose="02000000000000000000" pitchFamily="2" charset="-78"/>
                <a:cs typeface="Microsoft Uighur" panose="02000000000000000000" pitchFamily="2" charset="-78"/>
              </a:rPr>
              <a:t>سَرْدُ</a:t>
            </a:r>
            <a:r>
              <a:rPr lang="ar-MA" sz="6600" dirty="0">
                <a:solidFill>
                  <a:schemeClr val="accent1">
                    <a:lumMod val="50000"/>
                  </a:schemeClr>
                </a:solidFill>
              </a:rPr>
              <a:t> </a:t>
            </a:r>
            <a:r>
              <a:rPr lang="ar-MA" sz="6600" dirty="0" err="1">
                <a:solidFill>
                  <a:schemeClr val="accent1">
                    <a:lumMod val="50000"/>
                  </a:schemeClr>
                </a:solidFill>
                <a:latin typeface="Microsoft Uighur" panose="02000000000000000000" pitchFamily="2" charset="-78"/>
                <a:cs typeface="Microsoft Uighur" panose="02000000000000000000" pitchFamily="2" charset="-78"/>
              </a:rPr>
              <a:t>ٱلْحِكايَةِ</a:t>
            </a:r>
            <a:endParaRPr lang="fr-FR" sz="6600" dirty="0">
              <a:solidFill>
                <a:schemeClr val="accent1">
                  <a:lumMod val="5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222960261"/>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11C02-076D-8F98-8898-F73630DCB016}"/>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5C71B4C8-4E61-2C4D-8068-0196E923A2E2}"/>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ذلك نتذكر مضامين الحكاية.  نجيب شفهيا عن الأسئِلَةِ. من يقرأ؟ </a:t>
            </a:r>
            <a:endParaRPr lang="fr-FR" sz="2400" dirty="0">
              <a:solidFill>
                <a:schemeClr val="bg1">
                  <a:lumMod val="50000"/>
                </a:schemeClr>
              </a:solidFill>
            </a:endParaRPr>
          </a:p>
        </p:txBody>
      </p:sp>
      <p:pic>
        <p:nvPicPr>
          <p:cNvPr id="14" name="Espace réservé pour une image  13">
            <a:extLst>
              <a:ext uri="{FF2B5EF4-FFF2-40B4-BE49-F238E27FC236}">
                <a16:creationId xmlns:a16="http://schemas.microsoft.com/office/drawing/2014/main" id="{27F6C120-51DE-03D8-DF5E-FF6B84A68003}"/>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06493" y="666244"/>
            <a:ext cx="828000" cy="828000"/>
          </a:xfrm>
        </p:spPr>
      </p:pic>
      <p:pic>
        <p:nvPicPr>
          <p:cNvPr id="2" name="Image 1">
            <a:extLst>
              <a:ext uri="{FF2B5EF4-FFF2-40B4-BE49-F238E27FC236}">
                <a16:creationId xmlns:a16="http://schemas.microsoft.com/office/drawing/2014/main" id="{D1446E9F-6678-9F1E-4DDE-6617C61403E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8DE4C94-C668-0F9A-3AAF-913CD693CD8B}"/>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A768966-541E-F262-3F4E-1B986CB3B13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B5E280E9-5D4F-CD20-8960-4BB6D44F32E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5B831CA7-1318-93E1-3B0C-41FC13B96C2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B54336BF-0E5E-6B27-57A9-7BABE8D9EEF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40318542-C34E-DD0B-801F-6DD24854F4D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5DEFC608-F100-FEA8-67D2-71D0DDC9A46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8" name="ZoneTexte 17">
            <a:extLst>
              <a:ext uri="{FF2B5EF4-FFF2-40B4-BE49-F238E27FC236}">
                <a16:creationId xmlns:a16="http://schemas.microsoft.com/office/drawing/2014/main" id="{80EAFA20-3A1D-666B-823D-BC07BE14CC55}"/>
              </a:ext>
            </a:extLst>
          </p:cNvPr>
          <p:cNvSpPr txBox="1"/>
          <p:nvPr/>
        </p:nvSpPr>
        <p:spPr>
          <a:xfrm>
            <a:off x="1002890" y="2399071"/>
            <a:ext cx="7236541" cy="2308324"/>
          </a:xfrm>
          <a:prstGeom prst="rect">
            <a:avLst/>
          </a:prstGeom>
          <a:noFill/>
        </p:spPr>
        <p:txBody>
          <a:bodyPr wrap="square" rtlCol="0">
            <a:spAutoFit/>
          </a:bodyPr>
          <a:lstStyle/>
          <a:p>
            <a:pPr marL="685800" indent="-685800" algn="r" rtl="1">
              <a:buFontTx/>
              <a:buChar char="-"/>
            </a:pPr>
            <a:r>
              <a:rPr lang="ar-MA" sz="4800" b="1" dirty="0">
                <a:solidFill>
                  <a:schemeClr val="tx2">
                    <a:lumMod val="50000"/>
                  </a:schemeClr>
                </a:solidFill>
                <a:latin typeface="Microsoft Uighur" panose="02000000000000000000" pitchFamily="2" charset="-78"/>
                <a:cs typeface="Microsoft Uighur" panose="02000000000000000000" pitchFamily="2" charset="-78"/>
              </a:rPr>
              <a:t>مَنْ هُما شَخْصِيَّتا </a:t>
            </a:r>
            <a:r>
              <a:rPr lang="ar-MA" sz="4800" b="1" dirty="0" err="1">
                <a:solidFill>
                  <a:schemeClr val="tx2">
                    <a:lumMod val="50000"/>
                  </a:schemeClr>
                </a:solidFill>
                <a:latin typeface="Microsoft Uighur" panose="02000000000000000000" pitchFamily="2" charset="-78"/>
                <a:cs typeface="Microsoft Uighur" panose="02000000000000000000" pitchFamily="2" charset="-78"/>
              </a:rPr>
              <a:t>ٱلْحِكايَةِ</a:t>
            </a:r>
            <a:r>
              <a:rPr lang="ar-MA" sz="4800" b="1" dirty="0">
                <a:solidFill>
                  <a:schemeClr val="tx2">
                    <a:lumMod val="50000"/>
                  </a:schemeClr>
                </a:solidFill>
                <a:latin typeface="Microsoft Uighur" panose="02000000000000000000" pitchFamily="2" charset="-78"/>
                <a:cs typeface="Microsoft Uighur" panose="02000000000000000000" pitchFamily="2" charset="-78"/>
              </a:rPr>
              <a:t>؟ </a:t>
            </a:r>
          </a:p>
          <a:p>
            <a:pPr marL="685800" indent="-685800" algn="r" rtl="1">
              <a:buFontTx/>
              <a:buChar char="-"/>
            </a:pPr>
            <a:r>
              <a:rPr lang="ar-MA" sz="4800" b="1" dirty="0">
                <a:solidFill>
                  <a:schemeClr val="tx2">
                    <a:lumMod val="50000"/>
                  </a:schemeClr>
                </a:solidFill>
                <a:latin typeface="Microsoft Uighur" panose="02000000000000000000" pitchFamily="2" charset="-78"/>
                <a:cs typeface="Microsoft Uighur" panose="02000000000000000000" pitchFamily="2" charset="-78"/>
              </a:rPr>
              <a:t>ماذا طَلَبَتْ مُنى مِنْ تامِرٍ؟ لِماذا؟</a:t>
            </a:r>
          </a:p>
          <a:p>
            <a:pPr marL="685800" indent="-685800" algn="r" rtl="1">
              <a:buFontTx/>
              <a:buChar char="-"/>
            </a:pPr>
            <a:r>
              <a:rPr lang="ar-MA" sz="4800" b="1" dirty="0">
                <a:solidFill>
                  <a:schemeClr val="tx2">
                    <a:lumMod val="50000"/>
                  </a:schemeClr>
                </a:solidFill>
                <a:latin typeface="Microsoft Uighur" panose="02000000000000000000" pitchFamily="2" charset="-78"/>
                <a:cs typeface="Microsoft Uighur" panose="02000000000000000000" pitchFamily="2" charset="-78"/>
              </a:rPr>
              <a:t>كَيْفَ صارَ </a:t>
            </a:r>
            <a:r>
              <a:rPr lang="ar-MA" sz="4800" b="1" dirty="0" err="1">
                <a:solidFill>
                  <a:schemeClr val="tx2">
                    <a:lumMod val="50000"/>
                  </a:schemeClr>
                </a:solidFill>
                <a:latin typeface="Microsoft Uighur" panose="02000000000000000000" pitchFamily="2" charset="-78"/>
                <a:cs typeface="Microsoft Uighur" panose="02000000000000000000" pitchFamily="2" charset="-78"/>
              </a:rPr>
              <a:t>ٱلتَّواصُلُ</a:t>
            </a:r>
            <a:r>
              <a:rPr lang="ar-MA" sz="4800" b="1" dirty="0">
                <a:solidFill>
                  <a:schemeClr val="tx2">
                    <a:lumMod val="50000"/>
                  </a:schemeClr>
                </a:solidFill>
                <a:latin typeface="Microsoft Uighur" panose="02000000000000000000" pitchFamily="2" charset="-78"/>
                <a:cs typeface="Microsoft Uighur" panose="02000000000000000000" pitchFamily="2" charset="-78"/>
              </a:rPr>
              <a:t> </a:t>
            </a:r>
            <a:r>
              <a:rPr lang="ar-MA" sz="4800" b="1" dirty="0" err="1">
                <a:solidFill>
                  <a:schemeClr val="tx2">
                    <a:lumMod val="50000"/>
                  </a:schemeClr>
                </a:solidFill>
                <a:latin typeface="Microsoft Uighur" panose="02000000000000000000" pitchFamily="2" charset="-78"/>
                <a:cs typeface="Microsoft Uighur" panose="02000000000000000000" pitchFamily="2" charset="-78"/>
              </a:rPr>
              <a:t>ٱلْيَوْمَ</a:t>
            </a:r>
            <a:r>
              <a:rPr lang="ar-MA" sz="4800" b="1" dirty="0">
                <a:solidFill>
                  <a:schemeClr val="tx2">
                    <a:lumMod val="50000"/>
                  </a:schemeClr>
                </a:solidFill>
                <a:latin typeface="Microsoft Uighur" panose="02000000000000000000" pitchFamily="2" charset="-78"/>
                <a:cs typeface="Microsoft Uighur" panose="02000000000000000000" pitchFamily="2" charset="-78"/>
              </a:rPr>
              <a:t>؟ بِفَضْلِ ماذا؟</a:t>
            </a:r>
          </a:p>
        </p:txBody>
      </p:sp>
    </p:spTree>
    <p:extLst>
      <p:ext uri="{BB962C8B-B14F-4D97-AF65-F5344CB8AC3E}">
        <p14:creationId xmlns:p14="http://schemas.microsoft.com/office/powerpoint/2010/main" val="1468639745"/>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42074-1B9C-8024-2528-99C27239ED1D}"/>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36DC1D3A-B2FB-3F4A-9023-2CFEE147F512}"/>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عنوان حكايتنا هو "ما التواصل؟". من يذكرنا ببداية الحكاية؟ </a:t>
            </a:r>
            <a:endParaRPr lang="fr-FR" sz="2400" dirty="0">
              <a:solidFill>
                <a:schemeClr val="bg1">
                  <a:lumMod val="50000"/>
                </a:schemeClr>
              </a:solidFill>
            </a:endParaRPr>
          </a:p>
        </p:txBody>
      </p:sp>
      <p:pic>
        <p:nvPicPr>
          <p:cNvPr id="17" name="Espace réservé pour une image  16">
            <a:extLst>
              <a:ext uri="{FF2B5EF4-FFF2-40B4-BE49-F238E27FC236}">
                <a16:creationId xmlns:a16="http://schemas.microsoft.com/office/drawing/2014/main" id="{E1F0706B-BB57-BBB3-0632-78AD3D8FC87D}"/>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24249" y="684000"/>
            <a:ext cx="828000" cy="828000"/>
          </a:xfrm>
        </p:spPr>
      </p:pic>
      <p:pic>
        <p:nvPicPr>
          <p:cNvPr id="3" name="Image 2">
            <a:extLst>
              <a:ext uri="{FF2B5EF4-FFF2-40B4-BE49-F238E27FC236}">
                <a16:creationId xmlns:a16="http://schemas.microsoft.com/office/drawing/2014/main" id="{7F42BCC7-F6D6-BD98-06B0-A921DD547FD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F362180E-1542-E175-830D-E87374432CD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9A505941-0C53-2B98-9C6C-588ABCEE622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F45EBE1E-F1EE-1DD5-A341-E821579D5F8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92E5B5EC-CD26-F7F9-E1B6-697395BAA9A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93B9E08C-3B79-7B58-A43B-D4F1D39C57F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4CF20ACC-3E8E-1169-662D-A7E865FF76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6CFDDBD3-816D-0F8F-29B2-80973F2BCB0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 name="Google Shape;1519;p67">
            <a:extLst>
              <a:ext uri="{FF2B5EF4-FFF2-40B4-BE49-F238E27FC236}">
                <a16:creationId xmlns:a16="http://schemas.microsoft.com/office/drawing/2014/main" id="{FB5C8C8C-3750-1666-FB17-75E08A20F967}"/>
              </a:ext>
            </a:extLst>
          </p:cNvPr>
          <p:cNvSpPr/>
          <p:nvPr/>
        </p:nvSpPr>
        <p:spPr>
          <a:xfrm>
            <a:off x="2870775" y="1546913"/>
            <a:ext cx="3194781" cy="901319"/>
          </a:xfrm>
          <a:prstGeom prst="roundRect">
            <a:avLst>
              <a:gd name="adj" fmla="val 50000"/>
            </a:avLst>
          </a:prstGeom>
          <a:solidFill>
            <a:schemeClr val="accent5">
              <a:lumMod val="20000"/>
              <a:lumOff val="80000"/>
            </a:schemeClr>
          </a:solidFill>
          <a:ln>
            <a:noFill/>
          </a:ln>
        </p:spPr>
        <p:txBody>
          <a:bodyPr spcFirstLastPara="1" wrap="square" lIns="91425" tIns="45700" rIns="91425" bIns="45700" anchor="ctr" anchorCtr="0">
            <a:noAutofit/>
          </a:bodyPr>
          <a:lstStyle/>
          <a:p>
            <a:pPr algn="ctr" defTabSz="914400" rtl="1">
              <a:lnSpc>
                <a:spcPct val="107000"/>
              </a:lnSpc>
              <a:spcAft>
                <a:spcPts val="800"/>
              </a:spcAft>
              <a:buClr>
                <a:srgbClr val="000000"/>
              </a:buClr>
              <a:buFont typeface="Arial"/>
              <a:buNone/>
              <a:defRPr/>
            </a:pPr>
            <a:r>
              <a:rPr lang="ar-MA" sz="4800" b="1" kern="100" dirty="0">
                <a:solidFill>
                  <a:srgbClr val="424D7B"/>
                </a:solidFill>
                <a:latin typeface="Microsoft Uighur" panose="02000000000000000000" pitchFamily="2" charset="-78"/>
                <a:ea typeface="Aptos" panose="020B0004020202020204" pitchFamily="34" charset="0"/>
                <a:cs typeface="Microsoft Uighur" panose="02000000000000000000" pitchFamily="2" charset="-78"/>
                <a:sym typeface="Arial"/>
              </a:rPr>
              <a:t>ما </a:t>
            </a:r>
            <a:r>
              <a:rPr lang="ar-MA" sz="4800" b="1" kern="100" dirty="0" err="1">
                <a:solidFill>
                  <a:srgbClr val="424D7B"/>
                </a:solidFill>
                <a:latin typeface="Microsoft Uighur" panose="02000000000000000000" pitchFamily="2" charset="-78"/>
                <a:ea typeface="Aptos" panose="020B0004020202020204" pitchFamily="34" charset="0"/>
                <a:cs typeface="Microsoft Uighur" panose="02000000000000000000" pitchFamily="2" charset="-78"/>
                <a:sym typeface="Arial"/>
              </a:rPr>
              <a:t>ٱلتَّواصُلُ</a:t>
            </a:r>
            <a:r>
              <a:rPr lang="ar-MA" sz="4800" b="1" kern="100" dirty="0">
                <a:solidFill>
                  <a:srgbClr val="424D7B"/>
                </a:solidFill>
                <a:latin typeface="Microsoft Uighur" panose="02000000000000000000" pitchFamily="2" charset="-78"/>
                <a:ea typeface="Aptos" panose="020B0004020202020204" pitchFamily="34" charset="0"/>
                <a:cs typeface="Microsoft Uighur" panose="02000000000000000000" pitchFamily="2" charset="-78"/>
                <a:sym typeface="Arial"/>
              </a:rPr>
              <a:t>؟</a:t>
            </a:r>
            <a:endParaRPr lang="ar-SA" sz="4800" b="1" kern="100" dirty="0">
              <a:solidFill>
                <a:srgbClr val="424D7B"/>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pic>
        <p:nvPicPr>
          <p:cNvPr id="4" name="Image 3">
            <a:extLst>
              <a:ext uri="{FF2B5EF4-FFF2-40B4-BE49-F238E27FC236}">
                <a16:creationId xmlns:a16="http://schemas.microsoft.com/office/drawing/2014/main" id="{15594E91-612A-6EBB-F95A-FCC4AB48953F}"/>
              </a:ext>
            </a:extLst>
          </p:cNvPr>
          <p:cNvPicPr>
            <a:picLocks noChangeAspect="1"/>
          </p:cNvPicPr>
          <p:nvPr/>
        </p:nvPicPr>
        <p:blipFill>
          <a:blip r:embed="rId7"/>
          <a:stretch>
            <a:fillRect/>
          </a:stretch>
        </p:blipFill>
        <p:spPr>
          <a:xfrm>
            <a:off x="3208594" y="2556249"/>
            <a:ext cx="2473127" cy="1562773"/>
          </a:xfrm>
          <a:prstGeom prst="rect">
            <a:avLst/>
          </a:prstGeom>
          <a:ln>
            <a:solidFill>
              <a:srgbClr val="C00000"/>
            </a:solidFill>
          </a:ln>
        </p:spPr>
      </p:pic>
      <p:pic>
        <p:nvPicPr>
          <p:cNvPr id="10" name="Image 9">
            <a:extLst>
              <a:ext uri="{FF2B5EF4-FFF2-40B4-BE49-F238E27FC236}">
                <a16:creationId xmlns:a16="http://schemas.microsoft.com/office/drawing/2014/main" id="{EE381B5E-35A8-45F2-2CA9-321CE9087473}"/>
              </a:ext>
            </a:extLst>
          </p:cNvPr>
          <p:cNvPicPr>
            <a:picLocks noChangeAspect="1"/>
          </p:cNvPicPr>
          <p:nvPr/>
        </p:nvPicPr>
        <p:blipFill>
          <a:blip r:embed="rId8"/>
          <a:stretch>
            <a:fillRect/>
          </a:stretch>
        </p:blipFill>
        <p:spPr>
          <a:xfrm>
            <a:off x="1034301" y="4227039"/>
            <a:ext cx="3028707" cy="1562773"/>
          </a:xfrm>
          <a:prstGeom prst="rect">
            <a:avLst/>
          </a:prstGeom>
          <a:ln>
            <a:noFill/>
          </a:ln>
          <a:effectLst>
            <a:outerShdw blurRad="292100" dist="139700" dir="2700000" algn="tl" rotWithShape="0">
              <a:srgbClr val="333333">
                <a:alpha val="65000"/>
              </a:srgbClr>
            </a:outerShdw>
          </a:effectLst>
        </p:spPr>
      </p:pic>
      <p:pic>
        <p:nvPicPr>
          <p:cNvPr id="12" name="Image 11">
            <a:extLst>
              <a:ext uri="{FF2B5EF4-FFF2-40B4-BE49-F238E27FC236}">
                <a16:creationId xmlns:a16="http://schemas.microsoft.com/office/drawing/2014/main" id="{4E836025-1CCB-5188-943E-249830D557CD}"/>
              </a:ext>
            </a:extLst>
          </p:cNvPr>
          <p:cNvPicPr>
            <a:picLocks noChangeAspect="1"/>
          </p:cNvPicPr>
          <p:nvPr/>
        </p:nvPicPr>
        <p:blipFill>
          <a:blip r:embed="rId9"/>
          <a:stretch>
            <a:fillRect/>
          </a:stretch>
        </p:blipFill>
        <p:spPr>
          <a:xfrm>
            <a:off x="5228788" y="4227039"/>
            <a:ext cx="2641395" cy="1665987"/>
          </a:xfrm>
          <a:prstGeom prst="rect">
            <a:avLst/>
          </a:prstGeom>
          <a:ln>
            <a:noFill/>
          </a:ln>
          <a:effectLst>
            <a:softEdge rad="112500"/>
          </a:effectLst>
        </p:spPr>
      </p:pic>
    </p:spTree>
    <p:extLst>
      <p:ext uri="{BB962C8B-B14F-4D97-AF65-F5344CB8AC3E}">
        <p14:creationId xmlns:p14="http://schemas.microsoft.com/office/powerpoint/2010/main" val="31708425"/>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8A1F2-A179-8BDC-ED42-0A9A3204A7F2}"/>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A43009D9-4D34-8B44-A933-762752163733}"/>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يذكرنا بالأحداث التي يعبر عنها كل مشهد؟ </a:t>
            </a:r>
            <a:endParaRPr lang="fr-FR" sz="2400" dirty="0">
              <a:solidFill>
                <a:schemeClr val="bg1">
                  <a:lumMod val="50000"/>
                </a:schemeClr>
              </a:solidFill>
            </a:endParaRPr>
          </a:p>
        </p:txBody>
      </p:sp>
      <p:pic>
        <p:nvPicPr>
          <p:cNvPr id="22" name="Espace réservé pour une image  21">
            <a:extLst>
              <a:ext uri="{FF2B5EF4-FFF2-40B4-BE49-F238E27FC236}">
                <a16:creationId xmlns:a16="http://schemas.microsoft.com/office/drawing/2014/main" id="{4573FE89-B007-DD01-9B34-BBE136229E58}"/>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p:spPr>
      </p:pic>
      <p:pic>
        <p:nvPicPr>
          <p:cNvPr id="3" name="Image 2">
            <a:extLst>
              <a:ext uri="{FF2B5EF4-FFF2-40B4-BE49-F238E27FC236}">
                <a16:creationId xmlns:a16="http://schemas.microsoft.com/office/drawing/2014/main" id="{7DBA9E50-91F2-B758-5BD6-E43A8F7E931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51A14DB9-4F18-8A81-02DB-CAD0236E39D0}"/>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B05E9421-03B2-A39A-C5ED-135EFE58B7A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8CDD9CA-B571-7591-0617-1CAC28945BE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5276BAC-A858-3DA3-3AA1-D6026A8CC4E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03CAC9F8-B8EC-2864-90C2-76D9106707E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DCB606AD-4BD5-360B-A6CC-CDFDFAB2561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F89009D-1940-5461-3CB7-3FB3B77C01A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2" name="Image 1">
            <a:extLst>
              <a:ext uri="{FF2B5EF4-FFF2-40B4-BE49-F238E27FC236}">
                <a16:creationId xmlns:a16="http://schemas.microsoft.com/office/drawing/2014/main" id="{FFAD798B-BA1B-2971-C442-4810E029392F}"/>
              </a:ext>
            </a:extLst>
          </p:cNvPr>
          <p:cNvPicPr>
            <a:picLocks noChangeAspect="1"/>
          </p:cNvPicPr>
          <p:nvPr/>
        </p:nvPicPr>
        <p:blipFill>
          <a:blip r:embed="rId7"/>
          <a:stretch>
            <a:fillRect/>
          </a:stretch>
        </p:blipFill>
        <p:spPr>
          <a:xfrm>
            <a:off x="3105004" y="2004970"/>
            <a:ext cx="2933991" cy="1853994"/>
          </a:xfrm>
          <a:prstGeom prst="rect">
            <a:avLst/>
          </a:prstGeom>
          <a:ln>
            <a:solidFill>
              <a:srgbClr val="C00000"/>
            </a:solidFill>
          </a:ln>
        </p:spPr>
      </p:pic>
      <p:pic>
        <p:nvPicPr>
          <p:cNvPr id="12" name="Image 11">
            <a:extLst>
              <a:ext uri="{FF2B5EF4-FFF2-40B4-BE49-F238E27FC236}">
                <a16:creationId xmlns:a16="http://schemas.microsoft.com/office/drawing/2014/main" id="{97D3221E-9EF9-F65C-063B-5AAB61B9BB96}"/>
              </a:ext>
            </a:extLst>
          </p:cNvPr>
          <p:cNvPicPr>
            <a:picLocks noChangeAspect="1"/>
          </p:cNvPicPr>
          <p:nvPr/>
        </p:nvPicPr>
        <p:blipFill>
          <a:blip r:embed="rId8"/>
          <a:stretch>
            <a:fillRect/>
          </a:stretch>
        </p:blipFill>
        <p:spPr>
          <a:xfrm>
            <a:off x="5044156" y="3987585"/>
            <a:ext cx="3286131" cy="1918874"/>
          </a:xfrm>
          <a:prstGeom prst="rect">
            <a:avLst/>
          </a:prstGeom>
        </p:spPr>
      </p:pic>
      <p:pic>
        <p:nvPicPr>
          <p:cNvPr id="13" name="Image 12">
            <a:extLst>
              <a:ext uri="{FF2B5EF4-FFF2-40B4-BE49-F238E27FC236}">
                <a16:creationId xmlns:a16="http://schemas.microsoft.com/office/drawing/2014/main" id="{08489FB6-D071-03E8-7095-6B485D9C47EA}"/>
              </a:ext>
            </a:extLst>
          </p:cNvPr>
          <p:cNvPicPr>
            <a:picLocks noChangeAspect="1"/>
          </p:cNvPicPr>
          <p:nvPr/>
        </p:nvPicPr>
        <p:blipFill>
          <a:blip r:embed="rId9"/>
          <a:stretch>
            <a:fillRect/>
          </a:stretch>
        </p:blipFill>
        <p:spPr>
          <a:xfrm>
            <a:off x="834550" y="3987585"/>
            <a:ext cx="3296225" cy="1982978"/>
          </a:xfrm>
          <a:prstGeom prst="rect">
            <a:avLst/>
          </a:prstGeom>
        </p:spPr>
      </p:pic>
    </p:spTree>
    <p:extLst>
      <p:ext uri="{BB962C8B-B14F-4D97-AF65-F5344CB8AC3E}">
        <p14:creationId xmlns:p14="http://schemas.microsoft.com/office/powerpoint/2010/main" val="4231109008"/>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A60A1-2008-21C2-D597-20217EE43CFA}"/>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507F4AE2-DCA3-0D4F-8967-39B9AE6BD2EF}"/>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-استعدوا – سنعيد الاستماع للحكاية استعدادا لسردها. </a:t>
            </a:r>
            <a:endParaRPr lang="fr-FR" sz="2400" dirty="0">
              <a:solidFill>
                <a:schemeClr val="bg1">
                  <a:lumMod val="50000"/>
                </a:schemeClr>
              </a:solidFill>
            </a:endParaRPr>
          </a:p>
        </p:txBody>
      </p:sp>
      <p:pic>
        <p:nvPicPr>
          <p:cNvPr id="4" name="Image 3">
            <a:extLst>
              <a:ext uri="{FF2B5EF4-FFF2-40B4-BE49-F238E27FC236}">
                <a16:creationId xmlns:a16="http://schemas.microsoft.com/office/drawing/2014/main" id="{FA7E4E17-0EBD-38D4-4FEA-663C3713E089}"/>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6ECE67B9-6021-A247-C8E6-CAA07C1AF055}"/>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644B4D1-99F1-39C2-236F-898EA1D1B76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331C5B7B-C464-DB26-A4AD-B3CA4FB8E29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348F00AF-CAFE-053A-CCF1-ABC3BE0680F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3536A132-7FC6-3EF0-6A6D-B1B690657DF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C447AC97-FFF6-6873-6364-F9A303473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41BEC673-8A63-6538-BA83-A1FF259D03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6" name="ZoneTexte 15">
            <a:extLst>
              <a:ext uri="{FF2B5EF4-FFF2-40B4-BE49-F238E27FC236}">
                <a16:creationId xmlns:a16="http://schemas.microsoft.com/office/drawing/2014/main" id="{BF9CE262-BB46-8B31-D2E7-339A1F80C182}"/>
              </a:ext>
            </a:extLst>
          </p:cNvPr>
          <p:cNvSpPr txBox="1"/>
          <p:nvPr/>
        </p:nvSpPr>
        <p:spPr>
          <a:xfrm>
            <a:off x="3399543" y="2359742"/>
            <a:ext cx="2812026" cy="1600438"/>
          </a:xfrm>
          <a:prstGeom prst="roundRect">
            <a:avLst/>
          </a:prstGeom>
          <a:noFill/>
        </p:spPr>
        <p:txBody>
          <a:bodyPr wrap="square" rtlCol="0">
            <a:spAutoFit/>
          </a:bodyPr>
          <a:lstStyle/>
          <a:p>
            <a:pPr algn="ctr"/>
            <a:r>
              <a:rPr lang="ar-MA" sz="8800" b="1" dirty="0">
                <a:solidFill>
                  <a:schemeClr val="accent1">
                    <a:lumMod val="50000"/>
                  </a:schemeClr>
                </a:solidFill>
                <a:latin typeface="Microsoft Uighur" panose="02000000000000000000" pitchFamily="2" charset="-78"/>
                <a:cs typeface="Microsoft Uighur" panose="02000000000000000000" pitchFamily="2" charset="-78"/>
              </a:rPr>
              <a:t>أَسْتَمِعُ</a:t>
            </a:r>
            <a:endParaRPr lang="fr-FR" sz="8800" b="1" dirty="0">
              <a:solidFill>
                <a:schemeClr val="accent1">
                  <a:lumMod val="50000"/>
                </a:schemeClr>
              </a:solidFill>
              <a:latin typeface="Microsoft Uighur" panose="02000000000000000000" pitchFamily="2" charset="-78"/>
              <a:cs typeface="Microsoft Uighur" panose="02000000000000000000" pitchFamily="2" charset="-78"/>
            </a:endParaRPr>
          </a:p>
        </p:txBody>
      </p:sp>
      <p:pic>
        <p:nvPicPr>
          <p:cNvPr id="21" name="Espace réservé pour une image  20">
            <a:extLst>
              <a:ext uri="{FF2B5EF4-FFF2-40B4-BE49-F238E27FC236}">
                <a16:creationId xmlns:a16="http://schemas.microsoft.com/office/drawing/2014/main" id="{B902F634-FA7C-B7FD-EC23-50B7C45719E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700996432"/>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8F3FA-4473-6025-3C6D-DD5E269A088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9B42BC-8201-4A4A-B81E-3194CA7A222F}"/>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تسميع الحكاية. </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Image 2">
            <a:extLst>
              <a:ext uri="{FF2B5EF4-FFF2-40B4-BE49-F238E27FC236}">
                <a16:creationId xmlns:a16="http://schemas.microsoft.com/office/drawing/2014/main" id="{FA4F36B7-6DB8-A9EF-CF88-FB956DD198F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6D5F9661-4ECE-B8F6-FC95-24F20F3E23DA}"/>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239CEC2B-5F29-65A0-CAB9-2AFEEFC08BBD}"/>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A8BD8B01-2881-11E6-2D6B-35A6F3FE57A4}"/>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90CD970C-C43C-AFFF-1AAC-7200E8D14A1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A538712E-967B-436A-A8F3-5E6534A554C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6118F55C-EB82-E0AF-EAB3-DF4DB50B021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2E135FAE-7917-48D9-5E27-B733BC9D8EA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23" name="Espace réservé pour une image  22">
            <a:extLst>
              <a:ext uri="{FF2B5EF4-FFF2-40B4-BE49-F238E27FC236}">
                <a16:creationId xmlns:a16="http://schemas.microsoft.com/office/drawing/2014/main" id="{5AB2CA47-CBA2-D692-2275-C2C01E4C7D25}"/>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p:pic>
      <p:pic>
        <p:nvPicPr>
          <p:cNvPr id="6" name="FINALE - ما التواصل؟ -3 AP DONE">
            <a:hlinkClick r:id="" action="ppaction://media"/>
            <a:extLst>
              <a:ext uri="{FF2B5EF4-FFF2-40B4-BE49-F238E27FC236}">
                <a16:creationId xmlns:a16="http://schemas.microsoft.com/office/drawing/2014/main" id="{0E65C89A-B442-D6CF-C105-D0E156534257}"/>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687332" y="1584000"/>
            <a:ext cx="8023966" cy="4513481"/>
          </a:xfrm>
          <a:prstGeom prst="rect">
            <a:avLst/>
          </a:prstGeom>
        </p:spPr>
      </p:pic>
    </p:spTree>
    <p:extLst>
      <p:ext uri="{BB962C8B-B14F-4D97-AF65-F5344CB8AC3E}">
        <p14:creationId xmlns:p14="http://schemas.microsoft.com/office/powerpoint/2010/main" val="37865766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358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BEC1B-620E-AE00-8812-C5C1B9D8AEAD}"/>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CC54B454-F2CD-C4C3-55AE-0673AFD6E078}"/>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نمر إلى سرد الحكاية. أ</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بدأ أولا، سأسرد أحداث الحكاية انطلاقا من المشهدين.</a:t>
            </a:r>
            <a:endParaRPr lang="fr-FR" sz="2400" b="1" dirty="0">
              <a:solidFill>
                <a:schemeClr val="bg1">
                  <a:lumMod val="50000"/>
                </a:schemeClr>
              </a:solidFill>
            </a:endParaRPr>
          </a:p>
        </p:txBody>
      </p:sp>
      <p:pic>
        <p:nvPicPr>
          <p:cNvPr id="11" name="Espace réservé pour une image  10">
            <a:extLst>
              <a:ext uri="{FF2B5EF4-FFF2-40B4-BE49-F238E27FC236}">
                <a16:creationId xmlns:a16="http://schemas.microsoft.com/office/drawing/2014/main" id="{C15BEB57-3FFF-912B-68FB-EA7FAD4C0034}"/>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24249" y="684000"/>
            <a:ext cx="828000" cy="828000"/>
          </a:xfrm>
        </p:spPr>
      </p:pic>
      <p:pic>
        <p:nvPicPr>
          <p:cNvPr id="2" name="Image 1">
            <a:extLst>
              <a:ext uri="{FF2B5EF4-FFF2-40B4-BE49-F238E27FC236}">
                <a16:creationId xmlns:a16="http://schemas.microsoft.com/office/drawing/2014/main" id="{5CDB9ABB-86E7-9019-5E44-D629DADDF6C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D68290-225E-E9AA-5E07-E19983488ED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09BB963-E46C-754B-DDE6-EE25FCDE7D8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CE00FC45-B7EF-66BC-734B-28A8E4F70F4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0CC2A4DA-17EA-2079-2D7C-A5096319E86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01CB96CB-6ACF-8819-7A2E-93B8ECA6A0B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F36BCC58-7F55-F050-E162-BE7C1DC83C1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C614E01F-983A-C91E-ECDC-B32C2A53E10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Image 9">
            <a:extLst>
              <a:ext uri="{FF2B5EF4-FFF2-40B4-BE49-F238E27FC236}">
                <a16:creationId xmlns:a16="http://schemas.microsoft.com/office/drawing/2014/main" id="{17B3CDF4-B132-994B-B82E-94A488E745FA}"/>
              </a:ext>
            </a:extLst>
          </p:cNvPr>
          <p:cNvPicPr>
            <a:picLocks noChangeAspect="1"/>
          </p:cNvPicPr>
          <p:nvPr/>
        </p:nvPicPr>
        <p:blipFill>
          <a:blip r:embed="rId7"/>
          <a:stretch>
            <a:fillRect/>
          </a:stretch>
        </p:blipFill>
        <p:spPr>
          <a:xfrm>
            <a:off x="3105004" y="2004970"/>
            <a:ext cx="2933991" cy="1853994"/>
          </a:xfrm>
          <a:prstGeom prst="rect">
            <a:avLst/>
          </a:prstGeom>
          <a:ln>
            <a:solidFill>
              <a:srgbClr val="C00000"/>
            </a:solidFill>
          </a:ln>
        </p:spPr>
      </p:pic>
      <p:pic>
        <p:nvPicPr>
          <p:cNvPr id="13" name="Image 12">
            <a:extLst>
              <a:ext uri="{FF2B5EF4-FFF2-40B4-BE49-F238E27FC236}">
                <a16:creationId xmlns:a16="http://schemas.microsoft.com/office/drawing/2014/main" id="{59167EA6-15D7-C539-34A5-D7F7B2CCC0F2}"/>
              </a:ext>
            </a:extLst>
          </p:cNvPr>
          <p:cNvPicPr>
            <a:picLocks noChangeAspect="1"/>
          </p:cNvPicPr>
          <p:nvPr/>
        </p:nvPicPr>
        <p:blipFill>
          <a:blip r:embed="rId8"/>
          <a:stretch>
            <a:fillRect/>
          </a:stretch>
        </p:blipFill>
        <p:spPr>
          <a:xfrm>
            <a:off x="5044156" y="3987585"/>
            <a:ext cx="3286131" cy="1918874"/>
          </a:xfrm>
          <a:prstGeom prst="rect">
            <a:avLst/>
          </a:prstGeom>
        </p:spPr>
      </p:pic>
      <p:pic>
        <p:nvPicPr>
          <p:cNvPr id="14" name="Image 13">
            <a:extLst>
              <a:ext uri="{FF2B5EF4-FFF2-40B4-BE49-F238E27FC236}">
                <a16:creationId xmlns:a16="http://schemas.microsoft.com/office/drawing/2014/main" id="{7E07C7B5-F655-7C7B-8937-8F6AAEF26B4F}"/>
              </a:ext>
            </a:extLst>
          </p:cNvPr>
          <p:cNvPicPr>
            <a:picLocks noChangeAspect="1"/>
          </p:cNvPicPr>
          <p:nvPr/>
        </p:nvPicPr>
        <p:blipFill>
          <a:blip r:embed="rId9"/>
          <a:stretch>
            <a:fillRect/>
          </a:stretch>
        </p:blipFill>
        <p:spPr>
          <a:xfrm>
            <a:off x="834550" y="3987585"/>
            <a:ext cx="3296225" cy="1982978"/>
          </a:xfrm>
          <a:prstGeom prst="rect">
            <a:avLst/>
          </a:prstGeom>
        </p:spPr>
      </p:pic>
    </p:spTree>
    <p:extLst>
      <p:ext uri="{BB962C8B-B14F-4D97-AF65-F5344CB8AC3E}">
        <p14:creationId xmlns:p14="http://schemas.microsoft.com/office/powerpoint/2010/main" val="1686729246"/>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0C56C-593B-0F6B-1865-EB00F1E59E35}"/>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4FCFCCD1-2FA5-E901-E8D8-39C9C6B62BA7}"/>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أتذكر الشخصيات، أتذكر الأحداث ثم أعبر بأسلوبي الخاص.</a:t>
            </a:r>
            <a:endParaRPr lang="fr-FR" sz="2400" b="1" dirty="0">
              <a:solidFill>
                <a:schemeClr val="bg1">
                  <a:lumMod val="50000"/>
                </a:schemeClr>
              </a:solidFill>
            </a:endParaRPr>
          </a:p>
        </p:txBody>
      </p:sp>
      <p:pic>
        <p:nvPicPr>
          <p:cNvPr id="11" name="Espace réservé pour une image  10">
            <a:extLst>
              <a:ext uri="{FF2B5EF4-FFF2-40B4-BE49-F238E27FC236}">
                <a16:creationId xmlns:a16="http://schemas.microsoft.com/office/drawing/2014/main" id="{584DF40E-D5B3-6D78-58E3-56ED990668D2}"/>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24249" y="684000"/>
            <a:ext cx="828000" cy="828000"/>
          </a:xfrm>
        </p:spPr>
      </p:pic>
      <p:pic>
        <p:nvPicPr>
          <p:cNvPr id="2" name="Image 1">
            <a:extLst>
              <a:ext uri="{FF2B5EF4-FFF2-40B4-BE49-F238E27FC236}">
                <a16:creationId xmlns:a16="http://schemas.microsoft.com/office/drawing/2014/main" id="{5598C16D-7E84-A7DF-3713-FB80FE64B92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DFEB360-ADB3-9592-FADF-E4A0787F4D56}"/>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E2EBDF2-BC54-1CB8-088B-0F934E016A3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6F4BFB54-DF13-5543-569E-49B73F1434A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40297C0C-BF57-5149-0229-EBE8CDF4F99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B1E8232F-9CE1-B29F-8701-AB60F4FEF1C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DFB435BC-0707-06D8-6C34-754C5E92AF6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9CA0FE07-E1CB-7889-DF0D-E6241055EFC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Image 9">
            <a:extLst>
              <a:ext uri="{FF2B5EF4-FFF2-40B4-BE49-F238E27FC236}">
                <a16:creationId xmlns:a16="http://schemas.microsoft.com/office/drawing/2014/main" id="{67E72493-2FBB-27B6-61BC-07416C4447F2}"/>
              </a:ext>
            </a:extLst>
          </p:cNvPr>
          <p:cNvPicPr>
            <a:picLocks noChangeAspect="1"/>
          </p:cNvPicPr>
          <p:nvPr/>
        </p:nvPicPr>
        <p:blipFill>
          <a:blip r:embed="rId7"/>
          <a:stretch>
            <a:fillRect/>
          </a:stretch>
        </p:blipFill>
        <p:spPr>
          <a:xfrm>
            <a:off x="3105004" y="2004970"/>
            <a:ext cx="2933991" cy="1853994"/>
          </a:xfrm>
          <a:prstGeom prst="rect">
            <a:avLst/>
          </a:prstGeom>
          <a:ln>
            <a:solidFill>
              <a:srgbClr val="C00000"/>
            </a:solidFill>
          </a:ln>
        </p:spPr>
      </p:pic>
      <p:pic>
        <p:nvPicPr>
          <p:cNvPr id="13" name="Image 12">
            <a:extLst>
              <a:ext uri="{FF2B5EF4-FFF2-40B4-BE49-F238E27FC236}">
                <a16:creationId xmlns:a16="http://schemas.microsoft.com/office/drawing/2014/main" id="{7281EAE3-3683-07CF-8619-DCD5284FB399}"/>
              </a:ext>
            </a:extLst>
          </p:cNvPr>
          <p:cNvPicPr>
            <a:picLocks noChangeAspect="1"/>
          </p:cNvPicPr>
          <p:nvPr/>
        </p:nvPicPr>
        <p:blipFill>
          <a:blip r:embed="rId8"/>
          <a:stretch>
            <a:fillRect/>
          </a:stretch>
        </p:blipFill>
        <p:spPr>
          <a:xfrm>
            <a:off x="5044156" y="3987585"/>
            <a:ext cx="3286131" cy="1918874"/>
          </a:xfrm>
          <a:prstGeom prst="rect">
            <a:avLst/>
          </a:prstGeom>
        </p:spPr>
      </p:pic>
      <p:pic>
        <p:nvPicPr>
          <p:cNvPr id="14" name="Image 13">
            <a:extLst>
              <a:ext uri="{FF2B5EF4-FFF2-40B4-BE49-F238E27FC236}">
                <a16:creationId xmlns:a16="http://schemas.microsoft.com/office/drawing/2014/main" id="{7C2DCC21-3C3B-089C-1B9B-8385570C351E}"/>
              </a:ext>
            </a:extLst>
          </p:cNvPr>
          <p:cNvPicPr>
            <a:picLocks noChangeAspect="1"/>
          </p:cNvPicPr>
          <p:nvPr/>
        </p:nvPicPr>
        <p:blipFill>
          <a:blip r:embed="rId9"/>
          <a:stretch>
            <a:fillRect/>
          </a:stretch>
        </p:blipFill>
        <p:spPr>
          <a:xfrm>
            <a:off x="834550" y="3987585"/>
            <a:ext cx="3296225" cy="1982978"/>
          </a:xfrm>
          <a:prstGeom prst="rect">
            <a:avLst/>
          </a:prstGeom>
        </p:spPr>
      </p:pic>
    </p:spTree>
    <p:extLst>
      <p:ext uri="{BB962C8B-B14F-4D97-AF65-F5344CB8AC3E}">
        <p14:creationId xmlns:p14="http://schemas.microsoft.com/office/powerpoint/2010/main" val="3375084664"/>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EC62B-7EC7-5197-01B5-D751492D6ACA}"/>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53B8944A-E72C-1345-2139-8752949658D7}"/>
              </a:ext>
            </a:extLst>
          </p:cNvPr>
          <p:cNvSpPr>
            <a:spLocks noGrp="1"/>
          </p:cNvSpPr>
          <p:nvPr>
            <p:ph type="title"/>
          </p:nvPr>
        </p:nvSpPr>
        <p:spPr>
          <a:xfrm>
            <a:off x="598241" y="792000"/>
            <a:ext cx="6840000" cy="612000"/>
          </a:xfrm>
        </p:spPr>
        <p:txBody>
          <a:bodyPr>
            <a:noAutofit/>
          </a:bodyPr>
          <a:lstStyle/>
          <a:p>
            <a:pPr lvl="0" algn="just" defTabSz="914400">
              <a:buClr>
                <a:srgbClr val="000000"/>
              </a:buClr>
              <a:defRPr/>
            </a:pPr>
            <a:r>
              <a:rPr lang="ar-MA" sz="1800" kern="0" dirty="0">
                <a:solidFill>
                  <a:srgbClr val="424D7C"/>
                </a:solidFill>
                <a:ea typeface="Calibri" panose="020F0502020204030204" pitchFamily="34" charset="0"/>
                <a:cs typeface="Microsoft Uighur" panose="02000000000000000000" pitchFamily="2" charset="-78"/>
                <a:sym typeface="Arial"/>
              </a:rPr>
              <a:t>تَحَدَّثَتْ مُنى مَعَ أَخيها تامِرٍ، وَطَلَبَتْ مِنْهُ أَنْ يَتَخَيَّلَ نَفْسَهُ وَحيداً في جَزيرَةٍ مَعْزولَةٍ  ثُمَّ سَأَلَتْهُ ماذا سيَفْعَلُ. فَكَّرَ تامِرٌ ثُمَّ قالَ بِاَنَّهُ سَيَتَّصِلُ بِوالِدَيْهِ لِيُعيداهُ غِلى الْبَيْتِ لأَنَّهُ لا يُحِبُّ أَنْ يَبْقى وَحيداً.</a:t>
            </a:r>
          </a:p>
        </p:txBody>
      </p:sp>
      <p:pic>
        <p:nvPicPr>
          <p:cNvPr id="11" name="Espace réservé pour une image  10">
            <a:extLst>
              <a:ext uri="{FF2B5EF4-FFF2-40B4-BE49-F238E27FC236}">
                <a16:creationId xmlns:a16="http://schemas.microsoft.com/office/drawing/2014/main" id="{A7777709-DD81-157F-CD50-45F0C1C320E2}"/>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24249" y="684000"/>
            <a:ext cx="828000" cy="828000"/>
          </a:xfrm>
        </p:spPr>
      </p:pic>
      <p:sp>
        <p:nvSpPr>
          <p:cNvPr id="10" name="Bulle narrative : rectangle à coins arrondis 9">
            <a:extLst>
              <a:ext uri="{FF2B5EF4-FFF2-40B4-BE49-F238E27FC236}">
                <a16:creationId xmlns:a16="http://schemas.microsoft.com/office/drawing/2014/main" id="{E0B339DE-7D34-642E-4ECC-D50F219C7EB2}"/>
              </a:ext>
            </a:extLst>
          </p:cNvPr>
          <p:cNvSpPr/>
          <p:nvPr/>
        </p:nvSpPr>
        <p:spPr>
          <a:xfrm>
            <a:off x="449865" y="2719534"/>
            <a:ext cx="4599901" cy="2423971"/>
          </a:xfrm>
          <a:prstGeom prst="wedgeRoundRectCallout">
            <a:avLst>
              <a:gd name="adj1" fmla="val -7860"/>
              <a:gd name="adj2" fmla="val 73265"/>
              <a:gd name="adj3" fmla="val 16667"/>
            </a:avLst>
          </a:prstGeom>
          <a:solidFill>
            <a:srgbClr val="ECF8FB"/>
          </a:solidFill>
          <a:ln>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defTabSz="914400" rtl="1">
              <a:buClr>
                <a:srgbClr val="000000"/>
              </a:buClr>
              <a:defRPr/>
            </a:pP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تَحَدَّثَتْ مُنى مَعَ أَخيها تامِرٍ، وَطَلَبَتْ مِنْهُ أَنْ يَتَخَيَّلَ نَفْسَهُ وَحيداً في جَزيرَةٍ مَعْزولَةٍ</a:t>
            </a:r>
            <a:r>
              <a:rPr kumimoji="0" lang="fr-FR"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ثُمَّ سَأَلَتْهُ ماذا سيَفْعَلُ. فَكَّرَ تامِرٌ ثُمَّ قالَ بِأَنَّهُ سَيَتَّصِلُ بِوالِدَيْهِ لِيُعيداهُ إِلى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ٱلْبَيْتِ</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لأَنَّهُ لا يُحِبُّ أَنْ يَبْقى وَحيداً.</a:t>
            </a:r>
          </a:p>
        </p:txBody>
      </p:sp>
      <p:pic>
        <p:nvPicPr>
          <p:cNvPr id="2" name="Image 1">
            <a:extLst>
              <a:ext uri="{FF2B5EF4-FFF2-40B4-BE49-F238E27FC236}">
                <a16:creationId xmlns:a16="http://schemas.microsoft.com/office/drawing/2014/main" id="{398D062A-3364-3FD6-C4BB-78DFE47615F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B44507A-2C86-36E5-172C-47DD60E3729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8456545-6783-515B-B909-E8ED520E0CC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747B91CD-8D73-96FF-DE3E-90975EEB694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8BC2AE5C-CF0B-42D7-6F87-0A0618202AC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A2C420E0-00CF-9BE9-D1F6-70D43816870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030B8526-D993-FA1B-D010-09EA7483A6C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2D228E77-1D35-525A-16A2-AFDFAD4D81C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3" name="Image 12">
            <a:extLst>
              <a:ext uri="{FF2B5EF4-FFF2-40B4-BE49-F238E27FC236}">
                <a16:creationId xmlns:a16="http://schemas.microsoft.com/office/drawing/2014/main" id="{631B1523-45E7-243C-6DEB-63E35DC54154}"/>
              </a:ext>
            </a:extLst>
          </p:cNvPr>
          <p:cNvPicPr>
            <a:picLocks noChangeAspect="1"/>
          </p:cNvPicPr>
          <p:nvPr/>
        </p:nvPicPr>
        <p:blipFill>
          <a:blip r:embed="rId7"/>
          <a:stretch>
            <a:fillRect/>
          </a:stretch>
        </p:blipFill>
        <p:spPr>
          <a:xfrm>
            <a:off x="5797484" y="1750463"/>
            <a:ext cx="2294482" cy="1449887"/>
          </a:xfrm>
          <a:prstGeom prst="rect">
            <a:avLst/>
          </a:prstGeom>
          <a:ln>
            <a:solidFill>
              <a:srgbClr val="C00000"/>
            </a:solidFill>
          </a:ln>
        </p:spPr>
      </p:pic>
      <p:pic>
        <p:nvPicPr>
          <p:cNvPr id="14" name="Image 13">
            <a:extLst>
              <a:ext uri="{FF2B5EF4-FFF2-40B4-BE49-F238E27FC236}">
                <a16:creationId xmlns:a16="http://schemas.microsoft.com/office/drawing/2014/main" id="{279E53F7-319E-9654-4B8F-1812789AD92C}"/>
              </a:ext>
            </a:extLst>
          </p:cNvPr>
          <p:cNvPicPr>
            <a:picLocks noChangeAspect="1"/>
          </p:cNvPicPr>
          <p:nvPr/>
        </p:nvPicPr>
        <p:blipFill>
          <a:blip r:embed="rId8"/>
          <a:stretch>
            <a:fillRect/>
          </a:stretch>
        </p:blipFill>
        <p:spPr>
          <a:xfrm>
            <a:off x="5797484" y="3311868"/>
            <a:ext cx="2325448" cy="1357901"/>
          </a:xfrm>
          <a:prstGeom prst="rect">
            <a:avLst/>
          </a:prstGeom>
        </p:spPr>
      </p:pic>
      <p:pic>
        <p:nvPicPr>
          <p:cNvPr id="15" name="Image 14">
            <a:extLst>
              <a:ext uri="{FF2B5EF4-FFF2-40B4-BE49-F238E27FC236}">
                <a16:creationId xmlns:a16="http://schemas.microsoft.com/office/drawing/2014/main" id="{798FE08C-AE80-BEDD-EF0E-5EB0A6FDF681}"/>
              </a:ext>
            </a:extLst>
          </p:cNvPr>
          <p:cNvPicPr>
            <a:picLocks noChangeAspect="1"/>
          </p:cNvPicPr>
          <p:nvPr/>
        </p:nvPicPr>
        <p:blipFill>
          <a:blip r:embed="rId9"/>
          <a:stretch>
            <a:fillRect/>
          </a:stretch>
        </p:blipFill>
        <p:spPr>
          <a:xfrm>
            <a:off x="5803807" y="4781246"/>
            <a:ext cx="2315119" cy="1392754"/>
          </a:xfrm>
          <a:prstGeom prst="rect">
            <a:avLst/>
          </a:prstGeom>
        </p:spPr>
      </p:pic>
    </p:spTree>
    <p:extLst>
      <p:ext uri="{BB962C8B-B14F-4D97-AF65-F5344CB8AC3E}">
        <p14:creationId xmlns:p14="http://schemas.microsoft.com/office/powerpoint/2010/main" val="1081204380"/>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F8090-13AE-7818-E286-B51654A0D9B9}"/>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E775C5BE-E5E7-4B0F-152A-377F8EB0C909}"/>
              </a:ext>
            </a:extLst>
          </p:cNvPr>
          <p:cNvSpPr>
            <a:spLocks noGrp="1"/>
          </p:cNvSpPr>
          <p:nvPr>
            <p:ph type="title"/>
          </p:nvPr>
        </p:nvSpPr>
        <p:spPr>
          <a:xfrm>
            <a:off x="598241" y="684000"/>
            <a:ext cx="6840000" cy="612000"/>
          </a:xfrm>
        </p:spPr>
        <p:txBody>
          <a:bodyPr>
            <a:noAutofit/>
          </a:bodyPr>
          <a:lstStyle/>
          <a:p>
            <a:pPr lvl="0" algn="just" defTabSz="914400">
              <a:lnSpc>
                <a:spcPct val="150000"/>
              </a:lnSpc>
              <a:buClr>
                <a:srgbClr val="000000"/>
              </a:buClr>
              <a:defRPr/>
            </a:pPr>
            <a:r>
              <a:rPr lang="ar-MA" sz="2400" b="1" kern="0" dirty="0">
                <a:solidFill>
                  <a:schemeClr val="bg1">
                    <a:lumMod val="50000"/>
                  </a:schemeClr>
                </a:solidFill>
                <a:ea typeface="Calibri" panose="020F0502020204030204" pitchFamily="34" charset="0"/>
                <a:cs typeface="Microsoft Uighur" panose="02000000000000000000" pitchFamily="2" charset="-78"/>
                <a:sym typeface="Arial"/>
              </a:rPr>
              <a:t>من يعيد سرد أحداث مقطع البداية؟   </a:t>
            </a:r>
          </a:p>
        </p:txBody>
      </p:sp>
      <p:pic>
        <p:nvPicPr>
          <p:cNvPr id="4" name="Espace réservé pour une image  21">
            <a:extLst>
              <a:ext uri="{FF2B5EF4-FFF2-40B4-BE49-F238E27FC236}">
                <a16:creationId xmlns:a16="http://schemas.microsoft.com/office/drawing/2014/main" id="{BD6D127D-B473-D2E7-CD2C-EEFA3F3FEA4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3" name="Image 2">
            <a:extLst>
              <a:ext uri="{FF2B5EF4-FFF2-40B4-BE49-F238E27FC236}">
                <a16:creationId xmlns:a16="http://schemas.microsoft.com/office/drawing/2014/main" id="{5BFCBE49-732A-084C-410C-5035B96BEC5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7AAD2224-32AE-ECAC-5673-E9E2520B8814}"/>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701999E5-A2B9-BB89-42C9-5C791496583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C10BA41A-B3E3-D10A-F38C-A9B44F2A349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FEDF3E36-AF74-9860-6661-EF42B587D02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3F576EA3-AE92-96BC-CAFF-09BA3665B41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AE0C96F5-67BD-F894-BEF6-1A791A862D2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6A7F88B1-5002-946C-3437-F01CA931D01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0" name="Bulle narrative : rectangle à coins arrondis 9">
            <a:extLst>
              <a:ext uri="{FF2B5EF4-FFF2-40B4-BE49-F238E27FC236}">
                <a16:creationId xmlns:a16="http://schemas.microsoft.com/office/drawing/2014/main" id="{A4AF3148-3AD1-8824-4747-17131439DA96}"/>
              </a:ext>
            </a:extLst>
          </p:cNvPr>
          <p:cNvSpPr/>
          <p:nvPr/>
        </p:nvSpPr>
        <p:spPr>
          <a:xfrm>
            <a:off x="449865" y="2719534"/>
            <a:ext cx="4599901" cy="2423971"/>
          </a:xfrm>
          <a:prstGeom prst="wedgeRoundRectCallout">
            <a:avLst>
              <a:gd name="adj1" fmla="val -7860"/>
              <a:gd name="adj2" fmla="val 73265"/>
              <a:gd name="adj3" fmla="val 16667"/>
            </a:avLst>
          </a:prstGeom>
          <a:solidFill>
            <a:srgbClr val="ECF8FB"/>
          </a:solidFill>
          <a:ln>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defTabSz="914400" rtl="1">
              <a:buClr>
                <a:srgbClr val="000000"/>
              </a:buClr>
              <a:defRPr/>
            </a:pP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تَحَدَّثَتْ مُنى مَعَ أَخيها تامِرٍ، وَطَلَبَتْ مِنْهُ أَنْ يَتَخَيَّلَ نَفْسَهُ وَحيداً في جَزيرَةٍ مَعْزولَةٍ</a:t>
            </a:r>
            <a:r>
              <a:rPr kumimoji="0" lang="fr-FR"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ثُمَّ سَأَلَتْهُ ماذا سيَفْعَلُ. فَكَّرَ تامِرٌ ثُمَّ قالَ بِأَنَّهُ سَيَتَّصِلُ بِوالِدَيْهِ لِيُعيداهُ إِلى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ٱلْبَيْتِ</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لأَنَّهُ لا يُحِبُّ أَنْ يَبْقى وَحيداً.</a:t>
            </a:r>
          </a:p>
        </p:txBody>
      </p:sp>
      <p:pic>
        <p:nvPicPr>
          <p:cNvPr id="2" name="Image 1">
            <a:extLst>
              <a:ext uri="{FF2B5EF4-FFF2-40B4-BE49-F238E27FC236}">
                <a16:creationId xmlns:a16="http://schemas.microsoft.com/office/drawing/2014/main" id="{67B97348-7035-297E-C0DB-9CE0D2C8F37D}"/>
              </a:ext>
            </a:extLst>
          </p:cNvPr>
          <p:cNvPicPr>
            <a:picLocks noChangeAspect="1"/>
          </p:cNvPicPr>
          <p:nvPr/>
        </p:nvPicPr>
        <p:blipFill>
          <a:blip r:embed="rId7"/>
          <a:stretch>
            <a:fillRect/>
          </a:stretch>
        </p:blipFill>
        <p:spPr>
          <a:xfrm>
            <a:off x="5797484" y="1750463"/>
            <a:ext cx="2294482" cy="1449887"/>
          </a:xfrm>
          <a:prstGeom prst="rect">
            <a:avLst/>
          </a:prstGeom>
          <a:ln>
            <a:solidFill>
              <a:srgbClr val="C00000"/>
            </a:solidFill>
          </a:ln>
        </p:spPr>
      </p:pic>
      <p:pic>
        <p:nvPicPr>
          <p:cNvPr id="14" name="Image 13">
            <a:extLst>
              <a:ext uri="{FF2B5EF4-FFF2-40B4-BE49-F238E27FC236}">
                <a16:creationId xmlns:a16="http://schemas.microsoft.com/office/drawing/2014/main" id="{A13FDDC0-A0C9-7642-6347-5484CB1EE956}"/>
              </a:ext>
            </a:extLst>
          </p:cNvPr>
          <p:cNvPicPr>
            <a:picLocks noChangeAspect="1"/>
          </p:cNvPicPr>
          <p:nvPr/>
        </p:nvPicPr>
        <p:blipFill>
          <a:blip r:embed="rId8"/>
          <a:stretch>
            <a:fillRect/>
          </a:stretch>
        </p:blipFill>
        <p:spPr>
          <a:xfrm>
            <a:off x="5797484" y="3311868"/>
            <a:ext cx="2325448" cy="1357901"/>
          </a:xfrm>
          <a:prstGeom prst="rect">
            <a:avLst/>
          </a:prstGeom>
        </p:spPr>
      </p:pic>
      <p:pic>
        <p:nvPicPr>
          <p:cNvPr id="15" name="Image 14">
            <a:extLst>
              <a:ext uri="{FF2B5EF4-FFF2-40B4-BE49-F238E27FC236}">
                <a16:creationId xmlns:a16="http://schemas.microsoft.com/office/drawing/2014/main" id="{08FD3374-216E-393A-A195-6C1EB0FB5E9B}"/>
              </a:ext>
            </a:extLst>
          </p:cNvPr>
          <p:cNvPicPr>
            <a:picLocks noChangeAspect="1"/>
          </p:cNvPicPr>
          <p:nvPr/>
        </p:nvPicPr>
        <p:blipFill>
          <a:blip r:embed="rId9"/>
          <a:stretch>
            <a:fillRect/>
          </a:stretch>
        </p:blipFill>
        <p:spPr>
          <a:xfrm>
            <a:off x="5803807" y="4781246"/>
            <a:ext cx="2315119" cy="1392754"/>
          </a:xfrm>
          <a:prstGeom prst="rect">
            <a:avLst/>
          </a:prstGeom>
        </p:spPr>
      </p:pic>
    </p:spTree>
    <p:extLst>
      <p:ext uri="{BB962C8B-B14F-4D97-AF65-F5344CB8AC3E}">
        <p14:creationId xmlns:p14="http://schemas.microsoft.com/office/powerpoint/2010/main" val="3926169616"/>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E0FF1-F118-D4DB-B033-1C13B6820664}"/>
            </a:ext>
          </a:extLst>
        </p:cNvPr>
        <p:cNvGrpSpPr/>
        <p:nvPr/>
      </p:nvGrpSpPr>
      <p:grpSpPr>
        <a:xfrm>
          <a:off x="0" y="0"/>
          <a:ext cx="0" cy="0"/>
          <a:chOff x="0" y="0"/>
          <a:chExt cx="0" cy="0"/>
        </a:xfrm>
      </p:grpSpPr>
      <p:sp>
        <p:nvSpPr>
          <p:cNvPr id="20" name="Titre 19">
            <a:extLst>
              <a:ext uri="{FF2B5EF4-FFF2-40B4-BE49-F238E27FC236}">
                <a16:creationId xmlns:a16="http://schemas.microsoft.com/office/drawing/2014/main" id="{2F7150F4-DE04-E94B-92BD-60A0955F071F}"/>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دوركم. كل واحد يسرد أحداث المشهدين لزميله. </a:t>
            </a:r>
            <a:endParaRPr lang="fr-FR" sz="2400" i="1" dirty="0">
              <a:solidFill>
                <a:schemeClr val="bg1">
                  <a:lumMod val="50000"/>
                </a:schemeClr>
              </a:solidFill>
            </a:endParaRPr>
          </a:p>
        </p:txBody>
      </p:sp>
      <p:pic>
        <p:nvPicPr>
          <p:cNvPr id="18"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02538F15-6181-9B07-943C-56A8F0022D11}"/>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68345" y="658087"/>
            <a:ext cx="828000" cy="827999"/>
          </a:xfrm>
        </p:spPr>
      </p:pic>
      <p:pic>
        <p:nvPicPr>
          <p:cNvPr id="13" name="Image 12">
            <a:extLst>
              <a:ext uri="{FF2B5EF4-FFF2-40B4-BE49-F238E27FC236}">
                <a16:creationId xmlns:a16="http://schemas.microsoft.com/office/drawing/2014/main" id="{D0B12CE0-F935-6518-20D5-B48F0B5201F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AAC34646-D700-F3E2-96BC-468F0E1F608A}"/>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FB05318D-AA98-E426-56C2-234F0E47B8A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4A90096-9983-EE89-3516-D9A8DB8C995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8E6F0140-83E0-3B6D-F8F5-BC2891C743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319964C3-5748-32DE-972C-0CBA2F94386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EBA5AC7A-DE3A-C49C-C093-B33F9718059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D5E63C31-8059-36D1-E908-05763A3FAD6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 name="Bulle narrative : rectangle à coins arrondis 2">
            <a:extLst>
              <a:ext uri="{FF2B5EF4-FFF2-40B4-BE49-F238E27FC236}">
                <a16:creationId xmlns:a16="http://schemas.microsoft.com/office/drawing/2014/main" id="{4CE06E35-B271-5153-8F27-2C3C953A2A7F}"/>
              </a:ext>
            </a:extLst>
          </p:cNvPr>
          <p:cNvSpPr/>
          <p:nvPr/>
        </p:nvSpPr>
        <p:spPr>
          <a:xfrm>
            <a:off x="449865" y="2719534"/>
            <a:ext cx="4599901" cy="2423971"/>
          </a:xfrm>
          <a:prstGeom prst="wedgeRoundRectCallout">
            <a:avLst>
              <a:gd name="adj1" fmla="val -7860"/>
              <a:gd name="adj2" fmla="val 73265"/>
              <a:gd name="adj3" fmla="val 16667"/>
            </a:avLst>
          </a:prstGeom>
          <a:solidFill>
            <a:srgbClr val="ECF8FB"/>
          </a:solidFill>
          <a:ln>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defTabSz="914400" rtl="1">
              <a:buClr>
                <a:srgbClr val="000000"/>
              </a:buClr>
              <a:defRPr/>
            </a:pP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تَحَدَّثَتْ مُنى مَعَ أَخيها تامِرٍ، وَطَلَبَتْ مِنْهُ أَنْ يَتَخَيَّلَ نَفْسَهُ وَحيداً في جَزيرَةٍ مَعْزولَةٍ</a:t>
            </a:r>
            <a:r>
              <a:rPr kumimoji="0" lang="fr-FR"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ثُمَّ سَأَلَتْهُ ماذا سيَفْعَلُ. فَكَّرَ تامِرٌ ثُمَّ قالَ بِأَنَّهُ سَيَتَّصِلُ بِوالِدَيْهِ لِيُعيداهُ إِلى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ٱلْبَيْتِ</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لأَنَّهُ لا يُحِبُّ أَنْ يَبْقى وَحيداً.</a:t>
            </a:r>
          </a:p>
        </p:txBody>
      </p:sp>
      <p:pic>
        <p:nvPicPr>
          <p:cNvPr id="2" name="Image 1">
            <a:extLst>
              <a:ext uri="{FF2B5EF4-FFF2-40B4-BE49-F238E27FC236}">
                <a16:creationId xmlns:a16="http://schemas.microsoft.com/office/drawing/2014/main" id="{9D0AF340-0542-90FB-ED70-E9FD4451F21A}"/>
              </a:ext>
            </a:extLst>
          </p:cNvPr>
          <p:cNvPicPr>
            <a:picLocks noChangeAspect="1"/>
          </p:cNvPicPr>
          <p:nvPr/>
        </p:nvPicPr>
        <p:blipFill>
          <a:blip r:embed="rId7"/>
          <a:stretch>
            <a:fillRect/>
          </a:stretch>
        </p:blipFill>
        <p:spPr>
          <a:xfrm>
            <a:off x="5797484" y="1750463"/>
            <a:ext cx="2294482" cy="1449887"/>
          </a:xfrm>
          <a:prstGeom prst="rect">
            <a:avLst/>
          </a:prstGeom>
          <a:ln>
            <a:solidFill>
              <a:srgbClr val="C00000"/>
            </a:solidFill>
          </a:ln>
        </p:spPr>
      </p:pic>
      <p:pic>
        <p:nvPicPr>
          <p:cNvPr id="4" name="Image 3">
            <a:extLst>
              <a:ext uri="{FF2B5EF4-FFF2-40B4-BE49-F238E27FC236}">
                <a16:creationId xmlns:a16="http://schemas.microsoft.com/office/drawing/2014/main" id="{1D945BA7-04AC-3E73-0527-952DAF9863F6}"/>
              </a:ext>
            </a:extLst>
          </p:cNvPr>
          <p:cNvPicPr>
            <a:picLocks noChangeAspect="1"/>
          </p:cNvPicPr>
          <p:nvPr/>
        </p:nvPicPr>
        <p:blipFill>
          <a:blip r:embed="rId8"/>
          <a:stretch>
            <a:fillRect/>
          </a:stretch>
        </p:blipFill>
        <p:spPr>
          <a:xfrm>
            <a:off x="5797484" y="3311868"/>
            <a:ext cx="2325448" cy="1357901"/>
          </a:xfrm>
          <a:prstGeom prst="rect">
            <a:avLst/>
          </a:prstGeom>
        </p:spPr>
      </p:pic>
      <p:pic>
        <p:nvPicPr>
          <p:cNvPr id="5" name="Image 4">
            <a:extLst>
              <a:ext uri="{FF2B5EF4-FFF2-40B4-BE49-F238E27FC236}">
                <a16:creationId xmlns:a16="http://schemas.microsoft.com/office/drawing/2014/main" id="{E47B2D7E-B376-EFF5-E8F9-99BB5AFBF894}"/>
              </a:ext>
            </a:extLst>
          </p:cNvPr>
          <p:cNvPicPr>
            <a:picLocks noChangeAspect="1"/>
          </p:cNvPicPr>
          <p:nvPr/>
        </p:nvPicPr>
        <p:blipFill>
          <a:blip r:embed="rId9"/>
          <a:stretch>
            <a:fillRect/>
          </a:stretch>
        </p:blipFill>
        <p:spPr>
          <a:xfrm>
            <a:off x="5803807" y="4781246"/>
            <a:ext cx="2315119" cy="1392754"/>
          </a:xfrm>
          <a:prstGeom prst="rect">
            <a:avLst/>
          </a:prstGeom>
        </p:spPr>
      </p:pic>
    </p:spTree>
    <p:extLst>
      <p:ext uri="{BB962C8B-B14F-4D97-AF65-F5344CB8AC3E}">
        <p14:creationId xmlns:p14="http://schemas.microsoft.com/office/powerpoint/2010/main" val="3334495947"/>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25DBA-2FAB-B7DA-8706-71DD975F4DCA}"/>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63BDD49F-7B3F-BD40-87DA-D154DEA522B2}"/>
              </a:ext>
            </a:extLst>
          </p:cNvPr>
          <p:cNvSpPr>
            <a:spLocks noGrp="1"/>
          </p:cNvSpPr>
          <p:nvPr>
            <p:ph type="title"/>
          </p:nvPr>
        </p:nvSpPr>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نمر الآن لمسابقة تحدي السرد، انطلاقا من مشاهد الحكاية ستسردون أحداثها. </a:t>
            </a:r>
            <a:endParaRPr lang="fr-FR" sz="2400" dirty="0">
              <a:solidFill>
                <a:schemeClr val="bg1">
                  <a:lumMod val="50000"/>
                </a:schemeClr>
              </a:solidFill>
            </a:endParaRPr>
          </a:p>
        </p:txBody>
      </p:sp>
      <p:pic>
        <p:nvPicPr>
          <p:cNvPr id="15"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EA3A93C2-4C52-95E7-B46D-6A65462C7DAF}"/>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a:xfrm>
            <a:off x="7924249" y="684000"/>
            <a:ext cx="819059" cy="819059"/>
          </a:xfrm>
        </p:spPr>
      </p:pic>
      <p:sp>
        <p:nvSpPr>
          <p:cNvPr id="17" name="Ellipse 16">
            <a:extLst>
              <a:ext uri="{FF2B5EF4-FFF2-40B4-BE49-F238E27FC236}">
                <a16:creationId xmlns:a16="http://schemas.microsoft.com/office/drawing/2014/main" id="{7ED6191B-E026-4E0D-FBFE-3838D90C174F}"/>
              </a:ext>
            </a:extLst>
          </p:cNvPr>
          <p:cNvSpPr/>
          <p:nvPr/>
        </p:nvSpPr>
        <p:spPr>
          <a:xfrm>
            <a:off x="5372669" y="2497540"/>
            <a:ext cx="1524000" cy="755176"/>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21" name="Ellipse 20">
            <a:extLst>
              <a:ext uri="{FF2B5EF4-FFF2-40B4-BE49-F238E27FC236}">
                <a16:creationId xmlns:a16="http://schemas.microsoft.com/office/drawing/2014/main" id="{9BC69953-EA2A-0E24-55E1-390637B668E0}"/>
              </a:ext>
            </a:extLst>
          </p:cNvPr>
          <p:cNvSpPr/>
          <p:nvPr/>
        </p:nvSpPr>
        <p:spPr>
          <a:xfrm>
            <a:off x="1976775" y="2436125"/>
            <a:ext cx="1524000" cy="755176"/>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pic>
        <p:nvPicPr>
          <p:cNvPr id="14" name="Image 13">
            <a:extLst>
              <a:ext uri="{FF2B5EF4-FFF2-40B4-BE49-F238E27FC236}">
                <a16:creationId xmlns:a16="http://schemas.microsoft.com/office/drawing/2014/main" id="{4753B54F-9961-91AB-0AEA-05AA892D4C22}"/>
              </a:ext>
            </a:extLst>
          </p:cNvPr>
          <p:cNvPicPr>
            <a:picLocks noChangeAspect="1"/>
          </p:cNvPicPr>
          <p:nvPr/>
        </p:nvPicPr>
        <p:blipFill>
          <a:blip r:embed="rId3"/>
          <a:stretch>
            <a:fillRect/>
          </a:stretch>
        </p:blipFill>
        <p:spPr>
          <a:xfrm>
            <a:off x="1916062" y="2253363"/>
            <a:ext cx="5534797" cy="3848637"/>
          </a:xfrm>
          <a:prstGeom prst="rect">
            <a:avLst/>
          </a:prstGeom>
        </p:spPr>
      </p:pic>
      <p:sp>
        <p:nvSpPr>
          <p:cNvPr id="18" name="Bulle narrative : ronde 17">
            <a:extLst>
              <a:ext uri="{FF2B5EF4-FFF2-40B4-BE49-F238E27FC236}">
                <a16:creationId xmlns:a16="http://schemas.microsoft.com/office/drawing/2014/main" id="{54EC97C3-F9BF-B5DE-B419-464FFF974697}"/>
              </a:ext>
            </a:extLst>
          </p:cNvPr>
          <p:cNvSpPr/>
          <p:nvPr/>
        </p:nvSpPr>
        <p:spPr>
          <a:xfrm>
            <a:off x="7046200" y="1934594"/>
            <a:ext cx="1524000" cy="1085475"/>
          </a:xfrm>
          <a:prstGeom prst="wedgeEllipseCallout">
            <a:avLst>
              <a:gd name="adj1" fmla="val -53417"/>
              <a:gd name="adj2" fmla="val 70727"/>
            </a:avLst>
          </a:prstGeom>
          <a:noFill/>
          <a:ln w="57150">
            <a:solidFill>
              <a:srgbClr val="936D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0" name="Bulle narrative : ronde 19">
            <a:extLst>
              <a:ext uri="{FF2B5EF4-FFF2-40B4-BE49-F238E27FC236}">
                <a16:creationId xmlns:a16="http://schemas.microsoft.com/office/drawing/2014/main" id="{76DDFDED-A206-8F1F-C524-25CCBA41FD76}"/>
              </a:ext>
            </a:extLst>
          </p:cNvPr>
          <p:cNvSpPr/>
          <p:nvPr/>
        </p:nvSpPr>
        <p:spPr>
          <a:xfrm flipH="1">
            <a:off x="732331" y="1934594"/>
            <a:ext cx="1524000" cy="1085475"/>
          </a:xfrm>
          <a:prstGeom prst="wedgeEllipseCallout">
            <a:avLst>
              <a:gd name="adj1" fmla="val -53417"/>
              <a:gd name="adj2" fmla="val 70727"/>
            </a:avLst>
          </a:prstGeom>
          <a:noFill/>
          <a:ln w="57150">
            <a:solidFill>
              <a:srgbClr val="4E7F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22" name="Image 21">
            <a:extLst>
              <a:ext uri="{FF2B5EF4-FFF2-40B4-BE49-F238E27FC236}">
                <a16:creationId xmlns:a16="http://schemas.microsoft.com/office/drawing/2014/main" id="{3BEA6BDD-549C-0282-782C-714C648A929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23" name="Image 22">
            <a:extLst>
              <a:ext uri="{FF2B5EF4-FFF2-40B4-BE49-F238E27FC236}">
                <a16:creationId xmlns:a16="http://schemas.microsoft.com/office/drawing/2014/main" id="{B49ADC48-61FF-9949-9242-54217A2D76C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24" name="Image 23">
            <a:extLst>
              <a:ext uri="{FF2B5EF4-FFF2-40B4-BE49-F238E27FC236}">
                <a16:creationId xmlns:a16="http://schemas.microsoft.com/office/drawing/2014/main" id="{772AFBDB-D7D4-DD69-E39B-936197E5E316}"/>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5" name="Image 24">
            <a:extLst>
              <a:ext uri="{FF2B5EF4-FFF2-40B4-BE49-F238E27FC236}">
                <a16:creationId xmlns:a16="http://schemas.microsoft.com/office/drawing/2014/main" id="{BE2DBAEE-136A-EAF0-EFA0-8BC4876875B3}"/>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6" name="Rectangle 25">
            <a:extLst>
              <a:ext uri="{FF2B5EF4-FFF2-40B4-BE49-F238E27FC236}">
                <a16:creationId xmlns:a16="http://schemas.microsoft.com/office/drawing/2014/main" id="{A1EFD60E-959E-D315-7346-88F8DC6A77E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7" name="Rectangle 26">
            <a:extLst>
              <a:ext uri="{FF2B5EF4-FFF2-40B4-BE49-F238E27FC236}">
                <a16:creationId xmlns:a16="http://schemas.microsoft.com/office/drawing/2014/main" id="{74FD493E-576A-861A-77AB-A5B8FB0418C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8" name="Rectangle 27">
            <a:extLst>
              <a:ext uri="{FF2B5EF4-FFF2-40B4-BE49-F238E27FC236}">
                <a16:creationId xmlns:a16="http://schemas.microsoft.com/office/drawing/2014/main" id="{AA83A59B-DAB7-1423-8350-29BFD816386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9" name="Rectangle 28">
            <a:extLst>
              <a:ext uri="{FF2B5EF4-FFF2-40B4-BE49-F238E27FC236}">
                <a16:creationId xmlns:a16="http://schemas.microsoft.com/office/drawing/2014/main" id="{F673AB83-939A-9F91-5D81-5F40AA7EFEA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3458719129"/>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004BE-9795-CA64-6A10-CA648DF1CDA0}"/>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FB2AFECC-0D92-4148-927B-6FEE7DA0C2CE}"/>
              </a:ext>
            </a:extLst>
          </p:cNvPr>
          <p:cNvSpPr>
            <a:spLocks noGrp="1"/>
          </p:cNvSpPr>
          <p:nvPr>
            <p:ph type="title"/>
          </p:nvPr>
        </p:nvSpPr>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لاحظوا المشهد. أمامكم عشر ثوانٍ للتفكير. </a:t>
            </a:r>
            <a:r>
              <a:rPr lang="ar-MA" sz="2400" b="1" dirty="0">
                <a:solidFill>
                  <a:schemeClr val="bg1">
                    <a:lumMod val="50000"/>
                  </a:schemeClr>
                </a:solidFill>
                <a:ea typeface="Calibri" panose="020F0502020204030204" pitchFamily="34" charset="0"/>
                <a:cs typeface="Microsoft Uighur" panose="02000000000000000000" pitchFamily="2" charset="-78"/>
              </a:rPr>
              <a:t>من يسرد ما يناسب المشهد؟ </a:t>
            </a:r>
            <a:endParaRPr lang="fr-FR" sz="2400" dirty="0">
              <a:solidFill>
                <a:schemeClr val="bg1">
                  <a:lumMod val="50000"/>
                </a:schemeClr>
              </a:solidFill>
            </a:endParaRPr>
          </a:p>
        </p:txBody>
      </p:sp>
      <p:pic>
        <p:nvPicPr>
          <p:cNvPr id="14" name="Espace réservé pour une image  21">
            <a:extLst>
              <a:ext uri="{FF2B5EF4-FFF2-40B4-BE49-F238E27FC236}">
                <a16:creationId xmlns:a16="http://schemas.microsoft.com/office/drawing/2014/main" id="{B67D5312-160C-B4C3-5A6D-92715AB5B1D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7" name="Image 6">
            <a:extLst>
              <a:ext uri="{FF2B5EF4-FFF2-40B4-BE49-F238E27FC236}">
                <a16:creationId xmlns:a16="http://schemas.microsoft.com/office/drawing/2014/main" id="{E4873C7D-94F3-893A-3AFD-7D577ED20EC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EAFE6AA6-A84F-CC4F-E2C7-EA525456562E}"/>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E6C9B711-6ACF-0F8A-C736-9910D2F926A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FAFEE54B-4B5E-1879-D397-873F04BED6C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F52D209A-7539-A79A-2728-BE5B1A0CC66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36A05858-AAA0-D0BD-E9E2-5D8DA91288A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2F906D1F-3218-BCAE-87CA-259FCF0AF9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BC837874-DD9A-E30D-9F71-A1F5D9F1D55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9" name="Bulle narrative : rectangle à coins arrondis 8">
            <a:extLst>
              <a:ext uri="{FF2B5EF4-FFF2-40B4-BE49-F238E27FC236}">
                <a16:creationId xmlns:a16="http://schemas.microsoft.com/office/drawing/2014/main" id="{59FB6B05-5AA6-C80D-29EE-4DB1EB90B70E}"/>
              </a:ext>
            </a:extLst>
          </p:cNvPr>
          <p:cNvSpPr/>
          <p:nvPr/>
        </p:nvSpPr>
        <p:spPr>
          <a:xfrm>
            <a:off x="551930" y="2927824"/>
            <a:ext cx="2948845" cy="1908404"/>
          </a:xfrm>
          <a:prstGeom prst="wedgeRoundRectCallout">
            <a:avLst>
              <a:gd name="adj1" fmla="val 70394"/>
              <a:gd name="adj2" fmla="val -11387"/>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9D11F7A8-0C7B-D739-E5CD-6807ED11B65F}"/>
              </a:ext>
            </a:extLst>
          </p:cNvPr>
          <p:cNvPicPr>
            <a:picLocks noChangeAspect="1"/>
          </p:cNvPicPr>
          <p:nvPr/>
        </p:nvPicPr>
        <p:blipFill>
          <a:blip r:embed="rId7"/>
          <a:stretch>
            <a:fillRect/>
          </a:stretch>
        </p:blipFill>
        <p:spPr>
          <a:xfrm>
            <a:off x="4501205" y="2191313"/>
            <a:ext cx="3853333" cy="3370588"/>
          </a:xfrm>
          <a:prstGeom prst="rect">
            <a:avLst/>
          </a:prstGeom>
        </p:spPr>
      </p:pic>
    </p:spTree>
    <p:extLst>
      <p:ext uri="{BB962C8B-B14F-4D97-AF65-F5344CB8AC3E}">
        <p14:creationId xmlns:p14="http://schemas.microsoft.com/office/powerpoint/2010/main" val="1625199139"/>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8406D-63B5-0049-29D8-E1CE7BE4CEEC}"/>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4F2E822B-9789-224C-AE99-AA02AD615030}"/>
              </a:ext>
            </a:extLst>
          </p:cNvPr>
          <p:cNvSpPr>
            <a:spLocks noGrp="1"/>
          </p:cNvSpPr>
          <p:nvPr>
            <p:ph type="title"/>
          </p:nvPr>
        </p:nvSpPr>
        <p:spPr/>
        <p:txBody>
          <a:bodyPr>
            <a:norm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لاحظوا المشهد. أمامكم عشر ثوانٍ للتفكير. من يسرد؟</a:t>
            </a:r>
            <a:endParaRPr lang="fr-FR" sz="2400" dirty="0">
              <a:solidFill>
                <a:schemeClr val="bg1">
                  <a:lumMod val="50000"/>
                </a:schemeClr>
              </a:solidFill>
            </a:endParaRPr>
          </a:p>
        </p:txBody>
      </p:sp>
      <p:sp>
        <p:nvSpPr>
          <p:cNvPr id="9" name="ZoneTexte 8">
            <a:extLst>
              <a:ext uri="{FF2B5EF4-FFF2-40B4-BE49-F238E27FC236}">
                <a16:creationId xmlns:a16="http://schemas.microsoft.com/office/drawing/2014/main" id="{AA60D037-844A-3943-89A5-D5DB74A1C1A7}"/>
              </a:ext>
            </a:extLst>
          </p:cNvPr>
          <p:cNvSpPr txBox="1"/>
          <p:nvPr/>
        </p:nvSpPr>
        <p:spPr>
          <a:xfrm rot="19675668">
            <a:off x="5171531" y="4123180"/>
            <a:ext cx="1059522" cy="400110"/>
          </a:xfrm>
          <a:prstGeom prst="rect">
            <a:avLst/>
          </a:prstGeom>
          <a:noFill/>
        </p:spPr>
        <p:txBody>
          <a:bodyPr wrap="square" rtlCol="0">
            <a:spAutoFit/>
          </a:bodyPr>
          <a:lstStyle/>
          <a:p>
            <a:pPr algn="ctr"/>
            <a:r>
              <a:rPr lang="ar-MA" sz="2000" dirty="0">
                <a:solidFill>
                  <a:schemeClr val="bg1"/>
                </a:solidFill>
                <a:latin typeface="Microsoft Uighur" panose="02000000000000000000" pitchFamily="2" charset="-78"/>
                <a:cs typeface="Microsoft Uighur" panose="02000000000000000000" pitchFamily="2" charset="-78"/>
              </a:rPr>
              <a:t>سر الصداقة</a:t>
            </a:r>
            <a:endParaRPr lang="fr-FR" sz="2000" dirty="0">
              <a:solidFill>
                <a:schemeClr val="bg1"/>
              </a:solidFill>
              <a:latin typeface="Microsoft Uighur" panose="02000000000000000000" pitchFamily="2" charset="-78"/>
            </a:endParaRPr>
          </a:p>
        </p:txBody>
      </p:sp>
      <p:pic>
        <p:nvPicPr>
          <p:cNvPr id="15" name="Espace réservé pour une image  21">
            <a:extLst>
              <a:ext uri="{FF2B5EF4-FFF2-40B4-BE49-F238E27FC236}">
                <a16:creationId xmlns:a16="http://schemas.microsoft.com/office/drawing/2014/main" id="{53B56DCD-FAAE-B8A0-2D3F-DE1B7ED83F1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2" name="Image 1">
            <a:extLst>
              <a:ext uri="{FF2B5EF4-FFF2-40B4-BE49-F238E27FC236}">
                <a16:creationId xmlns:a16="http://schemas.microsoft.com/office/drawing/2014/main" id="{60F8D74D-1FCF-B72C-05E4-576D7D9B9F8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AC7443BC-FE54-2F53-AC36-C742CCEB821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1456DBA6-4AC1-BB4A-0600-823CEB862D7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619FE65F-B4CC-2FBC-04EE-9718DF2AE2E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AF0815DD-4A98-9266-C188-E4C6EBCDA01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B97B9015-C262-7BA0-1342-C57E48F8630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967534A2-0B3A-03B0-2BB5-17162BA8E29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A4DDCDE7-81C9-C814-A3EA-150D3278E01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5" name="Bulle narrative : rectangle à coins arrondis 4">
            <a:extLst>
              <a:ext uri="{FF2B5EF4-FFF2-40B4-BE49-F238E27FC236}">
                <a16:creationId xmlns:a16="http://schemas.microsoft.com/office/drawing/2014/main" id="{6E568997-66F7-C22E-1E81-5FC565D00997}"/>
              </a:ext>
            </a:extLst>
          </p:cNvPr>
          <p:cNvSpPr/>
          <p:nvPr/>
        </p:nvSpPr>
        <p:spPr>
          <a:xfrm>
            <a:off x="551930" y="2927824"/>
            <a:ext cx="2948845" cy="1908404"/>
          </a:xfrm>
          <a:prstGeom prst="wedgeRoundRectCallout">
            <a:avLst>
              <a:gd name="adj1" fmla="val 89170"/>
              <a:gd name="adj2" fmla="val -8750"/>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0AA21272-C07D-F2B8-F11E-DC2174092FAF}"/>
              </a:ext>
            </a:extLst>
          </p:cNvPr>
          <p:cNvPicPr>
            <a:picLocks noChangeAspect="1"/>
          </p:cNvPicPr>
          <p:nvPr/>
        </p:nvPicPr>
        <p:blipFill>
          <a:blip r:embed="rId7"/>
          <a:stretch>
            <a:fillRect/>
          </a:stretch>
        </p:blipFill>
        <p:spPr>
          <a:xfrm>
            <a:off x="4805556" y="2491412"/>
            <a:ext cx="3787809" cy="2762006"/>
          </a:xfrm>
          <a:prstGeom prst="rect">
            <a:avLst/>
          </a:prstGeom>
        </p:spPr>
      </p:pic>
    </p:spTree>
    <p:extLst>
      <p:ext uri="{BB962C8B-B14F-4D97-AF65-F5344CB8AC3E}">
        <p14:creationId xmlns:p14="http://schemas.microsoft.com/office/powerpoint/2010/main" val="3807221108"/>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7E0EE-6CC2-388C-E5D6-8295E3A9751F}"/>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482ADCD6-079B-7645-AA95-844301BE3525}"/>
              </a:ext>
            </a:extLst>
          </p:cNvPr>
          <p:cNvSpPr>
            <a:spLocks noGrp="1"/>
          </p:cNvSpPr>
          <p:nvPr>
            <p:ph type="title"/>
          </p:nvPr>
        </p:nvSpPr>
        <p:spPr/>
        <p:txBody>
          <a:bodyPr>
            <a:norm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هذا مشهد آخر. أمامكم عشر ثوانٍ للتفكير. من يسرد؟</a:t>
            </a:r>
            <a:endParaRPr lang="fr-FR" sz="2400" dirty="0">
              <a:solidFill>
                <a:schemeClr val="bg1">
                  <a:lumMod val="50000"/>
                </a:schemeClr>
              </a:solidFill>
            </a:endParaRPr>
          </a:p>
        </p:txBody>
      </p:sp>
      <p:pic>
        <p:nvPicPr>
          <p:cNvPr id="15" name="Espace réservé pour une image  21">
            <a:extLst>
              <a:ext uri="{FF2B5EF4-FFF2-40B4-BE49-F238E27FC236}">
                <a16:creationId xmlns:a16="http://schemas.microsoft.com/office/drawing/2014/main" id="{447B9C1F-A5A9-030D-447B-9CCAD92B5BC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7" name="Image 6">
            <a:extLst>
              <a:ext uri="{FF2B5EF4-FFF2-40B4-BE49-F238E27FC236}">
                <a16:creationId xmlns:a16="http://schemas.microsoft.com/office/drawing/2014/main" id="{F534F27B-5850-55A6-E621-2E6C1C9C3F7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74217142-D601-ACE4-44F4-9C148E4A23EE}"/>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925E56EA-8151-5D16-64A8-1055476CD0F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96038712-C599-6A54-DD44-1E85321A3F0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4586519D-9229-4B49-36D8-EB3B1E5E39B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FF0894D6-2430-B5A5-1C1F-D3D54C26D89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73D5A403-337C-CB21-CE58-28D6E92BEB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E90B304B-F98D-8CD4-BFB9-C2E755FF6F1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 name="Bulle narrative : rectangle à coins arrondis 2">
            <a:extLst>
              <a:ext uri="{FF2B5EF4-FFF2-40B4-BE49-F238E27FC236}">
                <a16:creationId xmlns:a16="http://schemas.microsoft.com/office/drawing/2014/main" id="{EB894595-F412-46DC-365C-E860F458120D}"/>
              </a:ext>
            </a:extLst>
          </p:cNvPr>
          <p:cNvSpPr/>
          <p:nvPr/>
        </p:nvSpPr>
        <p:spPr>
          <a:xfrm>
            <a:off x="551930" y="3030747"/>
            <a:ext cx="2948845" cy="1908404"/>
          </a:xfrm>
          <a:prstGeom prst="wedgeRoundRectCallout">
            <a:avLst>
              <a:gd name="adj1" fmla="val 83196"/>
              <a:gd name="adj2" fmla="val 10592"/>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4D644D48-78B1-CA22-FE14-EDF4A2301F9A}"/>
              </a:ext>
            </a:extLst>
          </p:cNvPr>
          <p:cNvPicPr>
            <a:picLocks noChangeAspect="1"/>
          </p:cNvPicPr>
          <p:nvPr/>
        </p:nvPicPr>
        <p:blipFill>
          <a:blip r:embed="rId7"/>
          <a:stretch>
            <a:fillRect/>
          </a:stretch>
        </p:blipFill>
        <p:spPr>
          <a:xfrm>
            <a:off x="5230822" y="1890154"/>
            <a:ext cx="3361248" cy="2069283"/>
          </a:xfrm>
          <a:prstGeom prst="rect">
            <a:avLst/>
          </a:prstGeom>
        </p:spPr>
      </p:pic>
      <p:pic>
        <p:nvPicPr>
          <p:cNvPr id="6" name="Image 5">
            <a:extLst>
              <a:ext uri="{FF2B5EF4-FFF2-40B4-BE49-F238E27FC236}">
                <a16:creationId xmlns:a16="http://schemas.microsoft.com/office/drawing/2014/main" id="{054F2BE1-B7D7-9668-B0FA-6795F5C01319}"/>
              </a:ext>
            </a:extLst>
          </p:cNvPr>
          <p:cNvPicPr>
            <a:picLocks noChangeAspect="1"/>
          </p:cNvPicPr>
          <p:nvPr/>
        </p:nvPicPr>
        <p:blipFill>
          <a:blip r:embed="rId8"/>
          <a:stretch>
            <a:fillRect/>
          </a:stretch>
        </p:blipFill>
        <p:spPr>
          <a:xfrm>
            <a:off x="5200086" y="4085438"/>
            <a:ext cx="3391984" cy="2106317"/>
          </a:xfrm>
          <a:prstGeom prst="rect">
            <a:avLst/>
          </a:prstGeom>
        </p:spPr>
      </p:pic>
    </p:spTree>
    <p:extLst>
      <p:ext uri="{BB962C8B-B14F-4D97-AF65-F5344CB8AC3E}">
        <p14:creationId xmlns:p14="http://schemas.microsoft.com/office/powerpoint/2010/main" val="3579971760"/>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FB280-D5FB-E20F-492B-3B1738BA3AEA}"/>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CAAFA3ED-FECB-0992-1AB7-E9A2A79B235F}"/>
              </a:ext>
            </a:extLst>
          </p:cNvPr>
          <p:cNvSpPr>
            <a:spLocks noGrp="1"/>
          </p:cNvSpPr>
          <p:nvPr>
            <p:ph type="title"/>
          </p:nvPr>
        </p:nvSpPr>
        <p:spPr/>
        <p:txBody>
          <a:bodyPr>
            <a:norm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هذا مشهد آخر. أمامكم عشر ثوانٍ للتفكير. من يسرد؟</a:t>
            </a:r>
            <a:endParaRPr lang="fr-FR" sz="2400" dirty="0">
              <a:solidFill>
                <a:schemeClr val="bg1">
                  <a:lumMod val="50000"/>
                </a:schemeClr>
              </a:solidFill>
            </a:endParaRPr>
          </a:p>
        </p:txBody>
      </p:sp>
      <p:pic>
        <p:nvPicPr>
          <p:cNvPr id="15" name="Espace réservé pour une image  21">
            <a:extLst>
              <a:ext uri="{FF2B5EF4-FFF2-40B4-BE49-F238E27FC236}">
                <a16:creationId xmlns:a16="http://schemas.microsoft.com/office/drawing/2014/main" id="{F24BBD09-F81B-F202-85A4-41CA380639A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7" name="Image 6">
            <a:extLst>
              <a:ext uri="{FF2B5EF4-FFF2-40B4-BE49-F238E27FC236}">
                <a16:creationId xmlns:a16="http://schemas.microsoft.com/office/drawing/2014/main" id="{5BE80879-AC87-CEE9-FEA2-4EB225AD5F5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86802082-6A28-FFF5-B742-2066D7EAAFC8}"/>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8BA17552-0AFC-D2CA-AF49-94C08687BAF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6FF10055-FA4D-1AA4-449D-BE9A0FB29483}"/>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5B1A156D-854A-D1BE-EEEA-7195970D12E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F43DF007-25FB-1935-F7B0-E3B6BAB3691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B48CF679-89CC-931B-740A-274F718787D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0D325E19-CE82-483D-E41C-E8ED467C9EA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 name="Bulle narrative : rectangle à coins arrondis 2">
            <a:extLst>
              <a:ext uri="{FF2B5EF4-FFF2-40B4-BE49-F238E27FC236}">
                <a16:creationId xmlns:a16="http://schemas.microsoft.com/office/drawing/2014/main" id="{0735233D-3BA2-69AA-2F01-89A78A5FCD52}"/>
              </a:ext>
            </a:extLst>
          </p:cNvPr>
          <p:cNvSpPr/>
          <p:nvPr/>
        </p:nvSpPr>
        <p:spPr>
          <a:xfrm>
            <a:off x="429516" y="3030746"/>
            <a:ext cx="3071259" cy="2069759"/>
          </a:xfrm>
          <a:prstGeom prst="wedgeRoundRectCallout">
            <a:avLst>
              <a:gd name="adj1" fmla="val 78611"/>
              <a:gd name="adj2" fmla="val -12620"/>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E6283F8E-9363-FF0A-E645-D593C487FAE5}"/>
              </a:ext>
            </a:extLst>
          </p:cNvPr>
          <p:cNvPicPr>
            <a:picLocks noChangeAspect="1"/>
          </p:cNvPicPr>
          <p:nvPr/>
        </p:nvPicPr>
        <p:blipFill>
          <a:blip r:embed="rId7"/>
          <a:stretch>
            <a:fillRect/>
          </a:stretch>
        </p:blipFill>
        <p:spPr>
          <a:xfrm>
            <a:off x="4470364" y="2623878"/>
            <a:ext cx="4244120" cy="2189910"/>
          </a:xfrm>
          <a:prstGeom prst="rect">
            <a:avLst/>
          </a:prstGeom>
        </p:spPr>
      </p:pic>
    </p:spTree>
    <p:extLst>
      <p:ext uri="{BB962C8B-B14F-4D97-AF65-F5344CB8AC3E}">
        <p14:creationId xmlns:p14="http://schemas.microsoft.com/office/powerpoint/2010/main" val="944947097"/>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0009A-881E-06C9-8175-0F25B7443A15}"/>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3212F6C3-C4E5-47E3-B4D1-119F1A3CE678}"/>
              </a:ext>
            </a:extLst>
          </p:cNvPr>
          <p:cNvSpPr>
            <a:spLocks noGrp="1"/>
          </p:cNvSpPr>
          <p:nvPr>
            <p:ph type="title"/>
          </p:nvPr>
        </p:nvSpPr>
        <p:spPr/>
        <p:txBody>
          <a:bodyPr>
            <a:norm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من يسرد مقطع النهاية؟</a:t>
            </a:r>
            <a:endParaRPr lang="fr-FR" sz="2400" dirty="0">
              <a:solidFill>
                <a:schemeClr val="bg1">
                  <a:lumMod val="50000"/>
                </a:schemeClr>
              </a:solidFill>
            </a:endParaRPr>
          </a:p>
        </p:txBody>
      </p:sp>
      <p:pic>
        <p:nvPicPr>
          <p:cNvPr id="15" name="Espace réservé pour une image  21">
            <a:extLst>
              <a:ext uri="{FF2B5EF4-FFF2-40B4-BE49-F238E27FC236}">
                <a16:creationId xmlns:a16="http://schemas.microsoft.com/office/drawing/2014/main" id="{229E7659-ED19-9043-53D9-138032ED938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7" name="Image 6">
            <a:extLst>
              <a:ext uri="{FF2B5EF4-FFF2-40B4-BE49-F238E27FC236}">
                <a16:creationId xmlns:a16="http://schemas.microsoft.com/office/drawing/2014/main" id="{8079408C-E36E-2335-C849-8E96A06AF58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523BE786-162A-D623-EAA6-9EBA3C75CF74}"/>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7B08EC63-775E-66CB-73B6-AA374A06621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F552BD17-CE8D-EA60-FA91-6D10A96C56C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DCB6754D-1D29-D465-FB8F-E83228B9F39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ED86E9C8-14DE-48A6-D5B9-5DFDE0EED12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C43B979D-D806-79A5-A0EA-EC6088BA1D6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B304C837-0B45-A779-6030-63EDF668DF9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 name="Bulle narrative : rectangle à coins arrondis 2">
            <a:extLst>
              <a:ext uri="{FF2B5EF4-FFF2-40B4-BE49-F238E27FC236}">
                <a16:creationId xmlns:a16="http://schemas.microsoft.com/office/drawing/2014/main" id="{6E841F11-E8B7-BEA4-6EF9-85544D1F6CE7}"/>
              </a:ext>
            </a:extLst>
          </p:cNvPr>
          <p:cNvSpPr/>
          <p:nvPr/>
        </p:nvSpPr>
        <p:spPr>
          <a:xfrm>
            <a:off x="429516" y="2854578"/>
            <a:ext cx="3071259" cy="2069759"/>
          </a:xfrm>
          <a:prstGeom prst="wedgeRoundRectCallout">
            <a:avLst>
              <a:gd name="adj1" fmla="val 71782"/>
              <a:gd name="adj2" fmla="val -9377"/>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9D43D0EC-53F5-4F32-7433-F840EC1A0C03}"/>
              </a:ext>
            </a:extLst>
          </p:cNvPr>
          <p:cNvPicPr>
            <a:picLocks noChangeAspect="1"/>
          </p:cNvPicPr>
          <p:nvPr/>
        </p:nvPicPr>
        <p:blipFill>
          <a:blip r:embed="rId7"/>
          <a:stretch>
            <a:fillRect/>
          </a:stretch>
        </p:blipFill>
        <p:spPr>
          <a:xfrm>
            <a:off x="4286390" y="2260367"/>
            <a:ext cx="4456981" cy="2883928"/>
          </a:xfrm>
          <a:prstGeom prst="rect">
            <a:avLst/>
          </a:prstGeom>
        </p:spPr>
      </p:pic>
    </p:spTree>
    <p:extLst>
      <p:ext uri="{BB962C8B-B14F-4D97-AF65-F5344CB8AC3E}">
        <p14:creationId xmlns:p14="http://schemas.microsoft.com/office/powerpoint/2010/main" val="3352195824"/>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C1471-0152-F2B3-12DF-0B9C838CBD1D}"/>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6069ADB0-1E8A-B4E4-65D0-6737EB532F34}"/>
              </a:ext>
            </a:extLst>
          </p:cNvPr>
          <p:cNvSpPr>
            <a:spLocks noGrp="1"/>
          </p:cNvSpPr>
          <p:nvPr>
            <p:ph type="title"/>
          </p:nvPr>
        </p:nvSpPr>
        <p:spPr/>
        <p:txBody>
          <a:bodyPr>
            <a:norm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أحسنتم. تدربوا على سرد الحكاية في بيوتكم.</a:t>
            </a:r>
            <a:endParaRPr lang="fr-FR" sz="2400" dirty="0">
              <a:solidFill>
                <a:schemeClr val="bg1">
                  <a:lumMod val="50000"/>
                </a:schemeClr>
              </a:solidFill>
            </a:endParaRPr>
          </a:p>
        </p:txBody>
      </p:sp>
      <p:pic>
        <p:nvPicPr>
          <p:cNvPr id="7" name="Image 6">
            <a:extLst>
              <a:ext uri="{FF2B5EF4-FFF2-40B4-BE49-F238E27FC236}">
                <a16:creationId xmlns:a16="http://schemas.microsoft.com/office/drawing/2014/main" id="{45932D29-CE87-C56F-0DA7-229B0A66B5EA}"/>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6120E851-3551-1483-BC99-489859611F1F}"/>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7B7592B0-90A5-96DB-48C1-99E171A0BEE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A0EC48DA-727E-2139-22BC-AD385D80D64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CAF56A2B-45FC-D271-2CF1-CF04404F796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93C598EF-8F5F-CA49-3E82-435507ADE94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40F73F47-7C09-D6E9-2900-778063C9FE3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A459DAEB-ED25-D64C-6E03-3CF01E4D050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 name="Bulle narrative : rectangle à coins arrondis 2">
            <a:extLst>
              <a:ext uri="{FF2B5EF4-FFF2-40B4-BE49-F238E27FC236}">
                <a16:creationId xmlns:a16="http://schemas.microsoft.com/office/drawing/2014/main" id="{C0D455C9-C6EF-4C71-5DF3-C1CF6203A776}"/>
              </a:ext>
            </a:extLst>
          </p:cNvPr>
          <p:cNvSpPr/>
          <p:nvPr/>
        </p:nvSpPr>
        <p:spPr>
          <a:xfrm>
            <a:off x="3256979" y="3174296"/>
            <a:ext cx="3071259" cy="710744"/>
          </a:xfrm>
          <a:prstGeom prst="wedgeRoundRectCallout">
            <a:avLst>
              <a:gd name="adj1" fmla="val 49658"/>
              <a:gd name="adj2" fmla="val 21021"/>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6000" dirty="0">
                <a:solidFill>
                  <a:schemeClr val="tx1"/>
                </a:solidFill>
                <a:latin typeface="Microsoft Uighur" panose="02000000000000000000" pitchFamily="2" charset="-78"/>
                <a:cs typeface="Microsoft Uighur" panose="02000000000000000000" pitchFamily="2" charset="-78"/>
              </a:rPr>
              <a:t>أَحْسَنْتُمْ</a:t>
            </a:r>
            <a:endParaRPr lang="fr-FR" sz="6000" dirty="0">
              <a:solidFill>
                <a:schemeClr val="tx1"/>
              </a:solidFill>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6B7EB01A-F465-C794-920D-DF7D21CDE213}"/>
              </a:ext>
            </a:extLst>
          </p:cNvPr>
          <p:cNvPicPr>
            <a:picLocks noChangeAspect="1"/>
          </p:cNvPicPr>
          <p:nvPr/>
        </p:nvPicPr>
        <p:blipFill>
          <a:blip r:embed="rId6"/>
          <a:stretch>
            <a:fillRect/>
          </a:stretch>
        </p:blipFill>
        <p:spPr>
          <a:xfrm>
            <a:off x="8009217" y="647436"/>
            <a:ext cx="823031" cy="829128"/>
          </a:xfrm>
          <a:prstGeom prst="rect">
            <a:avLst/>
          </a:prstGeom>
        </p:spPr>
      </p:pic>
    </p:spTree>
    <p:extLst>
      <p:ext uri="{BB962C8B-B14F-4D97-AF65-F5344CB8AC3E}">
        <p14:creationId xmlns:p14="http://schemas.microsoft.com/office/powerpoint/2010/main" val="4091253211"/>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7E15EF-15BA-CF86-0815-77869783CFAD}"/>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هذا لغز. سأقرؤه عليكم. بعد 30 ثانية تقدمون إجاباتكم.</a:t>
            </a:r>
            <a:endParaRPr lang="fr-FR" sz="2000" dirty="0">
              <a:solidFill>
                <a:schemeClr val="bg1">
                  <a:lumMod val="50000"/>
                </a:schemeClr>
              </a:solidFill>
            </a:endParaRPr>
          </a:p>
        </p:txBody>
      </p:sp>
      <p:sp>
        <p:nvSpPr>
          <p:cNvPr id="21" name="Rectangle 20">
            <a:extLst>
              <a:ext uri="{FF2B5EF4-FFF2-40B4-BE49-F238E27FC236}">
                <a16:creationId xmlns:a16="http://schemas.microsoft.com/office/drawing/2014/main" id="{5A31E441-DD78-8FA2-5576-0878ED81CA0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25"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AD13317C-7BA5-7CDB-2012-3E6281A3902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6091" y="675505"/>
            <a:ext cx="828000" cy="827999"/>
          </a:xfrm>
          <a:prstGeom prst="rect">
            <a:avLst/>
          </a:prstGeom>
        </p:spPr>
      </p:pic>
      <p:pic>
        <p:nvPicPr>
          <p:cNvPr id="4" name="Image 3">
            <a:extLst>
              <a:ext uri="{FF2B5EF4-FFF2-40B4-BE49-F238E27FC236}">
                <a16:creationId xmlns:a16="http://schemas.microsoft.com/office/drawing/2014/main" id="{53844207-EBFC-0A92-E9DE-D48B5B95AFF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3077D9AE-0BE5-C692-FCB3-6CBA2EC6138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6F9C3D28-4F10-4460-FD93-C15B46499D3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365A1639-DB6F-2A4C-443A-2A5CAFBD7266}"/>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FAE6DE5-6670-A236-B004-AFBEBF0A1B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3662F152-5AA8-9CF0-41BA-9EB4121C4AB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2B3150F8-44F2-93F9-B73C-0ABDE9E55C9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B451C95A-6C26-A2FE-7D4E-D00D2943A60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12" name="Image 11" descr="Une image contenant cercle, Graphique&#10;&#10;Le contenu généré par l’IA peut être incorrect.">
            <a:extLst>
              <a:ext uri="{FF2B5EF4-FFF2-40B4-BE49-F238E27FC236}">
                <a16:creationId xmlns:a16="http://schemas.microsoft.com/office/drawing/2014/main" id="{D120771E-C285-481E-9E08-0ADB116E8C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188655" y="1231413"/>
            <a:ext cx="1227554" cy="1227554"/>
          </a:xfrm>
          <a:prstGeom prst="rect">
            <a:avLst/>
          </a:prstGeom>
        </p:spPr>
      </p:pic>
      <p:sp>
        <p:nvSpPr>
          <p:cNvPr id="13" name="ZoneTexte 12">
            <a:extLst>
              <a:ext uri="{FF2B5EF4-FFF2-40B4-BE49-F238E27FC236}">
                <a16:creationId xmlns:a16="http://schemas.microsoft.com/office/drawing/2014/main" id="{51C0EB56-8DFD-8251-8DF7-0055A3DB06DC}"/>
              </a:ext>
            </a:extLst>
          </p:cNvPr>
          <p:cNvSpPr txBox="1"/>
          <p:nvPr/>
        </p:nvSpPr>
        <p:spPr>
          <a:xfrm>
            <a:off x="1163595" y="1978917"/>
            <a:ext cx="7283921" cy="1323439"/>
          </a:xfrm>
          <a:prstGeom prst="rect">
            <a:avLst/>
          </a:prstGeom>
          <a:noFill/>
        </p:spPr>
        <p:txBody>
          <a:bodyPr wrap="square" rtlCol="0">
            <a:spAutoFit/>
          </a:bodyPr>
          <a:lstStyle/>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000"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rPr>
              <a:t>أُساعِدُ </a:t>
            </a:r>
            <a:r>
              <a:rPr kumimoji="0" lang="ar-MA" sz="4000" i="0" u="none" strike="noStrike" kern="1200" cap="none" spc="0" normalizeH="0" baseline="0" noProof="0" dirty="0" err="1">
                <a:ln>
                  <a:noFill/>
                </a:ln>
                <a:effectLst/>
                <a:uLnTx/>
                <a:uFillTx/>
                <a:latin typeface="Microsoft Uighur" panose="02000000000000000000" pitchFamily="2" charset="-78"/>
                <a:ea typeface="+mn-ea"/>
                <a:cs typeface="Microsoft Uighur" panose="02000000000000000000" pitchFamily="2" charset="-78"/>
              </a:rPr>
              <a:t>ٱلنّاسَ</a:t>
            </a:r>
            <a:r>
              <a:rPr kumimoji="0" lang="ar-MA" sz="4000"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rPr>
              <a:t> عَلى تَبادُلِ </a:t>
            </a:r>
            <a:r>
              <a:rPr kumimoji="0" lang="ar-MA" sz="4000" i="0" u="none" strike="noStrike" kern="1200" cap="none" spc="0" normalizeH="0" baseline="0" noProof="0" dirty="0" err="1">
                <a:ln>
                  <a:noFill/>
                </a:ln>
                <a:effectLst/>
                <a:uLnTx/>
                <a:uFillTx/>
                <a:latin typeface="Microsoft Uighur" panose="02000000000000000000" pitchFamily="2" charset="-78"/>
                <a:ea typeface="+mn-ea"/>
                <a:cs typeface="Microsoft Uighur" panose="02000000000000000000" pitchFamily="2" charset="-78"/>
              </a:rPr>
              <a:t>ٱلْكَلامِ</a:t>
            </a:r>
            <a:r>
              <a:rPr kumimoji="0" lang="ar-MA" sz="4000"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rPr>
              <a:t> </a:t>
            </a:r>
            <a:r>
              <a:rPr kumimoji="0" lang="ar-MA" sz="4000" i="0" u="none" strike="noStrike" kern="1200" cap="none" spc="0" normalizeH="0" baseline="0" noProof="0" dirty="0" err="1">
                <a:ln>
                  <a:noFill/>
                </a:ln>
                <a:effectLst/>
                <a:uLnTx/>
                <a:uFillTx/>
                <a:latin typeface="Microsoft Uighur" panose="02000000000000000000" pitchFamily="2" charset="-78"/>
                <a:ea typeface="+mn-ea"/>
                <a:cs typeface="Microsoft Uighur" panose="02000000000000000000" pitchFamily="2" charset="-78"/>
              </a:rPr>
              <a:t>وَٱلْأَفْكارِ</a:t>
            </a:r>
            <a:r>
              <a:rPr kumimoji="0" lang="ar-MA" sz="4000"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rPr>
              <a:t>، بي يَتَعارَفونَ وَيَتَفاهَمونَ، وَمِنْ دوني يَشْعُرُ </a:t>
            </a:r>
            <a:r>
              <a:rPr kumimoji="0" lang="ar-MA" sz="4000" i="0" u="none" strike="noStrike" kern="1200" cap="none" spc="0" normalizeH="0" baseline="0" noProof="0" dirty="0" err="1">
                <a:ln>
                  <a:noFill/>
                </a:ln>
                <a:effectLst/>
                <a:uLnTx/>
                <a:uFillTx/>
                <a:latin typeface="Microsoft Uighur" panose="02000000000000000000" pitchFamily="2" charset="-78"/>
                <a:ea typeface="+mn-ea"/>
                <a:cs typeface="Microsoft Uighur" panose="02000000000000000000" pitchFamily="2" charset="-78"/>
              </a:rPr>
              <a:t>ٱلْإِنْسانُ</a:t>
            </a:r>
            <a:r>
              <a:rPr kumimoji="0" lang="ar-MA" sz="4000"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rPr>
              <a:t> </a:t>
            </a:r>
            <a:r>
              <a:rPr kumimoji="0" lang="ar-MA" sz="4000" i="0" u="none" strike="noStrike" kern="1200" cap="none" spc="0" normalizeH="0" baseline="0" noProof="0" dirty="0" err="1">
                <a:ln>
                  <a:noFill/>
                </a:ln>
                <a:effectLst/>
                <a:uLnTx/>
                <a:uFillTx/>
                <a:latin typeface="Microsoft Uighur" panose="02000000000000000000" pitchFamily="2" charset="-78"/>
                <a:ea typeface="+mn-ea"/>
                <a:cs typeface="Microsoft Uighur" panose="02000000000000000000" pitchFamily="2" charset="-78"/>
              </a:rPr>
              <a:t>بِٱلْوَحْدَةِ</a:t>
            </a:r>
            <a:r>
              <a:rPr kumimoji="0" lang="ar-MA" sz="4000"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rPr>
              <a:t>. </a:t>
            </a:r>
            <a:r>
              <a:rPr kumimoji="0" lang="ar-MA" sz="4000" b="1"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rPr>
              <a:t>فَمَنْ أَنا؟</a:t>
            </a:r>
            <a:endParaRPr kumimoji="0" lang="fr-FR" sz="4000" b="1"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endParaRPr>
          </a:p>
        </p:txBody>
      </p:sp>
      <p:sp>
        <p:nvSpPr>
          <p:cNvPr id="14" name="ZoneTexte 13">
            <a:extLst>
              <a:ext uri="{FF2B5EF4-FFF2-40B4-BE49-F238E27FC236}">
                <a16:creationId xmlns:a16="http://schemas.microsoft.com/office/drawing/2014/main" id="{4CC75DDA-E408-587D-FD18-951A6BDE6977}"/>
              </a:ext>
            </a:extLst>
          </p:cNvPr>
          <p:cNvSpPr txBox="1"/>
          <p:nvPr/>
        </p:nvSpPr>
        <p:spPr>
          <a:xfrm>
            <a:off x="6040911" y="4224814"/>
            <a:ext cx="1764930" cy="923330"/>
          </a:xfrm>
          <a:prstGeom prst="rect">
            <a:avLst/>
          </a:prstGeom>
          <a:noFill/>
        </p:spPr>
        <p:txBody>
          <a:bodyPr wrap="square" rtlCol="0">
            <a:spAutoFit/>
          </a:bodyPr>
          <a:lstStyle/>
          <a:p>
            <a:pPr algn="ctr" rtl="1"/>
            <a:r>
              <a:rPr lang="ar-MA" sz="5400" b="1" dirty="0">
                <a:solidFill>
                  <a:schemeClr val="accent1">
                    <a:lumMod val="50000"/>
                  </a:schemeClr>
                </a:solidFill>
                <a:latin typeface="Microsoft Uighur" panose="02000000000000000000" pitchFamily="2" charset="-78"/>
                <a:cs typeface="Microsoft Uighur" panose="02000000000000000000" pitchFamily="2" charset="-78"/>
              </a:rPr>
              <a:t>اَلْحَلُّ</a:t>
            </a:r>
            <a:endParaRPr lang="fr-FR" sz="5400" b="1" dirty="0">
              <a:solidFill>
                <a:schemeClr val="accent1">
                  <a:lumMod val="50000"/>
                </a:schemeClr>
              </a:solidFill>
              <a:latin typeface="Microsoft Uighur" panose="02000000000000000000" pitchFamily="2" charset="-78"/>
              <a:cs typeface="Microsoft Uighur" panose="02000000000000000000" pitchFamily="2" charset="-78"/>
            </a:endParaRPr>
          </a:p>
        </p:txBody>
      </p:sp>
      <p:sp>
        <p:nvSpPr>
          <p:cNvPr id="15" name="Flèche : bas 14">
            <a:extLst>
              <a:ext uri="{FF2B5EF4-FFF2-40B4-BE49-F238E27FC236}">
                <a16:creationId xmlns:a16="http://schemas.microsoft.com/office/drawing/2014/main" id="{B8685224-B08D-4E38-1AB4-0BBA4CA43936}"/>
              </a:ext>
            </a:extLst>
          </p:cNvPr>
          <p:cNvSpPr/>
          <p:nvPr/>
        </p:nvSpPr>
        <p:spPr>
          <a:xfrm rot="5400000">
            <a:off x="4794104" y="3772036"/>
            <a:ext cx="605768" cy="182888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95FAA72D-A3FE-91C2-3F65-39236515E0AB}"/>
              </a:ext>
            </a:extLst>
          </p:cNvPr>
          <p:cNvSpPr txBox="1"/>
          <p:nvPr/>
        </p:nvSpPr>
        <p:spPr>
          <a:xfrm>
            <a:off x="1901081" y="4157972"/>
            <a:ext cx="1939387" cy="923330"/>
          </a:xfrm>
          <a:prstGeom prst="rect">
            <a:avLst/>
          </a:prstGeom>
          <a:noFill/>
        </p:spPr>
        <p:txBody>
          <a:bodyPr wrap="square" rtlCol="0">
            <a:spAutoFit/>
          </a:bodyPr>
          <a:lstStyle/>
          <a:p>
            <a:pPr algn="ctr" rtl="1"/>
            <a:r>
              <a:rPr lang="ar-MA" sz="5400" b="1" dirty="0">
                <a:solidFill>
                  <a:srgbClr val="C00000"/>
                </a:solidFill>
                <a:latin typeface="Microsoft Uighur" panose="02000000000000000000" pitchFamily="2" charset="-78"/>
                <a:cs typeface="Microsoft Uighur" panose="02000000000000000000" pitchFamily="2" charset="-78"/>
              </a:rPr>
              <a:t>اَلتَّواصُل</a:t>
            </a:r>
            <a:r>
              <a:rPr lang="ar-MA" sz="5400" b="1" dirty="0">
                <a:solidFill>
                  <a:srgbClr val="424D7C"/>
                </a:solidFill>
                <a:latin typeface="Microsoft Uighur" panose="02000000000000000000" pitchFamily="2" charset="-78"/>
                <a:cs typeface="Microsoft Uighur" panose="02000000000000000000" pitchFamily="2" charset="-78"/>
              </a:rPr>
              <a:t>ُ</a:t>
            </a:r>
            <a:endParaRPr lang="fr-FR" sz="5400" b="1" dirty="0">
              <a:solidFill>
                <a:schemeClr val="bg2">
                  <a:lumMod val="1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8064062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06222-EC40-22FE-CB3D-619B9B0EA68C}"/>
            </a:ext>
          </a:extLst>
        </p:cNvPr>
        <p:cNvGrpSpPr/>
        <p:nvPr/>
      </p:nvGrpSpPr>
      <p:grpSpPr>
        <a:xfrm>
          <a:off x="0" y="0"/>
          <a:ext cx="0" cy="0"/>
          <a:chOff x="0" y="0"/>
          <a:chExt cx="0" cy="0"/>
        </a:xfrm>
      </p:grpSpPr>
      <p:pic>
        <p:nvPicPr>
          <p:cNvPr id="2" name="Google Shape;88;p130">
            <a:extLst>
              <a:ext uri="{FF2B5EF4-FFF2-40B4-BE49-F238E27FC236}">
                <a16:creationId xmlns:a16="http://schemas.microsoft.com/office/drawing/2014/main" id="{2ADB0C31-E564-5B34-08DD-9C28249D0CBD}"/>
              </a:ext>
            </a:extLst>
          </p:cNvPr>
          <p:cNvPicPr>
            <a:picLocks noChangeAspect="1"/>
          </p:cNvPicPr>
          <p:nvPr/>
        </p:nvPicPr>
        <p:blipFill rotWithShape="1">
          <a:blip r:embed="rId2">
            <a:alphaModFix/>
          </a:blip>
          <a:srcRect/>
          <a:stretch/>
        </p:blipFill>
        <p:spPr>
          <a:xfrm>
            <a:off x="5692682" y="1714632"/>
            <a:ext cx="396000" cy="396000"/>
          </a:xfrm>
          <a:prstGeom prst="rect">
            <a:avLst/>
          </a:prstGeom>
          <a:noFill/>
          <a:ln>
            <a:noFill/>
          </a:ln>
        </p:spPr>
      </p:pic>
      <p:sp>
        <p:nvSpPr>
          <p:cNvPr id="9" name="Titre 8">
            <a:extLst>
              <a:ext uri="{FF2B5EF4-FFF2-40B4-BE49-F238E27FC236}">
                <a16:creationId xmlns:a16="http://schemas.microsoft.com/office/drawing/2014/main" id="{52243335-0676-0595-69EE-59778CC7A64D}"/>
              </a:ext>
            </a:extLst>
          </p:cNvPr>
          <p:cNvSpPr>
            <a:spLocks noGrp="1"/>
          </p:cNvSpPr>
          <p:nvPr>
            <p:ph type="title"/>
          </p:nvPr>
        </p:nvSpPr>
        <p:spPr>
          <a:xfrm>
            <a:off x="628649" y="1552632"/>
            <a:ext cx="7886700" cy="720000"/>
          </a:xfrm>
        </p:spPr>
        <p:txBody>
          <a:bodyPr/>
          <a:lstStyle/>
          <a:p>
            <a:r>
              <a:rPr lang="ar-MA" dirty="0"/>
              <a:t>قراءة</a:t>
            </a:r>
          </a:p>
        </p:txBody>
      </p:sp>
      <p:grpSp>
        <p:nvGrpSpPr>
          <p:cNvPr id="16" name="Groupe 15">
            <a:extLst>
              <a:ext uri="{FF2B5EF4-FFF2-40B4-BE49-F238E27FC236}">
                <a16:creationId xmlns:a16="http://schemas.microsoft.com/office/drawing/2014/main" id="{E2C3A7B9-7434-FB7A-2A16-FBAB40AF9A65}"/>
              </a:ext>
            </a:extLst>
          </p:cNvPr>
          <p:cNvGrpSpPr/>
          <p:nvPr/>
        </p:nvGrpSpPr>
        <p:grpSpPr>
          <a:xfrm>
            <a:off x="1887677" y="3601289"/>
            <a:ext cx="5368645" cy="1013653"/>
            <a:chOff x="1748749" y="1791236"/>
            <a:chExt cx="5368645" cy="1013653"/>
          </a:xfrm>
        </p:grpSpPr>
        <p:sp>
          <p:nvSpPr>
            <p:cNvPr id="17" name="Forme libre : forme 16">
              <a:extLst>
                <a:ext uri="{FF2B5EF4-FFF2-40B4-BE49-F238E27FC236}">
                  <a16:creationId xmlns:a16="http://schemas.microsoft.com/office/drawing/2014/main" id="{91A01F83-6EDB-D1C4-CA7D-34B7D59D203F}"/>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18" name="Rectangle : coins arrondis 17">
              <a:extLst>
                <a:ext uri="{FF2B5EF4-FFF2-40B4-BE49-F238E27FC236}">
                  <a16:creationId xmlns:a16="http://schemas.microsoft.com/office/drawing/2014/main" id="{E62B4124-F771-92A7-B610-2F00F96444BC}"/>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sp>
        <p:nvSpPr>
          <p:cNvPr id="28" name="Espace réservé du texte 5">
            <a:extLst>
              <a:ext uri="{FF2B5EF4-FFF2-40B4-BE49-F238E27FC236}">
                <a16:creationId xmlns:a16="http://schemas.microsoft.com/office/drawing/2014/main" id="{1B94574A-2701-8C08-D8B4-807C343C1612}"/>
              </a:ext>
            </a:extLst>
          </p:cNvPr>
          <p:cNvSpPr txBox="1">
            <a:spLocks/>
          </p:cNvSpPr>
          <p:nvPr/>
        </p:nvSpPr>
        <p:spPr>
          <a:xfrm>
            <a:off x="2144576" y="3907623"/>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1600" b="1" dirty="0">
                <a:latin typeface="Microsoft Uighur" panose="02000000000000000000" pitchFamily="2" charset="-78"/>
                <a:cs typeface="Microsoft Uighur" panose="02000000000000000000" pitchFamily="2" charset="-78"/>
              </a:rPr>
              <a:t>القراءات الفردية</a:t>
            </a:r>
          </a:p>
          <a:p>
            <a:pPr algn="r" rtl="1">
              <a:buClr>
                <a:srgbClr val="424D7B"/>
              </a:buClr>
              <a:buSzPct val="50000"/>
            </a:pPr>
            <a:r>
              <a:rPr lang="ar-MA" sz="1600" b="1" dirty="0">
                <a:latin typeface="Microsoft Uighur" panose="02000000000000000000" pitchFamily="2" charset="-78"/>
                <a:cs typeface="Microsoft Uighur" panose="02000000000000000000" pitchFamily="2" charset="-78"/>
              </a:rPr>
              <a:t>فهم النص</a:t>
            </a:r>
          </a:p>
        </p:txBody>
      </p:sp>
      <p:pic>
        <p:nvPicPr>
          <p:cNvPr id="7" name="Image 6">
            <a:extLst>
              <a:ext uri="{FF2B5EF4-FFF2-40B4-BE49-F238E27FC236}">
                <a16:creationId xmlns:a16="http://schemas.microsoft.com/office/drawing/2014/main" id="{4CDB9B27-99BC-27E3-9531-11876A7B5A77}"/>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6656009" y="3697450"/>
            <a:ext cx="536340" cy="540000"/>
          </a:xfrm>
          <a:prstGeom prst="rect">
            <a:avLst/>
          </a:prstGeom>
        </p:spPr>
      </p:pic>
      <p:sp>
        <p:nvSpPr>
          <p:cNvPr id="8" name="ZoneTexte 7">
            <a:extLst>
              <a:ext uri="{FF2B5EF4-FFF2-40B4-BE49-F238E27FC236}">
                <a16:creationId xmlns:a16="http://schemas.microsoft.com/office/drawing/2014/main" id="{DCAE2DB3-9068-E89A-135D-37785C8EEC47}"/>
              </a:ext>
            </a:extLst>
          </p:cNvPr>
          <p:cNvSpPr txBox="1"/>
          <p:nvPr/>
        </p:nvSpPr>
        <p:spPr>
          <a:xfrm>
            <a:off x="2072576" y="3505785"/>
            <a:ext cx="4572000" cy="461665"/>
          </a:xfrm>
          <a:prstGeom prst="rect">
            <a:avLst/>
          </a:prstGeom>
          <a:noFill/>
        </p:spPr>
        <p:txBody>
          <a:bodyPr wrap="square" rtlCol="0" anchor="ctr">
            <a:spAutoFit/>
          </a:bodyPr>
          <a:lstStyle>
            <a:defPPr>
              <a:defRPr lang="en-US"/>
            </a:defPPr>
            <a:lvl1pPr marR="0" lvl="0" indent="0" algn="r" defTabSz="914400" rtl="1" fontAlgn="auto">
              <a:lnSpc>
                <a:spcPct val="100000"/>
              </a:lnSpc>
              <a:spcBef>
                <a:spcPts val="0"/>
              </a:spcBef>
              <a:spcAft>
                <a:spcPts val="0"/>
              </a:spcAft>
              <a:buClrTx/>
              <a:buSzTx/>
              <a:buFontTx/>
              <a:buNone/>
              <a:tabLst/>
              <a:defRPr kumimoji="0" sz="2400" b="1" i="0" u="none" strike="noStrike" cap="none" spc="0" normalizeH="0" baseline="0">
                <a:ln>
                  <a:noFill/>
                </a:ln>
                <a:solidFill>
                  <a:srgbClr val="424D7B"/>
                </a:solidFill>
                <a:effectLst/>
                <a:uLnTx/>
                <a:uFillTx/>
                <a:latin typeface="Microsoft Uighur" panose="02000000000000000000" pitchFamily="2" charset="-78"/>
                <a:cs typeface="Microsoft Uighur" panose="02000000000000000000" pitchFamily="2" charset="-78"/>
              </a:defRPr>
            </a:lvl1pPr>
          </a:lstStyle>
          <a:p>
            <a:r>
              <a:rPr lang="fr-MA" dirty="0"/>
              <a:t> - 03</a:t>
            </a:r>
            <a:r>
              <a:rPr lang="ar-MA" dirty="0"/>
              <a:t>قراءة ص 95</a:t>
            </a:r>
            <a:endParaRPr lang="fr-FR" dirty="0"/>
          </a:p>
        </p:txBody>
      </p:sp>
      <p:pic>
        <p:nvPicPr>
          <p:cNvPr id="10" name="Espace réservé pour une image  23">
            <a:extLst>
              <a:ext uri="{FF2B5EF4-FFF2-40B4-BE49-F238E27FC236}">
                <a16:creationId xmlns:a16="http://schemas.microsoft.com/office/drawing/2014/main" id="{F3C1D0EF-E1DB-48FB-2BD1-D41E79C8F2C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7526" r="-7526"/>
          <a:stretch>
            <a:fillRect/>
          </a:stretch>
        </p:blipFill>
        <p:spPr>
          <a:xfrm>
            <a:off x="1653520" y="3438675"/>
            <a:ext cx="468312" cy="468313"/>
          </a:xfrm>
          <a:prstGeom prst="rect">
            <a:avLst/>
          </a:prstGeom>
        </p:spPr>
      </p:pic>
    </p:spTree>
    <p:extLst>
      <p:ext uri="{BB962C8B-B14F-4D97-AF65-F5344CB8AC3E}">
        <p14:creationId xmlns:p14="http://schemas.microsoft.com/office/powerpoint/2010/main" val="2776896006"/>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94D1D-21D6-F8D9-40B8-5E0FA5C9B06E}"/>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0EE52B1C-4D84-CE41-8071-4240C0593DA4}"/>
              </a:ext>
            </a:extLst>
          </p:cNvPr>
          <p:cNvSpPr>
            <a:spLocks noGrp="1"/>
          </p:cNvSpPr>
          <p:nvPr>
            <p:ph type="title"/>
          </p:nvPr>
        </p:nvSpPr>
        <p:spPr>
          <a:xfrm>
            <a:off x="319751" y="756000"/>
            <a:ext cx="7152622" cy="612000"/>
          </a:xfrm>
        </p:spPr>
        <p:txBody>
          <a:bodyPr>
            <a:noAutofit/>
          </a:bodyPr>
          <a:lstStyle/>
          <a:p>
            <a:r>
              <a:rPr lang="ar-MA" sz="2400" b="1" dirty="0">
                <a:solidFill>
                  <a:schemeClr val="bg1">
                    <a:lumMod val="50000"/>
                  </a:schemeClr>
                </a:solidFill>
                <a:ea typeface="Calibri" panose="020F0502020204030204" pitchFamily="34" charset="0"/>
                <a:cs typeface="Microsoft Uighur" panose="02000000000000000000" pitchFamily="2" charset="-78"/>
              </a:rPr>
              <a:t>خذوا الصفحة 95.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سنواصل التدرب على قراءة النص (أسرار التواصل) واستثماره.</a:t>
            </a:r>
            <a:endParaRPr lang="fr-FR" sz="2400" dirty="0">
              <a:solidFill>
                <a:schemeClr val="bg1">
                  <a:lumMod val="50000"/>
                </a:schemeClr>
              </a:solidFill>
            </a:endParaRPr>
          </a:p>
        </p:txBody>
      </p:sp>
      <p:pic>
        <p:nvPicPr>
          <p:cNvPr id="2" name="Image 1">
            <a:extLst>
              <a:ext uri="{FF2B5EF4-FFF2-40B4-BE49-F238E27FC236}">
                <a16:creationId xmlns:a16="http://schemas.microsoft.com/office/drawing/2014/main" id="{58777817-023F-B1B1-D252-C5EB035DE009}"/>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C24FA5DB-0D8F-8D3A-FE81-2575BE08AF1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6396C9FF-9CC9-5D14-3523-4AC99A18AB1C}"/>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3A28FD0-5D90-518D-B71B-77B1ED73693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D2B4B76-38FB-2889-6625-D61B872E8C4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B9E2BC6-8E95-1CA7-EDE9-B68318F1DB9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D72BFAB7-9B25-080D-27B4-ECAB578A835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564CD6F3-822E-DC56-77F9-AF20503878F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6" name="Espace réservé pour une image  15">
            <a:extLst>
              <a:ext uri="{FF2B5EF4-FFF2-40B4-BE49-F238E27FC236}">
                <a16:creationId xmlns:a16="http://schemas.microsoft.com/office/drawing/2014/main" id="{1E7AFFFE-9999-7290-FC06-C74B767DAA3D}"/>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FD2AC556-C9E8-BFCB-72C3-A5532AAEB9FC}"/>
              </a:ext>
            </a:extLst>
          </p:cNvPr>
          <p:cNvPicPr>
            <a:picLocks noChangeAspect="1"/>
          </p:cNvPicPr>
          <p:nvPr/>
        </p:nvPicPr>
        <p:blipFill>
          <a:blip r:embed="rId7"/>
          <a:stretch>
            <a:fillRect/>
          </a:stretch>
        </p:blipFill>
        <p:spPr>
          <a:xfrm>
            <a:off x="3209879" y="2260600"/>
            <a:ext cx="2362045" cy="3337396"/>
          </a:xfrm>
          <a:prstGeom prst="rect">
            <a:avLst/>
          </a:prstGeom>
          <a:ln>
            <a:solidFill>
              <a:srgbClr val="00B0F0"/>
            </a:solidFill>
          </a:ln>
        </p:spPr>
      </p:pic>
    </p:spTree>
    <p:extLst>
      <p:ext uri="{BB962C8B-B14F-4D97-AF65-F5344CB8AC3E}">
        <p14:creationId xmlns:p14="http://schemas.microsoft.com/office/powerpoint/2010/main" val="3275291141"/>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E2169-F7FE-D0B9-0AF4-087512C5647F}"/>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74AFDFD7-EE73-40D1-D794-FAB605E355E6}"/>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F688C8D8-9E5C-6BA9-17AB-25D1C582A314}"/>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B4413BCE-71B9-C625-B991-A2C77CB0355C}"/>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65A1948C-F17B-E082-4903-E8A161571F9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358E4887-4DBB-0AF8-BA45-D4C4495F049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3147B445-434C-2B0A-62F7-4FB001DC96D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F5617F64-B8F4-FD2E-0957-3C059A06C48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BC43B582-24CF-F09D-E21A-F1321689585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5" name="Espace réservé pour une image  14">
            <a:extLst>
              <a:ext uri="{FF2B5EF4-FFF2-40B4-BE49-F238E27FC236}">
                <a16:creationId xmlns:a16="http://schemas.microsoft.com/office/drawing/2014/main" id="{7D76C8B3-F1A4-0BF5-F0EA-CE03E955C8D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8" name="Titre 1">
            <a:extLst>
              <a:ext uri="{FF2B5EF4-FFF2-40B4-BE49-F238E27FC236}">
                <a16:creationId xmlns:a16="http://schemas.microsoft.com/office/drawing/2014/main" id="{28D5D027-7E76-B225-3F64-7C9319DFF0A3}"/>
              </a:ext>
            </a:extLst>
          </p:cNvPr>
          <p:cNvSpPr txBox="1">
            <a:spLocks/>
          </p:cNvSpPr>
          <p:nvPr/>
        </p:nvSpPr>
        <p:spPr>
          <a:xfrm>
            <a:off x="632373" y="756000"/>
            <a:ext cx="6840000" cy="612000"/>
          </a:xfrm>
          <a:prstGeom prst="rect">
            <a:avLst/>
          </a:prstGeom>
        </p:spPr>
        <p:txBody>
          <a:bodyPr vert="horz" lIns="91440" tIns="45720" rIns="91440" bIns="45720" rtlCol="0" anchor="ctr">
            <a:normAutofit fontScale="90000" lnSpcReduction="20000"/>
          </a:bodyPr>
          <a:lstStyle>
            <a:lvl1pPr algn="r" defTabSz="514337" rtl="1" eaLnBrk="1" latinLnBrk="0" hangingPunct="1">
              <a:lnSpc>
                <a:spcPct val="90000"/>
              </a:lnSpc>
              <a:spcBef>
                <a:spcPct val="0"/>
              </a:spcBef>
              <a:buNone/>
              <a:defRPr lang="fr-MA" sz="1600" b="0" kern="1200">
                <a:solidFill>
                  <a:srgbClr val="757575"/>
                </a:solidFill>
                <a:latin typeface="Microsoft Uighur" panose="02000000000000000000" pitchFamily="2" charset="-78"/>
                <a:ea typeface="+mn-ea"/>
                <a:cs typeface="+mn-cs"/>
              </a:defRPr>
            </a:lvl1pPr>
          </a:lstStyle>
          <a:p>
            <a:pPr rtl="0"/>
            <a:r>
              <a:rPr lang="ar-MA" sz="2700" b="1" dirty="0">
                <a:solidFill>
                  <a:schemeClr val="bg1">
                    <a:lumMod val="50000"/>
                  </a:schemeClr>
                </a:solidFill>
                <a:ea typeface="Calibri" panose="020F0502020204030204" pitchFamily="34" charset="0"/>
                <a:cs typeface="Microsoft Uighur" panose="02000000000000000000" pitchFamily="2" charset="-78"/>
              </a:rPr>
              <a:t>نبدأ بالواجب المنزلي. من يقرأ فوائد التواصل التي وجدها في النص؟</a:t>
            </a:r>
            <a:br>
              <a:rPr lang="ar-MA" sz="2400" b="1" dirty="0">
                <a:solidFill>
                  <a:schemeClr val="bg1">
                    <a:lumMod val="50000"/>
                  </a:schemeClr>
                </a:solidFill>
                <a:ea typeface="Calibri" panose="020F0502020204030204" pitchFamily="34" charset="0"/>
                <a:cs typeface="Microsoft Uighur" panose="02000000000000000000" pitchFamily="2" charset="-78"/>
              </a:rPr>
            </a:br>
            <a:r>
              <a:rPr lang="ar-MA" sz="2200" dirty="0">
                <a:solidFill>
                  <a:schemeClr val="bg1">
                    <a:lumMod val="50000"/>
                  </a:schemeClr>
                </a:solidFill>
                <a:ea typeface="Calibri" panose="020F0502020204030204" pitchFamily="34" charset="0"/>
                <a:cs typeface="Microsoft Uighur" panose="02000000000000000000" pitchFamily="2" charset="-78"/>
              </a:rPr>
              <a:t>يتم تشجيع من أجاب عن السؤال لأنه قرأ النص في المنزل.</a:t>
            </a:r>
            <a:endParaRPr lang="fr-FR" sz="2400" dirty="0">
              <a:solidFill>
                <a:schemeClr val="bg1">
                  <a:lumMod val="50000"/>
                </a:schemeClr>
              </a:solidFill>
            </a:endParaRPr>
          </a:p>
        </p:txBody>
      </p:sp>
      <p:pic>
        <p:nvPicPr>
          <p:cNvPr id="9" name="Espace réservé pour une image  3">
            <a:extLst>
              <a:ext uri="{FF2B5EF4-FFF2-40B4-BE49-F238E27FC236}">
                <a16:creationId xmlns:a16="http://schemas.microsoft.com/office/drawing/2014/main" id="{A76FAF3B-FD5D-26E6-98E6-B4E19988FF9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6189203" y="2206719"/>
            <a:ext cx="828000" cy="827999"/>
          </a:xfrm>
          <a:prstGeom prst="rect">
            <a:avLst/>
          </a:prstGeom>
        </p:spPr>
      </p:pic>
      <p:sp>
        <p:nvSpPr>
          <p:cNvPr id="11" name="Rectangle : coins arrondis 10">
            <a:extLst>
              <a:ext uri="{FF2B5EF4-FFF2-40B4-BE49-F238E27FC236}">
                <a16:creationId xmlns:a16="http://schemas.microsoft.com/office/drawing/2014/main" id="{F295AF92-F120-15FC-D3C3-97B305ED305F}"/>
              </a:ext>
            </a:extLst>
          </p:cNvPr>
          <p:cNvSpPr/>
          <p:nvPr/>
        </p:nvSpPr>
        <p:spPr>
          <a:xfrm>
            <a:off x="2309758" y="2206719"/>
            <a:ext cx="3260532" cy="2591784"/>
          </a:xfrm>
          <a:prstGeom prst="roundRect">
            <a:avLst/>
          </a:prstGeom>
          <a:noFill/>
          <a:ln w="28575">
            <a:solidFill>
              <a:schemeClr val="tx1">
                <a:lumMod val="75000"/>
                <a:lumOff val="25000"/>
              </a:schemeClr>
            </a:solidFill>
          </a:ln>
          <a:effectLst>
            <a:softEdge rad="12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MA" sz="4000" dirty="0">
                <a:solidFill>
                  <a:srgbClr val="424D7B"/>
                </a:solidFill>
                <a:latin typeface="Microsoft Uighur" panose="02000000000000000000" pitchFamily="2" charset="-78"/>
                <a:cs typeface="Microsoft Uighur" panose="02000000000000000000" pitchFamily="2" charset="-78"/>
              </a:rPr>
              <a:t>- أَقْرَأُ ٱلنَّصَّ؛</a:t>
            </a:r>
          </a:p>
          <a:p>
            <a:pPr algn="just" rtl="1"/>
            <a:r>
              <a:rPr lang="ar-MA" sz="4000" dirty="0">
                <a:solidFill>
                  <a:srgbClr val="424D7B"/>
                </a:solidFill>
                <a:latin typeface="Microsoft Uighur" panose="02000000000000000000" pitchFamily="2" charset="-78"/>
                <a:cs typeface="Microsoft Uighur" panose="02000000000000000000" pitchFamily="2" charset="-78"/>
              </a:rPr>
              <a:t>- أَضَعُ خَطّاً تَحْتَ فَوائِدِ </a:t>
            </a:r>
            <a:r>
              <a:rPr lang="ar-MA" sz="4000" dirty="0" err="1">
                <a:solidFill>
                  <a:srgbClr val="424D7B"/>
                </a:solidFill>
                <a:latin typeface="Microsoft Uighur" panose="02000000000000000000" pitchFamily="2" charset="-78"/>
                <a:cs typeface="Microsoft Uighur" panose="02000000000000000000" pitchFamily="2" charset="-78"/>
              </a:rPr>
              <a:t>ٱلتَّواصُلِ</a:t>
            </a:r>
            <a:r>
              <a:rPr lang="ar-MA" sz="4000" dirty="0">
                <a:solidFill>
                  <a:srgbClr val="424D7B"/>
                </a:solidFill>
                <a:latin typeface="Microsoft Uighur" panose="02000000000000000000" pitchFamily="2" charset="-78"/>
                <a:cs typeface="Microsoft Uighur" panose="02000000000000000000" pitchFamily="2" charset="-78"/>
              </a:rPr>
              <a:t>.</a:t>
            </a:r>
            <a:endParaRPr lang="fr-FR" sz="400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069846145"/>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18A9D-1240-B8A1-C7F6-BCC0683961DD}"/>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9715DC7B-B76A-5745-864D-3E60585F0698}"/>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تابعوا معي، سأقرأ </a:t>
            </a:r>
            <a:r>
              <a:rPr lang="ar-MA" sz="2400" b="1" dirty="0">
                <a:solidFill>
                  <a:schemeClr val="bg1">
                    <a:lumMod val="50000"/>
                  </a:schemeClr>
                </a:solidFill>
                <a:ea typeface="Calibri" panose="020F0502020204030204" pitchFamily="34" charset="0"/>
                <a:cs typeface="Microsoft Uighur" panose="02000000000000000000" pitchFamily="2" charset="-78"/>
              </a:rPr>
              <a:t>الفقرة الأولى</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بشكل معبر؛ ارفعوا اليد في كل مرة أذكر فائدة للتواصل. </a:t>
            </a:r>
            <a:endParaRPr lang="fr-FR" sz="2400" dirty="0">
              <a:solidFill>
                <a:schemeClr val="bg1">
                  <a:lumMod val="50000"/>
                </a:schemeClr>
              </a:solidFill>
            </a:endParaRPr>
          </a:p>
        </p:txBody>
      </p:sp>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6FCDCF61-7BF3-E578-B664-DCA55FAFE459}"/>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p:pic>
      <p:pic>
        <p:nvPicPr>
          <p:cNvPr id="15" name="Image 14">
            <a:extLst>
              <a:ext uri="{FF2B5EF4-FFF2-40B4-BE49-F238E27FC236}">
                <a16:creationId xmlns:a16="http://schemas.microsoft.com/office/drawing/2014/main" id="{AAC7CAAB-D7B8-31FD-4A33-DF38606AB51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206809FF-0385-0C18-6F6B-278BFCACCF33}"/>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E1656E73-50CC-2525-4D86-DFE9B9B3144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8DE2BA7F-B22F-70DC-EB5D-3613A0BDA62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DBB55330-91F8-92FC-B793-75AE79264DC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594EACB7-9E0F-C41A-291F-10366E3BAB1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CC70C723-B7E2-EAF2-E15E-ACD1762DFE1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339C08DF-C664-538A-471F-C9320359F6A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3" name="Image 2">
            <a:extLst>
              <a:ext uri="{FF2B5EF4-FFF2-40B4-BE49-F238E27FC236}">
                <a16:creationId xmlns:a16="http://schemas.microsoft.com/office/drawing/2014/main" id="{3F4CEBFE-A360-4E18-BC3F-C5ED2669812F}"/>
              </a:ext>
            </a:extLst>
          </p:cNvPr>
          <p:cNvPicPr>
            <a:picLocks noChangeAspect="1"/>
          </p:cNvPicPr>
          <p:nvPr/>
        </p:nvPicPr>
        <p:blipFill>
          <a:blip r:embed="rId7"/>
          <a:stretch>
            <a:fillRect/>
          </a:stretch>
        </p:blipFill>
        <p:spPr>
          <a:xfrm>
            <a:off x="3209879" y="2260600"/>
            <a:ext cx="2362045" cy="3337396"/>
          </a:xfrm>
          <a:prstGeom prst="rect">
            <a:avLst/>
          </a:prstGeom>
          <a:ln>
            <a:solidFill>
              <a:srgbClr val="00B0F0"/>
            </a:solidFill>
          </a:ln>
        </p:spPr>
      </p:pic>
    </p:spTree>
    <p:extLst>
      <p:ext uri="{BB962C8B-B14F-4D97-AF65-F5344CB8AC3E}">
        <p14:creationId xmlns:p14="http://schemas.microsoft.com/office/powerpoint/2010/main" val="1555202435"/>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C981B-642D-25C4-0795-5F119682148B}"/>
            </a:ext>
          </a:extLst>
        </p:cNvPr>
        <p:cNvGrpSpPr/>
        <p:nvPr/>
      </p:nvGrpSpPr>
      <p:grpSpPr>
        <a:xfrm>
          <a:off x="0" y="0"/>
          <a:ext cx="0" cy="0"/>
          <a:chOff x="0" y="0"/>
          <a:chExt cx="0" cy="0"/>
        </a:xfrm>
      </p:grpSpPr>
      <p:sp>
        <p:nvSpPr>
          <p:cNvPr id="30" name="Titre 29">
            <a:extLst>
              <a:ext uri="{FF2B5EF4-FFF2-40B4-BE49-F238E27FC236}">
                <a16:creationId xmlns:a16="http://schemas.microsoft.com/office/drawing/2014/main" id="{F4DBBA5A-ECCB-F243-B8B3-0711998E0B6A}"/>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الفقرة الأولى؟ من يواصل القراءة؟  تابع (ي) ... </a:t>
            </a:r>
            <a:endParaRPr lang="fr-FR" sz="2400" b="1" i="1" dirty="0">
              <a:solidFill>
                <a:schemeClr val="bg1">
                  <a:lumMod val="50000"/>
                </a:schemeClr>
              </a:solidFill>
            </a:endParaRPr>
          </a:p>
        </p:txBody>
      </p:sp>
      <p:pic>
        <p:nvPicPr>
          <p:cNvPr id="12" name="Espace réservé pour une image  11">
            <a:extLst>
              <a:ext uri="{FF2B5EF4-FFF2-40B4-BE49-F238E27FC236}">
                <a16:creationId xmlns:a16="http://schemas.microsoft.com/office/drawing/2014/main" id="{9F392C69-81DC-7D8A-E4E9-4E19B1D3E62D}"/>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p:pic>
      <p:pic>
        <p:nvPicPr>
          <p:cNvPr id="2" name="Image 1">
            <a:extLst>
              <a:ext uri="{FF2B5EF4-FFF2-40B4-BE49-F238E27FC236}">
                <a16:creationId xmlns:a16="http://schemas.microsoft.com/office/drawing/2014/main" id="{6FC67A3F-E344-A128-414B-2ED0A251507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7139D903-86A2-E5A9-9D72-4E08EAC4994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EFDE3F65-609E-3A75-E044-5B64A58EF27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20F98DA3-AF83-AE28-1003-F81F741D190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CBB52F21-81DD-210B-5645-E44AE37521F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AAAFD625-1C75-74C5-BF39-71109080738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2818CF69-9492-8915-4B5E-FB05FF245B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C0D9E16F-A34E-6882-4DAE-63943F95AF8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4" name="Image 3">
            <a:extLst>
              <a:ext uri="{FF2B5EF4-FFF2-40B4-BE49-F238E27FC236}">
                <a16:creationId xmlns:a16="http://schemas.microsoft.com/office/drawing/2014/main" id="{1DE5EB50-0547-F47E-3D14-70CE189E0B9B}"/>
              </a:ext>
            </a:extLst>
          </p:cNvPr>
          <p:cNvPicPr>
            <a:picLocks noChangeAspect="1"/>
          </p:cNvPicPr>
          <p:nvPr/>
        </p:nvPicPr>
        <p:blipFill>
          <a:blip r:embed="rId7"/>
          <a:stretch>
            <a:fillRect/>
          </a:stretch>
        </p:blipFill>
        <p:spPr>
          <a:xfrm>
            <a:off x="3209879" y="2260600"/>
            <a:ext cx="2362045" cy="3337396"/>
          </a:xfrm>
          <a:prstGeom prst="rect">
            <a:avLst/>
          </a:prstGeom>
          <a:ln>
            <a:solidFill>
              <a:srgbClr val="00B0F0"/>
            </a:solidFill>
          </a:ln>
        </p:spPr>
      </p:pic>
    </p:spTree>
    <p:extLst>
      <p:ext uri="{BB962C8B-B14F-4D97-AF65-F5344CB8AC3E}">
        <p14:creationId xmlns:p14="http://schemas.microsoft.com/office/powerpoint/2010/main" val="1039538467"/>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3E453-C108-6851-EEB5-51EDA528AA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38739C2-A5DD-1134-7F09-0096C1F3F5C3}"/>
              </a:ext>
            </a:extLst>
          </p:cNvPr>
          <p:cNvSpPr>
            <a:spLocks noGrp="1"/>
          </p:cNvSpPr>
          <p:nvPr>
            <p:ph type="title"/>
          </p:nvPr>
        </p:nvSpPr>
        <p:spPr>
          <a:xfrm>
            <a:off x="481781" y="756000"/>
            <a:ext cx="6990592" cy="612000"/>
          </a:xfrm>
        </p:spPr>
        <p:txBody>
          <a:bodyPr>
            <a:noAutofit/>
          </a:bodyPr>
          <a:lstStyle/>
          <a:p>
            <a:pPr lvl="0" defTabSz="457200">
              <a:lnSpc>
                <a:spcPct val="100000"/>
              </a:lnSpc>
              <a:spcBef>
                <a:spcPts val="0"/>
              </a:spcBef>
              <a:defRPr/>
            </a:pPr>
            <a:r>
              <a:rPr lang="ar-MA" sz="2200" b="1" dirty="0">
                <a:solidFill>
                  <a:schemeClr val="bg1">
                    <a:lumMod val="50000"/>
                  </a:schemeClr>
                </a:solidFill>
                <a:cs typeface="Microsoft Uighur" panose="02000000000000000000" pitchFamily="2" charset="-78"/>
                <a:sym typeface="Calibri"/>
              </a:rPr>
              <a:t>قبل أن تجيبوا عن أي سؤال تذكروا القاعدة التالية.</a:t>
            </a:r>
          </a:p>
        </p:txBody>
      </p:sp>
      <p:pic>
        <p:nvPicPr>
          <p:cNvPr id="16" name="Image 15">
            <a:extLst>
              <a:ext uri="{FF2B5EF4-FFF2-40B4-BE49-F238E27FC236}">
                <a16:creationId xmlns:a16="http://schemas.microsoft.com/office/drawing/2014/main" id="{5B187AD3-4FD3-A314-600F-F9E51CBB2596}"/>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B3CFBA1F-E050-2DCA-FB3A-9B98827EB92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2B047AEC-F828-FAAD-4A1E-DDF136AC55CD}"/>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6D321A13-69EE-C24E-D40D-BF7F1F641AC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43D32FA9-147E-4D30-C9B6-FC62EA6C8D6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AD44F066-4AD6-D787-FF53-8C9FF8B6A95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B8478516-8F71-2C71-395D-76E65A28C1A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8131A6FE-67C3-0A65-68CE-B475E1CE44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0" name="Espace réservé pour une image  9">
            <a:extLst>
              <a:ext uri="{FF2B5EF4-FFF2-40B4-BE49-F238E27FC236}">
                <a16:creationId xmlns:a16="http://schemas.microsoft.com/office/drawing/2014/main" id="{0EF83B1F-C9B1-6C87-8B7B-96FC93912BF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3" name="Google Shape;1333;p8">
            <a:extLst>
              <a:ext uri="{FF2B5EF4-FFF2-40B4-BE49-F238E27FC236}">
                <a16:creationId xmlns:a16="http://schemas.microsoft.com/office/drawing/2014/main" id="{9C8DF571-3A79-262D-567C-EF0407EF0B20}"/>
              </a:ext>
            </a:extLst>
          </p:cNvPr>
          <p:cNvSpPr txBox="1"/>
          <p:nvPr/>
        </p:nvSpPr>
        <p:spPr>
          <a:xfrm>
            <a:off x="1171552" y="3895299"/>
            <a:ext cx="6847128" cy="156962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lvl="0" algn="ctr" defTabSz="914400" rtl="1">
              <a:defRPr/>
            </a:pPr>
            <a:r>
              <a:rPr lang="ar-MA" sz="4800" kern="0" noProof="0" dirty="0">
                <a:solidFill>
                  <a:srgbClr val="002060"/>
                </a:solidFill>
                <a:latin typeface="Microsoft Uighur" panose="02000000000000000000" pitchFamily="2" charset="-78"/>
                <a:cs typeface="Microsoft Uighur" panose="02000000000000000000" pitchFamily="2" charset="-78"/>
                <a:sym typeface="Arial"/>
              </a:rPr>
              <a:t>قَبْلَ أَنْ أُجيبُ عَنِ ٱلسُّؤالِ أُحَدِّدُ ٱلْمَطْلوبَ بِدِقَّةٍ وَ أُوَظِّفُ </a:t>
            </a:r>
            <a:r>
              <a:rPr lang="ar-MA" sz="4800" kern="0" noProof="0" dirty="0" err="1">
                <a:solidFill>
                  <a:srgbClr val="002060"/>
                </a:solidFill>
                <a:latin typeface="Microsoft Uighur" panose="02000000000000000000" pitchFamily="2" charset="-78"/>
                <a:cs typeface="Microsoft Uighur" panose="02000000000000000000" pitchFamily="2" charset="-78"/>
                <a:sym typeface="Arial"/>
              </a:rPr>
              <a:t>ٱلإِسْتْراتيجِيَّةَ</a:t>
            </a:r>
            <a:r>
              <a:rPr lang="ar-MA" sz="4800" kern="0" noProof="0" dirty="0">
                <a:solidFill>
                  <a:srgbClr val="002060"/>
                </a:solidFill>
                <a:latin typeface="Microsoft Uighur" panose="02000000000000000000" pitchFamily="2" charset="-78"/>
                <a:cs typeface="Microsoft Uighur" panose="02000000000000000000" pitchFamily="2" charset="-78"/>
                <a:sym typeface="Arial"/>
              </a:rPr>
              <a:t> ٱلْمَناسِبَةَ.</a:t>
            </a:r>
            <a:endParaRPr kumimoji="0" lang="ar-MA" sz="48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endParaRPr>
          </a:p>
        </p:txBody>
      </p:sp>
      <p:pic>
        <p:nvPicPr>
          <p:cNvPr id="5" name="Image 4">
            <a:extLst>
              <a:ext uri="{FF2B5EF4-FFF2-40B4-BE49-F238E27FC236}">
                <a16:creationId xmlns:a16="http://schemas.microsoft.com/office/drawing/2014/main" id="{78AB487D-4048-9BBA-40E8-396294472F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68896" y="1671315"/>
            <a:ext cx="2394118" cy="2394118"/>
          </a:xfrm>
          <a:prstGeom prst="ellipse">
            <a:avLst/>
          </a:prstGeom>
          <a:ln w="28575" cap="rnd">
            <a:solidFill>
              <a:schemeClr val="bg1">
                <a:lumMod val="65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0964309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5"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ppt_w</p:attrName>
                                        </p:attrNameLst>
                                      </p:cBhvr>
                                      <p:tavLst>
                                        <p:tav tm="0" fmla="#ppt_w*sin(2.5*pi*$)">
                                          <p:val>
                                            <p:fltVal val="0"/>
                                          </p:val>
                                        </p:tav>
                                        <p:tav tm="100000">
                                          <p:val>
                                            <p:fltVal val="1"/>
                                          </p:val>
                                        </p:tav>
                                      </p:tavLst>
                                    </p:anim>
                                    <p:anim calcmode="lin" valueType="num">
                                      <p:cBhvr>
                                        <p:cTn id="12" dur="1000" fill="hold"/>
                                        <p:tgtEl>
                                          <p:spTgt spid="5"/>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10" presetClass="entr" presetSubtype="0" fill="hold" nodeType="afterEffect">
                                  <p:stCondLst>
                                    <p:cond delay="0"/>
                                  </p:stCondLst>
                                  <p:iterate type="wd">
                                    <p:tmPct val="30000"/>
                                  </p:iterate>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3DF18-93E0-74E7-1A4F-DFC80B0AF010}"/>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E6CB1062-6A05-BB49-943D-82117807DF1A}"/>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الصفحة 96</a:t>
            </a:r>
            <a:r>
              <a:rPr lang="ar-MA"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من يقرأ التعليمة </a:t>
            </a:r>
            <a:r>
              <a:rPr lang="ar-MA" sz="2400" b="1" dirty="0">
                <a:solidFill>
                  <a:schemeClr val="bg1">
                    <a:lumMod val="50000"/>
                  </a:schemeClr>
                </a:solidFill>
                <a:ea typeface="Calibri" panose="020F0502020204030204" pitchFamily="34" charset="0"/>
                <a:cs typeface="Microsoft Uighur" panose="02000000000000000000" pitchFamily="2" charset="-78"/>
              </a:rPr>
              <a:t>1</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ما المطلوب؟ </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66AB042B-72B1-8F71-331B-8A9B52DC380A}"/>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235DFF6-A997-9E1D-E24D-88C56784E1C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2EFF0695-A02A-A812-7370-CC57CC46B2F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9671A701-D926-638F-E9CA-F345FE9C6DC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169F2957-6D6F-1B8F-D9A1-A73EDAE26EB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0D926A9D-F177-237B-D490-546317EE08B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4B4B049F-44BB-7A4B-CD4A-93FF78496C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DA9AF77A-880F-335A-27DE-88FADADFF7C2}"/>
              </a:ext>
            </a:extLst>
          </p:cNvPr>
          <p:cNvPicPr>
            <a:picLocks noChangeAspect="1"/>
          </p:cNvPicPr>
          <p:nvPr/>
        </p:nvPicPr>
        <p:blipFill>
          <a:blip r:embed="rId6"/>
          <a:stretch>
            <a:fillRect/>
          </a:stretch>
        </p:blipFill>
        <p:spPr>
          <a:xfrm>
            <a:off x="3381374" y="1902182"/>
            <a:ext cx="2616691" cy="3793510"/>
          </a:xfrm>
          <a:prstGeom prst="rect">
            <a:avLst/>
          </a:prstGeom>
          <a:ln>
            <a:solidFill>
              <a:schemeClr val="tx1"/>
            </a:solidFill>
          </a:ln>
        </p:spPr>
      </p:pic>
      <p:sp>
        <p:nvSpPr>
          <p:cNvPr id="20" name="Rectangle 19">
            <a:extLst>
              <a:ext uri="{FF2B5EF4-FFF2-40B4-BE49-F238E27FC236}">
                <a16:creationId xmlns:a16="http://schemas.microsoft.com/office/drawing/2014/main" id="{422F0AEB-E4AA-0C80-B901-FB79BC4FAC8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
        <p:nvSpPr>
          <p:cNvPr id="4" name="Rectangle : coins arrondis 3">
            <a:extLst>
              <a:ext uri="{FF2B5EF4-FFF2-40B4-BE49-F238E27FC236}">
                <a16:creationId xmlns:a16="http://schemas.microsoft.com/office/drawing/2014/main" id="{F5D7A53C-AC59-8507-6BEB-CF31ACCCA36B}"/>
              </a:ext>
            </a:extLst>
          </p:cNvPr>
          <p:cNvSpPr/>
          <p:nvPr/>
        </p:nvSpPr>
        <p:spPr>
          <a:xfrm>
            <a:off x="3381374" y="3514987"/>
            <a:ext cx="2616691" cy="1233182"/>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 gauche 4">
            <a:extLst>
              <a:ext uri="{FF2B5EF4-FFF2-40B4-BE49-F238E27FC236}">
                <a16:creationId xmlns:a16="http://schemas.microsoft.com/office/drawing/2014/main" id="{BFF2C033-542C-32B4-AEB5-CFF464425C6D}"/>
              </a:ext>
            </a:extLst>
          </p:cNvPr>
          <p:cNvSpPr/>
          <p:nvPr/>
        </p:nvSpPr>
        <p:spPr>
          <a:xfrm>
            <a:off x="6184489" y="3602292"/>
            <a:ext cx="1140788" cy="196645"/>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Espace réservé pour une image  15">
            <a:extLst>
              <a:ext uri="{FF2B5EF4-FFF2-40B4-BE49-F238E27FC236}">
                <a16:creationId xmlns:a16="http://schemas.microsoft.com/office/drawing/2014/main" id="{6DAEE0C3-CBB1-272D-5BF6-E8670D77B9E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731715864"/>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C8E10-0FE5-69BE-5D8F-31A7F158257D}"/>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7B735A9E-93A4-54C2-0BEA-11605ABC4522}"/>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تذكروا إستراتيجية استخراج معلومات من النص، أجيبوا بالعودة إلى النص.</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C40BE4F0-1A0F-9131-5D28-E795EEF5B44C}"/>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45AC0373-E297-C82F-A105-FBE038989FA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F1D6EDD1-6661-D9BF-0D87-750C1523720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B09B2F09-5B4B-6731-75F8-B684038EE15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B9F3A062-677A-6F25-D782-D6C872187EE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3D78C067-7066-A249-F324-19A1E2AFD31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55D5193E-F58A-284B-2C14-C9778455807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EE91974A-BE7E-09C2-94DD-6A2C6F80D8C1}"/>
              </a:ext>
            </a:extLst>
          </p:cNvPr>
          <p:cNvPicPr>
            <a:picLocks noChangeAspect="1"/>
          </p:cNvPicPr>
          <p:nvPr/>
        </p:nvPicPr>
        <p:blipFill>
          <a:blip r:embed="rId6"/>
          <a:stretch>
            <a:fillRect/>
          </a:stretch>
        </p:blipFill>
        <p:spPr>
          <a:xfrm>
            <a:off x="3381374" y="1902182"/>
            <a:ext cx="2616691" cy="3793510"/>
          </a:xfrm>
          <a:prstGeom prst="rect">
            <a:avLst/>
          </a:prstGeom>
          <a:ln>
            <a:solidFill>
              <a:schemeClr val="tx1"/>
            </a:solidFill>
          </a:ln>
        </p:spPr>
      </p:pic>
      <p:sp>
        <p:nvSpPr>
          <p:cNvPr id="20" name="Rectangle 19">
            <a:extLst>
              <a:ext uri="{FF2B5EF4-FFF2-40B4-BE49-F238E27FC236}">
                <a16:creationId xmlns:a16="http://schemas.microsoft.com/office/drawing/2014/main" id="{B03E6967-9073-9CB2-18F9-F7B14E592E6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
        <p:nvSpPr>
          <p:cNvPr id="4" name="Rectangle : coins arrondis 3">
            <a:extLst>
              <a:ext uri="{FF2B5EF4-FFF2-40B4-BE49-F238E27FC236}">
                <a16:creationId xmlns:a16="http://schemas.microsoft.com/office/drawing/2014/main" id="{0A0C6B70-674B-B09C-FADD-E5E1143807AA}"/>
              </a:ext>
            </a:extLst>
          </p:cNvPr>
          <p:cNvSpPr/>
          <p:nvPr/>
        </p:nvSpPr>
        <p:spPr>
          <a:xfrm>
            <a:off x="3381374" y="3514987"/>
            <a:ext cx="2616691" cy="1233182"/>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 gauche 4">
            <a:extLst>
              <a:ext uri="{FF2B5EF4-FFF2-40B4-BE49-F238E27FC236}">
                <a16:creationId xmlns:a16="http://schemas.microsoft.com/office/drawing/2014/main" id="{A73348C7-37FA-D43D-6E06-6EE2A8D9FE38}"/>
              </a:ext>
            </a:extLst>
          </p:cNvPr>
          <p:cNvSpPr/>
          <p:nvPr/>
        </p:nvSpPr>
        <p:spPr>
          <a:xfrm>
            <a:off x="6184489" y="3602292"/>
            <a:ext cx="1140788" cy="196645"/>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Espace réservé pour une image  7">
            <a:extLst>
              <a:ext uri="{FF2B5EF4-FFF2-40B4-BE49-F238E27FC236}">
                <a16:creationId xmlns:a16="http://schemas.microsoft.com/office/drawing/2014/main" id="{27782E53-1E6B-4232-2C10-97C2B997FB0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l="526" r="526"/>
          <a:stretch>
            <a:fillRect/>
          </a:stretch>
        </p:blipFill>
        <p:spPr>
          <a:prstGeom prst="rect">
            <a:avLst/>
          </a:prstGeom>
        </p:spPr>
      </p:pic>
    </p:spTree>
    <p:extLst>
      <p:ext uri="{BB962C8B-B14F-4D97-AF65-F5344CB8AC3E}">
        <p14:creationId xmlns:p14="http://schemas.microsoft.com/office/powerpoint/2010/main" val="730202299"/>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52AA2-BD6A-EC79-7C8A-A37B097902F7}"/>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FB6E2257-249D-C31C-9360-4D63E7952A98}"/>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نصحح. من يقرأ السؤال 1؟ ما الجواب؟ هل تتفقون؟ (ما الذي يثبت ذلك في النص؟) </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527D16A2-A35A-A167-4EAB-F7D94235D556}"/>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6E618F9A-D3EA-C284-496A-92E24E4D1DB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6730E101-ECBF-FA0F-C21D-FF865A270700}"/>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3C213EE1-E856-DF27-4FC3-94B342EB940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55A1539-99ED-49CA-32B3-4D61714980A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903AED54-1192-7F34-C6CF-C881FCD43F8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62D1BD08-12BB-1F01-87AE-59BE992620C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E8D7A491-AD07-C23B-0A53-5BCEFD49B55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1" name="Espace réservé pour une image  10">
            <a:extLst>
              <a:ext uri="{FF2B5EF4-FFF2-40B4-BE49-F238E27FC236}">
                <a16:creationId xmlns:a16="http://schemas.microsoft.com/office/drawing/2014/main" id="{676FD031-C033-1D46-B67D-437F25333C8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49D2D791-EA19-C642-E569-962FB3F68301}"/>
              </a:ext>
            </a:extLst>
          </p:cNvPr>
          <p:cNvPicPr>
            <a:picLocks noChangeAspect="1"/>
          </p:cNvPicPr>
          <p:nvPr/>
        </p:nvPicPr>
        <p:blipFill>
          <a:blip r:embed="rId7"/>
          <a:stretch>
            <a:fillRect/>
          </a:stretch>
        </p:blipFill>
        <p:spPr>
          <a:xfrm>
            <a:off x="635929" y="2065983"/>
            <a:ext cx="7872142" cy="3581710"/>
          </a:xfrm>
          <a:prstGeom prst="roundRect">
            <a:avLst>
              <a:gd name="adj" fmla="val 16667"/>
            </a:avLst>
          </a:prstGeom>
          <a:ln>
            <a:solidFill>
              <a:schemeClr val="accent1">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ZoneTexte 4">
            <a:extLst>
              <a:ext uri="{FF2B5EF4-FFF2-40B4-BE49-F238E27FC236}">
                <a16:creationId xmlns:a16="http://schemas.microsoft.com/office/drawing/2014/main" id="{ED95955D-F109-EC4B-4D9A-A27B8CDAFD6A}"/>
              </a:ext>
            </a:extLst>
          </p:cNvPr>
          <p:cNvSpPr txBox="1"/>
          <p:nvPr/>
        </p:nvSpPr>
        <p:spPr>
          <a:xfrm>
            <a:off x="4572000" y="3856838"/>
            <a:ext cx="708989" cy="92333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Wingdings 2" panose="05020102010507070707" pitchFamily="18" charset="2"/>
              </a:rPr>
              <a:t></a:t>
            </a:r>
            <a:endParaRPr kumimoji="0" lang="ar-MA" sz="36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7391311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0328A-E8B7-9468-4F21-E5B5199CA97D}"/>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5349A4AB-2E12-8AF2-BBE8-59C93DBF916C}"/>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من يقرأ السؤال 2؟ ما العبارة الصحيحة؟ (ما الذي يثبت ذلك في النص؟)  </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B45125C2-AE29-D75B-B02A-CD669CF0064D}"/>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D51D4CD9-934F-C027-A9DD-92406FBA7D4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2960E9DE-E3A6-D042-8A58-586D00DBD326}"/>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E09FCE0-E53A-84E9-6A01-E3205AD7CB5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E433371-9CA7-6547-777F-FEAFA26B23B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3363231B-6B45-FC84-49B1-3B29B4ED948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8CF836BB-2C1B-83AB-8C47-A9526729D19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5E1AC863-FA38-6B27-D8EA-BFC19349D13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1" name="Espace réservé pour une image  10">
            <a:extLst>
              <a:ext uri="{FF2B5EF4-FFF2-40B4-BE49-F238E27FC236}">
                <a16:creationId xmlns:a16="http://schemas.microsoft.com/office/drawing/2014/main" id="{779A9D87-3F25-3FC6-12DA-482C29F6727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B62ADE01-1405-5E92-EB8D-6A3B28D524A4}"/>
              </a:ext>
            </a:extLst>
          </p:cNvPr>
          <p:cNvPicPr>
            <a:picLocks noChangeAspect="1"/>
          </p:cNvPicPr>
          <p:nvPr/>
        </p:nvPicPr>
        <p:blipFill>
          <a:blip r:embed="rId7"/>
          <a:stretch>
            <a:fillRect/>
          </a:stretch>
        </p:blipFill>
        <p:spPr>
          <a:xfrm>
            <a:off x="635929" y="2065983"/>
            <a:ext cx="7872142" cy="3581710"/>
          </a:xfrm>
          <a:prstGeom prst="roundRect">
            <a:avLst>
              <a:gd name="adj" fmla="val 16667"/>
            </a:avLst>
          </a:prstGeom>
          <a:ln>
            <a:solidFill>
              <a:schemeClr val="accent1">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ZoneTexte 3">
            <a:extLst>
              <a:ext uri="{FF2B5EF4-FFF2-40B4-BE49-F238E27FC236}">
                <a16:creationId xmlns:a16="http://schemas.microsoft.com/office/drawing/2014/main" id="{9D3D4E2C-8068-4235-C3AA-A3171370D336}"/>
              </a:ext>
            </a:extLst>
          </p:cNvPr>
          <p:cNvSpPr txBox="1"/>
          <p:nvPr/>
        </p:nvSpPr>
        <p:spPr>
          <a:xfrm>
            <a:off x="420062" y="3856838"/>
            <a:ext cx="708989" cy="92333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Wingdings 2" panose="05020102010507070707" pitchFamily="18" charset="2"/>
              </a:rPr>
              <a:t></a:t>
            </a:r>
            <a:endParaRPr kumimoji="0" lang="ar-MA" sz="36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ZoneTexte 4">
            <a:extLst>
              <a:ext uri="{FF2B5EF4-FFF2-40B4-BE49-F238E27FC236}">
                <a16:creationId xmlns:a16="http://schemas.microsoft.com/office/drawing/2014/main" id="{7BCE855C-C806-25CB-C2C2-2E2ED9F3A47C}"/>
              </a:ext>
            </a:extLst>
          </p:cNvPr>
          <p:cNvSpPr txBox="1"/>
          <p:nvPr/>
        </p:nvSpPr>
        <p:spPr>
          <a:xfrm>
            <a:off x="4572000" y="3856838"/>
            <a:ext cx="708989" cy="92333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Wingdings 2" panose="05020102010507070707" pitchFamily="18" charset="2"/>
              </a:rPr>
              <a:t></a:t>
            </a:r>
            <a:endParaRPr kumimoji="0" lang="ar-MA" sz="36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55406793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599AA-1E97-3609-961B-949D9C8D8703}"/>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B5DEC888-64AF-F62F-814E-F9DE3846B0AB}"/>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انتبهوا للتصحيح.</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557F7E26-6818-8B97-BEED-F5AD7A04F3F8}"/>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CD232092-8A5E-71F2-AEE6-11B47F3A94B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2F269CB8-D802-FDA3-B109-E4A10B51F97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F468C241-B711-C8C5-D18F-354F1DF28F8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B468C706-61DD-CD32-08CE-F3A4ABC2748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34105CF3-3BBA-4E36-9BA6-745F76F0D03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56BE9501-03F7-B48A-AAD3-D145EEF11D5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B926B8AB-32AB-285D-52E2-74378FED85A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1" name="Espace réservé pour une image  10">
            <a:extLst>
              <a:ext uri="{FF2B5EF4-FFF2-40B4-BE49-F238E27FC236}">
                <a16:creationId xmlns:a16="http://schemas.microsoft.com/office/drawing/2014/main" id="{37D1FAC8-C239-B3ED-E811-8CF1BFA96B9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483898DB-DC68-1ED9-BDA8-41FBB98C9493}"/>
              </a:ext>
            </a:extLst>
          </p:cNvPr>
          <p:cNvPicPr>
            <a:picLocks noChangeAspect="1"/>
          </p:cNvPicPr>
          <p:nvPr/>
        </p:nvPicPr>
        <p:blipFill>
          <a:blip r:embed="rId7"/>
          <a:stretch>
            <a:fillRect/>
          </a:stretch>
        </p:blipFill>
        <p:spPr>
          <a:xfrm>
            <a:off x="635929" y="2065983"/>
            <a:ext cx="7872142" cy="3581710"/>
          </a:xfrm>
          <a:prstGeom prst="roundRect">
            <a:avLst>
              <a:gd name="adj" fmla="val 16667"/>
            </a:avLst>
          </a:prstGeom>
          <a:ln>
            <a:solidFill>
              <a:schemeClr val="accent1">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ZoneTexte 3">
            <a:extLst>
              <a:ext uri="{FF2B5EF4-FFF2-40B4-BE49-F238E27FC236}">
                <a16:creationId xmlns:a16="http://schemas.microsoft.com/office/drawing/2014/main" id="{9BED715D-723C-444C-8C3D-92D82F3C1B24}"/>
              </a:ext>
            </a:extLst>
          </p:cNvPr>
          <p:cNvSpPr txBox="1"/>
          <p:nvPr/>
        </p:nvSpPr>
        <p:spPr>
          <a:xfrm>
            <a:off x="420062" y="3856838"/>
            <a:ext cx="708989" cy="92333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Wingdings 2" panose="05020102010507070707" pitchFamily="18" charset="2"/>
              </a:rPr>
              <a:t></a:t>
            </a:r>
            <a:endParaRPr kumimoji="0" lang="ar-MA" sz="36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ZoneTexte 4">
            <a:extLst>
              <a:ext uri="{FF2B5EF4-FFF2-40B4-BE49-F238E27FC236}">
                <a16:creationId xmlns:a16="http://schemas.microsoft.com/office/drawing/2014/main" id="{EB07CC96-3490-2E3C-9877-5CEC799B66A5}"/>
              </a:ext>
            </a:extLst>
          </p:cNvPr>
          <p:cNvSpPr txBox="1"/>
          <p:nvPr/>
        </p:nvSpPr>
        <p:spPr>
          <a:xfrm>
            <a:off x="4572000" y="3856838"/>
            <a:ext cx="708989" cy="92333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Wingdings 2" panose="05020102010507070707" pitchFamily="18" charset="2"/>
              </a:rPr>
              <a:t></a:t>
            </a:r>
            <a:endParaRPr kumimoji="0" lang="ar-MA" sz="36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489972842"/>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777EA-441A-4A02-06F3-04C484AB4251}"/>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5AAFF2E0-C2C4-0D7F-4209-B62886673BF3}"/>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من يقرأ السؤال الثاني؟ الثالث؟ ما المطلوب؟  </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0446C6BF-4057-0044-0F94-8D9CD3D42666}"/>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26CEC93C-21A4-2734-2093-5E37441293F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B4688BBA-3A67-71B5-BDB8-328F8FF28284}"/>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1CC856AC-E807-B4EA-507D-D5061B105F5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7B0A54E4-4AEB-A079-DE8F-55A4C5FD211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DC1E259D-120C-3635-EF09-A804908BAFE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BDDBCA90-937F-3AB8-2E8B-355A853467A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D2E929B5-3DB0-F357-B5F8-B6343885E16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
        <p:nvSpPr>
          <p:cNvPr id="5" name="Flèche : gauche 4">
            <a:extLst>
              <a:ext uri="{FF2B5EF4-FFF2-40B4-BE49-F238E27FC236}">
                <a16:creationId xmlns:a16="http://schemas.microsoft.com/office/drawing/2014/main" id="{A5FD13BF-CEF4-8F01-B76C-9C99C3466284}"/>
              </a:ext>
            </a:extLst>
          </p:cNvPr>
          <p:cNvSpPr/>
          <p:nvPr/>
        </p:nvSpPr>
        <p:spPr>
          <a:xfrm>
            <a:off x="6065556" y="4714613"/>
            <a:ext cx="1140788" cy="385893"/>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Espace réservé pour une image  7">
            <a:extLst>
              <a:ext uri="{FF2B5EF4-FFF2-40B4-BE49-F238E27FC236}">
                <a16:creationId xmlns:a16="http://schemas.microsoft.com/office/drawing/2014/main" id="{187607CC-9831-CF9C-0307-057160A0F915}"/>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l="526" r="526"/>
          <a:stretch>
            <a:fillRect/>
          </a:stretch>
        </p:blipFill>
        <p:spPr>
          <a:prstGeom prst="rect">
            <a:avLst/>
          </a:prstGeom>
        </p:spPr>
      </p:pic>
      <p:pic>
        <p:nvPicPr>
          <p:cNvPr id="2" name="Image 1">
            <a:extLst>
              <a:ext uri="{FF2B5EF4-FFF2-40B4-BE49-F238E27FC236}">
                <a16:creationId xmlns:a16="http://schemas.microsoft.com/office/drawing/2014/main" id="{9206DAFF-2C08-CC04-F469-BFDC30AC0E4B}"/>
              </a:ext>
            </a:extLst>
          </p:cNvPr>
          <p:cNvPicPr>
            <a:picLocks noChangeAspect="1"/>
          </p:cNvPicPr>
          <p:nvPr/>
        </p:nvPicPr>
        <p:blipFill>
          <a:blip r:embed="rId7"/>
          <a:stretch>
            <a:fillRect/>
          </a:stretch>
        </p:blipFill>
        <p:spPr>
          <a:xfrm>
            <a:off x="3381374" y="1902182"/>
            <a:ext cx="2616691" cy="3793510"/>
          </a:xfrm>
          <a:prstGeom prst="rect">
            <a:avLst/>
          </a:prstGeom>
          <a:ln>
            <a:solidFill>
              <a:schemeClr val="tx1"/>
            </a:solidFill>
          </a:ln>
        </p:spPr>
      </p:pic>
      <p:sp>
        <p:nvSpPr>
          <p:cNvPr id="6" name="Rectangle : coins arrondis 5">
            <a:extLst>
              <a:ext uri="{FF2B5EF4-FFF2-40B4-BE49-F238E27FC236}">
                <a16:creationId xmlns:a16="http://schemas.microsoft.com/office/drawing/2014/main" id="{9F702B70-C57D-8F05-B7EE-B545889F956B}"/>
              </a:ext>
            </a:extLst>
          </p:cNvPr>
          <p:cNvSpPr/>
          <p:nvPr/>
        </p:nvSpPr>
        <p:spPr>
          <a:xfrm>
            <a:off x="3381373" y="4714613"/>
            <a:ext cx="2616691" cy="78017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42356816"/>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D4D37-110C-4611-2923-46570E6292D5}"/>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70BDA7F2-CA1E-CDF0-A1D2-F5921CA8BF37}"/>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أجيبوا بالعودة إلى النص.</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51D767D5-8B2E-0B05-4800-27C010FA0ED3}"/>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173C6986-183E-C273-CC86-D200BA42D51E}"/>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2F2A7A16-7665-47D7-AA82-182D7F65C42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912305F7-2971-D7A1-1997-74494F937CB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E4A5D936-ECA6-7798-2D3A-C170D364B7D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9056B116-E561-C256-57A9-37FDEA1E934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64EB6DEF-98DB-7A9D-5B42-A4CDBB26A85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CE0AAAD-497B-66F1-75E1-6337C2E6093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8" name="Espace réservé pour une image  7">
            <a:extLst>
              <a:ext uri="{FF2B5EF4-FFF2-40B4-BE49-F238E27FC236}">
                <a16:creationId xmlns:a16="http://schemas.microsoft.com/office/drawing/2014/main" id="{7BE2B113-E2C8-648B-816D-C6A70DAC12C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l="526" r="526"/>
          <a:stretch>
            <a:fillRect/>
          </a:stretch>
        </p:blipFill>
        <p:spPr>
          <a:prstGeom prst="rect">
            <a:avLst/>
          </a:prstGeom>
        </p:spPr>
      </p:pic>
      <p:pic>
        <p:nvPicPr>
          <p:cNvPr id="4" name="Image 3">
            <a:extLst>
              <a:ext uri="{FF2B5EF4-FFF2-40B4-BE49-F238E27FC236}">
                <a16:creationId xmlns:a16="http://schemas.microsoft.com/office/drawing/2014/main" id="{0B76D150-0BC5-B3A0-2104-3A768F96ACEA}"/>
              </a:ext>
            </a:extLst>
          </p:cNvPr>
          <p:cNvPicPr>
            <a:picLocks noChangeAspect="1"/>
          </p:cNvPicPr>
          <p:nvPr/>
        </p:nvPicPr>
        <p:blipFill>
          <a:blip r:embed="rId7"/>
          <a:stretch>
            <a:fillRect/>
          </a:stretch>
        </p:blipFill>
        <p:spPr>
          <a:xfrm>
            <a:off x="635929" y="2356948"/>
            <a:ext cx="7872142" cy="2613887"/>
          </a:xfrm>
          <a:prstGeom prst="roundRect">
            <a:avLst>
              <a:gd name="adj" fmla="val 16667"/>
            </a:avLst>
          </a:prstGeom>
          <a:ln>
            <a:solidFill>
              <a:schemeClr val="accent1">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678860177"/>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20F4C-FC3D-75B5-2316-B490011631D8}"/>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2D95A70D-CB6B-39C9-CCAF-595AEAB44BB6}"/>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نصحح. من يتقاسم إجابته عن السؤال الأول؟ هل تتفقون؟  السؤال الثاني؟ ...</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4D47FC57-4DB0-6A69-7601-1F4692A5D254}"/>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C3436387-6568-1725-A367-B727AD17504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76FB0A15-0E54-BF12-1486-A53FD3A7A8E4}"/>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F795FB0A-01F7-67BA-30F1-C084383C493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574383CD-B6B0-3299-1D16-05ABC08E596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E76C1CA3-0529-8FC4-75B8-71C266F77A6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30AE7398-15BC-08F3-2CFA-48DB9AB33A3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765F1C8C-F2A0-45DC-BADE-EAF8D769544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 name="Image 1">
            <a:extLst>
              <a:ext uri="{FF2B5EF4-FFF2-40B4-BE49-F238E27FC236}">
                <a16:creationId xmlns:a16="http://schemas.microsoft.com/office/drawing/2014/main" id="{FE3CC56F-C221-47EF-1856-B08224618B83}"/>
              </a:ext>
            </a:extLst>
          </p:cNvPr>
          <p:cNvPicPr>
            <a:picLocks noChangeAspect="1"/>
          </p:cNvPicPr>
          <p:nvPr/>
        </p:nvPicPr>
        <p:blipFill>
          <a:blip r:embed="rId6"/>
          <a:stretch>
            <a:fillRect/>
          </a:stretch>
        </p:blipFill>
        <p:spPr>
          <a:xfrm>
            <a:off x="635929" y="2356948"/>
            <a:ext cx="7872142" cy="2844226"/>
          </a:xfrm>
          <a:prstGeom prst="roundRect">
            <a:avLst>
              <a:gd name="adj" fmla="val 16667"/>
            </a:avLst>
          </a:prstGeom>
          <a:ln>
            <a:solidFill>
              <a:schemeClr val="accent1">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4" name="Espace réservé pour une image  33">
            <a:extLst>
              <a:ext uri="{FF2B5EF4-FFF2-40B4-BE49-F238E27FC236}">
                <a16:creationId xmlns:a16="http://schemas.microsoft.com/office/drawing/2014/main" id="{8859241C-C3BD-E0BD-14F1-6DF58B1C853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4" name="ZoneTexte 3">
            <a:extLst>
              <a:ext uri="{FF2B5EF4-FFF2-40B4-BE49-F238E27FC236}">
                <a16:creationId xmlns:a16="http://schemas.microsoft.com/office/drawing/2014/main" id="{38164D75-B15F-C80B-A390-4D7A8795EF98}"/>
              </a:ext>
            </a:extLst>
          </p:cNvPr>
          <p:cNvSpPr txBox="1"/>
          <p:nvPr/>
        </p:nvSpPr>
        <p:spPr>
          <a:xfrm>
            <a:off x="721454" y="2997955"/>
            <a:ext cx="7652795" cy="954107"/>
          </a:xfrm>
          <a:prstGeom prst="rect">
            <a:avLst/>
          </a:prstGeom>
          <a:solidFill>
            <a:schemeClr val="bg1"/>
          </a:solidFill>
        </p:spPr>
        <p:txBody>
          <a:bodyPr wrap="square" rtlCol="0">
            <a:spAutoFit/>
          </a:bodyPr>
          <a:lstStyle/>
          <a:p>
            <a:pPr algn="r" rtl="1"/>
            <a:r>
              <a:rPr lang="ar-MA" sz="2800" dirty="0">
                <a:solidFill>
                  <a:srgbClr val="FF0000"/>
                </a:solidFill>
                <a:latin typeface="Microsoft Uighur" panose="02000000000000000000" pitchFamily="2" charset="-78"/>
                <a:cs typeface="Microsoft Uighur" panose="02000000000000000000" pitchFamily="2" charset="-78"/>
              </a:rPr>
              <a:t>نُحِبُّ أَنْ نَـتَواصَلَ مَعَ أَصْدِقائِنا وَعائِلاتِنا لأَنَّ ذلِكَ يُساعِدُنا عَلى تَبادُلِ </a:t>
            </a:r>
            <a:r>
              <a:rPr lang="ar-MA" sz="2800" dirty="0" err="1">
                <a:solidFill>
                  <a:srgbClr val="FF0000"/>
                </a:solidFill>
                <a:latin typeface="Microsoft Uighur" panose="02000000000000000000" pitchFamily="2" charset="-78"/>
                <a:cs typeface="Microsoft Uighur" panose="02000000000000000000" pitchFamily="2" charset="-78"/>
              </a:rPr>
              <a:t>ٱلْأَفْكارِ</a:t>
            </a:r>
            <a:r>
              <a:rPr lang="ar-MA" sz="2800" dirty="0">
                <a:solidFill>
                  <a:srgbClr val="FF0000"/>
                </a:solidFill>
                <a:latin typeface="Microsoft Uighur" panose="02000000000000000000" pitchFamily="2" charset="-78"/>
                <a:cs typeface="Microsoft Uighur" panose="02000000000000000000" pitchFamily="2" charset="-78"/>
              </a:rPr>
              <a:t> </a:t>
            </a:r>
            <a:r>
              <a:rPr lang="ar-MA" sz="2800" dirty="0" err="1">
                <a:solidFill>
                  <a:srgbClr val="FF0000"/>
                </a:solidFill>
                <a:latin typeface="Microsoft Uighur" panose="02000000000000000000" pitchFamily="2" charset="-78"/>
                <a:cs typeface="Microsoft Uighur" panose="02000000000000000000" pitchFamily="2" charset="-78"/>
              </a:rPr>
              <a:t>وَٱلْمَشاعِرِ</a:t>
            </a:r>
            <a:r>
              <a:rPr lang="ar-MA" sz="2800" dirty="0">
                <a:solidFill>
                  <a:srgbClr val="FF0000"/>
                </a:solidFill>
                <a:latin typeface="Microsoft Uighur" panose="02000000000000000000" pitchFamily="2" charset="-78"/>
                <a:cs typeface="Microsoft Uighur" panose="02000000000000000000" pitchFamily="2" charset="-78"/>
              </a:rPr>
              <a:t>، وَبِناءِ صَداقاتٍ قَوِيَّةٍ مَعَ </a:t>
            </a:r>
            <a:r>
              <a:rPr lang="ar-MA" sz="2800" dirty="0" err="1">
                <a:solidFill>
                  <a:srgbClr val="FF0000"/>
                </a:solidFill>
                <a:latin typeface="Microsoft Uighur" panose="02000000000000000000" pitchFamily="2" charset="-78"/>
                <a:cs typeface="Microsoft Uighur" panose="02000000000000000000" pitchFamily="2" charset="-78"/>
              </a:rPr>
              <a:t>ٱلْآخَرينَ</a:t>
            </a:r>
            <a:r>
              <a:rPr lang="ar-MA" sz="2800" dirty="0">
                <a:solidFill>
                  <a:srgbClr val="FF0000"/>
                </a:solidFill>
                <a:latin typeface="Microsoft Uighur" panose="02000000000000000000" pitchFamily="2" charset="-78"/>
                <a:cs typeface="Microsoft Uighur" panose="02000000000000000000" pitchFamily="2" charset="-78"/>
              </a:rPr>
              <a:t>. </a:t>
            </a:r>
            <a:endParaRPr lang="fr-FR" sz="2800" dirty="0">
              <a:solidFill>
                <a:srgbClr val="FF0000"/>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B64C896D-40A2-C151-3419-891A7520FE43}"/>
              </a:ext>
            </a:extLst>
          </p:cNvPr>
          <p:cNvSpPr txBox="1"/>
          <p:nvPr/>
        </p:nvSpPr>
        <p:spPr>
          <a:xfrm>
            <a:off x="721454" y="4294123"/>
            <a:ext cx="7652796" cy="523220"/>
          </a:xfrm>
          <a:prstGeom prst="rect">
            <a:avLst/>
          </a:prstGeom>
          <a:solidFill>
            <a:schemeClr val="bg1"/>
          </a:solidFill>
        </p:spPr>
        <p:txBody>
          <a:bodyPr wrap="square" rtlCol="0">
            <a:spAutoFit/>
          </a:bodyPr>
          <a:lstStyle/>
          <a:p>
            <a:pPr algn="r" rtl="1"/>
            <a:r>
              <a:rPr lang="ar-MA" sz="2800" dirty="0">
                <a:solidFill>
                  <a:srgbClr val="FF0000"/>
                </a:solidFill>
                <a:latin typeface="Microsoft Uighur" panose="02000000000000000000" pitchFamily="2" charset="-78"/>
                <a:cs typeface="Microsoft Uighur" panose="02000000000000000000" pitchFamily="2" charset="-78"/>
              </a:rPr>
              <a:t>كانَ </a:t>
            </a:r>
            <a:r>
              <a:rPr lang="ar-MA" sz="2800" dirty="0" err="1">
                <a:solidFill>
                  <a:srgbClr val="FF0000"/>
                </a:solidFill>
                <a:latin typeface="Microsoft Uighur" panose="02000000000000000000" pitchFamily="2" charset="-78"/>
                <a:cs typeface="Microsoft Uighur" panose="02000000000000000000" pitchFamily="2" charset="-78"/>
              </a:rPr>
              <a:t>ٱلنّاسُ</a:t>
            </a:r>
            <a:r>
              <a:rPr lang="ar-MA" sz="2800" dirty="0">
                <a:solidFill>
                  <a:srgbClr val="FF0000"/>
                </a:solidFill>
                <a:latin typeface="Microsoft Uighur" panose="02000000000000000000" pitchFamily="2" charset="-78"/>
                <a:cs typeface="Microsoft Uighur" panose="02000000000000000000" pitchFamily="2" charset="-78"/>
              </a:rPr>
              <a:t> يَتَواصَلونَ قَديماً </a:t>
            </a:r>
            <a:r>
              <a:rPr lang="ar-MA" sz="2800" dirty="0" err="1">
                <a:solidFill>
                  <a:srgbClr val="FF0000"/>
                </a:solidFill>
                <a:latin typeface="Microsoft Uighur" panose="02000000000000000000" pitchFamily="2" charset="-78"/>
                <a:cs typeface="Microsoft Uighur" panose="02000000000000000000" pitchFamily="2" charset="-78"/>
              </a:rPr>
              <a:t>بِٱسْتِعْمالِ</a:t>
            </a:r>
            <a:r>
              <a:rPr lang="ar-MA" sz="2800" dirty="0">
                <a:solidFill>
                  <a:srgbClr val="FF0000"/>
                </a:solidFill>
                <a:latin typeface="Microsoft Uighur" panose="02000000000000000000" pitchFamily="2" charset="-78"/>
                <a:cs typeface="Microsoft Uighur" panose="02000000000000000000" pitchFamily="2" charset="-78"/>
              </a:rPr>
              <a:t> حَمامِ </a:t>
            </a:r>
            <a:r>
              <a:rPr lang="ar-MA" sz="2800" dirty="0" err="1">
                <a:solidFill>
                  <a:srgbClr val="FF0000"/>
                </a:solidFill>
                <a:latin typeface="Microsoft Uighur" panose="02000000000000000000" pitchFamily="2" charset="-78"/>
                <a:cs typeface="Microsoft Uighur" panose="02000000000000000000" pitchFamily="2" charset="-78"/>
              </a:rPr>
              <a:t>ٱلزّاجِلِ</a:t>
            </a:r>
            <a:r>
              <a:rPr lang="ar-MA" sz="2800" dirty="0">
                <a:solidFill>
                  <a:srgbClr val="FF0000"/>
                </a:solidFill>
                <a:latin typeface="Microsoft Uighur" panose="02000000000000000000" pitchFamily="2" charset="-78"/>
                <a:cs typeface="Microsoft Uighur" panose="02000000000000000000" pitchFamily="2" charset="-78"/>
              </a:rPr>
              <a:t> </a:t>
            </a:r>
            <a:r>
              <a:rPr lang="ar-MA" sz="2800" dirty="0" err="1">
                <a:solidFill>
                  <a:srgbClr val="FF0000"/>
                </a:solidFill>
                <a:latin typeface="Microsoft Uighur" panose="02000000000000000000" pitchFamily="2" charset="-78"/>
                <a:cs typeface="Microsoft Uighur" panose="02000000000000000000" pitchFamily="2" charset="-78"/>
              </a:rPr>
              <a:t>وَٱلرَّسائِلِ</a:t>
            </a:r>
            <a:r>
              <a:rPr lang="ar-MA" sz="2800" dirty="0">
                <a:solidFill>
                  <a:srgbClr val="FF0000"/>
                </a:solidFill>
                <a:latin typeface="Microsoft Uighur" panose="02000000000000000000" pitchFamily="2" charset="-78"/>
                <a:cs typeface="Microsoft Uighur" panose="02000000000000000000" pitchFamily="2" charset="-78"/>
              </a:rPr>
              <a:t> </a:t>
            </a:r>
            <a:r>
              <a:rPr lang="ar-MA" sz="2800" dirty="0" err="1">
                <a:solidFill>
                  <a:srgbClr val="FF0000"/>
                </a:solidFill>
                <a:latin typeface="Microsoft Uighur" panose="02000000000000000000" pitchFamily="2" charset="-78"/>
                <a:cs typeface="Microsoft Uighur" panose="02000000000000000000" pitchFamily="2" charset="-78"/>
              </a:rPr>
              <a:t>ٱلْوَرَقِيَّةِ</a:t>
            </a:r>
            <a:r>
              <a:rPr lang="ar-MA" sz="2800" dirty="0">
                <a:solidFill>
                  <a:srgbClr val="FF0000"/>
                </a:solidFill>
                <a:latin typeface="Microsoft Uighur" panose="02000000000000000000" pitchFamily="2" charset="-78"/>
                <a:cs typeface="Microsoft Uighur" panose="02000000000000000000" pitchFamily="2" charset="-78"/>
              </a:rPr>
              <a:t> </a:t>
            </a:r>
            <a:r>
              <a:rPr lang="ar-MA" sz="2800" dirty="0" err="1">
                <a:solidFill>
                  <a:srgbClr val="FF0000"/>
                </a:solidFill>
                <a:latin typeface="Microsoft Uighur" panose="02000000000000000000" pitchFamily="2" charset="-78"/>
                <a:cs typeface="Microsoft Uighur" panose="02000000000000000000" pitchFamily="2" charset="-78"/>
              </a:rPr>
              <a:t>وَٱلْهاتِفِ</a:t>
            </a:r>
            <a:r>
              <a:rPr lang="ar-MA" sz="2800" dirty="0">
                <a:solidFill>
                  <a:srgbClr val="FF0000"/>
                </a:solidFill>
                <a:latin typeface="Microsoft Uighur" panose="02000000000000000000" pitchFamily="2" charset="-78"/>
                <a:cs typeface="Microsoft Uighur" panose="02000000000000000000" pitchFamily="2" charset="-78"/>
              </a:rPr>
              <a:t> </a:t>
            </a:r>
            <a:r>
              <a:rPr lang="ar-MA" sz="2800" dirty="0" err="1">
                <a:solidFill>
                  <a:srgbClr val="FF0000"/>
                </a:solidFill>
                <a:latin typeface="Microsoft Uighur" panose="02000000000000000000" pitchFamily="2" charset="-78"/>
                <a:cs typeface="Microsoft Uighur" panose="02000000000000000000" pitchFamily="2" charset="-78"/>
              </a:rPr>
              <a:t>ٱلسِّلْكِيِّ</a:t>
            </a:r>
            <a:r>
              <a:rPr lang="ar-MA" sz="2800" dirty="0">
                <a:solidFill>
                  <a:srgbClr val="FF0000"/>
                </a:solidFill>
                <a:latin typeface="Microsoft Uighur" panose="02000000000000000000" pitchFamily="2" charset="-78"/>
                <a:cs typeface="Microsoft Uighur" panose="02000000000000000000" pitchFamily="2" charset="-78"/>
              </a:rPr>
              <a:t>. </a:t>
            </a:r>
            <a:endParaRPr lang="fr-FR" sz="2800" dirty="0">
              <a:solidFill>
                <a:srgbClr val="FF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7653455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4783C-EA5D-15C9-54DD-34DD6FE2B374}"/>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CBC9B2D2-2967-B976-7D06-A6EEF997BA5C}"/>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انتبهوا للتصحيح.</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A75AE6F0-68CD-381D-3574-1DBE03267649}"/>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DE7E1F46-A0D6-058D-32F9-22E30BE94C9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11320C3A-E607-8C8F-046B-5FB4BF44B22E}"/>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FCB8A26F-3BF0-76F2-BA60-A1F2A384C68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EA2DB9AA-C42A-E158-C171-4B4D7F5DFBD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1CACE7E4-D0EB-6840-365B-12B8FB854B4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93B59BBA-EAA4-A5C9-5F16-D223D388BA8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DBD37B52-6983-1886-BFF5-72B3F65346A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 name="Image 1">
            <a:extLst>
              <a:ext uri="{FF2B5EF4-FFF2-40B4-BE49-F238E27FC236}">
                <a16:creationId xmlns:a16="http://schemas.microsoft.com/office/drawing/2014/main" id="{29A94BFE-A969-A18A-1466-D4F1557646E5}"/>
              </a:ext>
            </a:extLst>
          </p:cNvPr>
          <p:cNvPicPr>
            <a:picLocks noChangeAspect="1"/>
          </p:cNvPicPr>
          <p:nvPr/>
        </p:nvPicPr>
        <p:blipFill>
          <a:blip r:embed="rId6"/>
          <a:stretch>
            <a:fillRect/>
          </a:stretch>
        </p:blipFill>
        <p:spPr>
          <a:xfrm>
            <a:off x="635929" y="2356948"/>
            <a:ext cx="7872142" cy="2844226"/>
          </a:xfrm>
          <a:prstGeom prst="roundRect">
            <a:avLst>
              <a:gd name="adj" fmla="val 16667"/>
            </a:avLst>
          </a:prstGeom>
          <a:ln>
            <a:solidFill>
              <a:schemeClr val="accent1">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ZoneTexte 3">
            <a:extLst>
              <a:ext uri="{FF2B5EF4-FFF2-40B4-BE49-F238E27FC236}">
                <a16:creationId xmlns:a16="http://schemas.microsoft.com/office/drawing/2014/main" id="{BD7D63F1-C37D-1843-1F49-60E3C34AE7B7}"/>
              </a:ext>
            </a:extLst>
          </p:cNvPr>
          <p:cNvSpPr txBox="1"/>
          <p:nvPr/>
        </p:nvSpPr>
        <p:spPr>
          <a:xfrm>
            <a:off x="721454" y="2997955"/>
            <a:ext cx="7652795" cy="954107"/>
          </a:xfrm>
          <a:prstGeom prst="rect">
            <a:avLst/>
          </a:prstGeom>
          <a:solidFill>
            <a:schemeClr val="bg1"/>
          </a:solidFill>
        </p:spPr>
        <p:txBody>
          <a:bodyPr wrap="square" rtlCol="0">
            <a:spAutoFit/>
          </a:bodyPr>
          <a:lstStyle/>
          <a:p>
            <a:pPr algn="r" rtl="1"/>
            <a:r>
              <a:rPr lang="ar-MA" sz="2800" dirty="0">
                <a:solidFill>
                  <a:srgbClr val="FF0000"/>
                </a:solidFill>
                <a:latin typeface="Microsoft Uighur" panose="02000000000000000000" pitchFamily="2" charset="-78"/>
                <a:cs typeface="Microsoft Uighur" panose="02000000000000000000" pitchFamily="2" charset="-78"/>
              </a:rPr>
              <a:t>نُحِبُّ أَنْ نَـتَواصَلَ مَعَ أَصْدِقائِنا وَعائِلاتِنا لأَنَّ ذلِكَ يُساعِدُنا عَلى تَبادُلِ </a:t>
            </a:r>
            <a:r>
              <a:rPr lang="ar-MA" sz="2800" dirty="0" err="1">
                <a:solidFill>
                  <a:srgbClr val="FF0000"/>
                </a:solidFill>
                <a:latin typeface="Microsoft Uighur" panose="02000000000000000000" pitchFamily="2" charset="-78"/>
                <a:cs typeface="Microsoft Uighur" panose="02000000000000000000" pitchFamily="2" charset="-78"/>
              </a:rPr>
              <a:t>ٱلْأَفْكارِ</a:t>
            </a:r>
            <a:r>
              <a:rPr lang="ar-MA" sz="2800" dirty="0">
                <a:solidFill>
                  <a:srgbClr val="FF0000"/>
                </a:solidFill>
                <a:latin typeface="Microsoft Uighur" panose="02000000000000000000" pitchFamily="2" charset="-78"/>
                <a:cs typeface="Microsoft Uighur" panose="02000000000000000000" pitchFamily="2" charset="-78"/>
              </a:rPr>
              <a:t> </a:t>
            </a:r>
            <a:r>
              <a:rPr lang="ar-MA" sz="2800" dirty="0" err="1">
                <a:solidFill>
                  <a:srgbClr val="FF0000"/>
                </a:solidFill>
                <a:latin typeface="Microsoft Uighur" panose="02000000000000000000" pitchFamily="2" charset="-78"/>
                <a:cs typeface="Microsoft Uighur" panose="02000000000000000000" pitchFamily="2" charset="-78"/>
              </a:rPr>
              <a:t>وَٱلْمَشاعِرِ</a:t>
            </a:r>
            <a:r>
              <a:rPr lang="ar-MA" sz="2800" dirty="0">
                <a:solidFill>
                  <a:srgbClr val="FF0000"/>
                </a:solidFill>
                <a:latin typeface="Microsoft Uighur" panose="02000000000000000000" pitchFamily="2" charset="-78"/>
                <a:cs typeface="Microsoft Uighur" panose="02000000000000000000" pitchFamily="2" charset="-78"/>
              </a:rPr>
              <a:t>، وَبِناءِ صَداقاتٍ قَوِيَّةٍ مَعَ </a:t>
            </a:r>
            <a:r>
              <a:rPr lang="ar-MA" sz="2800" dirty="0" err="1">
                <a:solidFill>
                  <a:srgbClr val="FF0000"/>
                </a:solidFill>
                <a:latin typeface="Microsoft Uighur" panose="02000000000000000000" pitchFamily="2" charset="-78"/>
                <a:cs typeface="Microsoft Uighur" panose="02000000000000000000" pitchFamily="2" charset="-78"/>
              </a:rPr>
              <a:t>ٱلْآخَرينَ</a:t>
            </a:r>
            <a:r>
              <a:rPr lang="ar-MA" sz="2800" dirty="0">
                <a:solidFill>
                  <a:srgbClr val="FF0000"/>
                </a:solidFill>
                <a:latin typeface="Microsoft Uighur" panose="02000000000000000000" pitchFamily="2" charset="-78"/>
                <a:cs typeface="Microsoft Uighur" panose="02000000000000000000" pitchFamily="2" charset="-78"/>
              </a:rPr>
              <a:t>. </a:t>
            </a:r>
            <a:endParaRPr lang="fr-FR" sz="2800" dirty="0">
              <a:solidFill>
                <a:srgbClr val="FF0000"/>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0E40C30C-8430-2124-2A82-91CD111138A4}"/>
              </a:ext>
            </a:extLst>
          </p:cNvPr>
          <p:cNvSpPr txBox="1"/>
          <p:nvPr/>
        </p:nvSpPr>
        <p:spPr>
          <a:xfrm>
            <a:off x="721454" y="4294123"/>
            <a:ext cx="7652796" cy="523220"/>
          </a:xfrm>
          <a:prstGeom prst="rect">
            <a:avLst/>
          </a:prstGeom>
          <a:solidFill>
            <a:schemeClr val="bg1"/>
          </a:solidFill>
        </p:spPr>
        <p:txBody>
          <a:bodyPr wrap="square" rtlCol="0">
            <a:spAutoFit/>
          </a:bodyPr>
          <a:lstStyle/>
          <a:p>
            <a:pPr algn="r" rtl="1"/>
            <a:r>
              <a:rPr lang="ar-MA" sz="2800" dirty="0">
                <a:solidFill>
                  <a:srgbClr val="FF0000"/>
                </a:solidFill>
                <a:latin typeface="Microsoft Uighur" panose="02000000000000000000" pitchFamily="2" charset="-78"/>
                <a:cs typeface="Microsoft Uighur" panose="02000000000000000000" pitchFamily="2" charset="-78"/>
              </a:rPr>
              <a:t>كانَ </a:t>
            </a:r>
            <a:r>
              <a:rPr lang="ar-MA" sz="2800" dirty="0" err="1">
                <a:solidFill>
                  <a:srgbClr val="FF0000"/>
                </a:solidFill>
                <a:latin typeface="Microsoft Uighur" panose="02000000000000000000" pitchFamily="2" charset="-78"/>
                <a:cs typeface="Microsoft Uighur" panose="02000000000000000000" pitchFamily="2" charset="-78"/>
              </a:rPr>
              <a:t>ٱلنّاسُ</a:t>
            </a:r>
            <a:r>
              <a:rPr lang="ar-MA" sz="2800" dirty="0">
                <a:solidFill>
                  <a:srgbClr val="FF0000"/>
                </a:solidFill>
                <a:latin typeface="Microsoft Uighur" panose="02000000000000000000" pitchFamily="2" charset="-78"/>
                <a:cs typeface="Microsoft Uighur" panose="02000000000000000000" pitchFamily="2" charset="-78"/>
              </a:rPr>
              <a:t> يَتَواصَلونَ قَديماً </a:t>
            </a:r>
            <a:r>
              <a:rPr lang="ar-MA" sz="2800" dirty="0" err="1">
                <a:solidFill>
                  <a:srgbClr val="FF0000"/>
                </a:solidFill>
                <a:latin typeface="Microsoft Uighur" panose="02000000000000000000" pitchFamily="2" charset="-78"/>
                <a:cs typeface="Microsoft Uighur" panose="02000000000000000000" pitchFamily="2" charset="-78"/>
              </a:rPr>
              <a:t>بِٱسْتِعْمالِ</a:t>
            </a:r>
            <a:r>
              <a:rPr lang="ar-MA" sz="2800" dirty="0">
                <a:solidFill>
                  <a:srgbClr val="FF0000"/>
                </a:solidFill>
                <a:latin typeface="Microsoft Uighur" panose="02000000000000000000" pitchFamily="2" charset="-78"/>
                <a:cs typeface="Microsoft Uighur" panose="02000000000000000000" pitchFamily="2" charset="-78"/>
              </a:rPr>
              <a:t> حَمامِ </a:t>
            </a:r>
            <a:r>
              <a:rPr lang="ar-MA" sz="2800" dirty="0" err="1">
                <a:solidFill>
                  <a:srgbClr val="FF0000"/>
                </a:solidFill>
                <a:latin typeface="Microsoft Uighur" panose="02000000000000000000" pitchFamily="2" charset="-78"/>
                <a:cs typeface="Microsoft Uighur" panose="02000000000000000000" pitchFamily="2" charset="-78"/>
              </a:rPr>
              <a:t>ٱلزّاجِلِ</a:t>
            </a:r>
            <a:r>
              <a:rPr lang="ar-MA" sz="2800" dirty="0">
                <a:solidFill>
                  <a:srgbClr val="FF0000"/>
                </a:solidFill>
                <a:latin typeface="Microsoft Uighur" panose="02000000000000000000" pitchFamily="2" charset="-78"/>
                <a:cs typeface="Microsoft Uighur" panose="02000000000000000000" pitchFamily="2" charset="-78"/>
              </a:rPr>
              <a:t> </a:t>
            </a:r>
            <a:r>
              <a:rPr lang="ar-MA" sz="2800" dirty="0" err="1">
                <a:solidFill>
                  <a:srgbClr val="FF0000"/>
                </a:solidFill>
                <a:latin typeface="Microsoft Uighur" panose="02000000000000000000" pitchFamily="2" charset="-78"/>
                <a:cs typeface="Microsoft Uighur" panose="02000000000000000000" pitchFamily="2" charset="-78"/>
              </a:rPr>
              <a:t>وَٱلرَّسائِلِ</a:t>
            </a:r>
            <a:r>
              <a:rPr lang="ar-MA" sz="2800" dirty="0">
                <a:solidFill>
                  <a:srgbClr val="FF0000"/>
                </a:solidFill>
                <a:latin typeface="Microsoft Uighur" panose="02000000000000000000" pitchFamily="2" charset="-78"/>
                <a:cs typeface="Microsoft Uighur" panose="02000000000000000000" pitchFamily="2" charset="-78"/>
              </a:rPr>
              <a:t> </a:t>
            </a:r>
            <a:r>
              <a:rPr lang="ar-MA" sz="2800" dirty="0" err="1">
                <a:solidFill>
                  <a:srgbClr val="FF0000"/>
                </a:solidFill>
                <a:latin typeface="Microsoft Uighur" panose="02000000000000000000" pitchFamily="2" charset="-78"/>
                <a:cs typeface="Microsoft Uighur" panose="02000000000000000000" pitchFamily="2" charset="-78"/>
              </a:rPr>
              <a:t>ٱلْوَرَقِيَّةِ</a:t>
            </a:r>
            <a:r>
              <a:rPr lang="ar-MA" sz="2800" dirty="0">
                <a:solidFill>
                  <a:srgbClr val="FF0000"/>
                </a:solidFill>
                <a:latin typeface="Microsoft Uighur" panose="02000000000000000000" pitchFamily="2" charset="-78"/>
                <a:cs typeface="Microsoft Uighur" panose="02000000000000000000" pitchFamily="2" charset="-78"/>
              </a:rPr>
              <a:t> </a:t>
            </a:r>
            <a:r>
              <a:rPr lang="ar-MA" sz="2800" dirty="0" err="1">
                <a:solidFill>
                  <a:srgbClr val="FF0000"/>
                </a:solidFill>
                <a:latin typeface="Microsoft Uighur" panose="02000000000000000000" pitchFamily="2" charset="-78"/>
                <a:cs typeface="Microsoft Uighur" panose="02000000000000000000" pitchFamily="2" charset="-78"/>
              </a:rPr>
              <a:t>وَٱلْهاتِفِ</a:t>
            </a:r>
            <a:r>
              <a:rPr lang="ar-MA" sz="2800" dirty="0">
                <a:solidFill>
                  <a:srgbClr val="FF0000"/>
                </a:solidFill>
                <a:latin typeface="Microsoft Uighur" panose="02000000000000000000" pitchFamily="2" charset="-78"/>
                <a:cs typeface="Microsoft Uighur" panose="02000000000000000000" pitchFamily="2" charset="-78"/>
              </a:rPr>
              <a:t> </a:t>
            </a:r>
            <a:r>
              <a:rPr lang="ar-MA" sz="2800" dirty="0" err="1">
                <a:solidFill>
                  <a:srgbClr val="FF0000"/>
                </a:solidFill>
                <a:latin typeface="Microsoft Uighur" panose="02000000000000000000" pitchFamily="2" charset="-78"/>
                <a:cs typeface="Microsoft Uighur" panose="02000000000000000000" pitchFamily="2" charset="-78"/>
              </a:rPr>
              <a:t>ٱلسِّلْكِيِّ</a:t>
            </a:r>
            <a:r>
              <a:rPr lang="ar-MA" sz="2800" dirty="0">
                <a:solidFill>
                  <a:srgbClr val="FF0000"/>
                </a:solidFill>
                <a:latin typeface="Microsoft Uighur" panose="02000000000000000000" pitchFamily="2" charset="-78"/>
                <a:cs typeface="Microsoft Uighur" panose="02000000000000000000" pitchFamily="2" charset="-78"/>
              </a:rPr>
              <a:t>. </a:t>
            </a:r>
            <a:endParaRPr lang="fr-FR" sz="2800" dirty="0">
              <a:solidFill>
                <a:srgbClr val="FF0000"/>
              </a:solidFill>
              <a:latin typeface="Microsoft Uighur" panose="02000000000000000000" pitchFamily="2" charset="-78"/>
              <a:cs typeface="Microsoft Uighur" panose="02000000000000000000" pitchFamily="2" charset="-78"/>
            </a:endParaRPr>
          </a:p>
        </p:txBody>
      </p:sp>
      <p:pic>
        <p:nvPicPr>
          <p:cNvPr id="8" name="Espace réservé pour une image  7">
            <a:extLst>
              <a:ext uri="{FF2B5EF4-FFF2-40B4-BE49-F238E27FC236}">
                <a16:creationId xmlns:a16="http://schemas.microsoft.com/office/drawing/2014/main" id="{3DB2865F-8987-0D2F-540E-38361619CBB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649744048"/>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D2252-673F-6155-A798-A95E3278B77D}"/>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901E1FD7-19AA-AC5A-3B48-2325A8389F52}"/>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نمر على السؤالين 1 و2 على الصفحة 97. من يقرأ التعليمة؟ ما المطلوب؟ </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2A5AD536-7B79-1B9B-306A-81B65584F3AE}"/>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0BC6E598-355E-6C2D-E2A5-4AB72F0A2A8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E114A91D-2FC8-CAC7-D752-9792942FDC6E}"/>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223C57B0-BC93-C009-D444-A6E049388FD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0A4C0C9F-B9CB-A3E5-E090-01BFB69FAAE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D1A7E6B9-02C4-A3AA-66DB-0DFDDF7F5F7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1CECE64F-D341-4D10-C12B-43FE39138B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BE11F23B-C03B-0932-C29A-27E452C9C52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6" name="Image 5">
            <a:extLst>
              <a:ext uri="{FF2B5EF4-FFF2-40B4-BE49-F238E27FC236}">
                <a16:creationId xmlns:a16="http://schemas.microsoft.com/office/drawing/2014/main" id="{F176D5B2-CAF6-E9FC-0986-FABA74B155CB}"/>
              </a:ext>
            </a:extLst>
          </p:cNvPr>
          <p:cNvPicPr>
            <a:picLocks noChangeAspect="1"/>
          </p:cNvPicPr>
          <p:nvPr/>
        </p:nvPicPr>
        <p:blipFill>
          <a:blip r:embed="rId6"/>
          <a:stretch>
            <a:fillRect/>
          </a:stretch>
        </p:blipFill>
        <p:spPr>
          <a:xfrm>
            <a:off x="3418781" y="1818382"/>
            <a:ext cx="2735954" cy="4208394"/>
          </a:xfrm>
          <a:prstGeom prst="rect">
            <a:avLst/>
          </a:prstGeom>
          <a:ln>
            <a:solidFill>
              <a:schemeClr val="accent1">
                <a:lumMod val="75000"/>
              </a:schemeClr>
            </a:solidFill>
          </a:ln>
        </p:spPr>
      </p:pic>
      <p:sp>
        <p:nvSpPr>
          <p:cNvPr id="2" name="Flèche : gauche 1">
            <a:extLst>
              <a:ext uri="{FF2B5EF4-FFF2-40B4-BE49-F238E27FC236}">
                <a16:creationId xmlns:a16="http://schemas.microsoft.com/office/drawing/2014/main" id="{E3DA35FE-D824-7CAD-CB22-1859A4990DDD}"/>
              </a:ext>
            </a:extLst>
          </p:cNvPr>
          <p:cNvSpPr/>
          <p:nvPr/>
        </p:nvSpPr>
        <p:spPr>
          <a:xfrm>
            <a:off x="6189203" y="2551673"/>
            <a:ext cx="1140788" cy="196645"/>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 coins arrondis 3">
            <a:extLst>
              <a:ext uri="{FF2B5EF4-FFF2-40B4-BE49-F238E27FC236}">
                <a16:creationId xmlns:a16="http://schemas.microsoft.com/office/drawing/2014/main" id="{53659A37-404B-DCC4-7DC5-2E0BAC13FC58}"/>
              </a:ext>
            </a:extLst>
          </p:cNvPr>
          <p:cNvSpPr/>
          <p:nvPr/>
        </p:nvSpPr>
        <p:spPr>
          <a:xfrm>
            <a:off x="3437485" y="2333987"/>
            <a:ext cx="2735954" cy="1231334"/>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Espace réservé pour une image  15">
            <a:extLst>
              <a:ext uri="{FF2B5EF4-FFF2-40B4-BE49-F238E27FC236}">
                <a16:creationId xmlns:a16="http://schemas.microsoft.com/office/drawing/2014/main" id="{6087EB78-8BAB-72A1-741F-C3010D35094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56228094"/>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022A2-7032-4361-06C1-31411199D938}"/>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FE93498B-F8B8-548F-FC93-4E2E52CA99D9}"/>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اقرؤوا كل سؤال ثم أجيبوا بالعودة إلى النص.</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2A2C7200-3FFF-992A-2A0B-92AFACC14EDE}"/>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02E3D2FF-77CC-D261-4E92-91C3B317463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B750DE8A-CA3E-D711-C8B9-39DEB9AE831A}"/>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76933122-75C6-AF79-05F4-80C05B0EBF6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3462D9D4-76B5-36F7-75D1-50981276B2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7CF75082-C493-DDAD-D2F4-21A7B9D5FB0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C229CB1B-0A4A-51FE-77C1-7E79402DE6A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1E6330CF-689E-E830-D846-ECF16845F3E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7" name="Espace réservé pour une image  6">
            <a:extLst>
              <a:ext uri="{FF2B5EF4-FFF2-40B4-BE49-F238E27FC236}">
                <a16:creationId xmlns:a16="http://schemas.microsoft.com/office/drawing/2014/main" id="{72819706-DCA8-F496-6F5E-D649AE8E2BBD}"/>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mc:AlternateContent xmlns:mc="http://schemas.openxmlformats.org/markup-compatibility/2006" xmlns:p14="http://schemas.microsoft.com/office/powerpoint/2010/main">
        <mc:Choice Requires="p14">
          <p:contentPart p14:bwMode="auto" r:id="rId7">
            <p14:nvContentPartPr>
              <p14:cNvPr id="8" name="Encre 7">
                <a:extLst>
                  <a:ext uri="{FF2B5EF4-FFF2-40B4-BE49-F238E27FC236}">
                    <a16:creationId xmlns:a16="http://schemas.microsoft.com/office/drawing/2014/main" id="{7B1E9566-0239-0292-218A-F76638A284B5}"/>
                  </a:ext>
                </a:extLst>
              </p14:cNvPr>
              <p14:cNvContentPartPr/>
              <p14:nvPr/>
            </p14:nvContentPartPr>
            <p14:xfrm>
              <a:off x="5184231" y="3103474"/>
              <a:ext cx="360" cy="360"/>
            </p14:xfrm>
          </p:contentPart>
        </mc:Choice>
        <mc:Fallback xmlns="">
          <p:pic>
            <p:nvPicPr>
              <p:cNvPr id="8" name="Encre 7">
                <a:extLst>
                  <a:ext uri="{FF2B5EF4-FFF2-40B4-BE49-F238E27FC236}">
                    <a16:creationId xmlns:a16="http://schemas.microsoft.com/office/drawing/2014/main" id="{7B1E9566-0239-0292-218A-F76638A284B5}"/>
                  </a:ext>
                </a:extLst>
              </p:cNvPr>
              <p:cNvPicPr/>
              <p:nvPr/>
            </p:nvPicPr>
            <p:blipFill>
              <a:blip r:embed="rId8"/>
              <a:stretch>
                <a:fillRect/>
              </a:stretch>
            </p:blipFill>
            <p:spPr>
              <a:xfrm>
                <a:off x="5178111" y="3097354"/>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Encre 8">
                <a:extLst>
                  <a:ext uri="{FF2B5EF4-FFF2-40B4-BE49-F238E27FC236}">
                    <a16:creationId xmlns:a16="http://schemas.microsoft.com/office/drawing/2014/main" id="{D67FDEF0-61E8-F269-5379-148515F12D3B}"/>
                  </a:ext>
                </a:extLst>
              </p14:cNvPr>
              <p14:cNvContentPartPr/>
              <p14:nvPr/>
            </p14:nvContentPartPr>
            <p14:xfrm>
              <a:off x="5103591" y="3030394"/>
              <a:ext cx="81000" cy="99000"/>
            </p14:xfrm>
          </p:contentPart>
        </mc:Choice>
        <mc:Fallback xmlns="">
          <p:pic>
            <p:nvPicPr>
              <p:cNvPr id="9" name="Encre 8">
                <a:extLst>
                  <a:ext uri="{FF2B5EF4-FFF2-40B4-BE49-F238E27FC236}">
                    <a16:creationId xmlns:a16="http://schemas.microsoft.com/office/drawing/2014/main" id="{D67FDEF0-61E8-F269-5379-148515F12D3B}"/>
                  </a:ext>
                </a:extLst>
              </p:cNvPr>
              <p:cNvPicPr/>
              <p:nvPr/>
            </p:nvPicPr>
            <p:blipFill>
              <a:blip r:embed="rId10"/>
              <a:stretch>
                <a:fillRect/>
              </a:stretch>
            </p:blipFill>
            <p:spPr>
              <a:xfrm>
                <a:off x="5097471" y="3024274"/>
                <a:ext cx="9324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Encre 10">
                <a:extLst>
                  <a:ext uri="{FF2B5EF4-FFF2-40B4-BE49-F238E27FC236}">
                    <a16:creationId xmlns:a16="http://schemas.microsoft.com/office/drawing/2014/main" id="{19B5E445-CA1E-35CD-9427-860D492B525B}"/>
                  </a:ext>
                </a:extLst>
              </p14:cNvPr>
              <p14:cNvContentPartPr/>
              <p14:nvPr/>
            </p14:nvContentPartPr>
            <p14:xfrm>
              <a:off x="5809551" y="2994754"/>
              <a:ext cx="247680" cy="170280"/>
            </p14:xfrm>
          </p:contentPart>
        </mc:Choice>
        <mc:Fallback xmlns="">
          <p:pic>
            <p:nvPicPr>
              <p:cNvPr id="11" name="Encre 10">
                <a:extLst>
                  <a:ext uri="{FF2B5EF4-FFF2-40B4-BE49-F238E27FC236}">
                    <a16:creationId xmlns:a16="http://schemas.microsoft.com/office/drawing/2014/main" id="{19B5E445-CA1E-35CD-9427-860D492B525B}"/>
                  </a:ext>
                </a:extLst>
              </p:cNvPr>
              <p:cNvPicPr/>
              <p:nvPr/>
            </p:nvPicPr>
            <p:blipFill>
              <a:blip r:embed="rId12"/>
              <a:stretch>
                <a:fillRect/>
              </a:stretch>
            </p:blipFill>
            <p:spPr>
              <a:xfrm>
                <a:off x="5803431" y="2988634"/>
                <a:ext cx="25992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 name="Encre 15">
                <a:extLst>
                  <a:ext uri="{FF2B5EF4-FFF2-40B4-BE49-F238E27FC236}">
                    <a16:creationId xmlns:a16="http://schemas.microsoft.com/office/drawing/2014/main" id="{0D01F040-F21B-A824-2E83-6439E0C5F9BB}"/>
                  </a:ext>
                </a:extLst>
              </p14:cNvPr>
              <p14:cNvContentPartPr/>
              <p14:nvPr/>
            </p14:nvContentPartPr>
            <p14:xfrm>
              <a:off x="5905671" y="3011674"/>
              <a:ext cx="93960" cy="116280"/>
            </p14:xfrm>
          </p:contentPart>
        </mc:Choice>
        <mc:Fallback xmlns="">
          <p:pic>
            <p:nvPicPr>
              <p:cNvPr id="16" name="Encre 15">
                <a:extLst>
                  <a:ext uri="{FF2B5EF4-FFF2-40B4-BE49-F238E27FC236}">
                    <a16:creationId xmlns:a16="http://schemas.microsoft.com/office/drawing/2014/main" id="{0D01F040-F21B-A824-2E83-6439E0C5F9BB}"/>
                  </a:ext>
                </a:extLst>
              </p:cNvPr>
              <p:cNvPicPr/>
              <p:nvPr/>
            </p:nvPicPr>
            <p:blipFill>
              <a:blip r:embed="rId14"/>
              <a:stretch>
                <a:fillRect/>
              </a:stretch>
            </p:blipFill>
            <p:spPr>
              <a:xfrm>
                <a:off x="5899551" y="3005554"/>
                <a:ext cx="10620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1" name="Encre 20">
                <a:extLst>
                  <a:ext uri="{FF2B5EF4-FFF2-40B4-BE49-F238E27FC236}">
                    <a16:creationId xmlns:a16="http://schemas.microsoft.com/office/drawing/2014/main" id="{695A8D51-E74D-0F5C-AB30-31A9A3F622B1}"/>
                  </a:ext>
                </a:extLst>
              </p14:cNvPr>
              <p14:cNvContentPartPr/>
              <p14:nvPr/>
            </p14:nvContentPartPr>
            <p14:xfrm>
              <a:off x="5245071" y="2936074"/>
              <a:ext cx="820800" cy="966240"/>
            </p14:xfrm>
          </p:contentPart>
        </mc:Choice>
        <mc:Fallback xmlns="">
          <p:pic>
            <p:nvPicPr>
              <p:cNvPr id="21" name="Encre 20">
                <a:extLst>
                  <a:ext uri="{FF2B5EF4-FFF2-40B4-BE49-F238E27FC236}">
                    <a16:creationId xmlns:a16="http://schemas.microsoft.com/office/drawing/2014/main" id="{695A8D51-E74D-0F5C-AB30-31A9A3F622B1}"/>
                  </a:ext>
                </a:extLst>
              </p:cNvPr>
              <p:cNvPicPr/>
              <p:nvPr/>
            </p:nvPicPr>
            <p:blipFill>
              <a:blip r:embed="rId16"/>
              <a:stretch>
                <a:fillRect/>
              </a:stretch>
            </p:blipFill>
            <p:spPr>
              <a:xfrm>
                <a:off x="5238951" y="2929954"/>
                <a:ext cx="833040" cy="9784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3" name="Encre 22">
                <a:extLst>
                  <a:ext uri="{FF2B5EF4-FFF2-40B4-BE49-F238E27FC236}">
                    <a16:creationId xmlns:a16="http://schemas.microsoft.com/office/drawing/2014/main" id="{6AC6380B-14B4-A56D-0648-9EC94DC99659}"/>
                  </a:ext>
                </a:extLst>
              </p14:cNvPr>
              <p14:cNvContentPartPr/>
              <p14:nvPr/>
            </p14:nvContentPartPr>
            <p14:xfrm>
              <a:off x="5586711" y="3103474"/>
              <a:ext cx="352440" cy="92880"/>
            </p14:xfrm>
          </p:contentPart>
        </mc:Choice>
        <mc:Fallback xmlns="">
          <p:pic>
            <p:nvPicPr>
              <p:cNvPr id="23" name="Encre 22">
                <a:extLst>
                  <a:ext uri="{FF2B5EF4-FFF2-40B4-BE49-F238E27FC236}">
                    <a16:creationId xmlns:a16="http://schemas.microsoft.com/office/drawing/2014/main" id="{6AC6380B-14B4-A56D-0648-9EC94DC99659}"/>
                  </a:ext>
                </a:extLst>
              </p:cNvPr>
              <p:cNvPicPr/>
              <p:nvPr/>
            </p:nvPicPr>
            <p:blipFill>
              <a:blip r:embed="rId18"/>
              <a:stretch>
                <a:fillRect/>
              </a:stretch>
            </p:blipFill>
            <p:spPr>
              <a:xfrm>
                <a:off x="5578071" y="3094474"/>
                <a:ext cx="37008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4" name="Encre 23">
                <a:extLst>
                  <a:ext uri="{FF2B5EF4-FFF2-40B4-BE49-F238E27FC236}">
                    <a16:creationId xmlns:a16="http://schemas.microsoft.com/office/drawing/2014/main" id="{6B8031FF-8078-FEF0-10AF-E0A6E448B6F5}"/>
                  </a:ext>
                </a:extLst>
              </p14:cNvPr>
              <p14:cNvContentPartPr/>
              <p14:nvPr/>
            </p14:nvContentPartPr>
            <p14:xfrm>
              <a:off x="5826111" y="3028234"/>
              <a:ext cx="189360" cy="98280"/>
            </p14:xfrm>
          </p:contentPart>
        </mc:Choice>
        <mc:Fallback xmlns="">
          <p:pic>
            <p:nvPicPr>
              <p:cNvPr id="24" name="Encre 23">
                <a:extLst>
                  <a:ext uri="{FF2B5EF4-FFF2-40B4-BE49-F238E27FC236}">
                    <a16:creationId xmlns:a16="http://schemas.microsoft.com/office/drawing/2014/main" id="{6B8031FF-8078-FEF0-10AF-E0A6E448B6F5}"/>
                  </a:ext>
                </a:extLst>
              </p:cNvPr>
              <p:cNvPicPr/>
              <p:nvPr/>
            </p:nvPicPr>
            <p:blipFill>
              <a:blip r:embed="rId20"/>
              <a:stretch>
                <a:fillRect/>
              </a:stretch>
            </p:blipFill>
            <p:spPr>
              <a:xfrm>
                <a:off x="5817111" y="3019594"/>
                <a:ext cx="20700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5" name="Encre 24">
                <a:extLst>
                  <a:ext uri="{FF2B5EF4-FFF2-40B4-BE49-F238E27FC236}">
                    <a16:creationId xmlns:a16="http://schemas.microsoft.com/office/drawing/2014/main" id="{396DC1B1-98E2-2766-8F46-FF45B8780089}"/>
                  </a:ext>
                </a:extLst>
              </p14:cNvPr>
              <p14:cNvContentPartPr/>
              <p14:nvPr/>
            </p14:nvContentPartPr>
            <p14:xfrm>
              <a:off x="5972991" y="3019954"/>
              <a:ext cx="360" cy="82440"/>
            </p14:xfrm>
          </p:contentPart>
        </mc:Choice>
        <mc:Fallback xmlns="">
          <p:pic>
            <p:nvPicPr>
              <p:cNvPr id="25" name="Encre 24">
                <a:extLst>
                  <a:ext uri="{FF2B5EF4-FFF2-40B4-BE49-F238E27FC236}">
                    <a16:creationId xmlns:a16="http://schemas.microsoft.com/office/drawing/2014/main" id="{396DC1B1-98E2-2766-8F46-FF45B8780089}"/>
                  </a:ext>
                </a:extLst>
              </p:cNvPr>
              <p:cNvPicPr/>
              <p:nvPr/>
            </p:nvPicPr>
            <p:blipFill>
              <a:blip r:embed="rId22"/>
              <a:stretch>
                <a:fillRect/>
              </a:stretch>
            </p:blipFill>
            <p:spPr>
              <a:xfrm>
                <a:off x="5963991" y="3011314"/>
                <a:ext cx="1800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6" name="Encre 25">
                <a:extLst>
                  <a:ext uri="{FF2B5EF4-FFF2-40B4-BE49-F238E27FC236}">
                    <a16:creationId xmlns:a16="http://schemas.microsoft.com/office/drawing/2014/main" id="{CA2C0736-7E4F-FFF1-E702-916A61EAA2EE}"/>
                  </a:ext>
                </a:extLst>
              </p14:cNvPr>
              <p14:cNvContentPartPr/>
              <p14:nvPr/>
            </p14:nvContentPartPr>
            <p14:xfrm>
              <a:off x="5142111" y="3011674"/>
              <a:ext cx="360" cy="22680"/>
            </p14:xfrm>
          </p:contentPart>
        </mc:Choice>
        <mc:Fallback xmlns="">
          <p:pic>
            <p:nvPicPr>
              <p:cNvPr id="26" name="Encre 25">
                <a:extLst>
                  <a:ext uri="{FF2B5EF4-FFF2-40B4-BE49-F238E27FC236}">
                    <a16:creationId xmlns:a16="http://schemas.microsoft.com/office/drawing/2014/main" id="{CA2C0736-7E4F-FFF1-E702-916A61EAA2EE}"/>
                  </a:ext>
                </a:extLst>
              </p:cNvPr>
              <p:cNvPicPr/>
              <p:nvPr/>
            </p:nvPicPr>
            <p:blipFill>
              <a:blip r:embed="rId24"/>
              <a:stretch>
                <a:fillRect/>
              </a:stretch>
            </p:blipFill>
            <p:spPr>
              <a:xfrm>
                <a:off x="5133471" y="3002674"/>
                <a:ext cx="180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7" name="Encre 26">
                <a:extLst>
                  <a:ext uri="{FF2B5EF4-FFF2-40B4-BE49-F238E27FC236}">
                    <a16:creationId xmlns:a16="http://schemas.microsoft.com/office/drawing/2014/main" id="{417E648A-DA7D-316A-7D96-EB4875EC6CBA}"/>
                  </a:ext>
                </a:extLst>
              </p14:cNvPr>
              <p14:cNvContentPartPr/>
              <p14:nvPr/>
            </p14:nvContentPartPr>
            <p14:xfrm>
              <a:off x="5133831" y="3095194"/>
              <a:ext cx="360" cy="360"/>
            </p14:xfrm>
          </p:contentPart>
        </mc:Choice>
        <mc:Fallback xmlns="">
          <p:pic>
            <p:nvPicPr>
              <p:cNvPr id="27" name="Encre 26">
                <a:extLst>
                  <a:ext uri="{FF2B5EF4-FFF2-40B4-BE49-F238E27FC236}">
                    <a16:creationId xmlns:a16="http://schemas.microsoft.com/office/drawing/2014/main" id="{417E648A-DA7D-316A-7D96-EB4875EC6CBA}"/>
                  </a:ext>
                </a:extLst>
              </p:cNvPr>
              <p:cNvPicPr/>
              <p:nvPr/>
            </p:nvPicPr>
            <p:blipFill>
              <a:blip r:embed="rId26"/>
              <a:stretch>
                <a:fillRect/>
              </a:stretch>
            </p:blipFill>
            <p:spPr>
              <a:xfrm>
                <a:off x="5124831" y="3086554"/>
                <a:ext cx="18000" cy="18000"/>
              </a:xfrm>
              <a:prstGeom prst="rect">
                <a:avLst/>
              </a:prstGeom>
            </p:spPr>
          </p:pic>
        </mc:Fallback>
      </mc:AlternateContent>
      <p:grpSp>
        <p:nvGrpSpPr>
          <p:cNvPr id="36" name="Groupe 35">
            <a:extLst>
              <a:ext uri="{FF2B5EF4-FFF2-40B4-BE49-F238E27FC236}">
                <a16:creationId xmlns:a16="http://schemas.microsoft.com/office/drawing/2014/main" id="{DF0026CF-3C40-90DD-B859-1069B3E66DFF}"/>
              </a:ext>
            </a:extLst>
          </p:cNvPr>
          <p:cNvGrpSpPr/>
          <p:nvPr/>
        </p:nvGrpSpPr>
        <p:grpSpPr>
          <a:xfrm>
            <a:off x="5142111" y="3036514"/>
            <a:ext cx="25920" cy="17280"/>
            <a:chOff x="5142111" y="3036514"/>
            <a:chExt cx="25920" cy="17280"/>
          </a:xfrm>
        </p:grpSpPr>
        <mc:AlternateContent xmlns:mc="http://schemas.openxmlformats.org/markup-compatibility/2006" xmlns:p14="http://schemas.microsoft.com/office/powerpoint/2010/main">
          <mc:Choice Requires="p14">
            <p:contentPart p14:bwMode="auto" r:id="rId27">
              <p14:nvContentPartPr>
                <p14:cNvPr id="28" name="Encre 27">
                  <a:extLst>
                    <a:ext uri="{FF2B5EF4-FFF2-40B4-BE49-F238E27FC236}">
                      <a16:creationId xmlns:a16="http://schemas.microsoft.com/office/drawing/2014/main" id="{7791623D-C2DC-8234-5FC4-61815150DD40}"/>
                    </a:ext>
                  </a:extLst>
                </p14:cNvPr>
                <p14:cNvContentPartPr/>
                <p14:nvPr/>
              </p14:nvContentPartPr>
              <p14:xfrm>
                <a:off x="5167671" y="3036514"/>
                <a:ext cx="360" cy="360"/>
              </p14:xfrm>
            </p:contentPart>
          </mc:Choice>
          <mc:Fallback xmlns="">
            <p:pic>
              <p:nvPicPr>
                <p:cNvPr id="28" name="Encre 27">
                  <a:extLst>
                    <a:ext uri="{FF2B5EF4-FFF2-40B4-BE49-F238E27FC236}">
                      <a16:creationId xmlns:a16="http://schemas.microsoft.com/office/drawing/2014/main" id="{7791623D-C2DC-8234-5FC4-61815150DD40}"/>
                    </a:ext>
                  </a:extLst>
                </p:cNvPr>
                <p:cNvPicPr/>
                <p:nvPr/>
              </p:nvPicPr>
              <p:blipFill>
                <a:blip r:embed="rId26"/>
                <a:stretch>
                  <a:fillRect/>
                </a:stretch>
              </p:blipFill>
              <p:spPr>
                <a:xfrm>
                  <a:off x="5158671" y="3027874"/>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9" name="Encre 28">
                  <a:extLst>
                    <a:ext uri="{FF2B5EF4-FFF2-40B4-BE49-F238E27FC236}">
                      <a16:creationId xmlns:a16="http://schemas.microsoft.com/office/drawing/2014/main" id="{D66EF3E1-3C0A-B9E3-711C-1B5DD340C17A}"/>
                    </a:ext>
                  </a:extLst>
                </p14:cNvPr>
                <p14:cNvContentPartPr/>
                <p14:nvPr/>
              </p14:nvContentPartPr>
              <p14:xfrm>
                <a:off x="5167671" y="3036514"/>
                <a:ext cx="360" cy="360"/>
              </p14:xfrm>
            </p:contentPart>
          </mc:Choice>
          <mc:Fallback xmlns="">
            <p:pic>
              <p:nvPicPr>
                <p:cNvPr id="29" name="Encre 28">
                  <a:extLst>
                    <a:ext uri="{FF2B5EF4-FFF2-40B4-BE49-F238E27FC236}">
                      <a16:creationId xmlns:a16="http://schemas.microsoft.com/office/drawing/2014/main" id="{D66EF3E1-3C0A-B9E3-711C-1B5DD340C17A}"/>
                    </a:ext>
                  </a:extLst>
                </p:cNvPr>
                <p:cNvPicPr/>
                <p:nvPr/>
              </p:nvPicPr>
              <p:blipFill>
                <a:blip r:embed="rId26"/>
                <a:stretch>
                  <a:fillRect/>
                </a:stretch>
              </p:blipFill>
              <p:spPr>
                <a:xfrm>
                  <a:off x="5158671" y="3027874"/>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0" name="Encre 29">
                  <a:extLst>
                    <a:ext uri="{FF2B5EF4-FFF2-40B4-BE49-F238E27FC236}">
                      <a16:creationId xmlns:a16="http://schemas.microsoft.com/office/drawing/2014/main" id="{FB954EE6-F32B-AFC9-C50C-BCEE567320AA}"/>
                    </a:ext>
                  </a:extLst>
                </p14:cNvPr>
                <p14:cNvContentPartPr/>
                <p14:nvPr/>
              </p14:nvContentPartPr>
              <p14:xfrm>
                <a:off x="5167671" y="3036514"/>
                <a:ext cx="360" cy="360"/>
              </p14:xfrm>
            </p:contentPart>
          </mc:Choice>
          <mc:Fallback xmlns="">
            <p:pic>
              <p:nvPicPr>
                <p:cNvPr id="30" name="Encre 29">
                  <a:extLst>
                    <a:ext uri="{FF2B5EF4-FFF2-40B4-BE49-F238E27FC236}">
                      <a16:creationId xmlns:a16="http://schemas.microsoft.com/office/drawing/2014/main" id="{FB954EE6-F32B-AFC9-C50C-BCEE567320AA}"/>
                    </a:ext>
                  </a:extLst>
                </p:cNvPr>
                <p:cNvPicPr/>
                <p:nvPr/>
              </p:nvPicPr>
              <p:blipFill>
                <a:blip r:embed="rId26"/>
                <a:stretch>
                  <a:fillRect/>
                </a:stretch>
              </p:blipFill>
              <p:spPr>
                <a:xfrm>
                  <a:off x="5158671" y="3027874"/>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2" name="Encre 31">
                  <a:extLst>
                    <a:ext uri="{FF2B5EF4-FFF2-40B4-BE49-F238E27FC236}">
                      <a16:creationId xmlns:a16="http://schemas.microsoft.com/office/drawing/2014/main" id="{00C00FEA-306F-3EA8-BF03-057DD60B8332}"/>
                    </a:ext>
                  </a:extLst>
                </p14:cNvPr>
                <p14:cNvContentPartPr/>
                <p14:nvPr/>
              </p14:nvContentPartPr>
              <p14:xfrm>
                <a:off x="5142111" y="3036514"/>
                <a:ext cx="360" cy="360"/>
              </p14:xfrm>
            </p:contentPart>
          </mc:Choice>
          <mc:Fallback xmlns="">
            <p:pic>
              <p:nvPicPr>
                <p:cNvPr id="32" name="Encre 31">
                  <a:extLst>
                    <a:ext uri="{FF2B5EF4-FFF2-40B4-BE49-F238E27FC236}">
                      <a16:creationId xmlns:a16="http://schemas.microsoft.com/office/drawing/2014/main" id="{00C00FEA-306F-3EA8-BF03-057DD60B8332}"/>
                    </a:ext>
                  </a:extLst>
                </p:cNvPr>
                <p:cNvPicPr/>
                <p:nvPr/>
              </p:nvPicPr>
              <p:blipFill>
                <a:blip r:embed="rId26"/>
                <a:stretch>
                  <a:fillRect/>
                </a:stretch>
              </p:blipFill>
              <p:spPr>
                <a:xfrm>
                  <a:off x="5133471" y="3027874"/>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3" name="Encre 32">
                  <a:extLst>
                    <a:ext uri="{FF2B5EF4-FFF2-40B4-BE49-F238E27FC236}">
                      <a16:creationId xmlns:a16="http://schemas.microsoft.com/office/drawing/2014/main" id="{D35085CC-D3E6-353F-F5D2-73A917177E6F}"/>
                    </a:ext>
                  </a:extLst>
                </p14:cNvPr>
                <p14:cNvContentPartPr/>
                <p14:nvPr/>
              </p14:nvContentPartPr>
              <p14:xfrm>
                <a:off x="5142111" y="3036514"/>
                <a:ext cx="360" cy="360"/>
              </p14:xfrm>
            </p:contentPart>
          </mc:Choice>
          <mc:Fallback xmlns="">
            <p:pic>
              <p:nvPicPr>
                <p:cNvPr id="33" name="Encre 32">
                  <a:extLst>
                    <a:ext uri="{FF2B5EF4-FFF2-40B4-BE49-F238E27FC236}">
                      <a16:creationId xmlns:a16="http://schemas.microsoft.com/office/drawing/2014/main" id="{D35085CC-D3E6-353F-F5D2-73A917177E6F}"/>
                    </a:ext>
                  </a:extLst>
                </p:cNvPr>
                <p:cNvPicPr/>
                <p:nvPr/>
              </p:nvPicPr>
              <p:blipFill>
                <a:blip r:embed="rId26"/>
                <a:stretch>
                  <a:fillRect/>
                </a:stretch>
              </p:blipFill>
              <p:spPr>
                <a:xfrm>
                  <a:off x="5133471" y="3027874"/>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5" name="Encre 34">
                  <a:extLst>
                    <a:ext uri="{FF2B5EF4-FFF2-40B4-BE49-F238E27FC236}">
                      <a16:creationId xmlns:a16="http://schemas.microsoft.com/office/drawing/2014/main" id="{831B4E57-086C-A180-8FA5-20B248A6B2C3}"/>
                    </a:ext>
                  </a:extLst>
                </p14:cNvPr>
                <p14:cNvContentPartPr/>
                <p14:nvPr/>
              </p14:nvContentPartPr>
              <p14:xfrm>
                <a:off x="5159031" y="3053434"/>
                <a:ext cx="360" cy="360"/>
              </p14:xfrm>
            </p:contentPart>
          </mc:Choice>
          <mc:Fallback xmlns="">
            <p:pic>
              <p:nvPicPr>
                <p:cNvPr id="35" name="Encre 34">
                  <a:extLst>
                    <a:ext uri="{FF2B5EF4-FFF2-40B4-BE49-F238E27FC236}">
                      <a16:creationId xmlns:a16="http://schemas.microsoft.com/office/drawing/2014/main" id="{831B4E57-086C-A180-8FA5-20B248A6B2C3}"/>
                    </a:ext>
                  </a:extLst>
                </p:cNvPr>
                <p:cNvPicPr/>
                <p:nvPr/>
              </p:nvPicPr>
              <p:blipFill>
                <a:blip r:embed="rId33"/>
                <a:stretch>
                  <a:fillRect/>
                </a:stretch>
              </p:blipFill>
              <p:spPr>
                <a:xfrm>
                  <a:off x="5096391" y="2990434"/>
                  <a:ext cx="126000" cy="12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4">
            <p14:nvContentPartPr>
              <p14:cNvPr id="37" name="Encre 36">
                <a:extLst>
                  <a:ext uri="{FF2B5EF4-FFF2-40B4-BE49-F238E27FC236}">
                    <a16:creationId xmlns:a16="http://schemas.microsoft.com/office/drawing/2014/main" id="{8E199325-08F1-5900-B8C9-3AED14CD6FDE}"/>
                  </a:ext>
                </a:extLst>
              </p14:cNvPr>
              <p14:cNvContentPartPr/>
              <p14:nvPr/>
            </p14:nvContentPartPr>
            <p14:xfrm>
              <a:off x="5981271" y="3062074"/>
              <a:ext cx="360" cy="360"/>
            </p14:xfrm>
          </p:contentPart>
        </mc:Choice>
        <mc:Fallback xmlns="">
          <p:pic>
            <p:nvPicPr>
              <p:cNvPr id="37" name="Encre 36">
                <a:extLst>
                  <a:ext uri="{FF2B5EF4-FFF2-40B4-BE49-F238E27FC236}">
                    <a16:creationId xmlns:a16="http://schemas.microsoft.com/office/drawing/2014/main" id="{8E199325-08F1-5900-B8C9-3AED14CD6FDE}"/>
                  </a:ext>
                </a:extLst>
              </p:cNvPr>
              <p:cNvPicPr/>
              <p:nvPr/>
            </p:nvPicPr>
            <p:blipFill>
              <a:blip r:embed="rId33"/>
              <a:stretch>
                <a:fillRect/>
              </a:stretch>
            </p:blipFill>
            <p:spPr>
              <a:xfrm>
                <a:off x="5918271" y="2999074"/>
                <a:ext cx="126000" cy="126000"/>
              </a:xfrm>
              <a:prstGeom prst="rect">
                <a:avLst/>
              </a:prstGeom>
            </p:spPr>
          </p:pic>
        </mc:Fallback>
      </mc:AlternateContent>
      <p:pic>
        <p:nvPicPr>
          <p:cNvPr id="39" name="Image 38">
            <a:extLst>
              <a:ext uri="{FF2B5EF4-FFF2-40B4-BE49-F238E27FC236}">
                <a16:creationId xmlns:a16="http://schemas.microsoft.com/office/drawing/2014/main" id="{10BC8ACB-225F-117B-AA33-0D0A1A9BB454}"/>
              </a:ext>
            </a:extLst>
          </p:cNvPr>
          <p:cNvPicPr>
            <a:picLocks noChangeAspect="1"/>
          </p:cNvPicPr>
          <p:nvPr/>
        </p:nvPicPr>
        <p:blipFill>
          <a:blip r:embed="rId35"/>
          <a:stretch>
            <a:fillRect/>
          </a:stretch>
        </p:blipFill>
        <p:spPr>
          <a:xfrm>
            <a:off x="768499" y="2171839"/>
            <a:ext cx="7750918" cy="3460950"/>
          </a:xfrm>
          <a:prstGeom prst="roundRect">
            <a:avLst>
              <a:gd name="adj" fmla="val 16667"/>
            </a:avLst>
          </a:prstGeom>
          <a:ln>
            <a:solidFill>
              <a:schemeClr val="accent1">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047702319"/>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90D3B-4E9D-FB3A-C4B2-1FAACC8BF0DD}"/>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6E19F92D-2779-A015-7604-85C8F2F9AC0B}"/>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نصحح سؤالا </a:t>
            </a:r>
            <a:r>
              <a:rPr lang="ar-MA" sz="2400" b="1" dirty="0" err="1">
                <a:solidFill>
                  <a:schemeClr val="bg1">
                    <a:lumMod val="50000"/>
                  </a:schemeClr>
                </a:solidFill>
                <a:ea typeface="Calibri" panose="020F0502020204030204" pitchFamily="34" charset="0"/>
                <a:cs typeface="Microsoft Uighur" panose="02000000000000000000" pitchFamily="2" charset="-78"/>
              </a:rPr>
              <a:t>سؤالا</a:t>
            </a:r>
            <a:r>
              <a:rPr lang="ar-MA" sz="2400" b="1" dirty="0">
                <a:solidFill>
                  <a:schemeClr val="bg1">
                    <a:lumMod val="50000"/>
                  </a:schemeClr>
                </a:solidFill>
                <a:ea typeface="Calibri" panose="020F0502020204030204" pitchFamily="34" charset="0"/>
                <a:cs typeface="Microsoft Uighur" panose="02000000000000000000" pitchFamily="2" charset="-78"/>
              </a:rPr>
              <a:t>. من يقرأ السؤال الأول؟ ما المطلوب؟ من يقدم إجابته؟ ...</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D56E5B4B-414F-F870-F8A6-E40B807B2839}"/>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888923B-9D5A-8863-9FC5-2D33A413EE8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D035CD2-C704-8B44-A86E-0B483D88D31E}"/>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BE1FEC04-67D4-9888-A81F-1C1C7CBFC55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F6381E25-A89F-06EB-48A1-9C2303167AF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A3135516-7767-A180-FB34-76AE6AA8E08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05F63D0C-9823-92E5-4BA3-0C5F1D7797E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9DAFB9EA-CCD8-9A7F-1100-B9A4CBC7CA2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5" name="Image 4">
            <a:extLst>
              <a:ext uri="{FF2B5EF4-FFF2-40B4-BE49-F238E27FC236}">
                <a16:creationId xmlns:a16="http://schemas.microsoft.com/office/drawing/2014/main" id="{83618BD6-4D82-9A58-3280-8C4D977ED3AB}"/>
              </a:ext>
            </a:extLst>
          </p:cNvPr>
          <p:cNvPicPr>
            <a:picLocks noChangeAspect="1"/>
          </p:cNvPicPr>
          <p:nvPr/>
        </p:nvPicPr>
        <p:blipFill>
          <a:blip r:embed="rId6"/>
          <a:stretch>
            <a:fillRect/>
          </a:stretch>
        </p:blipFill>
        <p:spPr>
          <a:xfrm>
            <a:off x="553673" y="2163760"/>
            <a:ext cx="8095800" cy="3460950"/>
          </a:xfrm>
          <a:prstGeom prst="roundRect">
            <a:avLst>
              <a:gd name="adj" fmla="val 16667"/>
            </a:avLst>
          </a:prstGeom>
          <a:ln>
            <a:solidFill>
              <a:schemeClr val="bg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Espace réservé pour une image  6">
            <a:extLst>
              <a:ext uri="{FF2B5EF4-FFF2-40B4-BE49-F238E27FC236}">
                <a16:creationId xmlns:a16="http://schemas.microsoft.com/office/drawing/2014/main" id="{B5F0DFA4-A94A-EC39-22C9-FA370D2ACE4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2" name="Google Shape;2107;p52">
            <a:extLst>
              <a:ext uri="{FF2B5EF4-FFF2-40B4-BE49-F238E27FC236}">
                <a16:creationId xmlns:a16="http://schemas.microsoft.com/office/drawing/2014/main" id="{969297D0-AC7B-8042-CA25-7CCB0EE8E05B}"/>
              </a:ext>
            </a:extLst>
          </p:cNvPr>
          <p:cNvSpPr txBox="1"/>
          <p:nvPr/>
        </p:nvSpPr>
        <p:spPr>
          <a:xfrm flipH="1">
            <a:off x="491135" y="3124101"/>
            <a:ext cx="7766785" cy="1129117"/>
          </a:xfrm>
          <a:prstGeom prst="rect">
            <a:avLst/>
          </a:prstGeom>
          <a:noFill/>
          <a:ln w="19050">
            <a:noFill/>
            <a:prstDash val="dash"/>
          </a:ln>
        </p:spPr>
        <p:txBody>
          <a:bodyPr spcFirstLastPara="1" wrap="square" lIns="0" tIns="0" rIns="0" bIns="0" anchor="t" anchorCtr="0">
            <a:noAutofit/>
          </a:bodyPr>
          <a:lstStyle/>
          <a:p>
            <a:pPr algn="r" rtl="1"/>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وَسائِلُ </a:t>
            </a:r>
            <a:r>
              <a:rPr lang="ar-MA" sz="32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ٱلاتِّصالُ</a:t>
            </a:r>
            <a:r>
              <a:rPr lang="ar-MA" sz="32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ٱلْحَديثَةُ</a:t>
            </a:r>
            <a:r>
              <a:rPr lang="ar-MA" sz="32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ٱلْمَذْكورَةُ</a:t>
            </a:r>
            <a:r>
              <a:rPr lang="ar-MA" sz="32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a:t>
            </a:r>
            <a:r>
              <a:rPr lang="ar-MA" sz="32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ٱلنَّصِّ</a:t>
            </a:r>
            <a:r>
              <a:rPr lang="ar-MA" sz="32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هِيَ </a:t>
            </a:r>
            <a:r>
              <a:rPr lang="ar-MA" sz="32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ٱلْهاتِفُ</a:t>
            </a: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وَٱلْبَريدُ</a:t>
            </a: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ٱلْإِلِكْترونِيُّ</a:t>
            </a: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وَمَواقِعُ </a:t>
            </a:r>
            <a:r>
              <a:rPr lang="ar-MA" sz="32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ٱلتَّواصُلِ</a:t>
            </a: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ٱلِاجْتِماعِيِّ</a:t>
            </a: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endParaRPr lang="fr-MA" sz="4000"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Google Shape;2107;p52">
            <a:extLst>
              <a:ext uri="{FF2B5EF4-FFF2-40B4-BE49-F238E27FC236}">
                <a16:creationId xmlns:a16="http://schemas.microsoft.com/office/drawing/2014/main" id="{785C60A5-5599-A8B1-A566-8D4DC9E97268}"/>
              </a:ext>
            </a:extLst>
          </p:cNvPr>
          <p:cNvSpPr txBox="1"/>
          <p:nvPr/>
        </p:nvSpPr>
        <p:spPr>
          <a:xfrm flipH="1">
            <a:off x="823542" y="4652295"/>
            <a:ext cx="7766785" cy="1723338"/>
          </a:xfrm>
          <a:prstGeom prst="rect">
            <a:avLst/>
          </a:prstGeom>
          <a:noFill/>
          <a:ln w="19050">
            <a:noFill/>
            <a:prstDash val="dash"/>
          </a:ln>
        </p:spPr>
        <p:txBody>
          <a:bodyPr spcFirstLastPara="1" wrap="square" lIns="0" tIns="0" rIns="0" bIns="0" anchor="t" anchorCtr="0">
            <a:noAutofit/>
          </a:bodyPr>
          <a:lstStyle/>
          <a:p>
            <a:pPr algn="r" rtl="1"/>
            <a:r>
              <a:rPr lang="ar-MA" sz="36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اِحْتِياطاتُ </a:t>
            </a:r>
            <a:r>
              <a:rPr lang="ar-MA" sz="36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ٱلسَّلامَةِ</a:t>
            </a:r>
            <a:r>
              <a:rPr lang="ar-MA" sz="36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6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ٱلْمَذْكورَةُ</a:t>
            </a:r>
            <a:r>
              <a:rPr lang="ar-MA" sz="36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a:t>
            </a:r>
            <a:r>
              <a:rPr lang="ar-MA" sz="36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ٱلنَّصِّ</a:t>
            </a:r>
            <a:r>
              <a:rPr lang="ar-MA" sz="36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هِيَ: </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أَتَجَنَّبُ مُحادَثَة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ٱلْغُرَباءِ</a:t>
            </a:r>
            <a:r>
              <a:rPr lang="ar-MA" sz="36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sym typeface="Calibri"/>
              </a:rPr>
              <a:t>؛</a:t>
            </a:r>
          </a:p>
          <a:p>
            <a:pPr algn="r" rtl="1"/>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أَتَأَكَّدُ مِنْ صِحَّةِ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ٱلْمَعْلوماتِ</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ٱلَّتي</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 نَطَّلِعُ عَلَيْها</a:t>
            </a:r>
            <a:r>
              <a:rPr lang="ar-MA" sz="3600" b="1" kern="0" dirty="0">
                <a:solidFill>
                  <a:srgbClr val="424D7B"/>
                </a:solidFill>
                <a:latin typeface="Microsoft Uighur" panose="02000000000000000000" pitchFamily="2" charset="-78"/>
                <a:ea typeface="Calibri"/>
                <a:cs typeface="Microsoft Uighur" panose="02000000000000000000" pitchFamily="2" charset="-78"/>
                <a:sym typeface="Calibri"/>
              </a:rPr>
              <a:t>؛ </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لا أُشارِكُ مَعْلوماتي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ٱلشَّخْصِيَّةَ</a:t>
            </a:r>
            <a:r>
              <a:rPr lang="ar-MA" sz="3600" b="1" kern="0" dirty="0">
                <a:solidFill>
                  <a:srgbClr val="424D7B"/>
                </a:solidFill>
                <a:latin typeface="Microsoft Uighur" panose="02000000000000000000" pitchFamily="2" charset="-78"/>
                <a:ea typeface="Calibri"/>
                <a:cs typeface="Microsoft Uighur" panose="02000000000000000000" pitchFamily="2" charset="-78"/>
                <a:sym typeface="Calibri"/>
              </a:rPr>
              <a:t>؛ </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لا أَنْسى أَنْ أَتَعَلَّمَ وَأَلْعَبَ وَأَسْتَمْتِعَ بِحَياتي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ٱلْحَقيقِيَّةِ</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a:t>
            </a:r>
            <a:r>
              <a:rPr lang="ar-MA" sz="36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sym typeface="Calibri"/>
              </a:rPr>
              <a:t> </a:t>
            </a:r>
            <a:endParaRPr lang="fr-MA" sz="4400"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891970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02F78-6639-77D2-A6C7-BA3A2D5B8AFB}"/>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FDF4ACEC-A2A0-DDF3-CDD1-C6309D90581E}"/>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انتبهوا للتصحيح.</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E02E52D4-1822-D434-B50C-2F29295AD237}"/>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8A6A9741-6D26-DD61-7483-DA9441554C9E}"/>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D0A0F88-64B1-D9A6-9F03-BF6BC68567C4}"/>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E315DABC-4646-9669-92B9-D539684DBDD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C797E103-2D9D-1F19-225A-3B14202ABF7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DEC73D0E-1C45-47E5-7246-29317860D40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63503EB3-FB18-8B37-F8DD-3582CA0C59A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D00E8AF3-3826-4F33-59A5-51792FBEB06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5" name="Espace réservé pour une image  24">
            <a:extLst>
              <a:ext uri="{FF2B5EF4-FFF2-40B4-BE49-F238E27FC236}">
                <a16:creationId xmlns:a16="http://schemas.microsoft.com/office/drawing/2014/main" id="{F46C0E78-7D98-E399-EF55-F1D4C4DF59D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l="526" r="526"/>
          <a:stretch>
            <a:fillRect/>
          </a:stretch>
        </p:blipFill>
        <p:spPr>
          <a:prstGeom prst="rect">
            <a:avLst/>
          </a:prstGeom>
        </p:spPr>
      </p:pic>
      <p:pic>
        <p:nvPicPr>
          <p:cNvPr id="9" name="Image 8">
            <a:extLst>
              <a:ext uri="{FF2B5EF4-FFF2-40B4-BE49-F238E27FC236}">
                <a16:creationId xmlns:a16="http://schemas.microsoft.com/office/drawing/2014/main" id="{E2FF88FF-7F69-D7CC-3FFB-F19694D7415E}"/>
              </a:ext>
            </a:extLst>
          </p:cNvPr>
          <p:cNvPicPr>
            <a:picLocks noChangeAspect="1"/>
          </p:cNvPicPr>
          <p:nvPr/>
        </p:nvPicPr>
        <p:blipFill>
          <a:blip r:embed="rId7"/>
          <a:stretch>
            <a:fillRect/>
          </a:stretch>
        </p:blipFill>
        <p:spPr>
          <a:xfrm>
            <a:off x="491136" y="2120927"/>
            <a:ext cx="8161727" cy="3673158"/>
          </a:xfrm>
          <a:prstGeom prst="roundRect">
            <a:avLst>
              <a:gd name="adj" fmla="val 16667"/>
            </a:avLst>
          </a:prstGeom>
          <a:ln>
            <a:solidFill>
              <a:schemeClr val="accent1">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2" name="Google Shape;2107;p52">
            <a:extLst>
              <a:ext uri="{FF2B5EF4-FFF2-40B4-BE49-F238E27FC236}">
                <a16:creationId xmlns:a16="http://schemas.microsoft.com/office/drawing/2014/main" id="{45DEBE10-21AB-A0A4-9714-1B4CF40F5632}"/>
              </a:ext>
            </a:extLst>
          </p:cNvPr>
          <p:cNvSpPr txBox="1"/>
          <p:nvPr/>
        </p:nvSpPr>
        <p:spPr>
          <a:xfrm flipH="1">
            <a:off x="491135" y="3124101"/>
            <a:ext cx="7766785" cy="1129117"/>
          </a:xfrm>
          <a:prstGeom prst="rect">
            <a:avLst/>
          </a:prstGeom>
          <a:noFill/>
          <a:ln w="19050">
            <a:noFill/>
            <a:prstDash val="dash"/>
          </a:ln>
        </p:spPr>
        <p:txBody>
          <a:bodyPr spcFirstLastPara="1" wrap="square" lIns="0" tIns="0" rIns="0" bIns="0" anchor="t" anchorCtr="0">
            <a:noAutofit/>
          </a:bodyPr>
          <a:lstStyle/>
          <a:p>
            <a:pPr algn="just" rtl="1"/>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وَسائِلُ </a:t>
            </a:r>
            <a:r>
              <a:rPr lang="ar-MA" sz="32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ٱلاتِّصالُ</a:t>
            </a:r>
            <a:r>
              <a:rPr lang="ar-MA" sz="32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ٱلْحَديثَةُ</a:t>
            </a:r>
            <a:r>
              <a:rPr lang="ar-MA" sz="32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ٱلْمَذْكورَةُ</a:t>
            </a:r>
            <a:r>
              <a:rPr lang="ar-MA" sz="32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a:t>
            </a:r>
            <a:r>
              <a:rPr lang="ar-MA" sz="32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ٱلنَّصِّ</a:t>
            </a:r>
            <a:r>
              <a:rPr lang="ar-MA" sz="32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هِيَ </a:t>
            </a:r>
            <a:r>
              <a:rPr lang="ar-MA" sz="32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ٱلْهاتِفُ</a:t>
            </a: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وَٱلْبَريدُ</a:t>
            </a: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ٱلْإِلِكْترونِيُّ</a:t>
            </a: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وَمَواقِعُ </a:t>
            </a:r>
            <a:r>
              <a:rPr lang="ar-MA" sz="32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ٱلتَّواصُلِ</a:t>
            </a: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ٱلِاجْتِماعِيِّ</a:t>
            </a: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endParaRPr lang="fr-MA" sz="4000"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3" name="Google Shape;2107;p52">
            <a:extLst>
              <a:ext uri="{FF2B5EF4-FFF2-40B4-BE49-F238E27FC236}">
                <a16:creationId xmlns:a16="http://schemas.microsoft.com/office/drawing/2014/main" id="{BC6134E8-54A2-8B05-2583-CFCAC7CC57B5}"/>
              </a:ext>
            </a:extLst>
          </p:cNvPr>
          <p:cNvSpPr txBox="1"/>
          <p:nvPr/>
        </p:nvSpPr>
        <p:spPr>
          <a:xfrm flipH="1">
            <a:off x="494527" y="4694240"/>
            <a:ext cx="7766785" cy="1723338"/>
          </a:xfrm>
          <a:prstGeom prst="rect">
            <a:avLst/>
          </a:prstGeom>
          <a:noFill/>
          <a:ln w="19050">
            <a:noFill/>
            <a:prstDash val="dash"/>
          </a:ln>
        </p:spPr>
        <p:txBody>
          <a:bodyPr spcFirstLastPara="1" wrap="square" lIns="0" tIns="0" rIns="0" bIns="0" anchor="t" anchorCtr="0">
            <a:noAutofit/>
          </a:bodyPr>
          <a:lstStyle/>
          <a:p>
            <a:pPr algn="just" rtl="1"/>
            <a:r>
              <a:rPr lang="ar-MA" sz="36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اِحْتِياطاتُ </a:t>
            </a:r>
            <a:r>
              <a:rPr lang="ar-MA" sz="36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ٱلسَّلامَةِ</a:t>
            </a:r>
            <a:r>
              <a:rPr lang="ar-MA" sz="36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6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ٱلْمَذْكورَةُ</a:t>
            </a:r>
            <a:r>
              <a:rPr lang="ar-MA" sz="36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a:t>
            </a:r>
            <a:r>
              <a:rPr lang="ar-MA" sz="36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ٱلنَّصِّ</a:t>
            </a:r>
            <a:r>
              <a:rPr lang="ar-MA" sz="36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هِيَ: </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أَتَجَنَّبُ مُحادَثَة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ٱلْغُرَباءِ</a:t>
            </a:r>
            <a:r>
              <a:rPr lang="ar-MA" sz="36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sym typeface="Calibri"/>
              </a:rPr>
              <a:t>؛</a:t>
            </a:r>
          </a:p>
          <a:p>
            <a:pPr algn="just" rtl="1"/>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أَتَأَكَّدُ مِنْ صِحَّةِ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ٱلْمَعْلوماتِ</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ٱلَّتي</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 نَطَّلِعُ عَلَيْها</a:t>
            </a:r>
            <a:r>
              <a:rPr lang="ar-MA" sz="3600" b="1" kern="0" dirty="0">
                <a:solidFill>
                  <a:srgbClr val="424D7B"/>
                </a:solidFill>
                <a:latin typeface="Microsoft Uighur" panose="02000000000000000000" pitchFamily="2" charset="-78"/>
                <a:ea typeface="Calibri"/>
                <a:cs typeface="Microsoft Uighur" panose="02000000000000000000" pitchFamily="2" charset="-78"/>
                <a:sym typeface="Calibri"/>
              </a:rPr>
              <a:t>؛ </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لا أُشارِكُ مَعْلوماتي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ٱلشَّخْصِيَّةَ</a:t>
            </a:r>
            <a:r>
              <a:rPr lang="ar-MA" sz="3600" b="1" kern="0" dirty="0">
                <a:solidFill>
                  <a:srgbClr val="424D7B"/>
                </a:solidFill>
                <a:latin typeface="Microsoft Uighur" panose="02000000000000000000" pitchFamily="2" charset="-78"/>
                <a:ea typeface="Calibri"/>
                <a:cs typeface="Microsoft Uighur" panose="02000000000000000000" pitchFamily="2" charset="-78"/>
                <a:sym typeface="Calibri"/>
              </a:rPr>
              <a:t>؛ </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لا أَنْسى أَنْ أَتَعَلَّمَ وَأَلْعَبَ وَأَسْتَمْتِعَ بِحَياتي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ٱلْحَقيقِيَّةِ</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a:t>
            </a:r>
            <a:r>
              <a:rPr lang="ar-MA" sz="36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sym typeface="Calibri"/>
              </a:rPr>
              <a:t> </a:t>
            </a:r>
            <a:endParaRPr lang="fr-MA" sz="4400"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260954988"/>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9B903010-D294-8F21-869B-F1C04424C2A8}"/>
              </a:ext>
            </a:extLst>
          </p:cNvPr>
          <p:cNvSpPr>
            <a:spLocks noGrp="1"/>
          </p:cNvSpPr>
          <p:nvPr>
            <p:ph type="title"/>
          </p:nvPr>
        </p:nvSpPr>
        <p:spPr>
          <a:xfrm>
            <a:off x="628650" y="1236677"/>
            <a:ext cx="7886700" cy="1325563"/>
          </a:xfrm>
        </p:spPr>
        <p:txBody>
          <a:bodyPr/>
          <a:lstStyle/>
          <a:p>
            <a:pPr algn="ctr" rtl="1"/>
            <a:r>
              <a:rPr lang="tzm-Arab-MA" sz="6000" dirty="0"/>
              <a:t>اختــتام الحــصة</a:t>
            </a:r>
            <a:endParaRPr lang="fr-FR" sz="6000" dirty="0"/>
          </a:p>
        </p:txBody>
      </p:sp>
      <p:sp>
        <p:nvSpPr>
          <p:cNvPr id="17" name="Forme libre : forme 16">
            <a:extLst>
              <a:ext uri="{FF2B5EF4-FFF2-40B4-BE49-F238E27FC236}">
                <a16:creationId xmlns:a16="http://schemas.microsoft.com/office/drawing/2014/main" id="{16FB18EF-9A0F-3551-35C2-F240C78D2DED}"/>
              </a:ext>
            </a:extLst>
          </p:cNvPr>
          <p:cNvSpPr/>
          <p:nvPr/>
        </p:nvSpPr>
        <p:spPr>
          <a:xfrm>
            <a:off x="628650" y="2849249"/>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latin typeface="Microsoft Uighur" panose="02000000000000000000" pitchFamily="2" charset="-78"/>
            </a:endParaRPr>
          </a:p>
        </p:txBody>
      </p:sp>
      <p:sp>
        <p:nvSpPr>
          <p:cNvPr id="18" name="Rectangle : coins arrondis 17">
            <a:extLst>
              <a:ext uri="{FF2B5EF4-FFF2-40B4-BE49-F238E27FC236}">
                <a16:creationId xmlns:a16="http://schemas.microsoft.com/office/drawing/2014/main" id="{BB3F962A-8448-5DFB-B32D-B655C0A3266C}"/>
              </a:ext>
            </a:extLst>
          </p:cNvPr>
          <p:cNvSpPr/>
          <p:nvPr/>
        </p:nvSpPr>
        <p:spPr>
          <a:xfrm>
            <a:off x="628651" y="2849249"/>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
        <p:nvSpPr>
          <p:cNvPr id="20" name="ZoneTexte 19">
            <a:extLst>
              <a:ext uri="{FF2B5EF4-FFF2-40B4-BE49-F238E27FC236}">
                <a16:creationId xmlns:a16="http://schemas.microsoft.com/office/drawing/2014/main" id="{4183D2D9-AF1D-379D-A736-EE976C962980}"/>
              </a:ext>
            </a:extLst>
          </p:cNvPr>
          <p:cNvSpPr txBox="1"/>
          <p:nvPr/>
        </p:nvSpPr>
        <p:spPr>
          <a:xfrm>
            <a:off x="753847" y="3593947"/>
            <a:ext cx="7553573" cy="707886"/>
          </a:xfrm>
          <a:prstGeom prst="rect">
            <a:avLst/>
          </a:prstGeom>
          <a:noFill/>
        </p:spPr>
        <p:txBody>
          <a:bodyPr wrap="square" rtlCol="0">
            <a:spAutoFit/>
          </a:bodyPr>
          <a:lstStyle/>
          <a:p>
            <a:pPr algn="ctr"/>
            <a:r>
              <a:rPr lang="ar-MA" sz="4000" b="1" dirty="0">
                <a:solidFill>
                  <a:srgbClr val="424D7C"/>
                </a:solidFill>
                <a:latin typeface="Microsoft Uighur" panose="02000000000000000000" pitchFamily="2" charset="-78"/>
                <a:cs typeface="Microsoft Uighur" panose="02000000000000000000" pitchFamily="2" charset="-78"/>
              </a:rPr>
              <a:t>ماذا تعلمت اليوم؟</a:t>
            </a:r>
          </a:p>
        </p:txBody>
      </p:sp>
      <p:pic>
        <p:nvPicPr>
          <p:cNvPr id="2" name="Image 1">
            <a:extLst>
              <a:ext uri="{FF2B5EF4-FFF2-40B4-BE49-F238E27FC236}">
                <a16:creationId xmlns:a16="http://schemas.microsoft.com/office/drawing/2014/main" id="{C0723C90-FF25-0E3D-9101-8F0DFE306CD8}"/>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1C7FEFC4-F30B-5F9B-59D6-6B383C2877D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4C064838-34C1-4BCA-71E1-E980002E734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4D33841-EB83-5072-4C0E-B9226D4902D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5535E88-1A78-9810-D4A6-1DE67E5236B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EDCEE5EB-1D20-A69C-20FD-F533C96E6CC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BABE6C77-A1ED-2CEA-7701-D4C1FB5F8FE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717133B-A3E0-170B-0EF5-D5F0DC76520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51390512"/>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EBF6F-C61B-8DD4-CE86-2C54E4BAEF60}"/>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76010F3D-FFAB-7068-AD9F-3A82201DB026}"/>
              </a:ext>
            </a:extLst>
          </p:cNvPr>
          <p:cNvSpPr txBox="1"/>
          <p:nvPr/>
        </p:nvSpPr>
        <p:spPr>
          <a:xfrm>
            <a:off x="723845" y="2908418"/>
            <a:ext cx="7650404" cy="2678073"/>
          </a:xfrm>
          <a:prstGeom prst="roundRect">
            <a:avLst>
              <a:gd name="adj" fmla="val 8738"/>
            </a:avLst>
          </a:prstGeom>
          <a:solidFill>
            <a:srgbClr val="ECF8FB"/>
          </a:solidFill>
        </p:spPr>
        <p:txBody>
          <a:bodyPr wrap="square" rtlCol="0">
            <a:spAutoFit/>
          </a:bodyPr>
          <a:lstStyle/>
          <a:p>
            <a:pPr algn="r" rtl="1"/>
            <a:r>
              <a:rPr lang="ar-MA" sz="4000" dirty="0">
                <a:solidFill>
                  <a:srgbClr val="424D7C"/>
                </a:solidFill>
                <a:latin typeface="Microsoft Uighur" panose="02000000000000000000" pitchFamily="2" charset="-78"/>
                <a:cs typeface="Microsoft Uighur" panose="02000000000000000000" pitchFamily="2" charset="-78"/>
              </a:rPr>
              <a:t>أَمّا في حِصَّةِ </a:t>
            </a:r>
            <a:r>
              <a:rPr lang="ar-MA" sz="4000" dirty="0" err="1">
                <a:solidFill>
                  <a:srgbClr val="424D7C"/>
                </a:solidFill>
                <a:latin typeface="Microsoft Uighur" panose="02000000000000000000" pitchFamily="2" charset="-78"/>
                <a:cs typeface="Microsoft Uighur" panose="02000000000000000000" pitchFamily="2" charset="-78"/>
              </a:rPr>
              <a:t>ٱلْيَوْمِ</a:t>
            </a:r>
            <a:r>
              <a:rPr lang="ar-MA" sz="4000" dirty="0">
                <a:solidFill>
                  <a:srgbClr val="424D7C"/>
                </a:solidFill>
                <a:latin typeface="Microsoft Uighur" panose="02000000000000000000" pitchFamily="2" charset="-78"/>
                <a:cs typeface="Microsoft Uighur" panose="02000000000000000000" pitchFamily="2" charset="-78"/>
              </a:rPr>
              <a:t>، تَعَرَّفْتُ أَنَّ:</a:t>
            </a:r>
          </a:p>
          <a:p>
            <a:pPr marL="571500" indent="-571500" algn="r" rtl="1">
              <a:buFontTx/>
              <a:buChar char="-"/>
            </a:pPr>
            <a:r>
              <a:rPr lang="ar-MA" sz="4000" dirty="0">
                <a:solidFill>
                  <a:srgbClr val="424D7C"/>
                </a:solidFill>
                <a:latin typeface="Microsoft Uighur" panose="02000000000000000000" pitchFamily="2" charset="-78"/>
                <a:cs typeface="Microsoft Uighur" panose="02000000000000000000" pitchFamily="2" charset="-78"/>
              </a:rPr>
              <a:t>التَّواصُلَ لَهُ فَوائِدُ مِنْها  ...............................................</a:t>
            </a:r>
          </a:p>
          <a:p>
            <a:pPr marL="571500" indent="-571500" algn="r" rtl="1">
              <a:buFontTx/>
              <a:buChar char="-"/>
            </a:pPr>
            <a:r>
              <a:rPr lang="ar-MA" sz="4000" dirty="0">
                <a:solidFill>
                  <a:srgbClr val="424D7C"/>
                </a:solidFill>
                <a:latin typeface="Microsoft Uighur" panose="02000000000000000000" pitchFamily="2" charset="-78"/>
                <a:cs typeface="Microsoft Uighur" panose="02000000000000000000" pitchFamily="2" charset="-78"/>
              </a:rPr>
              <a:t>اَلتَّواصُلُ تَطَوَّرَ بِفَضْلِ .................................................</a:t>
            </a:r>
          </a:p>
          <a:p>
            <a:pPr algn="r" rtl="1"/>
            <a:endParaRPr lang="ar-MA" sz="4000" dirty="0">
              <a:solidFill>
                <a:srgbClr val="424D7C"/>
              </a:solidFill>
              <a:latin typeface="Microsoft Uighur" panose="02000000000000000000" pitchFamily="2" charset="-78"/>
              <a:cs typeface="Microsoft Uighur" panose="02000000000000000000" pitchFamily="2" charset="-78"/>
            </a:endParaRPr>
          </a:p>
        </p:txBody>
      </p:sp>
      <p:sp>
        <p:nvSpPr>
          <p:cNvPr id="2" name="Titre 1">
            <a:extLst>
              <a:ext uri="{FF2B5EF4-FFF2-40B4-BE49-F238E27FC236}">
                <a16:creationId xmlns:a16="http://schemas.microsoft.com/office/drawing/2014/main" id="{7A84CB7A-6623-5543-A587-D5F0D2797FC9}"/>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تعلمتم اليوم؟</a:t>
            </a:r>
            <a:endParaRPr lang="fr-FR" sz="2400" dirty="0">
              <a:solidFill>
                <a:schemeClr val="bg1">
                  <a:lumMod val="50000"/>
                </a:schemeClr>
              </a:solidFill>
            </a:endParaRPr>
          </a:p>
        </p:txBody>
      </p:sp>
      <p:pic>
        <p:nvPicPr>
          <p:cNvPr id="5" name="Espace réservé pour une image  4">
            <a:extLst>
              <a:ext uri="{FF2B5EF4-FFF2-40B4-BE49-F238E27FC236}">
                <a16:creationId xmlns:a16="http://schemas.microsoft.com/office/drawing/2014/main" id="{0294888B-A7FF-4CF4-0BB9-518C0AFEAEAD}"/>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p:pic>
      <p:pic>
        <p:nvPicPr>
          <p:cNvPr id="21" name="Image 20">
            <a:extLst>
              <a:ext uri="{FF2B5EF4-FFF2-40B4-BE49-F238E27FC236}">
                <a16:creationId xmlns:a16="http://schemas.microsoft.com/office/drawing/2014/main" id="{56F0FA06-0F5F-F3BA-9212-F7F66E5C954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91DCBAFD-C628-3492-2CA6-68649BF71A9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D9795DB2-B749-26E8-68EA-ABF42F33C7D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1F27E3A8-F59D-9D99-754B-ADCF6B7A91CE}"/>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D72E219E-F557-57CE-DFC8-D4573F9329E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D9269601-80A5-D961-3BC3-8AC703C1323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7" name="Rectangle 26">
            <a:extLst>
              <a:ext uri="{FF2B5EF4-FFF2-40B4-BE49-F238E27FC236}">
                <a16:creationId xmlns:a16="http://schemas.microsoft.com/office/drawing/2014/main" id="{C9A8B74E-C9B7-1EC4-EE35-3BA65058133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B739C708-BC69-860B-75C6-FB57CB0D6F0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2334091436"/>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C3DBC-1F59-345A-C1B1-82AA2469382E}"/>
            </a:ext>
          </a:extLst>
        </p:cNvPr>
        <p:cNvGrpSpPr/>
        <p:nvPr/>
      </p:nvGrpSpPr>
      <p:grpSpPr>
        <a:xfrm>
          <a:off x="0" y="0"/>
          <a:ext cx="0" cy="0"/>
          <a:chOff x="0" y="0"/>
          <a:chExt cx="0" cy="0"/>
        </a:xfrm>
      </p:grpSpPr>
      <p:grpSp>
        <p:nvGrpSpPr>
          <p:cNvPr id="22" name="Groupe 21">
            <a:extLst>
              <a:ext uri="{FF2B5EF4-FFF2-40B4-BE49-F238E27FC236}">
                <a16:creationId xmlns:a16="http://schemas.microsoft.com/office/drawing/2014/main" id="{37D877A9-0D0A-F944-74EC-2643AE164146}"/>
              </a:ext>
            </a:extLst>
          </p:cNvPr>
          <p:cNvGrpSpPr/>
          <p:nvPr/>
        </p:nvGrpSpPr>
        <p:grpSpPr>
          <a:xfrm>
            <a:off x="6030094" y="3111073"/>
            <a:ext cx="118080" cy="379800"/>
            <a:chOff x="6030094" y="3111073"/>
            <a:chExt cx="118080" cy="379800"/>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17" name="Encre 16">
                  <a:extLst>
                    <a:ext uri="{FF2B5EF4-FFF2-40B4-BE49-F238E27FC236}">
                      <a16:creationId xmlns:a16="http://schemas.microsoft.com/office/drawing/2014/main" id="{F382B5A1-D45E-28C2-2BED-DBA0F3669A33}"/>
                    </a:ext>
                  </a:extLst>
                </p14:cNvPr>
                <p14:cNvContentPartPr/>
                <p14:nvPr/>
              </p14:nvContentPartPr>
              <p14:xfrm>
                <a:off x="6050614" y="3172273"/>
                <a:ext cx="3600" cy="360"/>
              </p14:xfrm>
            </p:contentPart>
          </mc:Choice>
          <mc:Fallback xmlns="">
            <p:pic>
              <p:nvPicPr>
                <p:cNvPr id="17" name="Encre 16">
                  <a:extLst>
                    <a:ext uri="{FF2B5EF4-FFF2-40B4-BE49-F238E27FC236}">
                      <a16:creationId xmlns:a16="http://schemas.microsoft.com/office/drawing/2014/main" id="{F382B5A1-D45E-28C2-2BED-DBA0F3669A33}"/>
                    </a:ext>
                  </a:extLst>
                </p:cNvPr>
                <p:cNvPicPr/>
                <p:nvPr/>
              </p:nvPicPr>
              <p:blipFill>
                <a:blip r:embed="rId8"/>
                <a:stretch>
                  <a:fillRect/>
                </a:stretch>
              </p:blipFill>
              <p:spPr>
                <a:xfrm>
                  <a:off x="6041974" y="3118633"/>
                  <a:ext cx="2124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19" name="Encre 18">
                  <a:extLst>
                    <a:ext uri="{FF2B5EF4-FFF2-40B4-BE49-F238E27FC236}">
                      <a16:creationId xmlns:a16="http://schemas.microsoft.com/office/drawing/2014/main" id="{0521091F-FFD3-D3BF-E9E0-4C07BD42644B}"/>
                    </a:ext>
                  </a:extLst>
                </p14:cNvPr>
                <p14:cNvContentPartPr/>
                <p14:nvPr/>
              </p14:nvContentPartPr>
              <p14:xfrm>
                <a:off x="6030094" y="3145633"/>
                <a:ext cx="65160" cy="65880"/>
              </p14:xfrm>
            </p:contentPart>
          </mc:Choice>
          <mc:Fallback xmlns="">
            <p:pic>
              <p:nvPicPr>
                <p:cNvPr id="19" name="Encre 18">
                  <a:extLst>
                    <a:ext uri="{FF2B5EF4-FFF2-40B4-BE49-F238E27FC236}">
                      <a16:creationId xmlns:a16="http://schemas.microsoft.com/office/drawing/2014/main" id="{0521091F-FFD3-D3BF-E9E0-4C07BD42644B}"/>
                    </a:ext>
                  </a:extLst>
                </p:cNvPr>
                <p:cNvPicPr/>
                <p:nvPr/>
              </p:nvPicPr>
              <p:blipFill>
                <a:blip r:embed="rId10"/>
                <a:stretch>
                  <a:fillRect/>
                </a:stretch>
              </p:blipFill>
              <p:spPr>
                <a:xfrm>
                  <a:off x="6021094" y="3091633"/>
                  <a:ext cx="82800" cy="1735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21" name="Encre 20">
                  <a:extLst>
                    <a:ext uri="{FF2B5EF4-FFF2-40B4-BE49-F238E27FC236}">
                      <a16:creationId xmlns:a16="http://schemas.microsoft.com/office/drawing/2014/main" id="{5DEC07C3-C51B-6F86-00ED-A442326A92DF}"/>
                    </a:ext>
                  </a:extLst>
                </p14:cNvPr>
                <p14:cNvContentPartPr/>
                <p14:nvPr/>
              </p14:nvContentPartPr>
              <p14:xfrm>
                <a:off x="6034414" y="3111073"/>
                <a:ext cx="113760" cy="379800"/>
              </p14:xfrm>
            </p:contentPart>
          </mc:Choice>
          <mc:Fallback xmlns="">
            <p:pic>
              <p:nvPicPr>
                <p:cNvPr id="21" name="Encre 20">
                  <a:extLst>
                    <a:ext uri="{FF2B5EF4-FFF2-40B4-BE49-F238E27FC236}">
                      <a16:creationId xmlns:a16="http://schemas.microsoft.com/office/drawing/2014/main" id="{5DEC07C3-C51B-6F86-00ED-A442326A92DF}"/>
                    </a:ext>
                  </a:extLst>
                </p:cNvPr>
                <p:cNvPicPr/>
                <p:nvPr/>
              </p:nvPicPr>
              <p:blipFill>
                <a:blip r:embed="rId12"/>
                <a:stretch>
                  <a:fillRect/>
                </a:stretch>
              </p:blipFill>
              <p:spPr>
                <a:xfrm>
                  <a:off x="6025774" y="3057073"/>
                  <a:ext cx="131400" cy="48744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3">
            <p14:nvContentPartPr>
              <p14:cNvPr id="24" name="Encre 23">
                <a:extLst>
                  <a:ext uri="{FF2B5EF4-FFF2-40B4-BE49-F238E27FC236}">
                    <a16:creationId xmlns:a16="http://schemas.microsoft.com/office/drawing/2014/main" id="{65D8F7AE-78D2-C218-5AD6-801A5E570F0A}"/>
                  </a:ext>
                </a:extLst>
              </p14:cNvPr>
              <p14:cNvContentPartPr/>
              <p14:nvPr/>
            </p14:nvContentPartPr>
            <p14:xfrm rot="940200">
              <a:off x="6444233" y="2562170"/>
              <a:ext cx="34282" cy="33286"/>
            </p14:xfrm>
          </p:contentPart>
        </mc:Choice>
        <mc:Fallback xmlns="">
          <p:pic>
            <p:nvPicPr>
              <p:cNvPr id="24" name="Encre 23">
                <a:extLst>
                  <a:ext uri="{FF2B5EF4-FFF2-40B4-BE49-F238E27FC236}">
                    <a16:creationId xmlns:a16="http://schemas.microsoft.com/office/drawing/2014/main" id="{65D8F7AE-78D2-C218-5AD6-801A5E570F0A}"/>
                  </a:ext>
                </a:extLst>
              </p:cNvPr>
              <p:cNvPicPr/>
              <p:nvPr/>
            </p:nvPicPr>
            <p:blipFill>
              <a:blip r:embed="rId14"/>
              <a:stretch>
                <a:fillRect/>
              </a:stretch>
            </p:blipFill>
            <p:spPr>
              <a:xfrm rot="940200">
                <a:off x="6435305" y="2508483"/>
                <a:ext cx="51780" cy="140302"/>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5" name="Encre 24">
                <a:extLst>
                  <a:ext uri="{FF2B5EF4-FFF2-40B4-BE49-F238E27FC236}">
                    <a16:creationId xmlns:a16="http://schemas.microsoft.com/office/drawing/2014/main" id="{DC30BA70-21ED-76F6-43E1-104E1B6420BB}"/>
                  </a:ext>
                </a:extLst>
              </p14:cNvPr>
              <p14:cNvContentPartPr/>
              <p14:nvPr/>
            </p14:nvContentPartPr>
            <p14:xfrm>
              <a:off x="6441574" y="2602393"/>
              <a:ext cx="60120" cy="37800"/>
            </p14:xfrm>
          </p:contentPart>
        </mc:Choice>
        <mc:Fallback xmlns="">
          <p:pic>
            <p:nvPicPr>
              <p:cNvPr id="25" name="Encre 24">
                <a:extLst>
                  <a:ext uri="{FF2B5EF4-FFF2-40B4-BE49-F238E27FC236}">
                    <a16:creationId xmlns:a16="http://schemas.microsoft.com/office/drawing/2014/main" id="{DC30BA70-21ED-76F6-43E1-104E1B6420BB}"/>
                  </a:ext>
                </a:extLst>
              </p:cNvPr>
              <p:cNvPicPr/>
              <p:nvPr/>
            </p:nvPicPr>
            <p:blipFill>
              <a:blip r:embed="rId16"/>
              <a:stretch>
                <a:fillRect/>
              </a:stretch>
            </p:blipFill>
            <p:spPr>
              <a:xfrm>
                <a:off x="6432574" y="2593393"/>
                <a:ext cx="77760" cy="55440"/>
              </a:xfrm>
              <a:prstGeom prst="rect">
                <a:avLst/>
              </a:prstGeom>
            </p:spPr>
          </p:pic>
        </mc:Fallback>
      </mc:AlternateContent>
      <p:sp>
        <p:nvSpPr>
          <p:cNvPr id="31" name="Titre 30">
            <a:extLst>
              <a:ext uri="{FF2B5EF4-FFF2-40B4-BE49-F238E27FC236}">
                <a16:creationId xmlns:a16="http://schemas.microsoft.com/office/drawing/2014/main" id="{4F50EB87-7896-A447-BCF8-47466AC9E28C}"/>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سجلوا الواجب المنزلي.  </a:t>
            </a:r>
            <a:endParaRPr lang="fr-FR" sz="1800" dirty="0">
              <a:solidFill>
                <a:schemeClr val="bg1">
                  <a:lumMod val="50000"/>
                </a:schemeClr>
              </a:solidFill>
            </a:endParaRPr>
          </a:p>
        </p:txBody>
      </p:sp>
      <p:pic>
        <p:nvPicPr>
          <p:cNvPr id="10" name="Image 9">
            <a:extLst>
              <a:ext uri="{FF2B5EF4-FFF2-40B4-BE49-F238E27FC236}">
                <a16:creationId xmlns:a16="http://schemas.microsoft.com/office/drawing/2014/main" id="{66548CBA-73AB-FD90-13A3-073BB3968C6B}"/>
              </a:ext>
            </a:extLst>
          </p:cNvPr>
          <p:cNvPicPr>
            <a:picLocks noChangeAspect="1"/>
          </p:cNvPicPr>
          <p:nvPr/>
        </p:nvPicPr>
        <p:blipFill>
          <a:blip r:embed="rId17">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01C637A4-289F-EAD7-1830-222378890BCA}"/>
              </a:ext>
            </a:extLst>
          </p:cNvPr>
          <p:cNvPicPr>
            <a:picLocks noChangeAspect="1"/>
          </p:cNvPicPr>
          <p:nvPr/>
        </p:nvPicPr>
        <p:blipFill>
          <a:blip r:embed="rId18">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5F3B2174-CC3D-47AB-6114-F07FBBA09680}"/>
              </a:ext>
            </a:extLst>
          </p:cNvPr>
          <p:cNvPicPr>
            <a:picLocks noChangeAspect="1"/>
          </p:cNvPicPr>
          <p:nvPr/>
        </p:nvPicPr>
        <p:blipFill>
          <a:blip r:embed="rId19">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B0EEAC9-59EF-8025-2382-8D468B900E7D}"/>
              </a:ext>
            </a:extLst>
          </p:cNvPr>
          <p:cNvPicPr>
            <a:picLocks noChangeAspect="1"/>
          </p:cNvPicPr>
          <p:nvPr/>
        </p:nvPicPr>
        <p:blipFill>
          <a:blip r:embed="rId2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8BEF6E48-9BC2-DE55-9B77-8C3539224B6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41A5C26C-61AB-AFD4-173F-19624447E5F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2FE3316E-7ECF-6C01-CD44-343FDE20140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DD585741-B0EF-28E9-4EF4-F98C72E073A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7" name="Espace réservé pour une image  3">
            <a:extLst>
              <a:ext uri="{FF2B5EF4-FFF2-40B4-BE49-F238E27FC236}">
                <a16:creationId xmlns:a16="http://schemas.microsoft.com/office/drawing/2014/main" id="{866D4C9A-1958-B6E3-61F4-3EB3AED4C5F5}"/>
              </a:ext>
            </a:extLst>
          </p:cNvPr>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a:xfrm>
            <a:off x="6189203" y="2422358"/>
            <a:ext cx="828000" cy="827999"/>
          </a:xfrm>
          <a:prstGeom prst="rect">
            <a:avLst/>
          </a:prstGeom>
        </p:spPr>
      </p:pic>
      <p:pic>
        <p:nvPicPr>
          <p:cNvPr id="29" name="Espace réservé pour une image  28">
            <a:extLst>
              <a:ext uri="{FF2B5EF4-FFF2-40B4-BE49-F238E27FC236}">
                <a16:creationId xmlns:a16="http://schemas.microsoft.com/office/drawing/2014/main" id="{60133851-E6BA-1E05-84E6-B52DAC2DE2FC}"/>
              </a:ext>
            </a:extLst>
          </p:cNvPr>
          <p:cNvPicPr>
            <a:picLocks noGrp="1" noChangeAspect="1"/>
          </p:cNvPicPr>
          <p:nvPr>
            <p:ph type="pic" sz="quarter" idx="12"/>
          </p:nvPr>
        </p:nvPicPr>
        <p:blipFill>
          <a:blip r:embed="rId22">
            <a:extLst>
              <a:ext uri="{28A0092B-C50C-407E-A947-70E740481C1C}">
                <a14:useLocalDpi xmlns:a14="http://schemas.microsoft.com/office/drawing/2010/main" val="0"/>
              </a:ext>
            </a:extLst>
          </a:blip>
          <a:srcRect/>
          <a:stretch>
            <a:fillRect/>
          </a:stretch>
        </p:blipFill>
        <p:spPr/>
      </p:pic>
      <p:sp>
        <p:nvSpPr>
          <p:cNvPr id="4" name="ZoneTexte 3">
            <a:extLst>
              <a:ext uri="{FF2B5EF4-FFF2-40B4-BE49-F238E27FC236}">
                <a16:creationId xmlns:a16="http://schemas.microsoft.com/office/drawing/2014/main" id="{DD6A109F-DA24-B689-597A-7C3099E96507}"/>
              </a:ext>
            </a:extLst>
          </p:cNvPr>
          <p:cNvSpPr txBox="1"/>
          <p:nvPr/>
        </p:nvSpPr>
        <p:spPr>
          <a:xfrm>
            <a:off x="894546" y="2422358"/>
            <a:ext cx="4717689" cy="2677656"/>
          </a:xfrm>
          <a:prstGeom prst="rect">
            <a:avLst/>
          </a:prstGeom>
          <a:noFill/>
          <a:ln>
            <a:solidFill>
              <a:schemeClr val="accent1">
                <a:lumMod val="75000"/>
              </a:schemeClr>
            </a:solidFill>
          </a:ln>
        </p:spPr>
        <p:txBody>
          <a:bodyPr wrap="square" rtlCol="0">
            <a:spAutoFit/>
          </a:bodyPr>
          <a:lstStyle/>
          <a:p>
            <a:pPr marL="571500" indent="-571500" algn="r" rtl="1">
              <a:buFontTx/>
              <a:buChar char="-"/>
            </a:pPr>
            <a:r>
              <a:rPr lang="ar-MA" sz="4000" dirty="0">
                <a:latin typeface="Microsoft Uighur" panose="02000000000000000000" pitchFamily="2" charset="-78"/>
                <a:cs typeface="Microsoft Uighur" panose="02000000000000000000" pitchFamily="2" charset="-78"/>
              </a:rPr>
              <a:t>أَقْرَأُ </a:t>
            </a:r>
            <a:r>
              <a:rPr lang="ar-MA" sz="4000" dirty="0" err="1">
                <a:latin typeface="Microsoft Uighur" panose="02000000000000000000" pitchFamily="2" charset="-78"/>
                <a:cs typeface="Microsoft Uighur" panose="02000000000000000000" pitchFamily="2" charset="-78"/>
              </a:rPr>
              <a:t>ٱلنَّصَّ</a:t>
            </a:r>
            <a:r>
              <a:rPr lang="ar-MA" sz="4000" dirty="0">
                <a:latin typeface="Microsoft Uighur" panose="02000000000000000000" pitchFamily="2" charset="-78"/>
                <a:cs typeface="Microsoft Uighur" panose="02000000000000000000" pitchFamily="2" charset="-78"/>
              </a:rPr>
              <a:t>.</a:t>
            </a:r>
          </a:p>
          <a:p>
            <a:pPr marL="571500" indent="-571500" algn="r" rtl="1">
              <a:buFontTx/>
              <a:buChar char="-"/>
            </a:pPr>
            <a:r>
              <a:rPr lang="ar-MA" sz="4000" dirty="0">
                <a:latin typeface="Microsoft Uighur" panose="02000000000000000000" pitchFamily="2" charset="-78"/>
                <a:cs typeface="Microsoft Uighur" panose="02000000000000000000" pitchFamily="2" charset="-78"/>
              </a:rPr>
              <a:t>أُرَكِّبُ جُمَلا بِتَوْظيفِ:</a:t>
            </a:r>
          </a:p>
          <a:p>
            <a:pPr algn="ctr"/>
            <a:r>
              <a:rPr lang="ar-MA" sz="4400" dirty="0">
                <a:solidFill>
                  <a:srgbClr val="C00000"/>
                </a:solidFill>
                <a:latin typeface="Microsoft Uighur" panose="02000000000000000000" pitchFamily="2" charset="-78"/>
                <a:cs typeface="Microsoft Uighur" panose="02000000000000000000" pitchFamily="2" charset="-78"/>
              </a:rPr>
              <a:t>حَظِيَ – مُحادَثَةٌ – مَواقِعُ </a:t>
            </a:r>
            <a:r>
              <a:rPr lang="ar-MA" sz="4400" dirty="0" err="1">
                <a:solidFill>
                  <a:srgbClr val="C00000"/>
                </a:solidFill>
                <a:latin typeface="Microsoft Uighur" panose="02000000000000000000" pitchFamily="2" charset="-78"/>
                <a:cs typeface="Microsoft Uighur" panose="02000000000000000000" pitchFamily="2" charset="-78"/>
              </a:rPr>
              <a:t>ٱلتَّواصُلِ</a:t>
            </a:r>
            <a:r>
              <a:rPr lang="ar-MA" sz="4400" dirty="0">
                <a:solidFill>
                  <a:srgbClr val="C00000"/>
                </a:solidFill>
                <a:latin typeface="Microsoft Uighur" panose="02000000000000000000" pitchFamily="2" charset="-78"/>
                <a:cs typeface="Microsoft Uighur" panose="02000000000000000000" pitchFamily="2" charset="-78"/>
              </a:rPr>
              <a:t> </a:t>
            </a:r>
            <a:r>
              <a:rPr lang="ar-MA" sz="4400" dirty="0" err="1">
                <a:solidFill>
                  <a:srgbClr val="C00000"/>
                </a:solidFill>
                <a:latin typeface="Microsoft Uighur" panose="02000000000000000000" pitchFamily="2" charset="-78"/>
                <a:cs typeface="Microsoft Uighur" panose="02000000000000000000" pitchFamily="2" charset="-78"/>
              </a:rPr>
              <a:t>ٱلِاجْتِماعِيِّ</a:t>
            </a:r>
            <a:r>
              <a:rPr lang="ar-MA" sz="4400" dirty="0">
                <a:solidFill>
                  <a:srgbClr val="C00000"/>
                </a:solidFill>
                <a:latin typeface="Microsoft Uighur" panose="02000000000000000000" pitchFamily="2" charset="-78"/>
                <a:cs typeface="Microsoft Uighur" panose="02000000000000000000" pitchFamily="2" charset="-78"/>
              </a:rPr>
              <a:t> </a:t>
            </a:r>
            <a:endParaRPr lang="fr-FR" sz="4400"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921850331"/>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8">
            <a:extLst>
              <a:ext uri="{FF2B5EF4-FFF2-40B4-BE49-F238E27FC236}">
                <a16:creationId xmlns:a16="http://schemas.microsoft.com/office/drawing/2014/main" id="{CB4DA929-AB30-0A2A-2E5E-CF6C46B7D323}"/>
              </a:ext>
            </a:extLst>
          </p:cNvPr>
          <p:cNvPicPr>
            <a:picLocks noChangeAspect="1"/>
          </p:cNvPicPr>
          <p:nvPr/>
        </p:nvPicPr>
        <p:blipFill>
          <a:blip r:embed="rId2">
            <a:extLst>
              <a:ext uri="{28A0092B-C50C-407E-A947-70E740481C1C}">
                <a14:useLocalDpi xmlns:a14="http://schemas.microsoft.com/office/drawing/2010/main" val="0"/>
              </a:ext>
            </a:extLst>
          </a:blip>
          <a:srcRect t="26427" b="26427"/>
          <a:stretch>
            <a:fillRect/>
          </a:stretch>
        </p:blipFill>
        <p:spPr>
          <a:xfrm>
            <a:off x="869475" y="954736"/>
            <a:ext cx="7202258" cy="4801505"/>
          </a:xfrm>
          <a:prstGeom prst="roundRect">
            <a:avLst/>
          </a:prstGeom>
        </p:spPr>
      </p:pic>
    </p:spTree>
    <p:extLst>
      <p:ext uri="{BB962C8B-B14F-4D97-AF65-F5344CB8AC3E}">
        <p14:creationId xmlns:p14="http://schemas.microsoft.com/office/powerpoint/2010/main" val="3870820617"/>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5">
            <a:extLst>
              <a:ext uri="{FF2B5EF4-FFF2-40B4-BE49-F238E27FC236}">
                <a16:creationId xmlns:a16="http://schemas.microsoft.com/office/drawing/2014/main" id="{D6C845C3-435E-2744-A6FD-555E59AA5E3E}"/>
              </a:ext>
            </a:extLst>
          </p:cNvPr>
          <p:cNvSpPr txBox="1"/>
          <p:nvPr/>
        </p:nvSpPr>
        <p:spPr>
          <a:xfrm>
            <a:off x="1681258" y="1216761"/>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r>
              <a:rPr lang="ar-MA" dirty="0"/>
              <a:t>بناء على إنجازات المتعلمين خلال الممارسة المستقلة </a:t>
            </a:r>
          </a:p>
        </p:txBody>
      </p:sp>
      <p:sp>
        <p:nvSpPr>
          <p:cNvPr id="9" name="TextBox 5">
            <a:extLst>
              <a:ext uri="{FF2B5EF4-FFF2-40B4-BE49-F238E27FC236}">
                <a16:creationId xmlns:a16="http://schemas.microsoft.com/office/drawing/2014/main" id="{E8B4EECF-07ED-D28D-7226-EF4687FBE013}"/>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r>
              <a:rPr lang="ar-MA" sz="3600" dirty="0"/>
              <a:t>تسجل النسبة على صفحة اليوم من مذكرة الأستاذ.</a:t>
            </a:r>
          </a:p>
        </p:txBody>
      </p:sp>
      <p:grpSp>
        <p:nvGrpSpPr>
          <p:cNvPr id="10" name="Groupe 9">
            <a:extLst>
              <a:ext uri="{FF2B5EF4-FFF2-40B4-BE49-F238E27FC236}">
                <a16:creationId xmlns:a16="http://schemas.microsoft.com/office/drawing/2014/main" id="{1D026C11-ACEF-1479-A45B-6F61C93E7CAC}"/>
              </a:ext>
            </a:extLst>
          </p:cNvPr>
          <p:cNvGrpSpPr/>
          <p:nvPr/>
        </p:nvGrpSpPr>
        <p:grpSpPr>
          <a:xfrm>
            <a:off x="1292094" y="2839748"/>
            <a:ext cx="6696000" cy="890781"/>
            <a:chOff x="1331545" y="2851205"/>
            <a:chExt cx="6696000" cy="890781"/>
          </a:xfrm>
        </p:grpSpPr>
        <p:pic>
          <p:nvPicPr>
            <p:cNvPr id="11" name="Image 10">
              <a:extLst>
                <a:ext uri="{FF2B5EF4-FFF2-40B4-BE49-F238E27FC236}">
                  <a16:creationId xmlns:a16="http://schemas.microsoft.com/office/drawing/2014/main" id="{F7710252-FC74-A49D-B5B6-648FE469D43A}"/>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2" name="Rectangle 11">
              <a:extLst>
                <a:ext uri="{FF2B5EF4-FFF2-40B4-BE49-F238E27FC236}">
                  <a16:creationId xmlns:a16="http://schemas.microsoft.com/office/drawing/2014/main" id="{090EBD44-78CF-B263-00A4-0A0AC3652BB4}"/>
                </a:ext>
              </a:extLst>
            </p:cNvPr>
            <p:cNvSpPr/>
            <p:nvPr/>
          </p:nvSpPr>
          <p:spPr>
            <a:xfrm>
              <a:off x="1438551" y="3070709"/>
              <a:ext cx="4896252" cy="646331"/>
            </a:xfrm>
            <a:prstGeom prst="rect">
              <a:avLst/>
            </a:prstGeom>
          </p:spPr>
          <p:txBody>
            <a:bodyPr wrap="square">
              <a:spAutoFit/>
            </a:bodyPr>
            <a:lstStyle/>
            <a:p>
              <a:pPr algn="r" rtl="1"/>
              <a:r>
                <a:rPr lang="ar-MA" sz="3600" b="1" kern="1200" dirty="0">
                  <a:solidFill>
                    <a:srgbClr val="FF0000"/>
                  </a:solidFill>
                  <a:latin typeface="Microsoft Uighur" panose="02000000000000000000" pitchFamily="2" charset="-78"/>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2586386997"/>
      </p:ext>
    </p:extLst>
  </p:cSld>
  <p:clrMapOvr>
    <a:masterClrMapping/>
  </p:clrMapOvr>
  <p:transition spd="slow">
    <p:fade/>
  </p:transition>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24817</TotalTime>
  <Words>1961</Words>
  <Application>Microsoft Office PowerPoint</Application>
  <PresentationFormat>Affichage à l'écran (4:3)</PresentationFormat>
  <Paragraphs>400</Paragraphs>
  <Slides>65</Slides>
  <Notes>1</Notes>
  <HiddenSlides>0</HiddenSlides>
  <MMClips>4</MMClips>
  <ScaleCrop>false</ScaleCrop>
  <HeadingPairs>
    <vt:vector size="6" baseType="variant">
      <vt:variant>
        <vt:lpstr>Polices utilisées</vt:lpstr>
      </vt:variant>
      <vt:variant>
        <vt:i4>10</vt:i4>
      </vt:variant>
      <vt:variant>
        <vt:lpstr>Thème</vt:lpstr>
      </vt:variant>
      <vt:variant>
        <vt:i4>7</vt:i4>
      </vt:variant>
      <vt:variant>
        <vt:lpstr>Titres des diapositives</vt:lpstr>
      </vt:variant>
      <vt:variant>
        <vt:i4>65</vt:i4>
      </vt:variant>
    </vt:vector>
  </HeadingPairs>
  <TitlesOfParts>
    <vt:vector size="82" baseType="lpstr">
      <vt:lpstr>Dosis Medium</vt:lpstr>
      <vt:lpstr>Calibri Light</vt:lpstr>
      <vt:lpstr>Microsoft Uighur</vt:lpstr>
      <vt:lpstr>Arial</vt:lpstr>
      <vt:lpstr>Dosis ExtraBold</vt:lpstr>
      <vt:lpstr>Wingdings</vt:lpstr>
      <vt:lpstr>Dosis SemiBold</vt:lpstr>
      <vt:lpstr>Calibri</vt:lpstr>
      <vt:lpstr>Modern Love</vt:lpstr>
      <vt:lpstr>Dosis</vt:lpstr>
      <vt:lpstr>Thème Office</vt:lpstr>
      <vt:lpstr>01- نشاط اعتيادي</vt:lpstr>
      <vt:lpstr>03- استماع وتحدث</vt:lpstr>
      <vt:lpstr>04- قراءة/ كتابة</vt:lpstr>
      <vt:lpstr>05- اختتام الحصة</vt:lpstr>
      <vt:lpstr>00_Env-Enseignant</vt:lpstr>
      <vt:lpstr>1_04- قراءة/ كتابة</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سننطلق في حصة اللغة العربية.</vt:lpstr>
      <vt:lpstr>هذا شرط آخر للحصول على شارة التميز.</vt:lpstr>
      <vt:lpstr>ضعوا اللوحة والكراسة في القمطر.</vt:lpstr>
      <vt:lpstr>نبدأ بالواجب المنزلي. من يقرأ فوائد التواصل التي وجدها في النص؟ يتم تشجيع من أجاب عن السؤال لأنه قرأ النص في المنزل.</vt:lpstr>
      <vt:lpstr> سنتدرب اليوم على توظيف مفردات تعلمتموها. من يذكر بمفردات هذا الأسبوع؟</vt:lpstr>
      <vt:lpstr>من يقرأ؟</vt:lpstr>
      <vt:lpstr>خذوا ألواحكم.</vt:lpstr>
      <vt:lpstr>اقرؤا الجملة. اكتبوا الكلمة الناقصة انطلاقا من الكلمات المقترحة.</vt:lpstr>
      <vt:lpstr>من وجد الكلمة المناسبة لمعنى الجملة؟ ما رأيكم؟   - صححوا.</vt:lpstr>
      <vt:lpstr>اقرؤا الجملة. ستكتبون الكلمة الناقصة انطلاقا من الكلمات المقترحة.</vt:lpstr>
      <vt:lpstr>من وجد الكلمة المناسبة لمعنى الجملة؟ ما رأيكم؟   - صححوا.</vt:lpstr>
      <vt:lpstr>اقرؤا الجملة. ستكتبون الكلمة الناقصة انطلاقا من الكلمات المقترحة.</vt:lpstr>
      <vt:lpstr>من وجد الكلمة المناسبة لمعنى الجملة؟ ما رأيكم؟   - صححوا.</vt:lpstr>
      <vt:lpstr>اقرؤا الجملة. ستكتبون الكلمة الناقصة انطلاقا من الكلمات المقترحة.</vt:lpstr>
      <vt:lpstr>من وجد الكلمة المناسبة لمعنى الجملة؟ ما رأيكم؟   - صححوا.</vt:lpstr>
      <vt:lpstr>استماع وتحدث</vt:lpstr>
      <vt:lpstr>الآن؛ نبدأ حصة الاستماع والتحدث، ستتدربون على سرد أحداث الحكاية.  </vt:lpstr>
      <vt:lpstr>قبل ذلك نتذكر مضامين الحكاية.  نجيب شفهيا عن الأسئِلَةِ. من يقرأ؟ </vt:lpstr>
      <vt:lpstr>عنوان حكايتنا هو "ما التواصل؟". من يذكرنا ببداية الحكاية؟ </vt:lpstr>
      <vt:lpstr>من يذكرنا بالأحداث التي يعبر عنها كل مشهد؟ </vt:lpstr>
      <vt:lpstr>-استعدوا – سنعيد الاستماع للحكاية استعدادا لسردها. </vt:lpstr>
      <vt:lpstr>تسميع الحكاية. </vt:lpstr>
      <vt:lpstr>نمر إلى سرد الحكاية. أبدأ أولا، سأسرد أحداث الحكاية انطلاقا من المشهدين.</vt:lpstr>
      <vt:lpstr>أتذكر الشخصيات، أتذكر الأحداث ثم أعبر بأسلوبي الخاص.</vt:lpstr>
      <vt:lpstr>تَحَدَّثَتْ مُنى مَعَ أَخيها تامِرٍ، وَطَلَبَتْ مِنْهُ أَنْ يَتَخَيَّلَ نَفْسَهُ وَحيداً في جَزيرَةٍ مَعْزولَةٍ  ثُمَّ سَأَلَتْهُ ماذا سيَفْعَلُ. فَكَّرَ تامِرٌ ثُمَّ قالَ بِاَنَّهُ سَيَتَّصِلُ بِوالِدَيْهِ لِيُعيداهُ غِلى الْبَيْتِ لأَنَّهُ لا يُحِبُّ أَنْ يَبْقى وَحيداً.</vt:lpstr>
      <vt:lpstr>من يعيد سرد أحداث مقطع البداية؟   </vt:lpstr>
      <vt:lpstr>الآن دوركم. كل واحد يسرد أحداث المشهدين لزميله. </vt:lpstr>
      <vt:lpstr>نمر الآن لمسابقة تحدي السرد، انطلاقا من مشاهد الحكاية ستسردون أحداثها. </vt:lpstr>
      <vt:lpstr> لاحظوا المشهد. أمامكم عشر ثوانٍ للتفكير. من يسرد ما يناسب المشهد؟ </vt:lpstr>
      <vt:lpstr>لاحظوا المشهد. أمامكم عشر ثوانٍ للتفكير. من يسرد؟</vt:lpstr>
      <vt:lpstr>هذا مشهد آخر. أمامكم عشر ثوانٍ للتفكير. من يسرد؟</vt:lpstr>
      <vt:lpstr>هذا مشهد آخر. أمامكم عشر ثوانٍ للتفكير. من يسرد؟</vt:lpstr>
      <vt:lpstr>من يسرد مقطع النهاية؟</vt:lpstr>
      <vt:lpstr>أحسنتم. تدربوا على سرد الحكاية في بيوتكم.</vt:lpstr>
      <vt:lpstr>هذا لغز. سأقرؤه عليكم. بعد 30 ثانية تقدمون إجاباتكم.</vt:lpstr>
      <vt:lpstr>قراءة</vt:lpstr>
      <vt:lpstr>خذوا الصفحة 95. سنواصل التدرب على قراءة النص (أسرار التواصل) واستثماره.</vt:lpstr>
      <vt:lpstr>Présentation PowerPoint</vt:lpstr>
      <vt:lpstr>تابعوا معي، سأقرأ الفقرة الأولى بشكل معبر؛ ارفعوا اليد في كل مرة أذكر فائدة للتواصل. </vt:lpstr>
      <vt:lpstr>من يقرأ الفقرة الأولى؟ من يواصل القراءة؟  تابع (ي) ... </vt:lpstr>
      <vt:lpstr>قبل أن تجيبوا عن أي سؤال تذكروا القاعدة التالية.</vt:lpstr>
      <vt:lpstr>خذوا الصفحة 96. من يقرأ التعليمة 1؟ ما المطلوب؟ </vt:lpstr>
      <vt:lpstr> تذكروا إستراتيجية استخراج معلومات من النص، أجيبوا بالعودة إلى النص.</vt:lpstr>
      <vt:lpstr>نصحح. من يقرأ السؤال 1؟ ما الجواب؟ هل تتفقون؟ (ما الذي يثبت ذلك في النص؟) </vt:lpstr>
      <vt:lpstr>من يقرأ السؤال 2؟ ما العبارة الصحيحة؟ (ما الذي يثبت ذلك في النص؟)  </vt:lpstr>
      <vt:lpstr>انتبهوا للتصحيح.</vt:lpstr>
      <vt:lpstr>من يقرأ السؤال الثاني؟ الثالث؟ ما المطلوب؟  </vt:lpstr>
      <vt:lpstr>أجيبوا بالعودة إلى النص.</vt:lpstr>
      <vt:lpstr>نصحح. من يتقاسم إجابته عن السؤال الأول؟ هل تتفقون؟  السؤال الثاني؟ ...</vt:lpstr>
      <vt:lpstr>انتبهوا للتصحيح.</vt:lpstr>
      <vt:lpstr>نمر على السؤالين 1 و2 على الصفحة 97. من يقرأ التعليمة؟ ما المطلوب؟ </vt:lpstr>
      <vt:lpstr>اقرؤوا كل سؤال ثم أجيبوا بالعودة إلى النص.</vt:lpstr>
      <vt:lpstr>نصحح سؤالا سؤالا. من يقرأ السؤال الأول؟ ما المطلوب؟ من يقدم إجابته؟ ...</vt:lpstr>
      <vt:lpstr>انتبهوا للتصحيح.</vt:lpstr>
      <vt:lpstr>اختــتام الحــصة</vt:lpstr>
      <vt:lpstr>ماذا تعلمتم اليوم؟</vt:lpstr>
      <vt:lpstr>سجلوا الواجب المنزلي.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BTIHAJ.ELHAMDOUNI@taalim.ma</dc:creator>
  <cp:lastModifiedBy>EL HAMDOUNI BTIHAJ</cp:lastModifiedBy>
  <cp:revision>64</cp:revision>
  <dcterms:created xsi:type="dcterms:W3CDTF">2023-09-20T21:35:22Z</dcterms:created>
  <dcterms:modified xsi:type="dcterms:W3CDTF">2026-04-05T15:10:07Z</dcterms:modified>
</cp:coreProperties>
</file>