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3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6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theme/theme7.xml" ContentType="application/vnd.openxmlformats-officedocument.theme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theme/theme8.xml" ContentType="application/vnd.openxmlformats-officedocument.theme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theme/theme9.xml" ContentType="application/vnd.openxmlformats-officedocument.theme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theme/theme10.xml" ContentType="application/vnd.openxmlformats-officedocument.theme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theme/theme11.xml" ContentType="application/vnd.openxmlformats-officedocument.theme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theme/theme12.xml" ContentType="application/vnd.openxmlformats-officedocument.theme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theme/theme13.xml" ContentType="application/vnd.openxmlformats-officedocument.theme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theme/theme14.xml" ContentType="application/vnd.openxmlformats-officedocument.theme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theme/theme15.xml" ContentType="application/vnd.openxmlformats-officedocument.theme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theme/theme16.xml" ContentType="application/vnd.openxmlformats-officedocument.theme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theme/theme17.xml" ContentType="application/vnd.openxmlformats-officedocument.theme+xml"/>
  <Override PartName="/ppt/theme/theme1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0" r:id="rId1"/>
    <p:sldMasterId id="2147483773" r:id="rId2"/>
    <p:sldMasterId id="2147483836" r:id="rId3"/>
    <p:sldMasterId id="2147483851" r:id="rId4"/>
    <p:sldMasterId id="2147483863" r:id="rId5"/>
    <p:sldMasterId id="2147483898" r:id="rId6"/>
    <p:sldMasterId id="2147483902" r:id="rId7"/>
    <p:sldMasterId id="2147483925" r:id="rId8"/>
    <p:sldMasterId id="2147483948" r:id="rId9"/>
    <p:sldMasterId id="2147483965" r:id="rId10"/>
    <p:sldMasterId id="2147483988" r:id="rId11"/>
    <p:sldMasterId id="2147484002" r:id="rId12"/>
    <p:sldMasterId id="2147484018" r:id="rId13"/>
    <p:sldMasterId id="2147484039" r:id="rId14"/>
    <p:sldMasterId id="2147484055" r:id="rId15"/>
    <p:sldMasterId id="2147484078" r:id="rId16"/>
    <p:sldMasterId id="2147484096" r:id="rId17"/>
  </p:sldMasterIdLst>
  <p:notesMasterIdLst>
    <p:notesMasterId r:id="rId77"/>
  </p:notesMasterIdLst>
  <p:sldIdLst>
    <p:sldId id="2147482841" r:id="rId18"/>
    <p:sldId id="2147482723" r:id="rId19"/>
    <p:sldId id="2147482771" r:id="rId20"/>
    <p:sldId id="2147482692" r:id="rId21"/>
    <p:sldId id="2147482531" r:id="rId22"/>
    <p:sldId id="2147482790" r:id="rId23"/>
    <p:sldId id="2147482727" r:id="rId24"/>
    <p:sldId id="2147482713" r:id="rId25"/>
    <p:sldId id="2147482728" r:id="rId26"/>
    <p:sldId id="2147482508" r:id="rId27"/>
    <p:sldId id="2147482729" r:id="rId28"/>
    <p:sldId id="2147482730" r:id="rId29"/>
    <p:sldId id="2134806537" r:id="rId30"/>
    <p:sldId id="2147482705" r:id="rId31"/>
    <p:sldId id="2147482491" r:id="rId32"/>
    <p:sldId id="2147482766" r:id="rId33"/>
    <p:sldId id="2147482740" r:id="rId34"/>
    <p:sldId id="2147482741" r:id="rId35"/>
    <p:sldId id="2147482743" r:id="rId36"/>
    <p:sldId id="303" r:id="rId37"/>
    <p:sldId id="2147482836" r:id="rId38"/>
    <p:sldId id="2147482744" r:id="rId39"/>
    <p:sldId id="2147482837" r:id="rId40"/>
    <p:sldId id="304" r:id="rId41"/>
    <p:sldId id="2147482838" r:id="rId42"/>
    <p:sldId id="2147482839" r:id="rId43"/>
    <p:sldId id="2147482843" r:id="rId44"/>
    <p:sldId id="2147482748" r:id="rId45"/>
    <p:sldId id="2147482749" r:id="rId46"/>
    <p:sldId id="2147482750" r:id="rId47"/>
    <p:sldId id="2147482840" r:id="rId48"/>
    <p:sldId id="2147482763" r:id="rId49"/>
    <p:sldId id="2147482761" r:id="rId50"/>
    <p:sldId id="305" r:id="rId51"/>
    <p:sldId id="2147482746" r:id="rId52"/>
    <p:sldId id="2147482762" r:id="rId53"/>
    <p:sldId id="2147482772" r:id="rId54"/>
    <p:sldId id="2147482776" r:id="rId55"/>
    <p:sldId id="2147482794" r:id="rId56"/>
    <p:sldId id="2147482795" r:id="rId57"/>
    <p:sldId id="2147482833" r:id="rId58"/>
    <p:sldId id="2147482832" r:id="rId59"/>
    <p:sldId id="2147482825" r:id="rId60"/>
    <p:sldId id="2147482824" r:id="rId61"/>
    <p:sldId id="2147482816" r:id="rId62"/>
    <p:sldId id="2147482791" r:id="rId63"/>
    <p:sldId id="2147482830" r:id="rId64"/>
    <p:sldId id="2147482834" r:id="rId65"/>
    <p:sldId id="2147482817" r:id="rId66"/>
    <p:sldId id="2147482822" r:id="rId67"/>
    <p:sldId id="2147482831" r:id="rId68"/>
    <p:sldId id="2147482823" r:id="rId69"/>
    <p:sldId id="2147482524" r:id="rId70"/>
    <p:sldId id="337" r:id="rId71"/>
    <p:sldId id="2147482753" r:id="rId72"/>
    <p:sldId id="2147482521" r:id="rId73"/>
    <p:sldId id="2147482499" r:id="rId74"/>
    <p:sldId id="2147482510" r:id="rId75"/>
    <p:sldId id="2147482522" r:id="rId76"/>
  </p:sldIdLst>
  <p:sldSz cx="9144000" cy="6858000" type="screen4x3"/>
  <p:notesSz cx="6858000" cy="9144000"/>
  <p:embeddedFontLst>
    <p:embeddedFont>
      <p:font typeface="Abadi" panose="020B0604020104020204" pitchFamily="34" charset="0"/>
      <p:regular r:id="rId78"/>
      <p:bold r:id="rId79"/>
      <p:italic r:id="rId80"/>
      <p:boldItalic r:id="rId81"/>
    </p:embeddedFont>
    <p:embeddedFont>
      <p:font typeface="Dosis" pitchFamily="2" charset="0"/>
      <p:regular r:id="rId82"/>
      <p:bold r:id="rId83"/>
    </p:embeddedFont>
    <p:embeddedFont>
      <p:font typeface="Dosis Medium" pitchFamily="2" charset="0"/>
      <p:regular r:id="rId84"/>
      <p:bold r:id="rId85"/>
    </p:embeddedFont>
    <p:embeddedFont>
      <p:font typeface="Dosis SemiBold" pitchFamily="2" charset="0"/>
      <p:regular r:id="rId86"/>
      <p:bold r:id="rId87"/>
    </p:embeddedFont>
    <p:embeddedFont>
      <p:font typeface="Microsoft Uighur" panose="02000000000000000000" pitchFamily="2" charset="-78"/>
      <p:regular r:id="rId88"/>
      <p:bold r:id="rId89"/>
    </p:embeddedFont>
    <p:embeddedFont>
      <p:font typeface="Noto Sans Symbols" panose="020B0604020202020204" charset="0"/>
      <p:regular r:id="rId90"/>
      <p:bold r:id="rId9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128" roundtripDataSignature="AMtx7mhi56uF0JpBCvUcdLaKW2e5PKxFn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CA4"/>
    <a:srgbClr val="424D7B"/>
    <a:srgbClr val="DDF1EC"/>
    <a:srgbClr val="D6E9EA"/>
    <a:srgbClr val="00ABA3"/>
    <a:srgbClr val="414C79"/>
    <a:srgbClr val="C6C6C6"/>
    <a:srgbClr val="14B3AB"/>
    <a:srgbClr val="E6E6E6"/>
    <a:srgbClr val="00ACA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705" autoAdjust="0"/>
    <p:restoredTop sz="94660"/>
  </p:normalViewPr>
  <p:slideViewPr>
    <p:cSldViewPr snapToGrid="0">
      <p:cViewPr varScale="1">
        <p:scale>
          <a:sx n="74" d="100"/>
          <a:sy n="74" d="100"/>
        </p:scale>
        <p:origin x="1056" y="5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9.xml"/><Relationship Id="rId21" Type="http://schemas.openxmlformats.org/officeDocument/2006/relationships/slide" Target="slides/slide4.xml"/><Relationship Id="rId42" Type="http://schemas.openxmlformats.org/officeDocument/2006/relationships/slide" Target="slides/slide25.xml"/><Relationship Id="rId47" Type="http://schemas.openxmlformats.org/officeDocument/2006/relationships/slide" Target="slides/slide30.xml"/><Relationship Id="rId63" Type="http://schemas.openxmlformats.org/officeDocument/2006/relationships/slide" Target="slides/slide46.xml"/><Relationship Id="rId68" Type="http://schemas.openxmlformats.org/officeDocument/2006/relationships/slide" Target="slides/slide51.xml"/><Relationship Id="rId84" Type="http://schemas.openxmlformats.org/officeDocument/2006/relationships/font" Target="fonts/font7.fntdata"/><Relationship Id="rId89" Type="http://schemas.openxmlformats.org/officeDocument/2006/relationships/font" Target="fonts/font12.fntdata"/><Relationship Id="rId16" Type="http://schemas.openxmlformats.org/officeDocument/2006/relationships/slideMaster" Target="slideMasters/slideMaster16.xml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15.xml"/><Relationship Id="rId37" Type="http://schemas.openxmlformats.org/officeDocument/2006/relationships/slide" Target="slides/slide20.xml"/><Relationship Id="rId53" Type="http://schemas.openxmlformats.org/officeDocument/2006/relationships/slide" Target="slides/slide36.xml"/><Relationship Id="rId58" Type="http://schemas.openxmlformats.org/officeDocument/2006/relationships/slide" Target="slides/slide41.xml"/><Relationship Id="rId74" Type="http://schemas.openxmlformats.org/officeDocument/2006/relationships/slide" Target="slides/slide57.xml"/><Relationship Id="rId79" Type="http://schemas.openxmlformats.org/officeDocument/2006/relationships/font" Target="fonts/font2.fntdata"/><Relationship Id="rId128" Type="http://customschemas.google.com/relationships/presentationmetadata" Target="metadata"/><Relationship Id="rId5" Type="http://schemas.openxmlformats.org/officeDocument/2006/relationships/slideMaster" Target="slideMasters/slideMaster5.xml"/><Relationship Id="rId90" Type="http://schemas.openxmlformats.org/officeDocument/2006/relationships/font" Target="fonts/font13.fntdata"/><Relationship Id="rId22" Type="http://schemas.openxmlformats.org/officeDocument/2006/relationships/slide" Target="slides/slide5.xml"/><Relationship Id="rId27" Type="http://schemas.openxmlformats.org/officeDocument/2006/relationships/slide" Target="slides/slide10.xml"/><Relationship Id="rId43" Type="http://schemas.openxmlformats.org/officeDocument/2006/relationships/slide" Target="slides/slide26.xml"/><Relationship Id="rId48" Type="http://schemas.openxmlformats.org/officeDocument/2006/relationships/slide" Target="slides/slide31.xml"/><Relationship Id="rId64" Type="http://schemas.openxmlformats.org/officeDocument/2006/relationships/slide" Target="slides/slide47.xml"/><Relationship Id="rId69" Type="http://schemas.openxmlformats.org/officeDocument/2006/relationships/slide" Target="slides/slide52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4.xml"/><Relationship Id="rId72" Type="http://schemas.openxmlformats.org/officeDocument/2006/relationships/slide" Target="slides/slide55.xml"/><Relationship Id="rId80" Type="http://schemas.openxmlformats.org/officeDocument/2006/relationships/font" Target="fonts/font3.fntdata"/><Relationship Id="rId85" Type="http://schemas.openxmlformats.org/officeDocument/2006/relationships/font" Target="fonts/font8.fntdata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8.xml"/><Relationship Id="rId33" Type="http://schemas.openxmlformats.org/officeDocument/2006/relationships/slide" Target="slides/slide16.xml"/><Relationship Id="rId38" Type="http://schemas.openxmlformats.org/officeDocument/2006/relationships/slide" Target="slides/slide21.xml"/><Relationship Id="rId46" Type="http://schemas.openxmlformats.org/officeDocument/2006/relationships/slide" Target="slides/slide29.xml"/><Relationship Id="rId59" Type="http://schemas.openxmlformats.org/officeDocument/2006/relationships/slide" Target="slides/slide42.xml"/><Relationship Id="rId67" Type="http://schemas.openxmlformats.org/officeDocument/2006/relationships/slide" Target="slides/slide50.xml"/><Relationship Id="rId129" Type="http://schemas.openxmlformats.org/officeDocument/2006/relationships/presProps" Target="presProps.xml"/><Relationship Id="rId20" Type="http://schemas.openxmlformats.org/officeDocument/2006/relationships/slide" Target="slides/slide3.xml"/><Relationship Id="rId41" Type="http://schemas.openxmlformats.org/officeDocument/2006/relationships/slide" Target="slides/slide24.xml"/><Relationship Id="rId54" Type="http://schemas.openxmlformats.org/officeDocument/2006/relationships/slide" Target="slides/slide37.xml"/><Relationship Id="rId62" Type="http://schemas.openxmlformats.org/officeDocument/2006/relationships/slide" Target="slides/slide45.xml"/><Relationship Id="rId70" Type="http://schemas.openxmlformats.org/officeDocument/2006/relationships/slide" Target="slides/slide53.xml"/><Relationship Id="rId75" Type="http://schemas.openxmlformats.org/officeDocument/2006/relationships/slide" Target="slides/slide58.xml"/><Relationship Id="rId83" Type="http://schemas.openxmlformats.org/officeDocument/2006/relationships/font" Target="fonts/font6.fntdata"/><Relationship Id="rId88" Type="http://schemas.openxmlformats.org/officeDocument/2006/relationships/font" Target="fonts/font11.fntdata"/><Relationship Id="rId91" Type="http://schemas.openxmlformats.org/officeDocument/2006/relationships/font" Target="fonts/font14.fntdata"/><Relationship Id="rId13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6.xml"/><Relationship Id="rId28" Type="http://schemas.openxmlformats.org/officeDocument/2006/relationships/slide" Target="slides/slide11.xml"/><Relationship Id="rId36" Type="http://schemas.openxmlformats.org/officeDocument/2006/relationships/slide" Target="slides/slide19.xml"/><Relationship Id="rId49" Type="http://schemas.openxmlformats.org/officeDocument/2006/relationships/slide" Target="slides/slide32.xml"/><Relationship Id="rId57" Type="http://schemas.openxmlformats.org/officeDocument/2006/relationships/slide" Target="slides/slide40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4.xml"/><Relationship Id="rId44" Type="http://schemas.openxmlformats.org/officeDocument/2006/relationships/slide" Target="slides/slide27.xml"/><Relationship Id="rId52" Type="http://schemas.openxmlformats.org/officeDocument/2006/relationships/slide" Target="slides/slide35.xml"/><Relationship Id="rId60" Type="http://schemas.openxmlformats.org/officeDocument/2006/relationships/slide" Target="slides/slide43.xml"/><Relationship Id="rId65" Type="http://schemas.openxmlformats.org/officeDocument/2006/relationships/slide" Target="slides/slide48.xml"/><Relationship Id="rId73" Type="http://schemas.openxmlformats.org/officeDocument/2006/relationships/slide" Target="slides/slide56.xml"/><Relationship Id="rId78" Type="http://schemas.openxmlformats.org/officeDocument/2006/relationships/font" Target="fonts/font1.fntdata"/><Relationship Id="rId81" Type="http://schemas.openxmlformats.org/officeDocument/2006/relationships/font" Target="fonts/font4.fntdata"/><Relationship Id="rId86" Type="http://schemas.openxmlformats.org/officeDocument/2006/relationships/font" Target="fonts/font9.fntdata"/><Relationship Id="rId130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1.xml"/><Relationship Id="rId39" Type="http://schemas.openxmlformats.org/officeDocument/2006/relationships/slide" Target="slides/slide22.xml"/><Relationship Id="rId34" Type="http://schemas.openxmlformats.org/officeDocument/2006/relationships/slide" Target="slides/slide17.xml"/><Relationship Id="rId50" Type="http://schemas.openxmlformats.org/officeDocument/2006/relationships/slide" Target="slides/slide33.xml"/><Relationship Id="rId55" Type="http://schemas.openxmlformats.org/officeDocument/2006/relationships/slide" Target="slides/slide38.xml"/><Relationship Id="rId76" Type="http://schemas.openxmlformats.org/officeDocument/2006/relationships/slide" Target="slides/slide59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4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12.xml"/><Relationship Id="rId24" Type="http://schemas.openxmlformats.org/officeDocument/2006/relationships/slide" Target="slides/slide7.xml"/><Relationship Id="rId40" Type="http://schemas.openxmlformats.org/officeDocument/2006/relationships/slide" Target="slides/slide23.xml"/><Relationship Id="rId45" Type="http://schemas.openxmlformats.org/officeDocument/2006/relationships/slide" Target="slides/slide28.xml"/><Relationship Id="rId66" Type="http://schemas.openxmlformats.org/officeDocument/2006/relationships/slide" Target="slides/slide49.xml"/><Relationship Id="rId87" Type="http://schemas.openxmlformats.org/officeDocument/2006/relationships/font" Target="fonts/font10.fntdata"/><Relationship Id="rId131" Type="http://schemas.openxmlformats.org/officeDocument/2006/relationships/theme" Target="theme/theme1.xml"/><Relationship Id="rId61" Type="http://schemas.openxmlformats.org/officeDocument/2006/relationships/slide" Target="slides/slide44.xml"/><Relationship Id="rId82" Type="http://schemas.openxmlformats.org/officeDocument/2006/relationships/font" Target="fonts/font5.fntdata"/><Relationship Id="rId19" Type="http://schemas.openxmlformats.org/officeDocument/2006/relationships/slide" Target="slides/slide2.xml"/><Relationship Id="rId14" Type="http://schemas.openxmlformats.org/officeDocument/2006/relationships/slideMaster" Target="slideMasters/slideMaster14.xml"/><Relationship Id="rId30" Type="http://schemas.openxmlformats.org/officeDocument/2006/relationships/slide" Target="slides/slide13.xml"/><Relationship Id="rId35" Type="http://schemas.openxmlformats.org/officeDocument/2006/relationships/slide" Target="slides/slide18.xml"/><Relationship Id="rId56" Type="http://schemas.openxmlformats.org/officeDocument/2006/relationships/slide" Target="slides/slide39.xml"/><Relationship Id="rId77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fr-FR" dirty="0"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fr-FR" dirty="0"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fr-FR" dirty="0"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pPr algn="r"/>
            <a:fld id="{00000000-1234-1234-1234-123412341234}" type="slidenum">
              <a:rPr lang="fr-FR" sz="1200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pPr algn="r"/>
              <a:t>‹N°›</a:t>
            </a:fld>
            <a:endParaRPr lang="fr-FR" sz="1200" dirty="0">
              <a:solidFill>
                <a:schemeClr val="dk1"/>
              </a:solidFill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badi" panose="020B0604020202020204" pitchFamily="34" charset="0"/>
        <a:ea typeface="Abadi" panose="020B0604020202020204" pitchFamily="34" charset="0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3" name="Google Shape;1153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</a:endParaRPr>
          </a:p>
        </p:txBody>
      </p:sp>
      <p:sp>
        <p:nvSpPr>
          <p:cNvPr id="1154" name="Google Shape;115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1" name="Google Shape;1301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</a:endParaRPr>
          </a:p>
        </p:txBody>
      </p:sp>
      <p:sp>
        <p:nvSpPr>
          <p:cNvPr id="1302" name="Google Shape;1302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0">
          <a:extLst>
            <a:ext uri="{FF2B5EF4-FFF2-40B4-BE49-F238E27FC236}">
              <a16:creationId xmlns:a16="http://schemas.microsoft.com/office/drawing/2014/main" id="{C4E4BDB4-233C-468B-2D81-CD0E796DE0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1" name="Google Shape;1301;p8:notes">
            <a:extLst>
              <a:ext uri="{FF2B5EF4-FFF2-40B4-BE49-F238E27FC236}">
                <a16:creationId xmlns:a16="http://schemas.microsoft.com/office/drawing/2014/main" id="{1902631E-7B8F-64E4-514A-6AB481115BA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</a:endParaRPr>
          </a:p>
        </p:txBody>
      </p:sp>
      <p:sp>
        <p:nvSpPr>
          <p:cNvPr id="1302" name="Google Shape;1302;p8:notes">
            <a:extLst>
              <a:ext uri="{FF2B5EF4-FFF2-40B4-BE49-F238E27FC236}">
                <a16:creationId xmlns:a16="http://schemas.microsoft.com/office/drawing/2014/main" id="{9B976296-D123-189F-0A98-D47A37C89C0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106168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7" name="Google Shape;1357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358" name="Google Shape;1358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</a:endParaRPr>
          </a:p>
        </p:txBody>
      </p:sp>
      <p:sp>
        <p:nvSpPr>
          <p:cNvPr id="1359" name="Google Shape;1359;p1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a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11</a:t>
            </a:fld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6">
          <a:extLst>
            <a:ext uri="{FF2B5EF4-FFF2-40B4-BE49-F238E27FC236}">
              <a16:creationId xmlns:a16="http://schemas.microsoft.com/office/drawing/2014/main" id="{8219841E-AE20-CAA3-B338-4B28D752E1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7" name="Google Shape;1357;p11:notes">
            <a:extLst>
              <a:ext uri="{FF2B5EF4-FFF2-40B4-BE49-F238E27FC236}">
                <a16:creationId xmlns:a16="http://schemas.microsoft.com/office/drawing/2014/main" id="{37C428AA-4B7F-0B6A-8194-D9D17ACC509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358" name="Google Shape;1358;p11:notes">
            <a:extLst>
              <a:ext uri="{FF2B5EF4-FFF2-40B4-BE49-F238E27FC236}">
                <a16:creationId xmlns:a16="http://schemas.microsoft.com/office/drawing/2014/main" id="{616CA406-473C-C30F-007D-22FC13FC6B8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</a:endParaRPr>
          </a:p>
        </p:txBody>
      </p:sp>
      <p:sp>
        <p:nvSpPr>
          <p:cNvPr id="1359" name="Google Shape;1359;p11:notes">
            <a:extLst>
              <a:ext uri="{FF2B5EF4-FFF2-40B4-BE49-F238E27FC236}">
                <a16:creationId xmlns:a16="http://schemas.microsoft.com/office/drawing/2014/main" id="{28DEFFE2-0EEB-BFA5-A3A5-E1E575BDEF0D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a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12</a:t>
            </a:fld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3191083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4">
          <a:extLst>
            <a:ext uri="{FF2B5EF4-FFF2-40B4-BE49-F238E27FC236}">
              <a16:creationId xmlns:a16="http://schemas.microsoft.com/office/drawing/2014/main" id="{45AE8D1A-8E99-E2A9-AFE4-E69A295A93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5" name="Google Shape;1375;p12:notes">
            <a:extLst>
              <a:ext uri="{FF2B5EF4-FFF2-40B4-BE49-F238E27FC236}">
                <a16:creationId xmlns:a16="http://schemas.microsoft.com/office/drawing/2014/main" id="{E039F39C-0DFC-B353-633C-8E231D6EDFA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</a:endParaRPr>
          </a:p>
        </p:txBody>
      </p:sp>
      <p:sp>
        <p:nvSpPr>
          <p:cNvPr id="1376" name="Google Shape;1376;p12:notes">
            <a:extLst>
              <a:ext uri="{FF2B5EF4-FFF2-40B4-BE49-F238E27FC236}">
                <a16:creationId xmlns:a16="http://schemas.microsoft.com/office/drawing/2014/main" id="{1C067D0F-3C46-981F-2DA0-D44EC0D13D9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7406176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6" name="Google Shape;2046;p4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047" name="Google Shape;2047;p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1544756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5">
          <a:extLst>
            <a:ext uri="{FF2B5EF4-FFF2-40B4-BE49-F238E27FC236}">
              <a16:creationId xmlns:a16="http://schemas.microsoft.com/office/drawing/2014/main" id="{BE5C71D8-1855-1B12-F69C-5B2EC4BA83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6" name="Google Shape;2046;p48:notes">
            <a:extLst>
              <a:ext uri="{FF2B5EF4-FFF2-40B4-BE49-F238E27FC236}">
                <a16:creationId xmlns:a16="http://schemas.microsoft.com/office/drawing/2014/main" id="{51B0DBCD-6337-87A5-47B9-A440EABA72A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047" name="Google Shape;2047;p48:notes">
            <a:extLst>
              <a:ext uri="{FF2B5EF4-FFF2-40B4-BE49-F238E27FC236}">
                <a16:creationId xmlns:a16="http://schemas.microsoft.com/office/drawing/2014/main" id="{0514B4F8-A0B7-A89A-4704-35F1B3EACCF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4969795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5">
          <a:extLst>
            <a:ext uri="{FF2B5EF4-FFF2-40B4-BE49-F238E27FC236}">
              <a16:creationId xmlns:a16="http://schemas.microsoft.com/office/drawing/2014/main" id="{C11AC1AA-BB0D-E1E7-B05B-F23BF428ED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6" name="Google Shape;2046;p48:notes">
            <a:extLst>
              <a:ext uri="{FF2B5EF4-FFF2-40B4-BE49-F238E27FC236}">
                <a16:creationId xmlns:a16="http://schemas.microsoft.com/office/drawing/2014/main" id="{C98F5245-8E24-425E-CA0E-93FAD8043BE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047" name="Google Shape;2047;p48:notes">
            <a:extLst>
              <a:ext uri="{FF2B5EF4-FFF2-40B4-BE49-F238E27FC236}">
                <a16:creationId xmlns:a16="http://schemas.microsoft.com/office/drawing/2014/main" id="{9B968668-03E0-B6BE-8AB7-E3D84BFB145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8624229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5">
          <a:extLst>
            <a:ext uri="{FF2B5EF4-FFF2-40B4-BE49-F238E27FC236}">
              <a16:creationId xmlns:a16="http://schemas.microsoft.com/office/drawing/2014/main" id="{F0EFF8F3-E3E8-B4FA-4410-CD28CD37D6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6" name="Google Shape;2046;p48:notes">
            <a:extLst>
              <a:ext uri="{FF2B5EF4-FFF2-40B4-BE49-F238E27FC236}">
                <a16:creationId xmlns:a16="http://schemas.microsoft.com/office/drawing/2014/main" id="{0F78E471-22BE-F187-6798-621D5F0DCC0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047" name="Google Shape;2047;p48:notes">
            <a:extLst>
              <a:ext uri="{FF2B5EF4-FFF2-40B4-BE49-F238E27FC236}">
                <a16:creationId xmlns:a16="http://schemas.microsoft.com/office/drawing/2014/main" id="{D3AA4118-86F6-07DF-B991-9DE99C165B7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6571170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5" name="Google Shape;2065;p4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066" name="Google Shape;2066;p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5678815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4">
          <a:extLst>
            <a:ext uri="{FF2B5EF4-FFF2-40B4-BE49-F238E27FC236}">
              <a16:creationId xmlns:a16="http://schemas.microsoft.com/office/drawing/2014/main" id="{9FB3BD83-F5EC-5628-A444-2E3288F217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5" name="Google Shape;2065;p49:notes">
            <a:extLst>
              <a:ext uri="{FF2B5EF4-FFF2-40B4-BE49-F238E27FC236}">
                <a16:creationId xmlns:a16="http://schemas.microsoft.com/office/drawing/2014/main" id="{53CFB215-6D5F-1E57-2CE7-BBB08436D56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066" name="Google Shape;2066;p49:notes">
            <a:extLst>
              <a:ext uri="{FF2B5EF4-FFF2-40B4-BE49-F238E27FC236}">
                <a16:creationId xmlns:a16="http://schemas.microsoft.com/office/drawing/2014/main" id="{AB7867F0-F55B-A101-CE08-19DE80274B5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5066019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4">
          <a:extLst>
            <a:ext uri="{FF2B5EF4-FFF2-40B4-BE49-F238E27FC236}">
              <a16:creationId xmlns:a16="http://schemas.microsoft.com/office/drawing/2014/main" id="{74EB4853-C0E3-3061-AE20-1F3F7AD19E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5" name="Google Shape;2065;p49:notes">
            <a:extLst>
              <a:ext uri="{FF2B5EF4-FFF2-40B4-BE49-F238E27FC236}">
                <a16:creationId xmlns:a16="http://schemas.microsoft.com/office/drawing/2014/main" id="{F99844DC-B54E-6CA3-3AB2-5F3D5328D3A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066" name="Google Shape;2066;p49:notes">
            <a:extLst>
              <a:ext uri="{FF2B5EF4-FFF2-40B4-BE49-F238E27FC236}">
                <a16:creationId xmlns:a16="http://schemas.microsoft.com/office/drawing/2014/main" id="{3372B68B-4AF7-8482-DC31-C91F352B229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2762814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4">
          <a:extLst>
            <a:ext uri="{FF2B5EF4-FFF2-40B4-BE49-F238E27FC236}">
              <a16:creationId xmlns:a16="http://schemas.microsoft.com/office/drawing/2014/main" id="{4C0DB84A-4234-9EA4-6898-B51025D58D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5" name="Google Shape;2065;p49:notes">
            <a:extLst>
              <a:ext uri="{FF2B5EF4-FFF2-40B4-BE49-F238E27FC236}">
                <a16:creationId xmlns:a16="http://schemas.microsoft.com/office/drawing/2014/main" id="{B765F947-E258-D399-2235-5D6499799D9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066" name="Google Shape;2066;p49:notes">
            <a:extLst>
              <a:ext uri="{FF2B5EF4-FFF2-40B4-BE49-F238E27FC236}">
                <a16:creationId xmlns:a16="http://schemas.microsoft.com/office/drawing/2014/main" id="{DD5654A3-7840-21D6-2F34-1B88E605A12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263113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4">
          <a:extLst>
            <a:ext uri="{FF2B5EF4-FFF2-40B4-BE49-F238E27FC236}">
              <a16:creationId xmlns:a16="http://schemas.microsoft.com/office/drawing/2014/main" id="{839C800B-327F-41D3-E404-B3F887491E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5" name="Google Shape;2065;p49:notes">
            <a:extLst>
              <a:ext uri="{FF2B5EF4-FFF2-40B4-BE49-F238E27FC236}">
                <a16:creationId xmlns:a16="http://schemas.microsoft.com/office/drawing/2014/main" id="{6CB2609E-A3FC-BA09-9C42-AF619A8D950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066" name="Google Shape;2066;p49:notes">
            <a:extLst>
              <a:ext uri="{FF2B5EF4-FFF2-40B4-BE49-F238E27FC236}">
                <a16:creationId xmlns:a16="http://schemas.microsoft.com/office/drawing/2014/main" id="{8F42DA47-AB84-4CDB-7653-085C89EA8B7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8766151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4">
          <a:extLst>
            <a:ext uri="{FF2B5EF4-FFF2-40B4-BE49-F238E27FC236}">
              <a16:creationId xmlns:a16="http://schemas.microsoft.com/office/drawing/2014/main" id="{05E4F7ED-EBC0-5C1E-E44E-393CD077BE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5" name="Google Shape;2065;p49:notes">
            <a:extLst>
              <a:ext uri="{FF2B5EF4-FFF2-40B4-BE49-F238E27FC236}">
                <a16:creationId xmlns:a16="http://schemas.microsoft.com/office/drawing/2014/main" id="{D1E3FEA6-537E-3598-142C-0CD032868EA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066" name="Google Shape;2066;p49:notes">
            <a:extLst>
              <a:ext uri="{FF2B5EF4-FFF2-40B4-BE49-F238E27FC236}">
                <a16:creationId xmlns:a16="http://schemas.microsoft.com/office/drawing/2014/main" id="{C51B8653-69CE-A675-E6B7-FB47B087FD0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8419626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4">
          <a:extLst>
            <a:ext uri="{FF2B5EF4-FFF2-40B4-BE49-F238E27FC236}">
              <a16:creationId xmlns:a16="http://schemas.microsoft.com/office/drawing/2014/main" id="{CD5A5B6B-37C1-7DAA-CFF9-47967B3210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5" name="Google Shape;2065;p49:notes">
            <a:extLst>
              <a:ext uri="{FF2B5EF4-FFF2-40B4-BE49-F238E27FC236}">
                <a16:creationId xmlns:a16="http://schemas.microsoft.com/office/drawing/2014/main" id="{1C92D1D8-D660-A8EC-DC3C-34C7B0A66A2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066" name="Google Shape;2066;p49:notes">
            <a:extLst>
              <a:ext uri="{FF2B5EF4-FFF2-40B4-BE49-F238E27FC236}">
                <a16:creationId xmlns:a16="http://schemas.microsoft.com/office/drawing/2014/main" id="{F8186BCE-DED7-C8F9-8CDA-BFEF3714CD4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799606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4">
          <a:extLst>
            <a:ext uri="{FF2B5EF4-FFF2-40B4-BE49-F238E27FC236}">
              <a16:creationId xmlns:a16="http://schemas.microsoft.com/office/drawing/2014/main" id="{FCC00470-AE93-342B-4313-C1CC4D3D6B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5" name="Google Shape;2065;p49:notes">
            <a:extLst>
              <a:ext uri="{FF2B5EF4-FFF2-40B4-BE49-F238E27FC236}">
                <a16:creationId xmlns:a16="http://schemas.microsoft.com/office/drawing/2014/main" id="{A2543462-50A7-19D6-2B5A-859DE1C457B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066" name="Google Shape;2066;p49:notes">
            <a:extLst>
              <a:ext uri="{FF2B5EF4-FFF2-40B4-BE49-F238E27FC236}">
                <a16:creationId xmlns:a16="http://schemas.microsoft.com/office/drawing/2014/main" id="{05BD8415-219F-DF04-4BA4-02034FAF6EF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1949633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4">
          <a:extLst>
            <a:ext uri="{FF2B5EF4-FFF2-40B4-BE49-F238E27FC236}">
              <a16:creationId xmlns:a16="http://schemas.microsoft.com/office/drawing/2014/main" id="{B36788E6-60B6-884F-6709-0F517BA715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5" name="Google Shape;2065;p49:notes">
            <a:extLst>
              <a:ext uri="{FF2B5EF4-FFF2-40B4-BE49-F238E27FC236}">
                <a16:creationId xmlns:a16="http://schemas.microsoft.com/office/drawing/2014/main" id="{46ED0582-70AB-16BE-4489-125D100F60C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066" name="Google Shape;2066;p49:notes">
            <a:extLst>
              <a:ext uri="{FF2B5EF4-FFF2-40B4-BE49-F238E27FC236}">
                <a16:creationId xmlns:a16="http://schemas.microsoft.com/office/drawing/2014/main" id="{7625BDA4-82A5-2733-F964-3470B919EAB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364000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8">
          <a:extLst>
            <a:ext uri="{FF2B5EF4-FFF2-40B4-BE49-F238E27FC236}">
              <a16:creationId xmlns:a16="http://schemas.microsoft.com/office/drawing/2014/main" id="{84BB4EFE-FF18-7311-FCF7-3C3384E023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9" name="Google Shape;2089;p50:notes">
            <a:extLst>
              <a:ext uri="{FF2B5EF4-FFF2-40B4-BE49-F238E27FC236}">
                <a16:creationId xmlns:a16="http://schemas.microsoft.com/office/drawing/2014/main" id="{319D7687-10B9-9ACC-D95B-17CADE2FC3E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090" name="Google Shape;2090;p50:notes">
            <a:extLst>
              <a:ext uri="{FF2B5EF4-FFF2-40B4-BE49-F238E27FC236}">
                <a16:creationId xmlns:a16="http://schemas.microsoft.com/office/drawing/2014/main" id="{DC624515-D0FC-B255-25DD-30AA366BDA9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732751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9" name="Google Shape;2089;p5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090" name="Google Shape;2090;p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848182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8">
          <a:extLst>
            <a:ext uri="{FF2B5EF4-FFF2-40B4-BE49-F238E27FC236}">
              <a16:creationId xmlns:a16="http://schemas.microsoft.com/office/drawing/2014/main" id="{36798A23-8896-1AD9-4A40-4EACF25628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9" name="Google Shape;2089;p50:notes">
            <a:extLst>
              <a:ext uri="{FF2B5EF4-FFF2-40B4-BE49-F238E27FC236}">
                <a16:creationId xmlns:a16="http://schemas.microsoft.com/office/drawing/2014/main" id="{3C70DCDB-879C-5FC0-E043-16F46D3CF22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090" name="Google Shape;2090;p50:notes">
            <a:extLst>
              <a:ext uri="{FF2B5EF4-FFF2-40B4-BE49-F238E27FC236}">
                <a16:creationId xmlns:a16="http://schemas.microsoft.com/office/drawing/2014/main" id="{C5F57C6A-BD19-CE50-9D1D-2DA27E04BA6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855487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8">
          <a:extLst>
            <a:ext uri="{FF2B5EF4-FFF2-40B4-BE49-F238E27FC236}">
              <a16:creationId xmlns:a16="http://schemas.microsoft.com/office/drawing/2014/main" id="{97DEEB7A-40E9-02AB-688A-B04CBE7766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9" name="Google Shape;2089;p50:notes">
            <a:extLst>
              <a:ext uri="{FF2B5EF4-FFF2-40B4-BE49-F238E27FC236}">
                <a16:creationId xmlns:a16="http://schemas.microsoft.com/office/drawing/2014/main" id="{0D52A47D-370B-9C96-ADE6-74B3D6B9238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090" name="Google Shape;2090;p50:notes">
            <a:extLst>
              <a:ext uri="{FF2B5EF4-FFF2-40B4-BE49-F238E27FC236}">
                <a16:creationId xmlns:a16="http://schemas.microsoft.com/office/drawing/2014/main" id="{26B8584F-D969-CDE2-F25E-4911621ECE0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117128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7" name="Google Shape;1357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358" name="Google Shape;1358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</a:endParaRPr>
          </a:p>
        </p:txBody>
      </p:sp>
      <p:sp>
        <p:nvSpPr>
          <p:cNvPr id="1359" name="Google Shape;1359;p1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a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40</a:t>
            </a:fld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6">
          <a:extLst>
            <a:ext uri="{FF2B5EF4-FFF2-40B4-BE49-F238E27FC236}">
              <a16:creationId xmlns:a16="http://schemas.microsoft.com/office/drawing/2014/main" id="{56D0CEDC-684E-169B-FE46-F3CC172100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7" name="Google Shape;1357;p11:notes">
            <a:extLst>
              <a:ext uri="{FF2B5EF4-FFF2-40B4-BE49-F238E27FC236}">
                <a16:creationId xmlns:a16="http://schemas.microsoft.com/office/drawing/2014/main" id="{8368AD25-56BA-FCED-0B84-B7CBB7242F3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358" name="Google Shape;1358;p11:notes">
            <a:extLst>
              <a:ext uri="{FF2B5EF4-FFF2-40B4-BE49-F238E27FC236}">
                <a16:creationId xmlns:a16="http://schemas.microsoft.com/office/drawing/2014/main" id="{2D2BFFAD-6E49-56B9-2345-A33C01ED238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</a:endParaRPr>
          </a:p>
        </p:txBody>
      </p:sp>
      <p:sp>
        <p:nvSpPr>
          <p:cNvPr id="1359" name="Google Shape;1359;p11:notes">
            <a:extLst>
              <a:ext uri="{FF2B5EF4-FFF2-40B4-BE49-F238E27FC236}">
                <a16:creationId xmlns:a16="http://schemas.microsoft.com/office/drawing/2014/main" id="{27B5AEC7-74AD-E602-6CD9-88A3F58BB5F7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a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44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8278847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6">
          <a:extLst>
            <a:ext uri="{FF2B5EF4-FFF2-40B4-BE49-F238E27FC236}">
              <a16:creationId xmlns:a16="http://schemas.microsoft.com/office/drawing/2014/main" id="{6D7ADA57-8753-709F-42B1-7973CA8615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7" name="Google Shape;1357;p11:notes">
            <a:extLst>
              <a:ext uri="{FF2B5EF4-FFF2-40B4-BE49-F238E27FC236}">
                <a16:creationId xmlns:a16="http://schemas.microsoft.com/office/drawing/2014/main" id="{0ACA643C-6E4E-C9B5-1B35-136BBD6472D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358" name="Google Shape;1358;p11:notes">
            <a:extLst>
              <a:ext uri="{FF2B5EF4-FFF2-40B4-BE49-F238E27FC236}">
                <a16:creationId xmlns:a16="http://schemas.microsoft.com/office/drawing/2014/main" id="{45063306-37BF-910B-E8BF-EF1CE6A8902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</a:endParaRPr>
          </a:p>
        </p:txBody>
      </p:sp>
      <p:sp>
        <p:nvSpPr>
          <p:cNvPr id="1359" name="Google Shape;1359;p11:notes">
            <a:extLst>
              <a:ext uri="{FF2B5EF4-FFF2-40B4-BE49-F238E27FC236}">
                <a16:creationId xmlns:a16="http://schemas.microsoft.com/office/drawing/2014/main" id="{8C4240CC-A7A1-F182-6BE9-913020C512CD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a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49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5012422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6">
          <a:extLst>
            <a:ext uri="{FF2B5EF4-FFF2-40B4-BE49-F238E27FC236}">
              <a16:creationId xmlns:a16="http://schemas.microsoft.com/office/drawing/2014/main" id="{5D133E4D-1DD6-91E9-36FE-A6606C3069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7" name="Google Shape;1357;p11:notes">
            <a:extLst>
              <a:ext uri="{FF2B5EF4-FFF2-40B4-BE49-F238E27FC236}">
                <a16:creationId xmlns:a16="http://schemas.microsoft.com/office/drawing/2014/main" id="{E4047F80-B611-925F-8A08-D0EB2287147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358" name="Google Shape;1358;p11:notes">
            <a:extLst>
              <a:ext uri="{FF2B5EF4-FFF2-40B4-BE49-F238E27FC236}">
                <a16:creationId xmlns:a16="http://schemas.microsoft.com/office/drawing/2014/main" id="{6C269425-4670-45CB-449F-42FAF0CFCA3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</a:endParaRPr>
          </a:p>
        </p:txBody>
      </p:sp>
      <p:sp>
        <p:nvSpPr>
          <p:cNvPr id="1359" name="Google Shape;1359;p11:notes">
            <a:extLst>
              <a:ext uri="{FF2B5EF4-FFF2-40B4-BE49-F238E27FC236}">
                <a16:creationId xmlns:a16="http://schemas.microsoft.com/office/drawing/2014/main" id="{C25189A3-429F-72BA-A55D-F7A8148085B5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a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52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9791299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6" name="Google Shape;2746;p8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747" name="Google Shape;2747;p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45">
          <a:extLst>
            <a:ext uri="{FF2B5EF4-FFF2-40B4-BE49-F238E27FC236}">
              <a16:creationId xmlns:a16="http://schemas.microsoft.com/office/drawing/2014/main" id="{A0D8B181-79E5-AF3B-6948-0A58EA5DBD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6" name="Google Shape;2746;p82:notes">
            <a:extLst>
              <a:ext uri="{FF2B5EF4-FFF2-40B4-BE49-F238E27FC236}">
                <a16:creationId xmlns:a16="http://schemas.microsoft.com/office/drawing/2014/main" id="{52152AA8-4981-F23E-69D7-D2C099D39C3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747" name="Google Shape;2747;p82:notes">
            <a:extLst>
              <a:ext uri="{FF2B5EF4-FFF2-40B4-BE49-F238E27FC236}">
                <a16:creationId xmlns:a16="http://schemas.microsoft.com/office/drawing/2014/main" id="{FF19C800-DAEC-277E-C85E-A019521AE74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063393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6.png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2.png"/><Relationship Id="rId7" Type="http://schemas.openxmlformats.org/officeDocument/2006/relationships/image" Target="../media/image13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3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11.png"/></Relationships>
</file>

<file path=ppt/slideLayouts/_rels/slideLayout31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2.png"/><Relationship Id="rId7" Type="http://schemas.openxmlformats.org/officeDocument/2006/relationships/image" Target="../media/image13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3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11.png"/></Relationships>
</file>

<file path=ppt/slideLayouts/_rels/slideLayout32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2.png"/><Relationship Id="rId7" Type="http://schemas.openxmlformats.org/officeDocument/2006/relationships/image" Target="../media/image13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3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11.png"/></Relationships>
</file>

<file path=ppt/slideLayouts/_rels/slideLayout33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2.png"/><Relationship Id="rId7" Type="http://schemas.openxmlformats.org/officeDocument/2006/relationships/image" Target="../media/image13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3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11.png"/></Relationships>
</file>

<file path=ppt/slideLayouts/_rels/slideLayout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3.png"/><Relationship Id="rId5" Type="http://schemas.microsoft.com/office/2007/relationships/hdphoto" Target="../media/hdphoto2.wdp"/><Relationship Id="rId4" Type="http://schemas.openxmlformats.org/officeDocument/2006/relationships/image" Target="../media/image9.png"/><Relationship Id="rId9" Type="http://schemas.microsoft.com/office/2007/relationships/hdphoto" Target="../media/hdphoto4.wdp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3.png"/><Relationship Id="rId5" Type="http://schemas.microsoft.com/office/2007/relationships/hdphoto" Target="../media/hdphoto2.wdp"/><Relationship Id="rId4" Type="http://schemas.openxmlformats.org/officeDocument/2006/relationships/image" Target="../media/image9.png"/><Relationship Id="rId9" Type="http://schemas.microsoft.com/office/2007/relationships/hdphoto" Target="../media/hdphoto4.wdp"/></Relationships>
</file>

<file path=ppt/slideLayouts/_rels/slideLayout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3.png"/><Relationship Id="rId5" Type="http://schemas.microsoft.com/office/2007/relationships/hdphoto" Target="../media/hdphoto2.wdp"/><Relationship Id="rId4" Type="http://schemas.openxmlformats.org/officeDocument/2006/relationships/image" Target="../media/image9.png"/><Relationship Id="rId9" Type="http://schemas.microsoft.com/office/2007/relationships/hdphoto" Target="../media/hdphoto4.wdp"/></Relationships>
</file>

<file path=ppt/slideLayouts/_rels/slideLayout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1.png"/><Relationship Id="rId5" Type="http://schemas.microsoft.com/office/2007/relationships/hdphoto" Target="../media/hdphoto3.wdp"/><Relationship Id="rId4" Type="http://schemas.openxmlformats.org/officeDocument/2006/relationships/image" Target="../media/image13.png"/><Relationship Id="rId9" Type="http://schemas.microsoft.com/office/2007/relationships/hdphoto" Target="../media/hdphoto2.wdp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6.png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6.png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9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0.xml"/><Relationship Id="rId4" Type="http://schemas.openxmlformats.org/officeDocument/2006/relationships/image" Target="../media/image6.png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1.xml"/></Relationships>
</file>

<file path=ppt/slideLayouts/_rels/slideLayout1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2.png"/><Relationship Id="rId7" Type="http://schemas.microsoft.com/office/2007/relationships/hdphoto" Target="../media/hdphoto4.wdp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17.png"/><Relationship Id="rId5" Type="http://schemas.microsoft.com/office/2007/relationships/hdphoto" Target="../media/hdphoto3.wdp"/><Relationship Id="rId4" Type="http://schemas.openxmlformats.org/officeDocument/2006/relationships/image" Target="../media/image16.png"/><Relationship Id="rId9" Type="http://schemas.microsoft.com/office/2007/relationships/hdphoto" Target="../media/hdphoto5.wdp"/></Relationships>
</file>

<file path=ppt/slideLayouts/_rels/slideLayout1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2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3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5.xml"/><Relationship Id="rId4" Type="http://schemas.openxmlformats.org/officeDocument/2006/relationships/image" Target="../media/image6.png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90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E757B3EF-85ED-79B4-F526-70739A899F2A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002657C-3C1F-4D99-A0E2-77679A65AE23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B9D0C19-AD16-B884-BDCD-EA6C89EDC6D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82140" y="3685765"/>
            <a:ext cx="744182" cy="737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395949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9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1" name="Google Shape;941;p11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42" name="Google Shape;942;p110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9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7" name="Google Shape;957;p133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58" name="Google Shape;958;p133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59" name="Google Shape;959;p133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9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1" name="Google Shape;961;p13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62" name="Google Shape;962;p134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63" name="Google Shape;963;p134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9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5" name="Google Shape;965;p13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66" name="Google Shape;966;p135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67" name="Google Shape;967;p135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68" name="Google Shape;968;p13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9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0" name="Google Shape;970;p13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71" name="Google Shape;971;p136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72" name="Google Shape;972;p136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73" name="Google Shape;973;p13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9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5" name="Google Shape;975;p13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76" name="Google Shape;976;p137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77" name="Google Shape;977;p137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78" name="Google Shape;978;p13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9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0" name="Google Shape;980;p13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81" name="Google Shape;981;p138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82" name="Google Shape;982;p138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83" name="Google Shape;983;p138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>
  <p:cSld name="8_Img">
    <p:spTree>
      <p:nvGrpSpPr>
        <p:cNvPr id="1" name="Shape 9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5" name="Google Shape;985;p13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86" name="Google Shape;986;p139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87" name="Google Shape;987;p139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88" name="Google Shape;988;p139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89" name="Google Shape;989;p139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90" name="Google Shape;990;p139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91" name="Google Shape;991;p139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92" name="Google Shape;992;p139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93" name="Google Shape;993;p139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94" name="Google Shape;994;p139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95" name="Google Shape;995;p139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96" name="Google Shape;996;p139"/>
          <p:cNvSpPr>
            <a:spLocks noGrp="1"/>
          </p:cNvSpPr>
          <p:nvPr>
            <p:ph type="pic" idx="1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9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8" name="Google Shape;998;p14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99" name="Google Shape;999;p140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00" name="Google Shape;1000;p140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01" name="Google Shape;1001;p140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02" name="Google Shape;1002;p140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03" name="Google Shape;1003;p140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10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5" name="Google Shape;1005;p14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06" name="Google Shape;1006;p141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07" name="Google Shape;1007;p141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08" name="Google Shape;1008;p141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09" name="Google Shape;1009;p141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10" name="Google Shape;1010;p141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11" name="Google Shape;1011;p141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12" name="Google Shape;1012;p141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13" name="Google Shape;1013;p141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14" name="Google Shape;1014;p141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>
  <p:cSld name="5_Voc_Act_01_4 Vignt+Txt">
    <p:spTree>
      <p:nvGrpSpPr>
        <p:cNvPr id="1" name="Shape 10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6" name="Google Shape;1016;p14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17" name="Google Shape;1017;p142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18" name="Google Shape;1018;p142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19" name="Google Shape;1019;p142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20" name="Google Shape;1020;p142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21" name="Google Shape;1021;p142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22" name="Google Shape;1022;p142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23" name="Google Shape;1023;p142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>
  <p:cSld name="4_Voc_Act_01_4 Vignt+Txt">
    <p:spTree>
      <p:nvGrpSpPr>
        <p:cNvPr id="1" name="Shape 10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Google Shape;1025;p14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26" name="Google Shape;1026;p143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27" name="Google Shape;1027;p143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28" name="Google Shape;1028;p143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29" name="Google Shape;1029;p143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30" name="Google Shape;1030;p143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31" name="Google Shape;1031;p143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32" name="Google Shape;1032;p143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33" name="Google Shape;1033;p143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34" name="Google Shape;1034;p143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>
  <p:cSld name="3_Voc_Act_01_4 Vignt+Txt">
    <p:spTree>
      <p:nvGrpSpPr>
        <p:cNvPr id="1" name="Shape 10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6" name="Google Shape;1036;p14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37" name="Google Shape;1037;p144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38" name="Google Shape;1038;p144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39" name="Google Shape;1039;p144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40" name="Google Shape;1040;p144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41" name="Google Shape;1041;p144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2" name="Google Shape;1042;p144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3" name="Google Shape;1043;p144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4" name="Google Shape;1044;p144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5" name="Google Shape;1045;p144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46" name="Google Shape;1046;p144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7" name="Google Shape;1047;p144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10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" name="Google Shape;1049;p14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50" name="Google Shape;1050;p145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51" name="Google Shape;1051;p145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52" name="Google Shape;1052;p145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53" name="Google Shape;1053;p145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54" name="Google Shape;1054;p145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55" name="Google Shape;1055;p145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10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" name="Google Shape;1057;p14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58" name="Google Shape;1058;p146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59" name="Google Shape;1059;p146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60" name="Google Shape;1060;p146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61" name="Google Shape;1061;p146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62" name="Google Shape;1062;p146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63" name="Google Shape;1063;p146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64" name="Google Shape;1064;p146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65" name="Google Shape;1065;p146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66" name="Google Shape;1066;p146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67" name="Google Shape;1067;p146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68" name="Google Shape;1068;p146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10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0" name="Google Shape;1070;p14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71" name="Google Shape;1071;p147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72" name="Google Shape;1072;p147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73" name="Google Shape;1073;p147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74" name="Google Shape;1074;p147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75" name="Google Shape;1075;p147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76" name="Google Shape;1076;p147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77" name="Google Shape;1077;p147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78" name="Google Shape;1078;p147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79" name="Google Shape;1079;p147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80" name="Google Shape;1080;p147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>
  <p:cSld name="5_Voc_Act_01_5 Vignt+Txt">
    <p:spTree>
      <p:nvGrpSpPr>
        <p:cNvPr id="1" name="Shape 10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2" name="Google Shape;1082;p14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83" name="Google Shape;1083;p148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84" name="Google Shape;1084;p148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85" name="Google Shape;1085;p148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86" name="Google Shape;1086;p148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87" name="Google Shape;1087;p148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88" name="Google Shape;1088;p148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89" name="Google Shape;1089;p148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90" name="Google Shape;1090;p148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91" name="Google Shape;1091;p148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92" name="Google Shape;1092;p148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10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4" name="Google Shape;1094;p14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95" name="Google Shape;1095;p149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96" name="Google Shape;1096;p149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97" name="Google Shape;1097;p149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98" name="Google Shape;1098;p149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99" name="Google Shape;1099;p149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100" name="Google Shape;1100;p149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01" name="Google Shape;1101;p149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02" name="Google Shape;1102;p149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03" name="Google Shape;1103;p149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04" name="Google Shape;1104;p149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05" name="Google Shape;1105;p149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106" name="Google Shape;1106;p149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107" name="Google Shape;1107;p149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108" name="Google Shape;1108;p149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109" name="Google Shape;1109;p149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10" name="Google Shape;1110;p149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11" name="Google Shape;1111;p149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12" name="Google Shape;1112;p149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13" name="Google Shape;1113;p149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1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5" name="Google Shape;1115;p15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16" name="Google Shape;1116;p150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17" name="Google Shape;1117;p150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1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9" name="Google Shape;1119;p15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0" name="Google Shape;1120;p15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1" name="Google Shape;1121;p15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1122" name="Google Shape;1122;p151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23" name="Google Shape;1123;p151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24" name="Google Shape;1124;p151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25" name="Google Shape;1125;p151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26" name="Google Shape;1126;p151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27" name="Google Shape;1127;p151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28" name="Google Shape;1128;p151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29" name="Google Shape;1129;p151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5_Disposition personnalisée">
  <p:cSld name="15_Disposition personnalisée">
    <p:spTree>
      <p:nvGrpSpPr>
        <p:cNvPr id="1" name="Shape 1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1" name="Google Shape;1131;p15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132" name="Google Shape;1132;p15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1133" name="Google Shape;1133;p152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4000"/>
              <a:buFont typeface="Dosis"/>
              <a:buNone/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pic>
        <p:nvPicPr>
          <p:cNvPr id="1134" name="Google Shape;1134;p15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135" name="Google Shape;1135;p15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36" name="Google Shape;1136;p152"/>
          <p:cNvSpPr txBox="1"/>
          <p:nvPr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1.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Présentation</a:t>
            </a: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du</a:t>
            </a: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Vocabulaire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37" name="Google Shape;1137;p15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38" name="Google Shape;1138;p152"/>
          <p:cNvSpPr txBox="1"/>
          <p:nvPr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2. </a:t>
            </a:r>
            <a:r>
              <a:rPr lang="ar-MA" sz="1600" dirty="0" err="1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Exploitation</a:t>
            </a:r>
            <a:r>
              <a:rPr lang="ar-MA" sz="1600" dirty="0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du</a:t>
            </a:r>
            <a:r>
              <a:rPr lang="ar-MA" sz="1600" dirty="0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Vocabulaire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39" name="Google Shape;1139;p15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  <a:noFill/>
          <a:ln>
            <a:noFill/>
          </a:ln>
        </p:spPr>
      </p:pic>
      <p:sp>
        <p:nvSpPr>
          <p:cNvPr id="1140" name="Google Shape;1140;p152"/>
          <p:cNvSpPr txBox="1"/>
          <p:nvPr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3.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Travail</a:t>
            </a: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sur</a:t>
            </a: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livret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41" name="Google Shape;1141;p152"/>
          <p:cNvSpPr>
            <a:spLocks noGrp="1"/>
          </p:cNvSpPr>
          <p:nvPr>
            <p:ph type="pic" idx="2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42" name="Google Shape;1142;p152"/>
          <p:cNvSpPr>
            <a:spLocks noGrp="1"/>
          </p:cNvSpPr>
          <p:nvPr>
            <p:ph type="pic" idx="3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43" name="Google Shape;1143;p152"/>
          <p:cNvSpPr>
            <a:spLocks noGrp="1"/>
          </p:cNvSpPr>
          <p:nvPr>
            <p:ph type="pic" idx="4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44" name="Google Shape;1144;p152"/>
          <p:cNvSpPr txBox="1">
            <a:spLocks noGrp="1"/>
          </p:cNvSpPr>
          <p:nvPr>
            <p:ph type="body" idx="1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757575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45" name="Google Shape;1145;p152"/>
          <p:cNvSpPr txBox="1">
            <a:spLocks noGrp="1"/>
          </p:cNvSpPr>
          <p:nvPr>
            <p:ph type="body" idx="5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46" name="Google Shape;1146;p152"/>
          <p:cNvSpPr txBox="1">
            <a:spLocks noGrp="1"/>
          </p:cNvSpPr>
          <p:nvPr>
            <p:ph type="body" idx="6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🙖"/>
              <a:defRPr sz="1200" b="0" i="0" u="none" strike="noStrike" cap="none">
                <a:solidFill>
                  <a:srgbClr val="757575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SemiBold"/>
              </a:defRPr>
            </a:lvl1pPr>
            <a:lvl2pPr marL="914400" marR="0" lvl="1" indent="-29845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47" name="Google Shape;1147;p152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27044828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2826600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41284496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53352428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680911003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Microsoft Uighur" panose="02000000000000000000" pitchFamily="2" charset="-78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914969584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28482481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32116904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98703072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5184541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7931957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190420" y="2150869"/>
            <a:ext cx="769762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3262006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2334211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45309499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1114355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4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90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726459566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63ACE24-BA98-A1EC-334E-C4366A2DBC6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9EC15851-FC9A-6BE1-F714-B2B0441D435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fr-MA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B8AC69C-38BD-A1B1-2BCE-3A41311842A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19/04/2026</a:t>
            </a:fld>
            <a:endParaRPr lang="fr-M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D9E4A2E-DA37-57DF-75D5-26EEADAB2C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80CEB54-7639-B4E5-0824-F35B197990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1484799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5FD7D03-318C-25FD-8530-474BCC57BA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8F9E70F-4713-A9E3-2961-C80E0212DD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2136258-246D-57E8-AF37-33BDCF90E15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19/04/2026</a:t>
            </a:fld>
            <a:endParaRPr lang="fr-M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FF3D65A-1F07-771B-3FB7-EA0E72CB00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EB919F9-3110-991A-BFE6-459A90F83F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8131921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BDAFAE2-187C-2384-4B86-430B125B26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D6D141F-8F86-75C0-2628-B10B48DAD6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BB19C45-4825-D0B1-525A-B48EE4447CF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19/04/2026</a:t>
            </a:fld>
            <a:endParaRPr lang="fr-M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425E333-C054-B106-0B7B-A9E6AE61F4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1C8FD1E-EC4D-AF09-BF7F-A822A1B6AD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1651923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6CFD005-2D07-00BC-E96A-64E2482B05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70F1E95-A2F4-1D71-2379-31B5C911026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977D9F52-A048-4F28-202F-9EEE5E0D95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AA36BBE-C4D3-8FB9-7B6B-C111BF114B5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19/04/2026</a:t>
            </a:fld>
            <a:endParaRPr lang="fr-MA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89E2360-FA03-1231-B4BF-1DDE9BE496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9590453-1589-6688-3F82-435C6CDCEF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2569810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6A70FE9-E546-9019-A10D-0D76DFD63F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3AF698B-1EA5-88D2-D8DC-53D9904DC0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9468B39-1EC1-B244-DFC9-B47F3BC7F2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EA0EB96C-4A07-AFC7-9EA0-EE2CCCFDCB9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06EB6D6F-314C-D967-1BC8-9797E880D48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D0B3D001-B4A3-0F04-8979-3B4922775CD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19/04/2026</a:t>
            </a:fld>
            <a:endParaRPr lang="fr-MA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8608D2C8-93A6-5CEA-6E31-F9A28EB55F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EAD3ED6E-DC0E-91BC-423F-EF1B6296FA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7751844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0E061F-FCC1-AAEB-D2D3-CBF17F25CB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1788EF9E-B2CD-6F63-649A-710DCE90C97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19/04/2026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AFEA49BD-0760-F549-C40B-C68EE23304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9B5627FD-5721-8933-C1F7-DEC868CD6C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7723103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6987BA20-1C16-3A54-851F-6DEE2F14D54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19/04/2026</a:t>
            </a:fld>
            <a:endParaRPr lang="fr-MA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3564332F-2ED0-D719-9637-85A6859F8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61824DE-6FC9-7363-E175-5B24D41C48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2881033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6567142-CB7D-5617-B482-566215E267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22FBFD0-E9B6-053D-13B7-FE3E2920BC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45044A4-76B7-3C0E-9B64-C45E63A469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DD957D7-DB64-E7C4-E923-9E3D69B1322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19/04/2026</a:t>
            </a:fld>
            <a:endParaRPr lang="fr-MA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3092534C-D384-39E0-AC0C-3777A2010A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83EB4BE-9439-36DC-5C36-CDCB274F08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7915754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E1FCD3C-C0A0-B8DB-F48A-FCD9078C3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F349CCFB-52A5-A9B9-9E32-857D8D434D6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MA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81C0AE1-0D51-641A-7352-47CC911FE2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9D77279-A62F-CA69-0CDC-970B5EE2E90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19/04/2026</a:t>
            </a:fld>
            <a:endParaRPr lang="fr-MA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4A77665-0243-3F04-51F0-0DAE4D9654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EB1D2A1-7D05-8E02-BA5B-7CCEDB6FBF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6826036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CB26239-9AC7-8D75-8184-BCCD7591C4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92BE9701-2EEC-79FE-DBF7-64673D9E88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731D0A6-F177-D8F8-AEC0-2C243291734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19/04/2026</a:t>
            </a:fld>
            <a:endParaRPr lang="fr-M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F9CE4AE-38F9-4B69-F710-C69E8D72F8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EF7F9AD-C26F-03F3-D796-095329173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34521488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AC831C23-AC16-6B8B-8F78-F0FB01C7AF8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37ECFDD3-AB7C-2568-1A40-693B666C57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B1DE37B-492B-BEA5-1108-1F1C822C822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19/04/2026</a:t>
            </a:fld>
            <a:endParaRPr lang="fr-M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97BA3C0-7F2B-EC09-AEDD-39835CFE50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032ED2F-A24A-C821-0AA1-DBE42583BB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6314048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90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366793143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E757B3EF-85ED-79B4-F526-70739A899F2A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002657C-3C1F-4D99-A0E2-77679A65AE23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B9D0C19-AD16-B884-BDCD-EA6C89EDC6D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82140" y="3685765"/>
            <a:ext cx="744182" cy="737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2562389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68283634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6727189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15499590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55067365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64913635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13234240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75366753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91796247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86448804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17043743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57723581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60723722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07233051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6504611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72498240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95100652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60493876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0737470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04746883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7826477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95252874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7778857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9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9" name="Google Shape;159;p94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64092618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9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2" name="Google Shape;162;p95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63" name="Google Shape;163;p95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64" name="Google Shape;164;p95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65" name="Google Shape;165;p95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66" name="Google Shape;166;p95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01081888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04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9" name="Google Shape;169;p204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70" name="Google Shape;170;p204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981514956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20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3" name="Google Shape;173;p205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74" name="Google Shape;174;p20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58483101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20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7" name="Google Shape;177;p206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78" name="Google Shape;178;p206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9" name="Google Shape;179;p20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77976993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20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2" name="Google Shape;182;p207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83" name="Google Shape;183;p207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4" name="Google Shape;184;p20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9388382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20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7" name="Google Shape;187;p208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88" name="Google Shape;188;p208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89" name="Google Shape;189;p208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8076040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20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2" name="Google Shape;192;p209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93" name="Google Shape;193;p209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94" name="Google Shape;194;p209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16836127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>
  <p:cSld name="8_Img"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21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7" name="Google Shape;197;p210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98" name="Google Shape;198;p210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99" name="Google Shape;199;p210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00" name="Google Shape;200;p210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01" name="Google Shape;201;p210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02" name="Google Shape;202;p210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03" name="Google Shape;203;p210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04" name="Google Shape;204;p210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05" name="Google Shape;205;p210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06" name="Google Shape;206;p210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07" name="Google Shape;207;p210"/>
          <p:cNvSpPr>
            <a:spLocks noGrp="1"/>
          </p:cNvSpPr>
          <p:nvPr>
            <p:ph type="pic" idx="1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64389094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21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0" name="Google Shape;210;p211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11" name="Google Shape;211;p211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12" name="Google Shape;212;p211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13" name="Google Shape;213;p211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14" name="Google Shape;214;p211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5" name="Google Shape;215;p211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6" name="Google Shape;216;p211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7" name="Google Shape;217;p211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8" name="Google Shape;218;p211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46370293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>
  <p:cSld name="5_Voc_Act_01_4 Vignt+Txt"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21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1" name="Google Shape;221;p212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2" name="Google Shape;222;p212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3" name="Google Shape;223;p212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4" name="Google Shape;224;p212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5" name="Google Shape;225;p212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6" name="Google Shape;226;p212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7" name="Google Shape;227;p212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5764330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Voc_Act_01_4 Vignt+Txt">
  <p:cSld name="6_Voc_Act_01_4 Vignt+Txt"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21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0" name="Google Shape;230;p213"/>
          <p:cNvSpPr>
            <a:spLocks noGrp="1"/>
          </p:cNvSpPr>
          <p:nvPr>
            <p:ph type="pic" idx="2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1" name="Google Shape;231;p213"/>
          <p:cNvSpPr>
            <a:spLocks noGrp="1"/>
          </p:cNvSpPr>
          <p:nvPr>
            <p:ph type="pic" idx="3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2" name="Google Shape;232;p213"/>
          <p:cNvSpPr>
            <a:spLocks noGrp="1"/>
          </p:cNvSpPr>
          <p:nvPr>
            <p:ph type="pic" idx="4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3" name="Google Shape;233;p213"/>
          <p:cNvSpPr>
            <a:spLocks noGrp="1"/>
          </p:cNvSpPr>
          <p:nvPr>
            <p:ph type="pic" idx="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4" name="Google Shape;234;p213"/>
          <p:cNvSpPr>
            <a:spLocks noGrp="1"/>
          </p:cNvSpPr>
          <p:nvPr>
            <p:ph type="pic" idx="6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5" name="Google Shape;235;p213"/>
          <p:cNvSpPr>
            <a:spLocks noGrp="1"/>
          </p:cNvSpPr>
          <p:nvPr>
            <p:ph type="pic" idx="7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6" name="Google Shape;236;p213"/>
          <p:cNvSpPr>
            <a:spLocks noGrp="1"/>
          </p:cNvSpPr>
          <p:nvPr>
            <p:ph type="pic" idx="8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99192502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>
  <p:cSld name="4_Voc_Act_01_4 Vignt+Txt"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21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9" name="Google Shape;239;p214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0" name="Google Shape;240;p214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1" name="Google Shape;241;p214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2" name="Google Shape;242;p214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3" name="Google Shape;243;p214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4" name="Google Shape;244;p214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5" name="Google Shape;245;p214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6" name="Google Shape;246;p214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7" name="Google Shape;247;p214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33105224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>
  <p:cSld name="3_Voc_Act_01_4 Vignt+Txt"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21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0" name="Google Shape;250;p215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1" name="Google Shape;251;p215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2" name="Google Shape;252;p215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3" name="Google Shape;253;p215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4" name="Google Shape;254;p215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5" name="Google Shape;255;p215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6" name="Google Shape;256;p215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7" name="Google Shape;257;p215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8" name="Google Shape;258;p215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9" name="Google Shape;259;p215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0" name="Google Shape;260;p215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96000118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21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3" name="Google Shape;263;p216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64" name="Google Shape;264;p216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65" name="Google Shape;265;p216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66" name="Google Shape;266;p216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67" name="Google Shape;267;p216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68" name="Google Shape;268;p216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42550469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21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1" name="Google Shape;271;p217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72" name="Google Shape;272;p217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73" name="Google Shape;273;p217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74" name="Google Shape;274;p217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75" name="Google Shape;275;p217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76" name="Google Shape;276;p217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7" name="Google Shape;277;p217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8" name="Google Shape;278;p217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9" name="Google Shape;279;p217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0" name="Google Shape;280;p217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1" name="Google Shape;281;p217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40492226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21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4" name="Google Shape;284;p218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85" name="Google Shape;285;p218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86" name="Google Shape;286;p218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87" name="Google Shape;287;p218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88" name="Google Shape;288;p218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89" name="Google Shape;289;p218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90" name="Google Shape;290;p218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91" name="Google Shape;291;p218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92" name="Google Shape;292;p218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93" name="Google Shape;293;p218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58955986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>
  <p:cSld name="5_Voc_Act_01_5 Vignt+Txt"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21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6" name="Google Shape;296;p219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97" name="Google Shape;297;p219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98" name="Google Shape;298;p219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99" name="Google Shape;299;p219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300" name="Google Shape;300;p219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301" name="Google Shape;301;p219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302" name="Google Shape;302;p219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303" name="Google Shape;303;p219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304" name="Google Shape;304;p219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305" name="Google Shape;305;p219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92329078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22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8" name="Google Shape;308;p220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09" name="Google Shape;309;p220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10" name="Google Shape;310;p220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11" name="Google Shape;311;p220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12" name="Google Shape;312;p220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13" name="Google Shape;313;p220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4" name="Google Shape;314;p220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5" name="Google Shape;315;p220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6" name="Google Shape;316;p220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7" name="Google Shape;317;p220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8" name="Google Shape;318;p220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19" name="Google Shape;319;p220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20" name="Google Shape;320;p220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21" name="Google Shape;321;p220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22" name="Google Shape;322;p220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23" name="Google Shape;323;p220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24" name="Google Shape;324;p220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25" name="Google Shape;325;p220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26" name="Google Shape;326;p220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08694014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22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9" name="Google Shape;329;p221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30" name="Google Shape;330;p221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41938296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2" name="Google Shape;332;p22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333" name="Google Shape;333;p2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334" name="Google Shape;334;p22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335" name="Google Shape;335;p222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6" name="Google Shape;336;p222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7" name="Google Shape;337;p222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338" name="Google Shape;338;p222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9" name="Google Shape;339;p222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340" name="Google Shape;340;p222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41" name="Google Shape;341;p222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342" name="Google Shape;342;p222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14488188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28316086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4272798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40858087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0640875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2231842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85725450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4989881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67255464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87225229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81537952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4598537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135374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0411810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70431944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39031687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4277678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56325392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3_Voc_Act_01__Libre"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9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9" name="Google Shape;159;p94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32969922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55627553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08009197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7924387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0866801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4879917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913277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5178695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7442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2743189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58706201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3411583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10903057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0593714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6594371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61659213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18939492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72127272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82535275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93788252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43689439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5285789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58616168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19/04/2026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42104902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19/04/2026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28515628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19/04/2026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4846468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19/04/2026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52564552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19/04/2026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22264423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19/04/2026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90655682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19/04/2026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49342176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19/04/2026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0015235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19/04/2026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20561778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19/04/2026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19713856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19/04/2026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50521192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55993958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1C0FFA3B-2F64-E931-6E21-C0A73F319754}"/>
              </a:ext>
            </a:extLst>
          </p:cNvPr>
          <p:cNvGrpSpPr/>
          <p:nvPr userDrawn="1"/>
        </p:nvGrpSpPr>
        <p:grpSpPr>
          <a:xfrm>
            <a:off x="1782000" y="3769776"/>
            <a:ext cx="5368645" cy="889007"/>
            <a:chOff x="1748749" y="1791236"/>
            <a:chExt cx="5368645" cy="1013653"/>
          </a:xfrm>
        </p:grpSpPr>
        <p:sp>
          <p:nvSpPr>
            <p:cNvPr id="5" name="Forme libre : forme 4">
              <a:extLst>
                <a:ext uri="{FF2B5EF4-FFF2-40B4-BE49-F238E27FC236}">
                  <a16:creationId xmlns:a16="http://schemas.microsoft.com/office/drawing/2014/main" id="{217390A6-943F-2968-6C10-7DF7BB2B7384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64FB4DD8-5D66-6A34-938E-8913FA5AB177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C14FD4FB-ACDB-9931-0C8F-F9D38456DD07}"/>
              </a:ext>
            </a:extLst>
          </p:cNvPr>
          <p:cNvGrpSpPr/>
          <p:nvPr userDrawn="1"/>
        </p:nvGrpSpPr>
        <p:grpSpPr>
          <a:xfrm>
            <a:off x="1782000" y="2800259"/>
            <a:ext cx="5368645" cy="889007"/>
            <a:chOff x="1748749" y="1791236"/>
            <a:chExt cx="5368645" cy="1013653"/>
          </a:xfrm>
        </p:grpSpPr>
        <p:sp>
          <p:nvSpPr>
            <p:cNvPr id="13" name="Forme libre : forme 12">
              <a:extLst>
                <a:ext uri="{FF2B5EF4-FFF2-40B4-BE49-F238E27FC236}">
                  <a16:creationId xmlns:a16="http://schemas.microsoft.com/office/drawing/2014/main" id="{025CC033-780F-FBF3-E1F4-7D6B687C34EB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810CBCE7-99C1-A062-357B-B62018DC3810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E9C463B6-993F-DD3F-0424-B722ACB9B9A3}"/>
              </a:ext>
            </a:extLst>
          </p:cNvPr>
          <p:cNvGrpSpPr/>
          <p:nvPr userDrawn="1"/>
        </p:nvGrpSpPr>
        <p:grpSpPr>
          <a:xfrm>
            <a:off x="1782000" y="1830742"/>
            <a:ext cx="5368645" cy="889007"/>
            <a:chOff x="1748749" y="1791236"/>
            <a:chExt cx="5368645" cy="1013653"/>
          </a:xfrm>
        </p:grpSpPr>
        <p:sp>
          <p:nvSpPr>
            <p:cNvPr id="16" name="Forme libre : forme 15">
              <a:extLst>
                <a:ext uri="{FF2B5EF4-FFF2-40B4-BE49-F238E27FC236}">
                  <a16:creationId xmlns:a16="http://schemas.microsoft.com/office/drawing/2014/main" id="{B6BA7DD4-6461-5EFC-A988-02D75BDE8D0B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0E3CEF6F-2317-D9FC-52FB-966FA00CD10C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36" name="Groupe 35">
            <a:extLst>
              <a:ext uri="{FF2B5EF4-FFF2-40B4-BE49-F238E27FC236}">
                <a16:creationId xmlns:a16="http://schemas.microsoft.com/office/drawing/2014/main" id="{96DE3F4D-38EE-A1F1-E0BB-B82E7E7AE2F9}"/>
              </a:ext>
            </a:extLst>
          </p:cNvPr>
          <p:cNvGrpSpPr/>
          <p:nvPr userDrawn="1"/>
        </p:nvGrpSpPr>
        <p:grpSpPr>
          <a:xfrm>
            <a:off x="1782000" y="5708808"/>
            <a:ext cx="5368645" cy="1013653"/>
            <a:chOff x="1748749" y="1791236"/>
            <a:chExt cx="5368645" cy="1013653"/>
          </a:xfrm>
        </p:grpSpPr>
        <p:sp>
          <p:nvSpPr>
            <p:cNvPr id="37" name="Forme libre : forme 36">
              <a:extLst>
                <a:ext uri="{FF2B5EF4-FFF2-40B4-BE49-F238E27FC236}">
                  <a16:creationId xmlns:a16="http://schemas.microsoft.com/office/drawing/2014/main" id="{5CCAC19C-6BC0-BD3C-C26B-FBD13E3DB19B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8" name="Rectangle : coins arrondis 37">
              <a:extLst>
                <a:ext uri="{FF2B5EF4-FFF2-40B4-BE49-F238E27FC236}">
                  <a16:creationId xmlns:a16="http://schemas.microsoft.com/office/drawing/2014/main" id="{5AC45941-DA73-B721-FF09-77E57BD98349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82000" y="4739293"/>
            <a:ext cx="5368645" cy="889007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4110" y="1852582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2764923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232539" y="2748987"/>
            <a:ext cx="119455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86134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735882" y="4748799"/>
            <a:ext cx="69121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101150"/>
            <a:ext cx="4500000" cy="583389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080574"/>
            <a:ext cx="4500000" cy="547726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671715" y="2648387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671715" y="3621797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671715" y="556861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732676" y="3775053"/>
            <a:ext cx="69442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082335"/>
            <a:ext cx="4500000" cy="508235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671715" y="4595206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C8B7457-BEA6-4AC9-8BA0-D7C7D26C875C}"/>
              </a:ext>
            </a:extLst>
          </p:cNvPr>
          <p:cNvSpPr/>
          <p:nvPr userDrawn="1"/>
        </p:nvSpPr>
        <p:spPr>
          <a:xfrm>
            <a:off x="3870526" y="3275112"/>
            <a:ext cx="18473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fr-FR" sz="1400" b="1" i="0" u="none" strike="noStrike" cap="none" dirty="0">
              <a:solidFill>
                <a:srgbClr val="757575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  <a:p>
            <a:endParaRPr lang="fr-FR" dirty="0">
              <a:latin typeface="Microsoft Uighur" panose="02000000000000000000" pitchFamily="2" charset="-78"/>
            </a:endParaRPr>
          </a:p>
        </p:txBody>
      </p:sp>
      <p:sp>
        <p:nvSpPr>
          <p:cNvPr id="40" name="Espace réservé du texte 5">
            <a:extLst>
              <a:ext uri="{FF2B5EF4-FFF2-40B4-BE49-F238E27FC236}">
                <a16:creationId xmlns:a16="http://schemas.microsoft.com/office/drawing/2014/main" id="{23BE0368-6CEE-F99C-BFAE-0B248CBF42CC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910675" y="6059356"/>
            <a:ext cx="4500000" cy="547726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id="{87643BD1-F9E9-E1EA-FAB1-161E7917CA32}"/>
              </a:ext>
            </a:extLst>
          </p:cNvPr>
          <p:cNvSpPr txBox="1"/>
          <p:nvPr userDrawn="1"/>
        </p:nvSpPr>
        <p:spPr>
          <a:xfrm>
            <a:off x="5735882" y="5702029"/>
            <a:ext cx="69121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43" name="Espace réservé pour une image  26">
            <a:extLst>
              <a:ext uri="{FF2B5EF4-FFF2-40B4-BE49-F238E27FC236}">
                <a16:creationId xmlns:a16="http://schemas.microsoft.com/office/drawing/2014/main" id="{EBB49857-CB09-5F8C-6292-37DF07F50D43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1671715" y="1674977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44" name="Image 43">
            <a:extLst>
              <a:ext uri="{FF2B5EF4-FFF2-40B4-BE49-F238E27FC236}">
                <a16:creationId xmlns:a16="http://schemas.microsoft.com/office/drawing/2014/main" id="{E1DB57AA-A76E-6E38-EE43-87441366ED1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4775372"/>
            <a:ext cx="540000" cy="418523"/>
          </a:xfrm>
          <a:prstGeom prst="rect">
            <a:avLst/>
          </a:prstGeom>
        </p:spPr>
      </p:pic>
      <p:pic>
        <p:nvPicPr>
          <p:cNvPr id="45" name="Image 44">
            <a:extLst>
              <a:ext uri="{FF2B5EF4-FFF2-40B4-BE49-F238E27FC236}">
                <a16:creationId xmlns:a16="http://schemas.microsoft.com/office/drawing/2014/main" id="{EB83B926-A6F7-BDD6-C259-E9771DE15637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2000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6602799" y="3890098"/>
            <a:ext cx="424748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8166783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90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762115188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type="title">
  <p:cSld name="Diapositive de titre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13"/>
          <p:cNvSpPr txBox="1"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8" name="Google Shape;88;p113"/>
          <p:cNvSpPr txBox="1"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 dirty="0"/>
          </a:p>
        </p:txBody>
      </p:sp>
      <p:sp>
        <p:nvSpPr>
          <p:cNvPr id="89" name="Google Shape;89;p113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0" name="Google Shape;90;p113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1" name="Google Shape;91;p113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57315370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contenu" type="obj">
  <p:cSld name="Titre et contenu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14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4" name="Google Shape;94;p114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95" name="Google Shape;95;p114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6" name="Google Shape;96;p114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7" name="Google Shape;97;p114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87084560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de section" type="secHead">
  <p:cSld name="Titre de section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15"/>
          <p:cNvSpPr txBox="1"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0" name="Google Shape;100;p115"/>
          <p:cNvSpPr txBox="1"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 dirty="0"/>
          </a:p>
        </p:txBody>
      </p:sp>
      <p:sp>
        <p:nvSpPr>
          <p:cNvPr id="101" name="Google Shape;101;p115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2" name="Google Shape;102;p115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3" name="Google Shape;103;p115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78347351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ux contenus" type="twoObj">
  <p:cSld name="Deux contenus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16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6" name="Google Shape;106;p116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07" name="Google Shape;107;p116"/>
          <p:cNvSpPr txBox="1">
            <a:spLocks noGrp="1"/>
          </p:cNvSpPr>
          <p:nvPr>
            <p:ph type="body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08" name="Google Shape;108;p116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9" name="Google Shape;109;p116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0" name="Google Shape;110;p116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2301725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ison" type="twoTxTwoObj">
  <p:cSld name="Comparaison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17"/>
          <p:cNvSpPr txBox="1"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3" name="Google Shape;113;p117"/>
          <p:cNvSpPr txBox="1"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114" name="Google Shape;114;p117"/>
          <p:cNvSpPr txBox="1">
            <a:spLocks noGrp="1"/>
          </p:cNvSpPr>
          <p:nvPr>
            <p:ph type="body" idx="2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15" name="Google Shape;115;p117"/>
          <p:cNvSpPr txBox="1">
            <a:spLocks noGrp="1"/>
          </p:cNvSpPr>
          <p:nvPr>
            <p:ph type="body" idx="3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116" name="Google Shape;116;p117"/>
          <p:cNvSpPr txBox="1">
            <a:spLocks noGrp="1"/>
          </p:cNvSpPr>
          <p:nvPr>
            <p:ph type="body" idx="4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17" name="Google Shape;117;p117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8" name="Google Shape;118;p117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9" name="Google Shape;119;p117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30666608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seul">
  <p:cSld name="Titre seul"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18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2" name="Google Shape;122;p118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23" name="Google Shape;123;p118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24" name="Google Shape;124;p118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03124033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u avec légende" type="objTx">
  <p:cSld name="Contenu avec légende"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19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7" name="Google Shape;127;p119"/>
          <p:cNvSpPr txBox="1">
            <a:spLocks noGrp="1"/>
          </p:cNvSpPr>
          <p:nvPr>
            <p:ph type="body"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 dirty="0"/>
          </a:p>
        </p:txBody>
      </p:sp>
      <p:sp>
        <p:nvSpPr>
          <p:cNvPr id="128" name="Google Shape;128;p119"/>
          <p:cNvSpPr txBox="1">
            <a:spLocks noGrp="1"/>
          </p:cNvSpPr>
          <p:nvPr>
            <p:ph type="body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129" name="Google Shape;129;p119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0" name="Google Shape;130;p119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1" name="Google Shape;131;p119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32413444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avec légende" type="picTx">
  <p:cSld name="Image avec légende"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20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34" name="Google Shape;134;p120"/>
          <p:cNvSpPr>
            <a:spLocks noGrp="1"/>
          </p:cNvSpPr>
          <p:nvPr>
            <p:ph type="pic" idx="2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135" name="Google Shape;135;p120"/>
          <p:cNvSpPr txBox="1">
            <a:spLocks noGrp="1"/>
          </p:cNvSpPr>
          <p:nvPr>
            <p:ph type="body" idx="1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136" name="Google Shape;136;p120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7" name="Google Shape;137;p120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8" name="Google Shape;138;p120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8015849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texte vertical" type="vertTx">
  <p:cSld name="Titre et texte vertical"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21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41" name="Google Shape;141;p121"/>
          <p:cNvSpPr txBox="1">
            <a:spLocks noGrp="1"/>
          </p:cNvSpPr>
          <p:nvPr>
            <p:ph type="body" idx="1"/>
          </p:nvPr>
        </p:nvSpPr>
        <p:spPr>
          <a:xfrm rot="5400000">
            <a:off x="2396331" y="57944"/>
            <a:ext cx="4351338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42" name="Google Shape;142;p121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3" name="Google Shape;143;p121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4" name="Google Shape;144;p121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27205699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vertical et texte" type="vertTitleAndTx">
  <p:cSld name="Titre vertical et texte"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22"/>
          <p:cNvSpPr txBox="1">
            <a:spLocks noGrp="1"/>
          </p:cNvSpPr>
          <p:nvPr>
            <p:ph type="title"/>
          </p:nvPr>
        </p:nvSpPr>
        <p:spPr>
          <a:xfrm rot="5400000">
            <a:off x="4623594" y="2285207"/>
            <a:ext cx="5811838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47" name="Google Shape;147;p122"/>
          <p:cNvSpPr txBox="1">
            <a:spLocks noGrp="1"/>
          </p:cNvSpPr>
          <p:nvPr>
            <p:ph type="body" idx="1"/>
          </p:nvPr>
        </p:nvSpPr>
        <p:spPr>
          <a:xfrm rot="5400000">
            <a:off x="623094" y="370681"/>
            <a:ext cx="5811838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48" name="Google Shape;148;p122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9" name="Google Shape;149;p122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50" name="Google Shape;150;p122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49776941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Disposition personnalisée">
  <p:cSld name="6_Disposition personnalisée"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97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47" name="Google Shape;347;p97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48" name="Google Shape;348;p97"/>
          <p:cNvSpPr>
            <a:spLocks noGrp="1"/>
          </p:cNvSpPr>
          <p:nvPr>
            <p:ph type="pic" idx="3"/>
          </p:nvPr>
        </p:nvSpPr>
        <p:spPr>
          <a:xfrm>
            <a:off x="3551984" y="2085579"/>
            <a:ext cx="1814448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49" name="Google Shape;349;p97"/>
          <p:cNvSpPr>
            <a:spLocks noGrp="1"/>
          </p:cNvSpPr>
          <p:nvPr>
            <p:ph type="pic" idx="4"/>
          </p:nvPr>
        </p:nvSpPr>
        <p:spPr>
          <a:xfrm>
            <a:off x="648510" y="2085579"/>
            <a:ext cx="1814448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50" name="Google Shape;350;p97"/>
          <p:cNvSpPr>
            <a:spLocks noGrp="1"/>
          </p:cNvSpPr>
          <p:nvPr>
            <p:ph type="pic" idx="5"/>
          </p:nvPr>
        </p:nvSpPr>
        <p:spPr>
          <a:xfrm>
            <a:off x="6455459" y="2085579"/>
            <a:ext cx="1814448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51" name="Google Shape;351;p97"/>
          <p:cNvSpPr>
            <a:spLocks noGrp="1"/>
          </p:cNvSpPr>
          <p:nvPr>
            <p:ph type="pic" idx="6"/>
          </p:nvPr>
        </p:nvSpPr>
        <p:spPr>
          <a:xfrm>
            <a:off x="3551984" y="4176984"/>
            <a:ext cx="1814448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52" name="Google Shape;352;p97"/>
          <p:cNvSpPr>
            <a:spLocks noGrp="1"/>
          </p:cNvSpPr>
          <p:nvPr>
            <p:ph type="pic" idx="7"/>
          </p:nvPr>
        </p:nvSpPr>
        <p:spPr>
          <a:xfrm>
            <a:off x="648510" y="4176984"/>
            <a:ext cx="1814448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53" name="Google Shape;353;p97"/>
          <p:cNvSpPr>
            <a:spLocks noGrp="1"/>
          </p:cNvSpPr>
          <p:nvPr>
            <p:ph type="pic" idx="8"/>
          </p:nvPr>
        </p:nvSpPr>
        <p:spPr>
          <a:xfrm>
            <a:off x="6455459" y="4176984"/>
            <a:ext cx="1814448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60433558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223"/>
          <p:cNvSpPr txBox="1"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67" name="Google Shape;367;p223"/>
          <p:cNvSpPr>
            <a:spLocks noGrp="1"/>
          </p:cNvSpPr>
          <p:nvPr>
            <p:ph type="pic" idx="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68" name="Google Shape;368;p223"/>
          <p:cNvSpPr txBox="1">
            <a:spLocks noGrp="1"/>
          </p:cNvSpPr>
          <p:nvPr>
            <p:ph type="body" idx="1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147320612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p224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1" name="Google Shape;371;p224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2" name="Google Shape;372;p224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86891408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225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5" name="Google Shape;375;p225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6" name="Google Shape;376;p225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7" name="Google Shape;377;p22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68469137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 preserve="1" userDrawn="1">
  <p:cSld name="3_Voc_Act_01__Vidéo title"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225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6" name="Google Shape;376;p225"/>
          <p:cNvSpPr txBox="1">
            <a:spLocks noGrp="1"/>
          </p:cNvSpPr>
          <p:nvPr>
            <p:ph type="body" idx="1"/>
          </p:nvPr>
        </p:nvSpPr>
        <p:spPr>
          <a:xfrm>
            <a:off x="736846" y="5371468"/>
            <a:ext cx="7670306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7" name="Google Shape;377;p22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EDA1437C-B6A2-8E9F-6A5F-C9245219EB0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691999" y="2026860"/>
            <a:ext cx="5760000" cy="30168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2203804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226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0" name="Google Shape;380;p226"/>
          <p:cNvSpPr>
            <a:spLocks noGrp="1"/>
          </p:cNvSpPr>
          <p:nvPr>
            <p:ph type="pic" idx="2"/>
          </p:nvPr>
        </p:nvSpPr>
        <p:spPr>
          <a:xfrm>
            <a:off x="1672207" y="2160000"/>
            <a:ext cx="2899793" cy="2899793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81" name="Google Shape;381;p226"/>
          <p:cNvSpPr txBox="1">
            <a:spLocks noGrp="1"/>
          </p:cNvSpPr>
          <p:nvPr>
            <p:ph type="body" idx="1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2" name="Google Shape;382;p22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06199794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227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5" name="Google Shape;385;p227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6" name="Google Shape;386;p227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7" name="Google Shape;387;p22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28597544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228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90" name="Google Shape;390;p228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91" name="Google Shape;391;p228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2" name="Google Shape;392;p228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41861735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Disposition personnalisée">
  <p:cSld name="5_Disposition personnalisée">
    <p:spTree>
      <p:nvGrpSpPr>
        <p:cNvPr id="1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p229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95" name="Google Shape;395;p229"/>
          <p:cNvSpPr>
            <a:spLocks noGrp="1"/>
          </p:cNvSpPr>
          <p:nvPr>
            <p:ph type="pic" idx="2"/>
          </p:nvPr>
        </p:nvSpPr>
        <p:spPr>
          <a:xfrm>
            <a:off x="6899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396" name="Google Shape;396;p229"/>
          <p:cNvSpPr>
            <a:spLocks noGrp="1"/>
          </p:cNvSpPr>
          <p:nvPr>
            <p:ph type="pic" idx="3"/>
          </p:nvPr>
        </p:nvSpPr>
        <p:spPr>
          <a:xfrm>
            <a:off x="3551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397" name="Google Shape;397;p229"/>
          <p:cNvSpPr>
            <a:spLocks noGrp="1"/>
          </p:cNvSpPr>
          <p:nvPr>
            <p:ph type="pic" idx="4"/>
          </p:nvPr>
        </p:nvSpPr>
        <p:spPr>
          <a:xfrm>
            <a:off x="5225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398" name="Google Shape;398;p229"/>
          <p:cNvSpPr>
            <a:spLocks noGrp="1"/>
          </p:cNvSpPr>
          <p:nvPr>
            <p:ph type="pic" idx="5"/>
          </p:nvPr>
        </p:nvSpPr>
        <p:spPr>
          <a:xfrm>
            <a:off x="6899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399" name="Google Shape;399;p229"/>
          <p:cNvSpPr>
            <a:spLocks noGrp="1"/>
          </p:cNvSpPr>
          <p:nvPr>
            <p:ph type="pic" idx="6"/>
          </p:nvPr>
        </p:nvSpPr>
        <p:spPr>
          <a:xfrm>
            <a:off x="3551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0" name="Google Shape;400;p229"/>
          <p:cNvSpPr>
            <a:spLocks noGrp="1"/>
          </p:cNvSpPr>
          <p:nvPr>
            <p:ph type="pic" idx="7"/>
          </p:nvPr>
        </p:nvSpPr>
        <p:spPr>
          <a:xfrm>
            <a:off x="5225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1" name="Google Shape;401;p229"/>
          <p:cNvSpPr>
            <a:spLocks noGrp="1"/>
          </p:cNvSpPr>
          <p:nvPr>
            <p:ph type="pic" idx="8"/>
          </p:nvPr>
        </p:nvSpPr>
        <p:spPr>
          <a:xfrm>
            <a:off x="6899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2" name="Google Shape;402;p229"/>
          <p:cNvSpPr>
            <a:spLocks noGrp="1"/>
          </p:cNvSpPr>
          <p:nvPr>
            <p:ph type="pic" idx="9"/>
          </p:nvPr>
        </p:nvSpPr>
        <p:spPr>
          <a:xfrm>
            <a:off x="3551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3" name="Google Shape;403;p229"/>
          <p:cNvSpPr>
            <a:spLocks noGrp="1"/>
          </p:cNvSpPr>
          <p:nvPr>
            <p:ph type="pic" idx="13"/>
          </p:nvPr>
        </p:nvSpPr>
        <p:spPr>
          <a:xfrm>
            <a:off x="5225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4" name="Google Shape;404;p229"/>
          <p:cNvSpPr txBox="1"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05" name="Google Shape;405;p229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85082192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p230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08" name="Google Shape;408;p230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9" name="Google Shape;409;p230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0" name="Google Shape;410;p230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1" name="Google Shape;411;p230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2" name="Google Shape;412;p230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9534962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p231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15" name="Google Shape;415;p231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6" name="Google Shape;416;p231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7" name="Google Shape;417;p231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8" name="Google Shape;418;p231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9" name="Google Shape;419;p231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20" name="Google Shape;420;p231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21" name="Google Shape;421;p231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22" name="Google Shape;422;p231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23" name="Google Shape;423;p231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17968127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p232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26" name="Google Shape;426;p232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27" name="Google Shape;427;p232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28" name="Google Shape;428;p232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29" name="Google Shape;429;p232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30" name="Google Shape;430;p232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00758397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p233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33" name="Google Shape;433;p233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34" name="Google Shape;434;p233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35" name="Google Shape;435;p233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36" name="Google Shape;436;p233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37" name="Google Shape;437;p233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38" name="Google Shape;438;p233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39" name="Google Shape;439;p233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40" name="Google Shape;440;p233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41" name="Google Shape;441;p233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42" name="Google Shape;442;p233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43" name="Google Shape;443;p233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29646164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p234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46" name="Google Shape;446;p234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47" name="Google Shape;447;p234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48" name="Google Shape;448;p234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49" name="Google Shape;449;p234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0" name="Google Shape;450;p234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1" name="Google Shape;451;p234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2" name="Google Shape;452;p234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3" name="Google Shape;453;p234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4" name="Google Shape;454;p234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5" name="Google Shape;455;p234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60414371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Google Shape;457;p235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58" name="Google Shape;458;p235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9" name="Google Shape;459;p235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0" name="Google Shape;460;p235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1" name="Google Shape;461;p235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2" name="Google Shape;462;p235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3" name="Google Shape;463;p235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64" name="Google Shape;464;p235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65" name="Google Shape;465;p235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66" name="Google Shape;466;p235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67" name="Google Shape;467;p235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68" name="Google Shape;468;p235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9" name="Google Shape;469;p235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0" name="Google Shape;470;p235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1" name="Google Shape;471;p235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2" name="Google Shape;472;p235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73" name="Google Shape;473;p235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74" name="Google Shape;474;p235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75" name="Google Shape;475;p235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76" name="Google Shape;476;p235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52159766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85073986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8083231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52766395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83420733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6116061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223"/>
          <p:cNvSpPr txBox="1"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67" name="Google Shape;367;p223"/>
          <p:cNvSpPr>
            <a:spLocks noGrp="1"/>
          </p:cNvSpPr>
          <p:nvPr>
            <p:ph type="pic" idx="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368" name="Google Shape;368;p223"/>
          <p:cNvSpPr txBox="1">
            <a:spLocks noGrp="1"/>
          </p:cNvSpPr>
          <p:nvPr>
            <p:ph type="body" idx="1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698374300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p224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1" name="Google Shape;371;p224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2" name="Google Shape;372;p224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12850699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225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5" name="Google Shape;375;p225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6" name="Google Shape;376;p225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7" name="Google Shape;377;p22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30190514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 preserve="1" userDrawn="1">
  <p:cSld name="3_Voc_Act_01__Vidéo title"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225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6" name="Google Shape;376;p225"/>
          <p:cNvSpPr txBox="1">
            <a:spLocks noGrp="1"/>
          </p:cNvSpPr>
          <p:nvPr>
            <p:ph type="body" idx="1"/>
          </p:nvPr>
        </p:nvSpPr>
        <p:spPr>
          <a:xfrm>
            <a:off x="736846" y="5371468"/>
            <a:ext cx="7670306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7" name="Google Shape;377;p22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EDA1437C-B6A2-8E9F-6A5F-C9245219EB0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691999" y="2026860"/>
            <a:ext cx="5760000" cy="30168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59770862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226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0" name="Google Shape;380;p226"/>
          <p:cNvSpPr>
            <a:spLocks noGrp="1"/>
          </p:cNvSpPr>
          <p:nvPr>
            <p:ph type="pic" idx="2"/>
          </p:nvPr>
        </p:nvSpPr>
        <p:spPr>
          <a:xfrm>
            <a:off x="1672207" y="2160000"/>
            <a:ext cx="2899793" cy="2899793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381" name="Google Shape;381;p226"/>
          <p:cNvSpPr txBox="1">
            <a:spLocks noGrp="1"/>
          </p:cNvSpPr>
          <p:nvPr>
            <p:ph type="body" idx="1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2" name="Google Shape;382;p22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71425346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227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5" name="Google Shape;385;p227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6" name="Google Shape;386;p227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7" name="Google Shape;387;p22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05796374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228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90" name="Google Shape;390;p228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91" name="Google Shape;391;p228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392" name="Google Shape;392;p228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5499215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Disposition personnalisée">
  <p:cSld name="5_Disposition personnalisée">
    <p:spTree>
      <p:nvGrpSpPr>
        <p:cNvPr id="1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p229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95" name="Google Shape;395;p229"/>
          <p:cNvSpPr>
            <a:spLocks noGrp="1"/>
          </p:cNvSpPr>
          <p:nvPr>
            <p:ph type="pic" idx="2"/>
          </p:nvPr>
        </p:nvSpPr>
        <p:spPr>
          <a:xfrm>
            <a:off x="6899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96" name="Google Shape;396;p229"/>
          <p:cNvSpPr>
            <a:spLocks noGrp="1"/>
          </p:cNvSpPr>
          <p:nvPr>
            <p:ph type="pic" idx="3"/>
          </p:nvPr>
        </p:nvSpPr>
        <p:spPr>
          <a:xfrm>
            <a:off x="3551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97" name="Google Shape;397;p229"/>
          <p:cNvSpPr>
            <a:spLocks noGrp="1"/>
          </p:cNvSpPr>
          <p:nvPr>
            <p:ph type="pic" idx="4"/>
          </p:nvPr>
        </p:nvSpPr>
        <p:spPr>
          <a:xfrm>
            <a:off x="5225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98" name="Google Shape;398;p229"/>
          <p:cNvSpPr>
            <a:spLocks noGrp="1"/>
          </p:cNvSpPr>
          <p:nvPr>
            <p:ph type="pic" idx="5"/>
          </p:nvPr>
        </p:nvSpPr>
        <p:spPr>
          <a:xfrm>
            <a:off x="6899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99" name="Google Shape;399;p229"/>
          <p:cNvSpPr>
            <a:spLocks noGrp="1"/>
          </p:cNvSpPr>
          <p:nvPr>
            <p:ph type="pic" idx="6"/>
          </p:nvPr>
        </p:nvSpPr>
        <p:spPr>
          <a:xfrm>
            <a:off x="3551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00" name="Google Shape;400;p229"/>
          <p:cNvSpPr>
            <a:spLocks noGrp="1"/>
          </p:cNvSpPr>
          <p:nvPr>
            <p:ph type="pic" idx="7"/>
          </p:nvPr>
        </p:nvSpPr>
        <p:spPr>
          <a:xfrm>
            <a:off x="5225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01" name="Google Shape;401;p229"/>
          <p:cNvSpPr>
            <a:spLocks noGrp="1"/>
          </p:cNvSpPr>
          <p:nvPr>
            <p:ph type="pic" idx="8"/>
          </p:nvPr>
        </p:nvSpPr>
        <p:spPr>
          <a:xfrm>
            <a:off x="6899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02" name="Google Shape;402;p229"/>
          <p:cNvSpPr>
            <a:spLocks noGrp="1"/>
          </p:cNvSpPr>
          <p:nvPr>
            <p:ph type="pic" idx="9"/>
          </p:nvPr>
        </p:nvSpPr>
        <p:spPr>
          <a:xfrm>
            <a:off x="3551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03" name="Google Shape;403;p229"/>
          <p:cNvSpPr>
            <a:spLocks noGrp="1"/>
          </p:cNvSpPr>
          <p:nvPr>
            <p:ph type="pic" idx="13"/>
          </p:nvPr>
        </p:nvSpPr>
        <p:spPr>
          <a:xfrm>
            <a:off x="5225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04" name="Google Shape;404;p229"/>
          <p:cNvSpPr txBox="1"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05" name="Google Shape;405;p229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67482796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p230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08" name="Google Shape;408;p230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09" name="Google Shape;409;p230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10" name="Google Shape;410;p230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11" name="Google Shape;411;p230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12" name="Google Shape;412;p230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24853935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p231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15" name="Google Shape;415;p231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16" name="Google Shape;416;p231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17" name="Google Shape;417;p231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18" name="Google Shape;418;p231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19" name="Google Shape;419;p231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20" name="Google Shape;420;p231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21" name="Google Shape;421;p231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22" name="Google Shape;422;p231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23" name="Google Shape;423;p231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64566153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p232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26" name="Google Shape;426;p232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27" name="Google Shape;427;p232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28" name="Google Shape;428;p232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29" name="Google Shape;429;p232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30" name="Google Shape;430;p232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22119734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p233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33" name="Google Shape;433;p233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34" name="Google Shape;434;p233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35" name="Google Shape;435;p233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36" name="Google Shape;436;p233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37" name="Google Shape;437;p233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38" name="Google Shape;438;p233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39" name="Google Shape;439;p233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40" name="Google Shape;440;p233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41" name="Google Shape;441;p233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42" name="Google Shape;442;p233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43" name="Google Shape;443;p233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43208771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p234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46" name="Google Shape;446;p234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47" name="Google Shape;447;p234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48" name="Google Shape;448;p234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49" name="Google Shape;449;p234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50" name="Google Shape;450;p234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51" name="Google Shape;451;p234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52" name="Google Shape;452;p234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53" name="Google Shape;453;p234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54" name="Google Shape;454;p234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55" name="Google Shape;455;p234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77651219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Google Shape;457;p235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58" name="Google Shape;458;p235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59" name="Google Shape;459;p235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60" name="Google Shape;460;p235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61" name="Google Shape;461;p235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62" name="Google Shape;462;p235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63" name="Google Shape;463;p235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64" name="Google Shape;464;p235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65" name="Google Shape;465;p235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66" name="Google Shape;466;p235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67" name="Google Shape;467;p235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68" name="Google Shape;468;p235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69" name="Google Shape;469;p235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70" name="Google Shape;470;p235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71" name="Google Shape;471;p235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72" name="Google Shape;472;p235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73" name="Google Shape;473;p235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74" name="Google Shape;474;p235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75" name="Google Shape;475;p235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76" name="Google Shape;476;p235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55049170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08930991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>
  <p:cSld name="02_Voc_Act_01_Img"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9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5" name="Google Shape;155;p93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56" name="Google Shape;156;p93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45765197"/>
      </p:ext>
    </p:extLst>
  </p:cSld>
  <p:clrMapOvr>
    <a:masterClrMapping/>
  </p:clrMapOvr>
  <p:transition spd="slow">
    <p:fad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9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9" name="Google Shape;159;p94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45170093"/>
      </p:ext>
    </p:extLst>
  </p:cSld>
  <p:clrMapOvr>
    <a:masterClrMapping/>
  </p:clrMapOvr>
  <p:transition spd="slow">
    <p:fade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9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2" name="Google Shape;162;p95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63" name="Google Shape;163;p95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64" name="Google Shape;164;p95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65" name="Google Shape;165;p95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66" name="Google Shape;166;p95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86006298"/>
      </p:ext>
    </p:extLst>
  </p:cSld>
  <p:clrMapOvr>
    <a:masterClrMapping/>
  </p:clrMapOvr>
  <p:transition spd="slow">
    <p:fade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04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9" name="Google Shape;169;p204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70" name="Google Shape;170;p204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795675985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20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3" name="Google Shape;173;p205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74" name="Google Shape;174;p20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18897490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20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7" name="Google Shape;177;p206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78" name="Google Shape;178;p206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9" name="Google Shape;179;p20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39941077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20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2" name="Google Shape;182;p207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83" name="Google Shape;183;p207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4" name="Google Shape;184;p20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52397062"/>
      </p:ext>
    </p:extLst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20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7" name="Google Shape;187;p208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88" name="Google Shape;188;p208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89" name="Google Shape;189;p208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48611655"/>
      </p:ext>
    </p:extLst>
  </p:cSld>
  <p:clrMapOvr>
    <a:masterClrMapping/>
  </p:clrMapOvr>
  <p:transition spd="slow">
    <p:fade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20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2" name="Google Shape;192;p209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93" name="Google Shape;193;p209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94" name="Google Shape;194;p209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64379442"/>
      </p:ext>
    </p:extLst>
  </p:cSld>
  <p:clrMapOvr>
    <a:masterClrMapping/>
  </p:clrMapOvr>
  <p:transition spd="slow">
    <p:fade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>
  <p:cSld name="8_Img"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21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7" name="Google Shape;197;p210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98" name="Google Shape;198;p210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99" name="Google Shape;199;p210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00" name="Google Shape;200;p210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01" name="Google Shape;201;p210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02" name="Google Shape;202;p210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03" name="Google Shape;203;p210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04" name="Google Shape;204;p210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05" name="Google Shape;205;p210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06" name="Google Shape;206;p210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07" name="Google Shape;207;p210"/>
          <p:cNvSpPr>
            <a:spLocks noGrp="1"/>
          </p:cNvSpPr>
          <p:nvPr>
            <p:ph type="pic" idx="1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13323115"/>
      </p:ext>
    </p:extLst>
  </p:cSld>
  <p:clrMapOvr>
    <a:masterClrMapping/>
  </p:clrMapOvr>
  <p:transition spd="slow">
    <p:fade/>
  </p:transition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21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0" name="Google Shape;210;p211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11" name="Google Shape;211;p211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12" name="Google Shape;212;p211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13" name="Google Shape;213;p211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14" name="Google Shape;214;p211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5" name="Google Shape;215;p211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6" name="Google Shape;216;p211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7" name="Google Shape;217;p211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8" name="Google Shape;218;p211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21403804"/>
      </p:ext>
    </p:extLst>
  </p:cSld>
  <p:clrMapOvr>
    <a:masterClrMapping/>
  </p:clrMapOvr>
  <p:transition spd="slow">
    <p:fade/>
  </p:transition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>
  <p:cSld name="5_Voc_Act_01_4 Vignt+Txt"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21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1" name="Google Shape;221;p212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2" name="Google Shape;222;p212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3" name="Google Shape;223;p212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4" name="Google Shape;224;p212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5" name="Google Shape;225;p212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6" name="Google Shape;226;p212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7" name="Google Shape;227;p212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80111160"/>
      </p:ext>
    </p:extLst>
  </p:cSld>
  <p:clrMapOvr>
    <a:masterClrMapping/>
  </p:clrMapOvr>
  <p:transition spd="slow">
    <p:fade/>
  </p:transition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Voc_Act_01_4 Vignt+Txt">
  <p:cSld name="6_Voc_Act_01_4 Vignt+Txt"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21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0" name="Google Shape;230;p213"/>
          <p:cNvSpPr>
            <a:spLocks noGrp="1"/>
          </p:cNvSpPr>
          <p:nvPr>
            <p:ph type="pic" idx="2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1" name="Google Shape;231;p213"/>
          <p:cNvSpPr>
            <a:spLocks noGrp="1"/>
          </p:cNvSpPr>
          <p:nvPr>
            <p:ph type="pic" idx="3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2" name="Google Shape;232;p213"/>
          <p:cNvSpPr>
            <a:spLocks noGrp="1"/>
          </p:cNvSpPr>
          <p:nvPr>
            <p:ph type="pic" idx="4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3" name="Google Shape;233;p213"/>
          <p:cNvSpPr>
            <a:spLocks noGrp="1"/>
          </p:cNvSpPr>
          <p:nvPr>
            <p:ph type="pic" idx="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4" name="Google Shape;234;p213"/>
          <p:cNvSpPr>
            <a:spLocks noGrp="1"/>
          </p:cNvSpPr>
          <p:nvPr>
            <p:ph type="pic" idx="6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5" name="Google Shape;235;p213"/>
          <p:cNvSpPr>
            <a:spLocks noGrp="1"/>
          </p:cNvSpPr>
          <p:nvPr>
            <p:ph type="pic" idx="7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6" name="Google Shape;236;p213"/>
          <p:cNvSpPr>
            <a:spLocks noGrp="1"/>
          </p:cNvSpPr>
          <p:nvPr>
            <p:ph type="pic" idx="8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21018316"/>
      </p:ext>
    </p:extLst>
  </p:cSld>
  <p:clrMapOvr>
    <a:masterClrMapping/>
  </p:clrMapOvr>
  <p:transition spd="slow">
    <p:fade/>
  </p:transition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>
  <p:cSld name="4_Voc_Act_01_4 Vignt+Txt"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21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9" name="Google Shape;239;p214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0" name="Google Shape;240;p214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1" name="Google Shape;241;p214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2" name="Google Shape;242;p214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3" name="Google Shape;243;p214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4" name="Google Shape;244;p214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5" name="Google Shape;245;p214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6" name="Google Shape;246;p214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7" name="Google Shape;247;p214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26309419"/>
      </p:ext>
    </p:extLst>
  </p:cSld>
  <p:clrMapOvr>
    <a:masterClrMapping/>
  </p:clrMapOvr>
  <p:transition spd="slow">
    <p:fade/>
  </p:transition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>
  <p:cSld name="3_Voc_Act_01_4 Vignt+Txt"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21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0" name="Google Shape;250;p215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1" name="Google Shape;251;p215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2" name="Google Shape;252;p215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3" name="Google Shape;253;p215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4" name="Google Shape;254;p215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5" name="Google Shape;255;p215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6" name="Google Shape;256;p215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7" name="Google Shape;257;p215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8" name="Google Shape;258;p215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9" name="Google Shape;259;p215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0" name="Google Shape;260;p215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43772728"/>
      </p:ext>
    </p:extLst>
  </p:cSld>
  <p:clrMapOvr>
    <a:masterClrMapping/>
  </p:clrMapOvr>
  <p:transition spd="slow">
    <p:fade/>
  </p:transition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21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3" name="Google Shape;263;p216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64" name="Google Shape;264;p216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65" name="Google Shape;265;p216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66" name="Google Shape;266;p216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67" name="Google Shape;267;p216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68" name="Google Shape;268;p216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87417931"/>
      </p:ext>
    </p:extLst>
  </p:cSld>
  <p:clrMapOvr>
    <a:masterClrMapping/>
  </p:clrMapOvr>
  <p:transition spd="slow">
    <p:fade/>
  </p:transition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21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1" name="Google Shape;271;p217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72" name="Google Shape;272;p217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73" name="Google Shape;273;p217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74" name="Google Shape;274;p217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75" name="Google Shape;275;p217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76" name="Google Shape;276;p217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7" name="Google Shape;277;p217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8" name="Google Shape;278;p217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9" name="Google Shape;279;p217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0" name="Google Shape;280;p217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1" name="Google Shape;281;p217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03944020"/>
      </p:ext>
    </p:extLst>
  </p:cSld>
  <p:clrMapOvr>
    <a:masterClrMapping/>
  </p:clrMapOvr>
  <p:transition spd="slow">
    <p:fade/>
  </p:transition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21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4" name="Google Shape;284;p218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85" name="Google Shape;285;p218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86" name="Google Shape;286;p218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87" name="Google Shape;287;p218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88" name="Google Shape;288;p218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89" name="Google Shape;289;p218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90" name="Google Shape;290;p218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91" name="Google Shape;291;p218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92" name="Google Shape;292;p218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93" name="Google Shape;293;p218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84459468"/>
      </p:ext>
    </p:extLst>
  </p:cSld>
  <p:clrMapOvr>
    <a:masterClrMapping/>
  </p:clrMapOvr>
  <p:transition spd="slow">
    <p:fade/>
  </p:transition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>
  <p:cSld name="5_Voc_Act_01_5 Vignt+Txt"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21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6" name="Google Shape;296;p219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97" name="Google Shape;297;p219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98" name="Google Shape;298;p219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99" name="Google Shape;299;p219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300" name="Google Shape;300;p219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301" name="Google Shape;301;p219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302" name="Google Shape;302;p219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303" name="Google Shape;303;p219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304" name="Google Shape;304;p219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305" name="Google Shape;305;p219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47888623"/>
      </p:ext>
    </p:extLst>
  </p:cSld>
  <p:clrMapOvr>
    <a:masterClrMapping/>
  </p:clrMapOvr>
  <p:transition spd="slow">
    <p:fade/>
  </p:transition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22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8" name="Google Shape;308;p220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09" name="Google Shape;309;p220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10" name="Google Shape;310;p220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11" name="Google Shape;311;p220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12" name="Google Shape;312;p220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13" name="Google Shape;313;p220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4" name="Google Shape;314;p220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5" name="Google Shape;315;p220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6" name="Google Shape;316;p220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7" name="Google Shape;317;p220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8" name="Google Shape;318;p220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19" name="Google Shape;319;p220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20" name="Google Shape;320;p220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21" name="Google Shape;321;p220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22" name="Google Shape;322;p220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23" name="Google Shape;323;p220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24" name="Google Shape;324;p220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25" name="Google Shape;325;p220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26" name="Google Shape;326;p220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66537980"/>
      </p:ext>
    </p:extLst>
  </p:cSld>
  <p:clrMapOvr>
    <a:masterClrMapping/>
  </p:clrMapOvr>
  <p:transition spd="slow">
    <p:fade/>
  </p:transition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22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9" name="Google Shape;329;p221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30" name="Google Shape;330;p221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3541481"/>
      </p:ext>
    </p:extLst>
  </p:cSld>
  <p:clrMapOvr>
    <a:masterClrMapping/>
  </p:clrMapOvr>
  <p:transition spd="slow">
    <p:fade/>
  </p:transition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2" name="Google Shape;332;p22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333" name="Google Shape;333;p2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334" name="Google Shape;334;p22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335" name="Google Shape;335;p222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6" name="Google Shape;336;p222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7" name="Google Shape;337;p222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338" name="Google Shape;338;p222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9" name="Google Shape;339;p222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340" name="Google Shape;340;p222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41" name="Google Shape;341;p222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342" name="Google Shape;342;p222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24560818"/>
      </p:ext>
    </p:extLst>
  </p:cSld>
  <p:clrMapOvr>
    <a:masterClrMapping/>
  </p:clrMapOvr>
  <p:transition spd="slow">
    <p:fade/>
  </p:transition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" name="Google Shape;480;p102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6A6A6"/>
              </a:buClr>
              <a:buSzPts val="1600"/>
              <a:buFont typeface="Calibri"/>
              <a:buNone/>
              <a:defRPr sz="1600">
                <a:solidFill>
                  <a:srgbClr val="A6A6A6"/>
                </a:solidFill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81" name="Google Shape;481;p102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65034879"/>
      </p:ext>
    </p:extLst>
  </p:cSld>
  <p:clrMapOvr>
    <a:masterClrMapping/>
  </p:clrMapOvr>
  <p:transition spd="slow">
    <p:fade/>
  </p:transition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" name="Google Shape;483;p188"/>
          <p:cNvSpPr txBox="1"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84" name="Google Shape;484;p188"/>
          <p:cNvSpPr txBox="1">
            <a:spLocks noGrp="1"/>
          </p:cNvSpPr>
          <p:nvPr>
            <p:ph type="body" idx="1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85" name="Google Shape;485;p188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15169709"/>
      </p:ext>
    </p:extLst>
  </p:cSld>
  <p:clrMapOvr>
    <a:masterClrMapping/>
  </p:clrMapOvr>
  <p:transition spd="slow">
    <p:fade/>
  </p:transition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" name="Google Shape;487;p189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88" name="Google Shape;488;p189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89" name="Google Shape;489;p189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11005607"/>
      </p:ext>
    </p:extLst>
  </p:cSld>
  <p:clrMapOvr>
    <a:masterClrMapping/>
  </p:clrMapOvr>
  <p:transition spd="slow">
    <p:fade/>
  </p:transition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4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" name="Google Shape;491;p190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92" name="Google Shape;492;p190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93" name="Google Shape;493;p190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94" name="Google Shape;494;p190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98511740"/>
      </p:ext>
    </p:extLst>
  </p:cSld>
  <p:clrMapOvr>
    <a:masterClrMapping/>
  </p:clrMapOvr>
  <p:transition spd="slow">
    <p:fade/>
  </p:transition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" name="Google Shape;496;p191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97" name="Google Shape;497;p191"/>
          <p:cNvSpPr>
            <a:spLocks noGrp="1"/>
          </p:cNvSpPr>
          <p:nvPr>
            <p:ph type="pic" idx="2"/>
          </p:nvPr>
        </p:nvSpPr>
        <p:spPr>
          <a:xfrm>
            <a:off x="1672207" y="2160000"/>
            <a:ext cx="2899793" cy="2899793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98" name="Google Shape;498;p191"/>
          <p:cNvSpPr txBox="1">
            <a:spLocks noGrp="1"/>
          </p:cNvSpPr>
          <p:nvPr>
            <p:ph type="body" idx="1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99" name="Google Shape;499;p191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79578193"/>
      </p:ext>
    </p:extLst>
  </p:cSld>
  <p:clrMapOvr>
    <a:masterClrMapping/>
  </p:clrMapOvr>
  <p:transition spd="slow">
    <p:fade/>
  </p:transition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5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" name="Google Shape;501;p192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02" name="Google Shape;502;p192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03" name="Google Shape;503;p192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04" name="Google Shape;504;p192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4427046"/>
      </p:ext>
    </p:extLst>
  </p:cSld>
  <p:clrMapOvr>
    <a:masterClrMapping/>
  </p:clrMapOvr>
  <p:transition spd="slow">
    <p:fade/>
  </p:transition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" name="Google Shape;506;p193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07" name="Google Shape;507;p193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08" name="Google Shape;508;p193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09" name="Google Shape;509;p193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21361878"/>
      </p:ext>
    </p:extLst>
  </p:cSld>
  <p:clrMapOvr>
    <a:masterClrMapping/>
  </p:clrMapOvr>
  <p:transition spd="slow">
    <p:fade/>
  </p:transition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Disposition personnalisée">
  <p:cSld name="5_Disposition personnalisée">
    <p:spTree>
      <p:nvGrpSpPr>
        <p:cNvPr id="1" name="Shape 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1" name="Google Shape;511;p194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12" name="Google Shape;512;p194"/>
          <p:cNvSpPr>
            <a:spLocks noGrp="1"/>
          </p:cNvSpPr>
          <p:nvPr>
            <p:ph type="pic" idx="2"/>
          </p:nvPr>
        </p:nvSpPr>
        <p:spPr>
          <a:xfrm>
            <a:off x="6899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13" name="Google Shape;513;p194"/>
          <p:cNvSpPr>
            <a:spLocks noGrp="1"/>
          </p:cNvSpPr>
          <p:nvPr>
            <p:ph type="pic" idx="3"/>
          </p:nvPr>
        </p:nvSpPr>
        <p:spPr>
          <a:xfrm>
            <a:off x="3551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14" name="Google Shape;514;p194"/>
          <p:cNvSpPr>
            <a:spLocks noGrp="1"/>
          </p:cNvSpPr>
          <p:nvPr>
            <p:ph type="pic" idx="4"/>
          </p:nvPr>
        </p:nvSpPr>
        <p:spPr>
          <a:xfrm>
            <a:off x="5225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15" name="Google Shape;515;p194"/>
          <p:cNvSpPr>
            <a:spLocks noGrp="1"/>
          </p:cNvSpPr>
          <p:nvPr>
            <p:ph type="pic" idx="5"/>
          </p:nvPr>
        </p:nvSpPr>
        <p:spPr>
          <a:xfrm>
            <a:off x="6899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16" name="Google Shape;516;p194"/>
          <p:cNvSpPr>
            <a:spLocks noGrp="1"/>
          </p:cNvSpPr>
          <p:nvPr>
            <p:ph type="pic" idx="6"/>
          </p:nvPr>
        </p:nvSpPr>
        <p:spPr>
          <a:xfrm>
            <a:off x="3551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17" name="Google Shape;517;p194"/>
          <p:cNvSpPr>
            <a:spLocks noGrp="1"/>
          </p:cNvSpPr>
          <p:nvPr>
            <p:ph type="pic" idx="7"/>
          </p:nvPr>
        </p:nvSpPr>
        <p:spPr>
          <a:xfrm>
            <a:off x="5225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18" name="Google Shape;518;p194"/>
          <p:cNvSpPr>
            <a:spLocks noGrp="1"/>
          </p:cNvSpPr>
          <p:nvPr>
            <p:ph type="pic" idx="8"/>
          </p:nvPr>
        </p:nvSpPr>
        <p:spPr>
          <a:xfrm>
            <a:off x="6899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19" name="Google Shape;519;p194"/>
          <p:cNvSpPr>
            <a:spLocks noGrp="1"/>
          </p:cNvSpPr>
          <p:nvPr>
            <p:ph type="pic" idx="9"/>
          </p:nvPr>
        </p:nvSpPr>
        <p:spPr>
          <a:xfrm>
            <a:off x="3551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20" name="Google Shape;520;p194"/>
          <p:cNvSpPr>
            <a:spLocks noGrp="1"/>
          </p:cNvSpPr>
          <p:nvPr>
            <p:ph type="pic" idx="13"/>
          </p:nvPr>
        </p:nvSpPr>
        <p:spPr>
          <a:xfrm>
            <a:off x="5225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21" name="Google Shape;521;p194"/>
          <p:cNvSpPr txBox="1"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22" name="Google Shape;522;p194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75871976"/>
      </p:ext>
    </p:extLst>
  </p:cSld>
  <p:clrMapOvr>
    <a:masterClrMapping/>
  </p:clrMapOvr>
  <p:transition spd="slow">
    <p:fade/>
  </p:transition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5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4" name="Google Shape;524;p195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25" name="Google Shape;525;p195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26" name="Google Shape;526;p195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27" name="Google Shape;527;p195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28" name="Google Shape;528;p195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29" name="Google Shape;529;p195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8553337"/>
      </p:ext>
    </p:extLst>
  </p:cSld>
  <p:clrMapOvr>
    <a:masterClrMapping/>
  </p:clrMapOvr>
  <p:transition spd="slow">
    <p:fade/>
  </p:transition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5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1" name="Google Shape;531;p196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32" name="Google Shape;532;p196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33" name="Google Shape;533;p196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34" name="Google Shape;534;p196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35" name="Google Shape;535;p196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36" name="Google Shape;536;p196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37" name="Google Shape;537;p196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38" name="Google Shape;538;p196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39" name="Google Shape;539;p196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40" name="Google Shape;540;p196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34435050"/>
      </p:ext>
    </p:extLst>
  </p:cSld>
  <p:clrMapOvr>
    <a:masterClrMapping/>
  </p:clrMapOvr>
  <p:transition spd="slow">
    <p:fade/>
  </p:transition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" name="Google Shape;542;p197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43" name="Google Shape;543;p197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44" name="Google Shape;544;p197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45" name="Google Shape;545;p197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46" name="Google Shape;546;p197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47" name="Google Shape;547;p197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48" name="Google Shape;548;p197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69551632"/>
      </p:ext>
    </p:extLst>
  </p:cSld>
  <p:clrMapOvr>
    <a:masterClrMapping/>
  </p:clrMapOvr>
  <p:transition spd="slow">
    <p:fade/>
  </p:transition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5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0" name="Google Shape;550;p198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51" name="Google Shape;551;p198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52" name="Google Shape;552;p198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53" name="Google Shape;553;p198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54" name="Google Shape;554;p198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55" name="Google Shape;555;p198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56" name="Google Shape;556;p198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57" name="Google Shape;557;p198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58" name="Google Shape;558;p198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59" name="Google Shape;559;p198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60" name="Google Shape;560;p198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61" name="Google Shape;561;p198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4670272"/>
      </p:ext>
    </p:extLst>
  </p:cSld>
  <p:clrMapOvr>
    <a:masterClrMapping/>
  </p:clrMapOvr>
  <p:transition spd="slow">
    <p:fade/>
  </p:transition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" name="Google Shape;563;p199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64" name="Google Shape;564;p199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65" name="Google Shape;565;p199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66" name="Google Shape;566;p199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67" name="Google Shape;567;p199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68" name="Google Shape;568;p199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69" name="Google Shape;569;p199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70" name="Google Shape;570;p199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71" name="Google Shape;571;p199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72" name="Google Shape;572;p199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73" name="Google Shape;573;p199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78700980"/>
      </p:ext>
    </p:extLst>
  </p:cSld>
  <p:clrMapOvr>
    <a:masterClrMapping/>
  </p:clrMapOvr>
  <p:transition spd="slow">
    <p:fade/>
  </p:transition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5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5" name="Google Shape;575;p200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76" name="Google Shape;576;p200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77" name="Google Shape;577;p200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78" name="Google Shape;578;p200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79" name="Google Shape;579;p200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80" name="Google Shape;580;p200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81" name="Google Shape;581;p200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82" name="Google Shape;582;p200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83" name="Google Shape;583;p200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84" name="Google Shape;584;p200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85" name="Google Shape;585;p200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86" name="Google Shape;586;p200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87" name="Google Shape;587;p200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88" name="Google Shape;588;p200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89" name="Google Shape;589;p200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90" name="Google Shape;590;p200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91" name="Google Shape;591;p200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92" name="Google Shape;592;p200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93" name="Google Shape;593;p200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94" name="Google Shape;594;p200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6517816"/>
      </p:ext>
    </p:extLst>
  </p:cSld>
  <p:clrMapOvr>
    <a:masterClrMapping/>
  </p:clrMapOvr>
  <p:transition spd="slow">
    <p:fade/>
  </p:transition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5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6" name="Google Shape;596;p201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97" name="Google Shape;597;p201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98" name="Google Shape;598;p201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19573689"/>
      </p:ext>
    </p:extLst>
  </p:cSld>
  <p:clrMapOvr>
    <a:masterClrMapping/>
  </p:clrMapOvr>
  <p:transition spd="slow">
    <p:fade/>
  </p:transition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>
  <p:cSld name="02_Voc_Act_01_Img">
    <p:spTree>
      <p:nvGrpSpPr>
        <p:cNvPr id="1" name="Shape 5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" name="Google Shape;600;p202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01" name="Google Shape;601;p202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02" name="Google Shape;602;p202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31936301"/>
      </p:ext>
    </p:extLst>
  </p:cSld>
  <p:clrMapOvr>
    <a:masterClrMapping/>
  </p:clrMapOvr>
  <p:transition spd="slow">
    <p:fade/>
  </p:transition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Img">
  <p:cSld name="3_Voc_Act_01_Img">
    <p:spTree>
      <p:nvGrpSpPr>
        <p:cNvPr id="1" name="Shape 6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" name="Google Shape;604;p203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05" name="Google Shape;605;p203"/>
          <p:cNvSpPr>
            <a:spLocks noGrp="1"/>
          </p:cNvSpPr>
          <p:nvPr>
            <p:ph type="pic" idx="2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06" name="Google Shape;606;p203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34462742"/>
      </p:ext>
    </p:extLst>
  </p:cSld>
  <p:clrMapOvr>
    <a:masterClrMapping/>
  </p:clrMapOvr>
  <p:transition spd="slow">
    <p:fade/>
  </p:transition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6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0" name="Google Shape;610;p104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6A6A6"/>
              </a:buClr>
              <a:buSzPts val="1600"/>
              <a:buFont typeface="Calibri"/>
              <a:buNone/>
              <a:defRPr sz="1600">
                <a:solidFill>
                  <a:srgbClr val="A6A6A6"/>
                </a:solidFill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11" name="Google Shape;611;p104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81539241"/>
      </p:ext>
    </p:extLst>
  </p:cSld>
  <p:clrMapOvr>
    <a:masterClrMapping/>
  </p:clrMapOvr>
  <p:transition spd="slow">
    <p:fade/>
  </p:transition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6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2" name="Google Shape;622;p174"/>
          <p:cNvSpPr txBox="1"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23" name="Google Shape;623;p174"/>
          <p:cNvSpPr txBox="1">
            <a:spLocks noGrp="1"/>
          </p:cNvSpPr>
          <p:nvPr>
            <p:ph type="body" idx="1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24" name="Google Shape;624;p174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02746772"/>
      </p:ext>
    </p:extLst>
  </p:cSld>
  <p:clrMapOvr>
    <a:masterClrMapping/>
  </p:clrMapOvr>
  <p:transition spd="slow">
    <p:fade/>
  </p:transition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6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6" name="Google Shape;626;p175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27" name="Google Shape;627;p175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28" name="Google Shape;628;p17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0882029"/>
      </p:ext>
    </p:extLst>
  </p:cSld>
  <p:clrMapOvr>
    <a:masterClrMapping/>
  </p:clrMapOvr>
  <p:transition spd="slow">
    <p:fade/>
  </p:transition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6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0" name="Google Shape;630;p176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31" name="Google Shape;631;p176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32" name="Google Shape;632;p176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33" name="Google Shape;633;p17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91778400"/>
      </p:ext>
    </p:extLst>
  </p:cSld>
  <p:clrMapOvr>
    <a:masterClrMapping/>
  </p:clrMapOvr>
  <p:transition spd="slow">
    <p:fade/>
  </p:transition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6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5" name="Google Shape;635;p177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36" name="Google Shape;636;p177"/>
          <p:cNvSpPr>
            <a:spLocks noGrp="1"/>
          </p:cNvSpPr>
          <p:nvPr>
            <p:ph type="pic" idx="2"/>
          </p:nvPr>
        </p:nvSpPr>
        <p:spPr>
          <a:xfrm>
            <a:off x="1672207" y="2160000"/>
            <a:ext cx="2899793" cy="2899793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37" name="Google Shape;637;p177"/>
          <p:cNvSpPr txBox="1">
            <a:spLocks noGrp="1"/>
          </p:cNvSpPr>
          <p:nvPr>
            <p:ph type="body" idx="1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38" name="Google Shape;638;p17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20783190"/>
      </p:ext>
    </p:extLst>
  </p:cSld>
  <p:clrMapOvr>
    <a:masterClrMapping/>
  </p:clrMapOvr>
  <p:transition spd="slow">
    <p:fade/>
  </p:transition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6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0" name="Google Shape;640;p178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41" name="Google Shape;641;p178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42" name="Google Shape;642;p178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43" name="Google Shape;643;p178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29270437"/>
      </p:ext>
    </p:extLst>
  </p:cSld>
  <p:clrMapOvr>
    <a:masterClrMapping/>
  </p:clrMapOvr>
  <p:transition spd="slow">
    <p:fade/>
  </p:transition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Disposition personnalisée">
  <p:cSld name="5_Disposition personnalisée">
    <p:spTree>
      <p:nvGrpSpPr>
        <p:cNvPr id="1" name="Shape 6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" name="Google Shape;645;p179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46" name="Google Shape;646;p179"/>
          <p:cNvSpPr>
            <a:spLocks noGrp="1"/>
          </p:cNvSpPr>
          <p:nvPr>
            <p:ph type="pic" idx="2"/>
          </p:nvPr>
        </p:nvSpPr>
        <p:spPr>
          <a:xfrm>
            <a:off x="6899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47" name="Google Shape;647;p179"/>
          <p:cNvSpPr>
            <a:spLocks noGrp="1"/>
          </p:cNvSpPr>
          <p:nvPr>
            <p:ph type="pic" idx="3"/>
          </p:nvPr>
        </p:nvSpPr>
        <p:spPr>
          <a:xfrm>
            <a:off x="3551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48" name="Google Shape;648;p179"/>
          <p:cNvSpPr>
            <a:spLocks noGrp="1"/>
          </p:cNvSpPr>
          <p:nvPr>
            <p:ph type="pic" idx="4"/>
          </p:nvPr>
        </p:nvSpPr>
        <p:spPr>
          <a:xfrm>
            <a:off x="5225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49" name="Google Shape;649;p179"/>
          <p:cNvSpPr>
            <a:spLocks noGrp="1"/>
          </p:cNvSpPr>
          <p:nvPr>
            <p:ph type="pic" idx="5"/>
          </p:nvPr>
        </p:nvSpPr>
        <p:spPr>
          <a:xfrm>
            <a:off x="6899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50" name="Google Shape;650;p179"/>
          <p:cNvSpPr>
            <a:spLocks noGrp="1"/>
          </p:cNvSpPr>
          <p:nvPr>
            <p:ph type="pic" idx="6"/>
          </p:nvPr>
        </p:nvSpPr>
        <p:spPr>
          <a:xfrm>
            <a:off x="3551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51" name="Google Shape;651;p179"/>
          <p:cNvSpPr>
            <a:spLocks noGrp="1"/>
          </p:cNvSpPr>
          <p:nvPr>
            <p:ph type="pic" idx="7"/>
          </p:nvPr>
        </p:nvSpPr>
        <p:spPr>
          <a:xfrm>
            <a:off x="5225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52" name="Google Shape;652;p179"/>
          <p:cNvSpPr>
            <a:spLocks noGrp="1"/>
          </p:cNvSpPr>
          <p:nvPr>
            <p:ph type="pic" idx="8"/>
          </p:nvPr>
        </p:nvSpPr>
        <p:spPr>
          <a:xfrm>
            <a:off x="6899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53" name="Google Shape;653;p179"/>
          <p:cNvSpPr>
            <a:spLocks noGrp="1"/>
          </p:cNvSpPr>
          <p:nvPr>
            <p:ph type="pic" idx="9"/>
          </p:nvPr>
        </p:nvSpPr>
        <p:spPr>
          <a:xfrm>
            <a:off x="3551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54" name="Google Shape;654;p179"/>
          <p:cNvSpPr>
            <a:spLocks noGrp="1"/>
          </p:cNvSpPr>
          <p:nvPr>
            <p:ph type="pic" idx="13"/>
          </p:nvPr>
        </p:nvSpPr>
        <p:spPr>
          <a:xfrm>
            <a:off x="5225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55" name="Google Shape;655;p179"/>
          <p:cNvSpPr txBox="1"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56" name="Google Shape;656;p179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11865598"/>
      </p:ext>
    </p:extLst>
  </p:cSld>
  <p:clrMapOvr>
    <a:masterClrMapping/>
  </p:clrMapOvr>
  <p:transition spd="slow">
    <p:fade/>
  </p:transition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6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8" name="Google Shape;658;p180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59" name="Google Shape;659;p180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60" name="Google Shape;660;p180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61" name="Google Shape;661;p180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62" name="Google Shape;662;p180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63" name="Google Shape;663;p180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03969133"/>
      </p:ext>
    </p:extLst>
  </p:cSld>
  <p:clrMapOvr>
    <a:masterClrMapping/>
  </p:clrMapOvr>
  <p:transition spd="slow">
    <p:fade/>
  </p:transition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6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" name="Google Shape;665;p181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66" name="Google Shape;666;p181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67" name="Google Shape;667;p181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68" name="Google Shape;668;p181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69" name="Google Shape;669;p181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70" name="Google Shape;670;p181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71" name="Google Shape;671;p181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72" name="Google Shape;672;p181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73" name="Google Shape;673;p181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74" name="Google Shape;674;p181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26516785"/>
      </p:ext>
    </p:extLst>
  </p:cSld>
  <p:clrMapOvr>
    <a:masterClrMapping/>
  </p:clrMapOvr>
  <p:transition spd="slow">
    <p:fade/>
  </p:transition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6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6" name="Google Shape;676;p182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77" name="Google Shape;677;p182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78" name="Google Shape;678;p182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79" name="Google Shape;679;p182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80" name="Google Shape;680;p182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81" name="Google Shape;681;p182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82" name="Google Shape;682;p182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95067357"/>
      </p:ext>
    </p:extLst>
  </p:cSld>
  <p:clrMapOvr>
    <a:masterClrMapping/>
  </p:clrMapOvr>
  <p:transition spd="slow">
    <p:fade/>
  </p:transition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6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4" name="Google Shape;684;p183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85" name="Google Shape;685;p183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86" name="Google Shape;686;p183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87" name="Google Shape;687;p183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88" name="Google Shape;688;p183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89" name="Google Shape;689;p183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90" name="Google Shape;690;p183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1" name="Google Shape;691;p183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2" name="Google Shape;692;p183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3" name="Google Shape;693;p183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4" name="Google Shape;694;p183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5" name="Google Shape;695;p183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33992821"/>
      </p:ext>
    </p:extLst>
  </p:cSld>
  <p:clrMapOvr>
    <a:masterClrMapping/>
  </p:clrMapOvr>
  <p:transition spd="slow">
    <p:fade/>
  </p:transition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6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7" name="Google Shape;697;p184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98" name="Google Shape;698;p184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99" name="Google Shape;699;p184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00" name="Google Shape;700;p184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01" name="Google Shape;701;p184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02" name="Google Shape;702;p184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03" name="Google Shape;703;p184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04" name="Google Shape;704;p184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05" name="Google Shape;705;p184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06" name="Google Shape;706;p184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07" name="Google Shape;707;p184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93091843"/>
      </p:ext>
    </p:extLst>
  </p:cSld>
  <p:clrMapOvr>
    <a:masterClrMapping/>
  </p:clrMapOvr>
  <p:transition spd="slow">
    <p:fade/>
  </p:transition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7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9" name="Google Shape;709;p185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10" name="Google Shape;710;p185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11" name="Google Shape;711;p185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12" name="Google Shape;712;p185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13" name="Google Shape;713;p185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14" name="Google Shape;714;p185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15" name="Google Shape;715;p185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16" name="Google Shape;716;p185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17" name="Google Shape;717;p185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18" name="Google Shape;718;p185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19" name="Google Shape;719;p185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20" name="Google Shape;720;p185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21" name="Google Shape;721;p185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22" name="Google Shape;722;p185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23" name="Google Shape;723;p185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24" name="Google Shape;724;p185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25" name="Google Shape;725;p185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26" name="Google Shape;726;p185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27" name="Google Shape;727;p185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28" name="Google Shape;728;p185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54783999"/>
      </p:ext>
    </p:extLst>
  </p:cSld>
  <p:clrMapOvr>
    <a:masterClrMapping/>
  </p:clrMapOvr>
  <p:transition spd="slow">
    <p:fade/>
  </p:transition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7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0" name="Google Shape;730;p186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31" name="Google Shape;731;p186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2" name="Google Shape;732;p18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29328624"/>
      </p:ext>
    </p:extLst>
  </p:cSld>
  <p:clrMapOvr>
    <a:masterClrMapping/>
  </p:clrMapOvr>
  <p:transition spd="slow">
    <p:fade/>
  </p:transition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Img">
  <p:cSld name="3_Voc_Act_01_Img">
    <p:spTree>
      <p:nvGrpSpPr>
        <p:cNvPr id="1" name="Shape 7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4" name="Google Shape;734;p187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35" name="Google Shape;735;p187"/>
          <p:cNvSpPr>
            <a:spLocks noGrp="1"/>
          </p:cNvSpPr>
          <p:nvPr>
            <p:ph type="pic" idx="2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36" name="Google Shape;736;p18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32199127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5.xml"/><Relationship Id="rId1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5.xml"/><Relationship Id="rId21" Type="http://schemas.openxmlformats.org/officeDocument/2006/relationships/slideLayout" Target="../slideLayouts/slideLayout23.xml"/><Relationship Id="rId7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9.xml"/><Relationship Id="rId2" Type="http://schemas.openxmlformats.org/officeDocument/2006/relationships/slideLayout" Target="../slideLayouts/slideLayout4.xml"/><Relationship Id="rId16" Type="http://schemas.openxmlformats.org/officeDocument/2006/relationships/slideLayout" Target="../slideLayouts/slideLayout18.xml"/><Relationship Id="rId20" Type="http://schemas.openxmlformats.org/officeDocument/2006/relationships/slideLayout" Target="../slideLayouts/slideLayout22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24" Type="http://schemas.openxmlformats.org/officeDocument/2006/relationships/image" Target="../media/image3.jpg"/><Relationship Id="rId5" Type="http://schemas.openxmlformats.org/officeDocument/2006/relationships/slideLayout" Target="../slideLayouts/slideLayout7.xml"/><Relationship Id="rId15" Type="http://schemas.openxmlformats.org/officeDocument/2006/relationships/slideLayout" Target="../slideLayouts/slideLayout17.xml"/><Relationship Id="rId23" Type="http://schemas.openxmlformats.org/officeDocument/2006/relationships/theme" Target="../theme/theme2.xml"/><Relationship Id="rId10" Type="http://schemas.openxmlformats.org/officeDocument/2006/relationships/slideLayout" Target="../slideLayouts/slideLayout12.xml"/><Relationship Id="rId19" Type="http://schemas.openxmlformats.org/officeDocument/2006/relationships/slideLayout" Target="../slideLayouts/slideLayout21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6.xml"/><Relationship Id="rId22" Type="http://schemas.openxmlformats.org/officeDocument/2006/relationships/slideLayout" Target="../slideLayouts/slideLayout2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slideLayout" Target="../slideLayouts/slideLayout37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17" Type="http://schemas.openxmlformats.org/officeDocument/2006/relationships/image" Target="../media/image1.jpg"/><Relationship Id="rId2" Type="http://schemas.openxmlformats.org/officeDocument/2006/relationships/slideLayout" Target="../slideLayouts/slideLayout26.xml"/><Relationship Id="rId16" Type="http://schemas.openxmlformats.org/officeDocument/2006/relationships/theme" Target="../theme/theme3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slideLayout" Target="../slideLayouts/slideLayout38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7.xml"/><Relationship Id="rId3" Type="http://schemas.openxmlformats.org/officeDocument/2006/relationships/slideLayout" Target="../slideLayouts/slideLayout42.xml"/><Relationship Id="rId7" Type="http://schemas.openxmlformats.org/officeDocument/2006/relationships/slideLayout" Target="../slideLayouts/slideLayout46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41.xml"/><Relationship Id="rId1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5.xml"/><Relationship Id="rId11" Type="http://schemas.openxmlformats.org/officeDocument/2006/relationships/slideLayout" Target="../slideLayouts/slideLayout50.xml"/><Relationship Id="rId5" Type="http://schemas.openxmlformats.org/officeDocument/2006/relationships/slideLayout" Target="../slideLayouts/slideLayout44.xml"/><Relationship Id="rId10" Type="http://schemas.openxmlformats.org/officeDocument/2006/relationships/slideLayout" Target="../slideLayouts/slideLayout49.xml"/><Relationship Id="rId4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8.xml"/></Relationships>
</file>

<file path=ppt/slideMasters/_rels/slideMaster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theme" Target="../theme/theme6.xml"/><Relationship Id="rId2" Type="http://schemas.openxmlformats.org/officeDocument/2006/relationships/slideLayout" Target="../slideLayouts/slideLayout52.xml"/><Relationship Id="rId1" Type="http://schemas.openxmlformats.org/officeDocument/2006/relationships/slideLayout" Target="../slideLayouts/slideLayout51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0.xml"/><Relationship Id="rId13" Type="http://schemas.openxmlformats.org/officeDocument/2006/relationships/slideLayout" Target="../slideLayouts/slideLayout65.xml"/><Relationship Id="rId18" Type="http://schemas.openxmlformats.org/officeDocument/2006/relationships/slideLayout" Target="../slideLayouts/slideLayout70.xml"/><Relationship Id="rId3" Type="http://schemas.openxmlformats.org/officeDocument/2006/relationships/slideLayout" Target="../slideLayouts/slideLayout55.xml"/><Relationship Id="rId21" Type="http://schemas.openxmlformats.org/officeDocument/2006/relationships/slideLayout" Target="../slideLayouts/slideLayout73.xml"/><Relationship Id="rId7" Type="http://schemas.openxmlformats.org/officeDocument/2006/relationships/slideLayout" Target="../slideLayouts/slideLayout59.xml"/><Relationship Id="rId12" Type="http://schemas.openxmlformats.org/officeDocument/2006/relationships/slideLayout" Target="../slideLayouts/slideLayout64.xml"/><Relationship Id="rId17" Type="http://schemas.openxmlformats.org/officeDocument/2006/relationships/slideLayout" Target="../slideLayouts/slideLayout69.xml"/><Relationship Id="rId2" Type="http://schemas.openxmlformats.org/officeDocument/2006/relationships/slideLayout" Target="../slideLayouts/slideLayout54.xml"/><Relationship Id="rId16" Type="http://schemas.openxmlformats.org/officeDocument/2006/relationships/slideLayout" Target="../slideLayouts/slideLayout68.xml"/><Relationship Id="rId20" Type="http://schemas.openxmlformats.org/officeDocument/2006/relationships/slideLayout" Target="../slideLayouts/slideLayout72.xml"/><Relationship Id="rId1" Type="http://schemas.openxmlformats.org/officeDocument/2006/relationships/slideLayout" Target="../slideLayouts/slideLayout53.xml"/><Relationship Id="rId6" Type="http://schemas.openxmlformats.org/officeDocument/2006/relationships/slideLayout" Target="../slideLayouts/slideLayout58.xml"/><Relationship Id="rId11" Type="http://schemas.openxmlformats.org/officeDocument/2006/relationships/slideLayout" Target="../slideLayouts/slideLayout63.xml"/><Relationship Id="rId24" Type="http://schemas.openxmlformats.org/officeDocument/2006/relationships/image" Target="../media/image15.bin"/><Relationship Id="rId5" Type="http://schemas.openxmlformats.org/officeDocument/2006/relationships/slideLayout" Target="../slideLayouts/slideLayout57.xml"/><Relationship Id="rId15" Type="http://schemas.openxmlformats.org/officeDocument/2006/relationships/slideLayout" Target="../slideLayouts/slideLayout67.xml"/><Relationship Id="rId23" Type="http://schemas.openxmlformats.org/officeDocument/2006/relationships/theme" Target="../theme/theme7.xml"/><Relationship Id="rId10" Type="http://schemas.openxmlformats.org/officeDocument/2006/relationships/slideLayout" Target="../slideLayouts/slideLayout62.xml"/><Relationship Id="rId19" Type="http://schemas.openxmlformats.org/officeDocument/2006/relationships/slideLayout" Target="../slideLayouts/slideLayout71.xml"/><Relationship Id="rId4" Type="http://schemas.openxmlformats.org/officeDocument/2006/relationships/slideLayout" Target="../slideLayouts/slideLayout56.xml"/><Relationship Id="rId9" Type="http://schemas.openxmlformats.org/officeDocument/2006/relationships/slideLayout" Target="../slideLayouts/slideLayout61.xml"/><Relationship Id="rId14" Type="http://schemas.openxmlformats.org/officeDocument/2006/relationships/slideLayout" Target="../slideLayouts/slideLayout66.xml"/><Relationship Id="rId22" Type="http://schemas.openxmlformats.org/officeDocument/2006/relationships/slideLayout" Target="../slideLayouts/slideLayout74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2.xml"/><Relationship Id="rId13" Type="http://schemas.openxmlformats.org/officeDocument/2006/relationships/slideLayout" Target="../slideLayouts/slideLayout87.xml"/><Relationship Id="rId18" Type="http://schemas.openxmlformats.org/officeDocument/2006/relationships/slideLayout" Target="../slideLayouts/slideLayout92.xml"/><Relationship Id="rId3" Type="http://schemas.openxmlformats.org/officeDocument/2006/relationships/slideLayout" Target="../slideLayouts/slideLayout77.xml"/><Relationship Id="rId21" Type="http://schemas.openxmlformats.org/officeDocument/2006/relationships/slideLayout" Target="../slideLayouts/slideLayout95.xml"/><Relationship Id="rId7" Type="http://schemas.openxmlformats.org/officeDocument/2006/relationships/slideLayout" Target="../slideLayouts/slideLayout81.xml"/><Relationship Id="rId12" Type="http://schemas.openxmlformats.org/officeDocument/2006/relationships/slideLayout" Target="../slideLayouts/slideLayout86.xml"/><Relationship Id="rId17" Type="http://schemas.openxmlformats.org/officeDocument/2006/relationships/slideLayout" Target="../slideLayouts/slideLayout91.xml"/><Relationship Id="rId2" Type="http://schemas.openxmlformats.org/officeDocument/2006/relationships/slideLayout" Target="../slideLayouts/slideLayout76.xml"/><Relationship Id="rId16" Type="http://schemas.openxmlformats.org/officeDocument/2006/relationships/slideLayout" Target="../slideLayouts/slideLayout90.xml"/><Relationship Id="rId20" Type="http://schemas.openxmlformats.org/officeDocument/2006/relationships/slideLayout" Target="../slideLayouts/slideLayout94.xml"/><Relationship Id="rId1" Type="http://schemas.openxmlformats.org/officeDocument/2006/relationships/slideLayout" Target="../slideLayouts/slideLayout75.xml"/><Relationship Id="rId6" Type="http://schemas.openxmlformats.org/officeDocument/2006/relationships/slideLayout" Target="../slideLayouts/slideLayout80.xml"/><Relationship Id="rId11" Type="http://schemas.openxmlformats.org/officeDocument/2006/relationships/slideLayout" Target="../slideLayouts/slideLayout85.xml"/><Relationship Id="rId5" Type="http://schemas.openxmlformats.org/officeDocument/2006/relationships/slideLayout" Target="../slideLayouts/slideLayout79.xml"/><Relationship Id="rId15" Type="http://schemas.openxmlformats.org/officeDocument/2006/relationships/slideLayout" Target="../slideLayouts/slideLayout89.xml"/><Relationship Id="rId23" Type="http://schemas.openxmlformats.org/officeDocument/2006/relationships/image" Target="../media/image3.jpg"/><Relationship Id="rId10" Type="http://schemas.openxmlformats.org/officeDocument/2006/relationships/slideLayout" Target="../slideLayouts/slideLayout84.xml"/><Relationship Id="rId19" Type="http://schemas.openxmlformats.org/officeDocument/2006/relationships/slideLayout" Target="../slideLayouts/slideLayout93.xml"/><Relationship Id="rId4" Type="http://schemas.openxmlformats.org/officeDocument/2006/relationships/slideLayout" Target="../slideLayouts/slideLayout78.xml"/><Relationship Id="rId9" Type="http://schemas.openxmlformats.org/officeDocument/2006/relationships/slideLayout" Target="../slideLayouts/slideLayout83.xml"/><Relationship Id="rId14" Type="http://schemas.openxmlformats.org/officeDocument/2006/relationships/slideLayout" Target="../slideLayouts/slideLayout88.xml"/><Relationship Id="rId22" Type="http://schemas.openxmlformats.org/officeDocument/2006/relationships/theme" Target="../theme/theme8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3.xml"/><Relationship Id="rId13" Type="http://schemas.openxmlformats.org/officeDocument/2006/relationships/slideLayout" Target="../slideLayouts/slideLayout108.xml"/><Relationship Id="rId18" Type="http://schemas.openxmlformats.org/officeDocument/2006/relationships/slideLayout" Target="../slideLayouts/slideLayout113.xml"/><Relationship Id="rId3" Type="http://schemas.openxmlformats.org/officeDocument/2006/relationships/slideLayout" Target="../slideLayouts/slideLayout98.xml"/><Relationship Id="rId7" Type="http://schemas.openxmlformats.org/officeDocument/2006/relationships/slideLayout" Target="../slideLayouts/slideLayout102.xml"/><Relationship Id="rId12" Type="http://schemas.openxmlformats.org/officeDocument/2006/relationships/slideLayout" Target="../slideLayouts/slideLayout107.xml"/><Relationship Id="rId17" Type="http://schemas.openxmlformats.org/officeDocument/2006/relationships/slideLayout" Target="../slideLayouts/slideLayout112.xml"/><Relationship Id="rId2" Type="http://schemas.openxmlformats.org/officeDocument/2006/relationships/slideLayout" Target="../slideLayouts/slideLayout97.xml"/><Relationship Id="rId16" Type="http://schemas.openxmlformats.org/officeDocument/2006/relationships/slideLayout" Target="../slideLayouts/slideLayout111.xml"/><Relationship Id="rId20" Type="http://schemas.openxmlformats.org/officeDocument/2006/relationships/image" Target="../media/image15.bin"/><Relationship Id="rId1" Type="http://schemas.openxmlformats.org/officeDocument/2006/relationships/slideLayout" Target="../slideLayouts/slideLayout96.xml"/><Relationship Id="rId6" Type="http://schemas.openxmlformats.org/officeDocument/2006/relationships/slideLayout" Target="../slideLayouts/slideLayout101.xml"/><Relationship Id="rId11" Type="http://schemas.openxmlformats.org/officeDocument/2006/relationships/slideLayout" Target="../slideLayouts/slideLayout106.xml"/><Relationship Id="rId5" Type="http://schemas.openxmlformats.org/officeDocument/2006/relationships/slideLayout" Target="../slideLayouts/slideLayout100.xml"/><Relationship Id="rId15" Type="http://schemas.openxmlformats.org/officeDocument/2006/relationships/slideLayout" Target="../slideLayouts/slideLayout110.xml"/><Relationship Id="rId10" Type="http://schemas.openxmlformats.org/officeDocument/2006/relationships/slideLayout" Target="../slideLayouts/slideLayout105.xml"/><Relationship Id="rId19" Type="http://schemas.openxmlformats.org/officeDocument/2006/relationships/theme" Target="../theme/theme9.xml"/><Relationship Id="rId4" Type="http://schemas.openxmlformats.org/officeDocument/2006/relationships/slideLayout" Target="../slideLayouts/slideLayout99.xml"/><Relationship Id="rId9" Type="http://schemas.openxmlformats.org/officeDocument/2006/relationships/slideLayout" Target="../slideLayouts/slideLayout104.xml"/><Relationship Id="rId14" Type="http://schemas.openxmlformats.org/officeDocument/2006/relationships/slideLayout" Target="../slideLayouts/slideLayout109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1.xml"/><Relationship Id="rId13" Type="http://schemas.openxmlformats.org/officeDocument/2006/relationships/slideLayout" Target="../slideLayouts/slideLayout126.xml"/><Relationship Id="rId18" Type="http://schemas.openxmlformats.org/officeDocument/2006/relationships/slideLayout" Target="../slideLayouts/slideLayout131.xml"/><Relationship Id="rId3" Type="http://schemas.openxmlformats.org/officeDocument/2006/relationships/slideLayout" Target="../slideLayouts/slideLayout116.xml"/><Relationship Id="rId21" Type="http://schemas.openxmlformats.org/officeDocument/2006/relationships/slideLayout" Target="../slideLayouts/slideLayout134.xml"/><Relationship Id="rId7" Type="http://schemas.openxmlformats.org/officeDocument/2006/relationships/slideLayout" Target="../slideLayouts/slideLayout120.xml"/><Relationship Id="rId12" Type="http://schemas.openxmlformats.org/officeDocument/2006/relationships/slideLayout" Target="../slideLayouts/slideLayout125.xml"/><Relationship Id="rId17" Type="http://schemas.openxmlformats.org/officeDocument/2006/relationships/slideLayout" Target="../slideLayouts/slideLayout130.xml"/><Relationship Id="rId2" Type="http://schemas.openxmlformats.org/officeDocument/2006/relationships/slideLayout" Target="../slideLayouts/slideLayout115.xml"/><Relationship Id="rId16" Type="http://schemas.openxmlformats.org/officeDocument/2006/relationships/slideLayout" Target="../slideLayouts/slideLayout129.xml"/><Relationship Id="rId20" Type="http://schemas.openxmlformats.org/officeDocument/2006/relationships/slideLayout" Target="../slideLayouts/slideLayout133.xml"/><Relationship Id="rId1" Type="http://schemas.openxmlformats.org/officeDocument/2006/relationships/slideLayout" Target="../slideLayouts/slideLayout114.xml"/><Relationship Id="rId6" Type="http://schemas.openxmlformats.org/officeDocument/2006/relationships/slideLayout" Target="../slideLayouts/slideLayout119.xml"/><Relationship Id="rId11" Type="http://schemas.openxmlformats.org/officeDocument/2006/relationships/slideLayout" Target="../slideLayouts/slideLayout124.xml"/><Relationship Id="rId24" Type="http://schemas.openxmlformats.org/officeDocument/2006/relationships/image" Target="../media/image15.bin"/><Relationship Id="rId5" Type="http://schemas.openxmlformats.org/officeDocument/2006/relationships/slideLayout" Target="../slideLayouts/slideLayout118.xml"/><Relationship Id="rId15" Type="http://schemas.openxmlformats.org/officeDocument/2006/relationships/slideLayout" Target="../slideLayouts/slideLayout128.xml"/><Relationship Id="rId23" Type="http://schemas.openxmlformats.org/officeDocument/2006/relationships/theme" Target="../theme/theme10.xml"/><Relationship Id="rId10" Type="http://schemas.openxmlformats.org/officeDocument/2006/relationships/slideLayout" Target="../slideLayouts/slideLayout123.xml"/><Relationship Id="rId19" Type="http://schemas.openxmlformats.org/officeDocument/2006/relationships/slideLayout" Target="../slideLayouts/slideLayout132.xml"/><Relationship Id="rId4" Type="http://schemas.openxmlformats.org/officeDocument/2006/relationships/slideLayout" Target="../slideLayouts/slideLayout117.xml"/><Relationship Id="rId9" Type="http://schemas.openxmlformats.org/officeDocument/2006/relationships/slideLayout" Target="../slideLayouts/slideLayout122.xml"/><Relationship Id="rId14" Type="http://schemas.openxmlformats.org/officeDocument/2006/relationships/slideLayout" Target="../slideLayouts/slideLayout127.xml"/><Relationship Id="rId22" Type="http://schemas.openxmlformats.org/officeDocument/2006/relationships/slideLayout" Target="../slideLayouts/slideLayout135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3.xml"/><Relationship Id="rId13" Type="http://schemas.openxmlformats.org/officeDocument/2006/relationships/slideLayout" Target="../slideLayouts/slideLayout148.xml"/><Relationship Id="rId3" Type="http://schemas.openxmlformats.org/officeDocument/2006/relationships/slideLayout" Target="../slideLayouts/slideLayout138.xml"/><Relationship Id="rId7" Type="http://schemas.openxmlformats.org/officeDocument/2006/relationships/slideLayout" Target="../slideLayouts/slideLayout142.xml"/><Relationship Id="rId12" Type="http://schemas.openxmlformats.org/officeDocument/2006/relationships/slideLayout" Target="../slideLayouts/slideLayout147.xml"/><Relationship Id="rId2" Type="http://schemas.openxmlformats.org/officeDocument/2006/relationships/slideLayout" Target="../slideLayouts/slideLayout137.xml"/><Relationship Id="rId1" Type="http://schemas.openxmlformats.org/officeDocument/2006/relationships/slideLayout" Target="../slideLayouts/slideLayout136.xml"/><Relationship Id="rId6" Type="http://schemas.openxmlformats.org/officeDocument/2006/relationships/slideLayout" Target="../slideLayouts/slideLayout141.xml"/><Relationship Id="rId11" Type="http://schemas.openxmlformats.org/officeDocument/2006/relationships/slideLayout" Target="../slideLayouts/slideLayout146.xml"/><Relationship Id="rId5" Type="http://schemas.openxmlformats.org/officeDocument/2006/relationships/slideLayout" Target="../slideLayouts/slideLayout140.xml"/><Relationship Id="rId10" Type="http://schemas.openxmlformats.org/officeDocument/2006/relationships/slideLayout" Target="../slideLayouts/slideLayout145.xml"/><Relationship Id="rId4" Type="http://schemas.openxmlformats.org/officeDocument/2006/relationships/slideLayout" Target="../slideLayouts/slideLayout139.xml"/><Relationship Id="rId9" Type="http://schemas.openxmlformats.org/officeDocument/2006/relationships/slideLayout" Target="../slideLayouts/slideLayout144.xml"/><Relationship Id="rId14" Type="http://schemas.openxmlformats.org/officeDocument/2006/relationships/theme" Target="../theme/theme11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6.xml"/><Relationship Id="rId3" Type="http://schemas.openxmlformats.org/officeDocument/2006/relationships/slideLayout" Target="../slideLayouts/slideLayout151.xml"/><Relationship Id="rId7" Type="http://schemas.openxmlformats.org/officeDocument/2006/relationships/slideLayout" Target="../slideLayouts/slideLayout155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50.xml"/><Relationship Id="rId1" Type="http://schemas.openxmlformats.org/officeDocument/2006/relationships/slideLayout" Target="../slideLayouts/slideLayout149.xml"/><Relationship Id="rId6" Type="http://schemas.openxmlformats.org/officeDocument/2006/relationships/slideLayout" Target="../slideLayouts/slideLayout154.xml"/><Relationship Id="rId11" Type="http://schemas.openxmlformats.org/officeDocument/2006/relationships/slideLayout" Target="../slideLayouts/slideLayout159.xml"/><Relationship Id="rId5" Type="http://schemas.openxmlformats.org/officeDocument/2006/relationships/slideLayout" Target="../slideLayouts/slideLayout153.xml"/><Relationship Id="rId10" Type="http://schemas.openxmlformats.org/officeDocument/2006/relationships/slideLayout" Target="../slideLayouts/slideLayout158.xml"/><Relationship Id="rId4" Type="http://schemas.openxmlformats.org/officeDocument/2006/relationships/slideLayout" Target="../slideLayouts/slideLayout152.xml"/><Relationship Id="rId9" Type="http://schemas.openxmlformats.org/officeDocument/2006/relationships/slideLayout" Target="../slideLayouts/slideLayout157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7.xml"/><Relationship Id="rId13" Type="http://schemas.openxmlformats.org/officeDocument/2006/relationships/slideLayout" Target="../slideLayouts/slideLayout172.xml"/><Relationship Id="rId18" Type="http://schemas.openxmlformats.org/officeDocument/2006/relationships/slideLayout" Target="../slideLayouts/slideLayout177.xml"/><Relationship Id="rId3" Type="http://schemas.openxmlformats.org/officeDocument/2006/relationships/slideLayout" Target="../slideLayouts/slideLayout162.xml"/><Relationship Id="rId21" Type="http://schemas.openxmlformats.org/officeDocument/2006/relationships/theme" Target="../theme/theme13.xml"/><Relationship Id="rId7" Type="http://schemas.openxmlformats.org/officeDocument/2006/relationships/slideLayout" Target="../slideLayouts/slideLayout166.xml"/><Relationship Id="rId12" Type="http://schemas.openxmlformats.org/officeDocument/2006/relationships/slideLayout" Target="../slideLayouts/slideLayout171.xml"/><Relationship Id="rId17" Type="http://schemas.openxmlformats.org/officeDocument/2006/relationships/slideLayout" Target="../slideLayouts/slideLayout176.xml"/><Relationship Id="rId2" Type="http://schemas.openxmlformats.org/officeDocument/2006/relationships/slideLayout" Target="../slideLayouts/slideLayout161.xml"/><Relationship Id="rId16" Type="http://schemas.openxmlformats.org/officeDocument/2006/relationships/slideLayout" Target="../slideLayouts/slideLayout175.xml"/><Relationship Id="rId20" Type="http://schemas.openxmlformats.org/officeDocument/2006/relationships/slideLayout" Target="../slideLayouts/slideLayout179.xml"/><Relationship Id="rId1" Type="http://schemas.openxmlformats.org/officeDocument/2006/relationships/slideLayout" Target="../slideLayouts/slideLayout160.xml"/><Relationship Id="rId6" Type="http://schemas.openxmlformats.org/officeDocument/2006/relationships/slideLayout" Target="../slideLayouts/slideLayout165.xml"/><Relationship Id="rId11" Type="http://schemas.openxmlformats.org/officeDocument/2006/relationships/slideLayout" Target="../slideLayouts/slideLayout170.xml"/><Relationship Id="rId5" Type="http://schemas.openxmlformats.org/officeDocument/2006/relationships/slideLayout" Target="../slideLayouts/slideLayout164.xml"/><Relationship Id="rId15" Type="http://schemas.openxmlformats.org/officeDocument/2006/relationships/slideLayout" Target="../slideLayouts/slideLayout174.xml"/><Relationship Id="rId10" Type="http://schemas.openxmlformats.org/officeDocument/2006/relationships/slideLayout" Target="../slideLayouts/slideLayout169.xml"/><Relationship Id="rId19" Type="http://schemas.openxmlformats.org/officeDocument/2006/relationships/slideLayout" Target="../slideLayouts/slideLayout178.xml"/><Relationship Id="rId4" Type="http://schemas.openxmlformats.org/officeDocument/2006/relationships/slideLayout" Target="../slideLayouts/slideLayout163.xml"/><Relationship Id="rId9" Type="http://schemas.openxmlformats.org/officeDocument/2006/relationships/slideLayout" Target="../slideLayouts/slideLayout168.xml"/><Relationship Id="rId14" Type="http://schemas.openxmlformats.org/officeDocument/2006/relationships/slideLayout" Target="../slideLayouts/slideLayout173.xml"/><Relationship Id="rId22" Type="http://schemas.openxmlformats.org/officeDocument/2006/relationships/image" Target="../media/image3.jpg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7.xml"/><Relationship Id="rId13" Type="http://schemas.openxmlformats.org/officeDocument/2006/relationships/slideLayout" Target="../slideLayouts/slideLayout192.xml"/><Relationship Id="rId3" Type="http://schemas.openxmlformats.org/officeDocument/2006/relationships/slideLayout" Target="../slideLayouts/slideLayout182.xml"/><Relationship Id="rId7" Type="http://schemas.openxmlformats.org/officeDocument/2006/relationships/slideLayout" Target="../slideLayouts/slideLayout186.xml"/><Relationship Id="rId12" Type="http://schemas.openxmlformats.org/officeDocument/2006/relationships/slideLayout" Target="../slideLayouts/slideLayout191.xml"/><Relationship Id="rId17" Type="http://schemas.openxmlformats.org/officeDocument/2006/relationships/image" Target="../media/image3.jpg"/><Relationship Id="rId2" Type="http://schemas.openxmlformats.org/officeDocument/2006/relationships/slideLayout" Target="../slideLayouts/slideLayout181.xml"/><Relationship Id="rId16" Type="http://schemas.openxmlformats.org/officeDocument/2006/relationships/theme" Target="../theme/theme14.xml"/><Relationship Id="rId1" Type="http://schemas.openxmlformats.org/officeDocument/2006/relationships/slideLayout" Target="../slideLayouts/slideLayout180.xml"/><Relationship Id="rId6" Type="http://schemas.openxmlformats.org/officeDocument/2006/relationships/slideLayout" Target="../slideLayouts/slideLayout185.xml"/><Relationship Id="rId11" Type="http://schemas.openxmlformats.org/officeDocument/2006/relationships/slideLayout" Target="../slideLayouts/slideLayout190.xml"/><Relationship Id="rId5" Type="http://schemas.openxmlformats.org/officeDocument/2006/relationships/slideLayout" Target="../slideLayouts/slideLayout184.xml"/><Relationship Id="rId15" Type="http://schemas.openxmlformats.org/officeDocument/2006/relationships/slideLayout" Target="../slideLayouts/slideLayout194.xml"/><Relationship Id="rId10" Type="http://schemas.openxmlformats.org/officeDocument/2006/relationships/slideLayout" Target="../slideLayouts/slideLayout189.xml"/><Relationship Id="rId4" Type="http://schemas.openxmlformats.org/officeDocument/2006/relationships/slideLayout" Target="../slideLayouts/slideLayout183.xml"/><Relationship Id="rId9" Type="http://schemas.openxmlformats.org/officeDocument/2006/relationships/slideLayout" Target="../slideLayouts/slideLayout188.xml"/><Relationship Id="rId14" Type="http://schemas.openxmlformats.org/officeDocument/2006/relationships/slideLayout" Target="../slideLayouts/slideLayout193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2.xml"/><Relationship Id="rId13" Type="http://schemas.openxmlformats.org/officeDocument/2006/relationships/slideLayout" Target="../slideLayouts/slideLayout207.xml"/><Relationship Id="rId18" Type="http://schemas.openxmlformats.org/officeDocument/2006/relationships/slideLayout" Target="../slideLayouts/slideLayout212.xml"/><Relationship Id="rId3" Type="http://schemas.openxmlformats.org/officeDocument/2006/relationships/slideLayout" Target="../slideLayouts/slideLayout197.xml"/><Relationship Id="rId21" Type="http://schemas.openxmlformats.org/officeDocument/2006/relationships/slideLayout" Target="../slideLayouts/slideLayout215.xml"/><Relationship Id="rId7" Type="http://schemas.openxmlformats.org/officeDocument/2006/relationships/slideLayout" Target="../slideLayouts/slideLayout201.xml"/><Relationship Id="rId12" Type="http://schemas.openxmlformats.org/officeDocument/2006/relationships/slideLayout" Target="../slideLayouts/slideLayout206.xml"/><Relationship Id="rId17" Type="http://schemas.openxmlformats.org/officeDocument/2006/relationships/slideLayout" Target="../slideLayouts/slideLayout211.xml"/><Relationship Id="rId2" Type="http://schemas.openxmlformats.org/officeDocument/2006/relationships/slideLayout" Target="../slideLayouts/slideLayout196.xml"/><Relationship Id="rId16" Type="http://schemas.openxmlformats.org/officeDocument/2006/relationships/slideLayout" Target="../slideLayouts/slideLayout210.xml"/><Relationship Id="rId20" Type="http://schemas.openxmlformats.org/officeDocument/2006/relationships/slideLayout" Target="../slideLayouts/slideLayout214.xml"/><Relationship Id="rId1" Type="http://schemas.openxmlformats.org/officeDocument/2006/relationships/slideLayout" Target="../slideLayouts/slideLayout195.xml"/><Relationship Id="rId6" Type="http://schemas.openxmlformats.org/officeDocument/2006/relationships/slideLayout" Target="../slideLayouts/slideLayout200.xml"/><Relationship Id="rId11" Type="http://schemas.openxmlformats.org/officeDocument/2006/relationships/slideLayout" Target="../slideLayouts/slideLayout205.xml"/><Relationship Id="rId24" Type="http://schemas.openxmlformats.org/officeDocument/2006/relationships/image" Target="../media/image3.jpg"/><Relationship Id="rId5" Type="http://schemas.openxmlformats.org/officeDocument/2006/relationships/slideLayout" Target="../slideLayouts/slideLayout199.xml"/><Relationship Id="rId15" Type="http://schemas.openxmlformats.org/officeDocument/2006/relationships/slideLayout" Target="../slideLayouts/slideLayout209.xml"/><Relationship Id="rId23" Type="http://schemas.openxmlformats.org/officeDocument/2006/relationships/theme" Target="../theme/theme15.xml"/><Relationship Id="rId10" Type="http://schemas.openxmlformats.org/officeDocument/2006/relationships/slideLayout" Target="../slideLayouts/slideLayout204.xml"/><Relationship Id="rId19" Type="http://schemas.openxmlformats.org/officeDocument/2006/relationships/slideLayout" Target="../slideLayouts/slideLayout213.xml"/><Relationship Id="rId4" Type="http://schemas.openxmlformats.org/officeDocument/2006/relationships/slideLayout" Target="../slideLayouts/slideLayout198.xml"/><Relationship Id="rId9" Type="http://schemas.openxmlformats.org/officeDocument/2006/relationships/slideLayout" Target="../slideLayouts/slideLayout203.xml"/><Relationship Id="rId14" Type="http://schemas.openxmlformats.org/officeDocument/2006/relationships/slideLayout" Target="../slideLayouts/slideLayout208.xml"/><Relationship Id="rId22" Type="http://schemas.openxmlformats.org/officeDocument/2006/relationships/slideLayout" Target="../slideLayouts/slideLayout216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4.xml"/><Relationship Id="rId13" Type="http://schemas.openxmlformats.org/officeDocument/2006/relationships/slideLayout" Target="../slideLayouts/slideLayout229.xml"/><Relationship Id="rId18" Type="http://schemas.openxmlformats.org/officeDocument/2006/relationships/theme" Target="../theme/theme16.xml"/><Relationship Id="rId3" Type="http://schemas.openxmlformats.org/officeDocument/2006/relationships/slideLayout" Target="../slideLayouts/slideLayout219.xml"/><Relationship Id="rId7" Type="http://schemas.openxmlformats.org/officeDocument/2006/relationships/slideLayout" Target="../slideLayouts/slideLayout223.xml"/><Relationship Id="rId12" Type="http://schemas.openxmlformats.org/officeDocument/2006/relationships/slideLayout" Target="../slideLayouts/slideLayout228.xml"/><Relationship Id="rId17" Type="http://schemas.openxmlformats.org/officeDocument/2006/relationships/slideLayout" Target="../slideLayouts/slideLayout233.xml"/><Relationship Id="rId2" Type="http://schemas.openxmlformats.org/officeDocument/2006/relationships/slideLayout" Target="../slideLayouts/slideLayout218.xml"/><Relationship Id="rId16" Type="http://schemas.openxmlformats.org/officeDocument/2006/relationships/slideLayout" Target="../slideLayouts/slideLayout232.xml"/><Relationship Id="rId1" Type="http://schemas.openxmlformats.org/officeDocument/2006/relationships/slideLayout" Target="../slideLayouts/slideLayout217.xml"/><Relationship Id="rId6" Type="http://schemas.openxmlformats.org/officeDocument/2006/relationships/slideLayout" Target="../slideLayouts/slideLayout222.xml"/><Relationship Id="rId11" Type="http://schemas.openxmlformats.org/officeDocument/2006/relationships/slideLayout" Target="../slideLayouts/slideLayout227.xml"/><Relationship Id="rId5" Type="http://schemas.openxmlformats.org/officeDocument/2006/relationships/slideLayout" Target="../slideLayouts/slideLayout221.xml"/><Relationship Id="rId15" Type="http://schemas.openxmlformats.org/officeDocument/2006/relationships/slideLayout" Target="../slideLayouts/slideLayout231.xml"/><Relationship Id="rId10" Type="http://schemas.openxmlformats.org/officeDocument/2006/relationships/slideLayout" Target="../slideLayouts/slideLayout226.xml"/><Relationship Id="rId19" Type="http://schemas.openxmlformats.org/officeDocument/2006/relationships/image" Target="../media/image3.jpg"/><Relationship Id="rId4" Type="http://schemas.openxmlformats.org/officeDocument/2006/relationships/slideLayout" Target="../slideLayouts/slideLayout220.xml"/><Relationship Id="rId9" Type="http://schemas.openxmlformats.org/officeDocument/2006/relationships/slideLayout" Target="../slideLayouts/slideLayout225.xml"/><Relationship Id="rId14" Type="http://schemas.openxmlformats.org/officeDocument/2006/relationships/slideLayout" Target="../slideLayouts/slideLayout230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1.xml"/><Relationship Id="rId13" Type="http://schemas.openxmlformats.org/officeDocument/2006/relationships/slideLayout" Target="../slideLayouts/slideLayout246.xml"/><Relationship Id="rId3" Type="http://schemas.openxmlformats.org/officeDocument/2006/relationships/slideLayout" Target="../slideLayouts/slideLayout236.xml"/><Relationship Id="rId7" Type="http://schemas.openxmlformats.org/officeDocument/2006/relationships/slideLayout" Target="../slideLayouts/slideLayout240.xml"/><Relationship Id="rId12" Type="http://schemas.openxmlformats.org/officeDocument/2006/relationships/slideLayout" Target="../slideLayouts/slideLayout245.xml"/><Relationship Id="rId17" Type="http://schemas.openxmlformats.org/officeDocument/2006/relationships/image" Target="../media/image3.jpg"/><Relationship Id="rId2" Type="http://schemas.openxmlformats.org/officeDocument/2006/relationships/slideLayout" Target="../slideLayouts/slideLayout235.xml"/><Relationship Id="rId16" Type="http://schemas.openxmlformats.org/officeDocument/2006/relationships/theme" Target="../theme/theme17.xml"/><Relationship Id="rId1" Type="http://schemas.openxmlformats.org/officeDocument/2006/relationships/slideLayout" Target="../slideLayouts/slideLayout234.xml"/><Relationship Id="rId6" Type="http://schemas.openxmlformats.org/officeDocument/2006/relationships/slideLayout" Target="../slideLayouts/slideLayout239.xml"/><Relationship Id="rId11" Type="http://schemas.openxmlformats.org/officeDocument/2006/relationships/slideLayout" Target="../slideLayouts/slideLayout244.xml"/><Relationship Id="rId5" Type="http://schemas.openxmlformats.org/officeDocument/2006/relationships/slideLayout" Target="../slideLayouts/slideLayout238.xml"/><Relationship Id="rId15" Type="http://schemas.openxmlformats.org/officeDocument/2006/relationships/slideLayout" Target="../slideLayouts/slideLayout248.xml"/><Relationship Id="rId10" Type="http://schemas.openxmlformats.org/officeDocument/2006/relationships/slideLayout" Target="../slideLayouts/slideLayout243.xml"/><Relationship Id="rId4" Type="http://schemas.openxmlformats.org/officeDocument/2006/relationships/slideLayout" Target="../slideLayouts/slideLayout237.xml"/><Relationship Id="rId9" Type="http://schemas.openxmlformats.org/officeDocument/2006/relationships/slideLayout" Target="../slideLayouts/slideLayout242.xml"/><Relationship Id="rId14" Type="http://schemas.openxmlformats.org/officeDocument/2006/relationships/slideLayout" Target="../slideLayouts/slideLayout24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834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9" name="Google Shape;939;p10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rtl="1">
              <a:lnSpc>
                <a:spcPct val="90000"/>
              </a:lnSpc>
              <a:buClr>
                <a:srgbClr val="757575"/>
              </a:buClr>
              <a:buSzPts val="1600"/>
              <a:buFont typeface="Dosis Medium"/>
              <a:buNone/>
            </a:pPr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74" r:id="rId1"/>
    <p:sldLayoutId id="2147483777" r:id="rId2"/>
    <p:sldLayoutId id="2147483778" r:id="rId3"/>
    <p:sldLayoutId id="2147483779" r:id="rId4"/>
    <p:sldLayoutId id="2147483780" r:id="rId5"/>
    <p:sldLayoutId id="2147483781" r:id="rId6"/>
    <p:sldLayoutId id="2147483782" r:id="rId7"/>
    <p:sldLayoutId id="2147483783" r:id="rId8"/>
    <p:sldLayoutId id="2147483784" r:id="rId9"/>
    <p:sldLayoutId id="2147483785" r:id="rId10"/>
    <p:sldLayoutId id="2147483786" r:id="rId11"/>
    <p:sldLayoutId id="2147483787" r:id="rId12"/>
    <p:sldLayoutId id="2147483788" r:id="rId13"/>
    <p:sldLayoutId id="2147483789" r:id="rId14"/>
    <p:sldLayoutId id="2147483790" r:id="rId15"/>
    <p:sldLayoutId id="2147483791" r:id="rId16"/>
    <p:sldLayoutId id="2147483792" r:id="rId17"/>
    <p:sldLayoutId id="2147483793" r:id="rId18"/>
    <p:sldLayoutId id="2147483794" r:id="rId19"/>
    <p:sldLayoutId id="2147483795" r:id="rId20"/>
    <p:sldLayoutId id="2147483796" r:id="rId21"/>
    <p:sldLayoutId id="2147483804" r:id="rId22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400" b="1" i="0" u="none" strike="noStrike" cap="none" dirty="0">
          <a:solidFill>
            <a:srgbClr val="757575"/>
          </a:solidFill>
          <a:latin typeface="Microsoft Uighur" panose="02000000000000000000" pitchFamily="2" charset="-78"/>
          <a:ea typeface="Dosis Medium"/>
          <a:cs typeface="Microsoft Uighur" panose="02000000000000000000" pitchFamily="2" charset="-78"/>
          <a:sym typeface="Dosis Medium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445139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7" r:id="rId1"/>
    <p:sldLayoutId id="2147483838" r:id="rId2"/>
    <p:sldLayoutId id="2147483839" r:id="rId3"/>
    <p:sldLayoutId id="2147483840" r:id="rId4"/>
    <p:sldLayoutId id="2147483841" r:id="rId5"/>
    <p:sldLayoutId id="2147483842" r:id="rId6"/>
    <p:sldLayoutId id="2147483843" r:id="rId7"/>
    <p:sldLayoutId id="2147483844" r:id="rId8"/>
    <p:sldLayoutId id="2147483845" r:id="rId9"/>
    <p:sldLayoutId id="2147483846" r:id="rId10"/>
    <p:sldLayoutId id="2147483847" r:id="rId11"/>
    <p:sldLayoutId id="2147483848" r:id="rId12"/>
    <p:sldLayoutId id="2147483849" r:id="rId13"/>
    <p:sldLayoutId id="2147483850" r:id="rId14"/>
    <p:sldLayoutId id="2147484014" r:id="rId15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96589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2" r:id="rId1"/>
    <p:sldLayoutId id="2147483853" r:id="rId2"/>
    <p:sldLayoutId id="2147483854" r:id="rId3"/>
    <p:sldLayoutId id="2147483855" r:id="rId4"/>
    <p:sldLayoutId id="2147483856" r:id="rId5"/>
    <p:sldLayoutId id="2147483857" r:id="rId6"/>
    <p:sldLayoutId id="2147483858" r:id="rId7"/>
    <p:sldLayoutId id="2147483859" r:id="rId8"/>
    <p:sldLayoutId id="2147483860" r:id="rId9"/>
    <p:sldLayoutId id="2147483861" r:id="rId10"/>
    <p:sldLayoutId id="214748386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26853255"/>
      </p:ext>
    </p:extLst>
  </p:cSld>
  <p:clrMap bg1="lt1" tx1="dk1" bg2="lt2" tx2="dk2" accent1="accent1" accent2="accent2" accent3="accent3" accent4="accent4" accent5="accent5" accent6="accent6" hlink="hlink" folHlink="folHlink"/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08497549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99" r:id="rId1"/>
    <p:sldLayoutId id="2147483901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790499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3" r:id="rId1"/>
    <p:sldLayoutId id="2147483904" r:id="rId2"/>
    <p:sldLayoutId id="2147483905" r:id="rId3"/>
    <p:sldLayoutId id="2147483906" r:id="rId4"/>
    <p:sldLayoutId id="2147483907" r:id="rId5"/>
    <p:sldLayoutId id="2147483908" r:id="rId6"/>
    <p:sldLayoutId id="2147483909" r:id="rId7"/>
    <p:sldLayoutId id="2147483910" r:id="rId8"/>
    <p:sldLayoutId id="2147483911" r:id="rId9"/>
    <p:sldLayoutId id="2147483912" r:id="rId10"/>
    <p:sldLayoutId id="2147483913" r:id="rId11"/>
    <p:sldLayoutId id="2147483914" r:id="rId12"/>
    <p:sldLayoutId id="2147483915" r:id="rId13"/>
    <p:sldLayoutId id="2147483916" r:id="rId14"/>
    <p:sldLayoutId id="2147483917" r:id="rId15"/>
    <p:sldLayoutId id="2147483918" r:id="rId16"/>
    <p:sldLayoutId id="2147483919" r:id="rId17"/>
    <p:sldLayoutId id="2147483920" r:id="rId18"/>
    <p:sldLayoutId id="2147483921" r:id="rId19"/>
    <p:sldLayoutId id="2147483922" r:id="rId20"/>
    <p:sldLayoutId id="2147483923" r:id="rId21"/>
    <p:sldLayoutId id="2147483924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9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216783585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927" r:id="rId1"/>
    <p:sldLayoutId id="2147483928" r:id="rId2"/>
    <p:sldLayoutId id="2147483929" r:id="rId3"/>
    <p:sldLayoutId id="2147483930" r:id="rId4"/>
    <p:sldLayoutId id="2147483931" r:id="rId5"/>
    <p:sldLayoutId id="2147483932" r:id="rId6"/>
    <p:sldLayoutId id="2147483933" r:id="rId7"/>
    <p:sldLayoutId id="2147483934" r:id="rId8"/>
    <p:sldLayoutId id="2147483935" r:id="rId9"/>
    <p:sldLayoutId id="2147483936" r:id="rId10"/>
    <p:sldLayoutId id="2147483937" r:id="rId11"/>
    <p:sldLayoutId id="2147483938" r:id="rId12"/>
    <p:sldLayoutId id="2147483939" r:id="rId13"/>
    <p:sldLayoutId id="2147483940" r:id="rId14"/>
    <p:sldLayoutId id="2147483941" r:id="rId15"/>
    <p:sldLayoutId id="2147483942" r:id="rId16"/>
    <p:sldLayoutId id="2147483943" r:id="rId17"/>
    <p:sldLayoutId id="2147483944" r:id="rId18"/>
    <p:sldLayoutId id="2147483945" r:id="rId19"/>
    <p:sldLayoutId id="2147483946" r:id="rId20"/>
    <p:sldLayoutId id="2147483947" r:id="rId21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12430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9" r:id="rId1"/>
    <p:sldLayoutId id="2147483950" r:id="rId2"/>
    <p:sldLayoutId id="2147483951" r:id="rId3"/>
    <p:sldLayoutId id="2147483952" r:id="rId4"/>
    <p:sldLayoutId id="2147483953" r:id="rId5"/>
    <p:sldLayoutId id="2147483954" r:id="rId6"/>
    <p:sldLayoutId id="2147483955" r:id="rId7"/>
    <p:sldLayoutId id="2147483956" r:id="rId8"/>
    <p:sldLayoutId id="2147483957" r:id="rId9"/>
    <p:sldLayoutId id="2147483958" r:id="rId10"/>
    <p:sldLayoutId id="2147483959" r:id="rId11"/>
    <p:sldLayoutId id="2147483960" r:id="rId12"/>
    <p:sldLayoutId id="2147483961" r:id="rId13"/>
    <p:sldLayoutId id="2147483962" r:id="rId14"/>
    <p:sldLayoutId id="2147483963" r:id="rId15"/>
    <p:sldLayoutId id="2147483964" r:id="rId16"/>
    <p:sldLayoutId id="2147484015" r:id="rId17"/>
    <p:sldLayoutId id="2147484017" r:id="rId1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06357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6" r:id="rId1"/>
    <p:sldLayoutId id="2147483967" r:id="rId2"/>
    <p:sldLayoutId id="2147483968" r:id="rId3"/>
    <p:sldLayoutId id="2147483969" r:id="rId4"/>
    <p:sldLayoutId id="2147483970" r:id="rId5"/>
    <p:sldLayoutId id="2147483971" r:id="rId6"/>
    <p:sldLayoutId id="2147483972" r:id="rId7"/>
    <p:sldLayoutId id="2147483973" r:id="rId8"/>
    <p:sldLayoutId id="2147483974" r:id="rId9"/>
    <p:sldLayoutId id="2147483975" r:id="rId10"/>
    <p:sldLayoutId id="2147483976" r:id="rId11"/>
    <p:sldLayoutId id="2147483977" r:id="rId12"/>
    <p:sldLayoutId id="2147483978" r:id="rId13"/>
    <p:sldLayoutId id="2147483979" r:id="rId14"/>
    <p:sldLayoutId id="2147483980" r:id="rId15"/>
    <p:sldLayoutId id="2147483981" r:id="rId16"/>
    <p:sldLayoutId id="2147483982" r:id="rId17"/>
    <p:sldLayoutId id="2147483983" r:id="rId18"/>
    <p:sldLayoutId id="2147483984" r:id="rId19"/>
    <p:sldLayoutId id="2147483985" r:id="rId20"/>
    <p:sldLayoutId id="2147483986" r:id="rId21"/>
    <p:sldLayoutId id="2147483987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B7D3BCD8-9868-4174-A461-8C04FAF3A9DD}" type="datetimeFigureOut">
              <a:rPr lang="fr-FR" smtClean="0"/>
              <a:pPr/>
              <a:t>19/04/2026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463935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9" r:id="rId1"/>
    <p:sldLayoutId id="2147483990" r:id="rId2"/>
    <p:sldLayoutId id="2147483991" r:id="rId3"/>
    <p:sldLayoutId id="2147483992" r:id="rId4"/>
    <p:sldLayoutId id="2147483993" r:id="rId5"/>
    <p:sldLayoutId id="2147483994" r:id="rId6"/>
    <p:sldLayoutId id="2147483995" r:id="rId7"/>
    <p:sldLayoutId id="2147483996" r:id="rId8"/>
    <p:sldLayoutId id="2147483997" r:id="rId9"/>
    <p:sldLayoutId id="2147483998" r:id="rId10"/>
    <p:sldLayoutId id="2147483999" r:id="rId11"/>
    <p:sldLayoutId id="2147484000" r:id="rId12"/>
    <p:sldLayoutId id="214748400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89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  <p:sp>
        <p:nvSpPr>
          <p:cNvPr id="76" name="Google Shape;76;p89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7" name="Google Shape;77;p89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fr-FR" dirty="0"/>
          </a:p>
        </p:txBody>
      </p:sp>
      <p:sp>
        <p:nvSpPr>
          <p:cNvPr id="78" name="Google Shape;78;p89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fr-FR" dirty="0"/>
          </a:p>
        </p:txBody>
      </p:sp>
      <p:sp>
        <p:nvSpPr>
          <p:cNvPr id="79" name="Google Shape;79;p89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49066219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4003" r:id="rId1"/>
    <p:sldLayoutId id="2147484004" r:id="rId2"/>
    <p:sldLayoutId id="2147484005" r:id="rId3"/>
    <p:sldLayoutId id="2147484006" r:id="rId4"/>
    <p:sldLayoutId id="2147484007" r:id="rId5"/>
    <p:sldLayoutId id="2147484008" r:id="rId6"/>
    <p:sldLayoutId id="2147484009" r:id="rId7"/>
    <p:sldLayoutId id="2147484010" r:id="rId8"/>
    <p:sldLayoutId id="2147484011" r:id="rId9"/>
    <p:sldLayoutId id="2147484012" r:id="rId10"/>
    <p:sldLayoutId id="2147484013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Microsoft Uighur" panose="02000000000000000000" pitchFamily="2" charset="-78"/>
          <a:ea typeface="Microsoft Uighur" panose="02000000000000000000" pitchFamily="2" charset="-78"/>
          <a:cs typeface="Microsoft Uighur" panose="02000000000000000000" pitchFamily="2" charset="-78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Microsoft Uighur" panose="02000000000000000000" pitchFamily="2" charset="-78"/>
          <a:ea typeface="Microsoft Uighur" panose="02000000000000000000" pitchFamily="2" charset="-78"/>
          <a:cs typeface="Microsoft Uighur" panose="02000000000000000000" pitchFamily="2" charset="-78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2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96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798223862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4019" r:id="rId1"/>
    <p:sldLayoutId id="2147484020" r:id="rId2"/>
    <p:sldLayoutId id="2147484021" r:id="rId3"/>
    <p:sldLayoutId id="2147484022" r:id="rId4"/>
    <p:sldLayoutId id="2147484023" r:id="rId5"/>
    <p:sldLayoutId id="2147484024" r:id="rId6"/>
    <p:sldLayoutId id="2147484025" r:id="rId7"/>
    <p:sldLayoutId id="2147484026" r:id="rId8"/>
    <p:sldLayoutId id="2147484027" r:id="rId9"/>
    <p:sldLayoutId id="2147484028" r:id="rId10"/>
    <p:sldLayoutId id="2147484029" r:id="rId11"/>
    <p:sldLayoutId id="2147484030" r:id="rId12"/>
    <p:sldLayoutId id="2147484031" r:id="rId13"/>
    <p:sldLayoutId id="2147484032" r:id="rId14"/>
    <p:sldLayoutId id="2147484033" r:id="rId15"/>
    <p:sldLayoutId id="2147484034" r:id="rId16"/>
    <p:sldLayoutId id="2147484035" r:id="rId17"/>
    <p:sldLayoutId id="2147484036" r:id="rId18"/>
    <p:sldLayoutId id="2147484037" r:id="rId19"/>
    <p:sldLayoutId id="2147484038" r:id="rId20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7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96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rtl="1">
              <a:lnSpc>
                <a:spcPct val="90000"/>
              </a:lnSpc>
              <a:buClr>
                <a:srgbClr val="757575"/>
              </a:buClr>
              <a:buSzPts val="1600"/>
              <a:buFont typeface="Dosis Medium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024253704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4040" r:id="rId1"/>
    <p:sldLayoutId id="2147484041" r:id="rId2"/>
    <p:sldLayoutId id="2147484042" r:id="rId3"/>
    <p:sldLayoutId id="2147484043" r:id="rId4"/>
    <p:sldLayoutId id="2147484044" r:id="rId5"/>
    <p:sldLayoutId id="2147484045" r:id="rId6"/>
    <p:sldLayoutId id="2147484046" r:id="rId7"/>
    <p:sldLayoutId id="2147484047" r:id="rId8"/>
    <p:sldLayoutId id="2147484048" r:id="rId9"/>
    <p:sldLayoutId id="2147484049" r:id="rId10"/>
    <p:sldLayoutId id="2147484050" r:id="rId11"/>
    <p:sldLayoutId id="2147484051" r:id="rId12"/>
    <p:sldLayoutId id="2147484052" r:id="rId13"/>
    <p:sldLayoutId id="2147484053" r:id="rId14"/>
    <p:sldLayoutId id="2147484054" r:id="rId15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400" b="1" i="0" u="none" strike="noStrike" cap="none" dirty="0">
          <a:solidFill>
            <a:srgbClr val="757575"/>
          </a:solidFill>
          <a:latin typeface="Microsoft Uighur" panose="02000000000000000000" pitchFamily="2" charset="-78"/>
          <a:ea typeface="Dosis Medium"/>
          <a:cs typeface="Microsoft Uighur" panose="02000000000000000000" pitchFamily="2" charset="-78"/>
          <a:sym typeface="Dosis Medium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9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509925384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4056" r:id="rId1"/>
    <p:sldLayoutId id="2147484057" r:id="rId2"/>
    <p:sldLayoutId id="2147484058" r:id="rId3"/>
    <p:sldLayoutId id="2147484059" r:id="rId4"/>
    <p:sldLayoutId id="2147484060" r:id="rId5"/>
    <p:sldLayoutId id="2147484061" r:id="rId6"/>
    <p:sldLayoutId id="2147484062" r:id="rId7"/>
    <p:sldLayoutId id="2147484063" r:id="rId8"/>
    <p:sldLayoutId id="2147484064" r:id="rId9"/>
    <p:sldLayoutId id="2147484065" r:id="rId10"/>
    <p:sldLayoutId id="2147484066" r:id="rId11"/>
    <p:sldLayoutId id="2147484067" r:id="rId12"/>
    <p:sldLayoutId id="2147484068" r:id="rId13"/>
    <p:sldLayoutId id="2147484069" r:id="rId14"/>
    <p:sldLayoutId id="2147484070" r:id="rId15"/>
    <p:sldLayoutId id="2147484071" r:id="rId16"/>
    <p:sldLayoutId id="2147484072" r:id="rId17"/>
    <p:sldLayoutId id="2147484073" r:id="rId18"/>
    <p:sldLayoutId id="2147484074" r:id="rId19"/>
    <p:sldLayoutId id="2147484075" r:id="rId20"/>
    <p:sldLayoutId id="2147484076" r:id="rId21"/>
    <p:sldLayoutId id="2147484077" r:id="rId22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" name="Google Shape;478;p101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rtl="1">
              <a:lnSpc>
                <a:spcPct val="90000"/>
              </a:lnSpc>
              <a:buClr>
                <a:srgbClr val="757575"/>
              </a:buClr>
              <a:buSzPts val="1600"/>
              <a:buFont typeface="Dosis Medium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618940311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4079" r:id="rId1"/>
    <p:sldLayoutId id="2147484080" r:id="rId2"/>
    <p:sldLayoutId id="2147484081" r:id="rId3"/>
    <p:sldLayoutId id="2147484082" r:id="rId4"/>
    <p:sldLayoutId id="2147484083" r:id="rId5"/>
    <p:sldLayoutId id="2147484084" r:id="rId6"/>
    <p:sldLayoutId id="2147484085" r:id="rId7"/>
    <p:sldLayoutId id="2147484086" r:id="rId8"/>
    <p:sldLayoutId id="2147484087" r:id="rId9"/>
    <p:sldLayoutId id="2147484088" r:id="rId10"/>
    <p:sldLayoutId id="2147484089" r:id="rId11"/>
    <p:sldLayoutId id="2147484090" r:id="rId12"/>
    <p:sldLayoutId id="2147484091" r:id="rId13"/>
    <p:sldLayoutId id="2147484092" r:id="rId14"/>
    <p:sldLayoutId id="2147484093" r:id="rId15"/>
    <p:sldLayoutId id="2147484094" r:id="rId16"/>
    <p:sldLayoutId id="2147484095" r:id="rId17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400" b="1" i="0" u="none" strike="noStrike" cap="none" dirty="0">
          <a:solidFill>
            <a:srgbClr val="757575"/>
          </a:solidFill>
          <a:latin typeface="Microsoft Uighur" panose="02000000000000000000" pitchFamily="2" charset="-78"/>
          <a:ea typeface="Dosis Medium"/>
          <a:cs typeface="Microsoft Uighur" panose="02000000000000000000" pitchFamily="2" charset="-78"/>
          <a:sym typeface="Dosis Medium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7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6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8" name="Google Shape;608;p103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rtl="1">
              <a:lnSpc>
                <a:spcPct val="90000"/>
              </a:lnSpc>
              <a:buClr>
                <a:srgbClr val="757575"/>
              </a:buClr>
              <a:buSzPts val="1600"/>
              <a:buFont typeface="Dosis Medium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469256816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4097" r:id="rId1"/>
    <p:sldLayoutId id="2147484098" r:id="rId2"/>
    <p:sldLayoutId id="2147484099" r:id="rId3"/>
    <p:sldLayoutId id="2147484100" r:id="rId4"/>
    <p:sldLayoutId id="2147484101" r:id="rId5"/>
    <p:sldLayoutId id="2147484102" r:id="rId6"/>
    <p:sldLayoutId id="2147484103" r:id="rId7"/>
    <p:sldLayoutId id="2147484104" r:id="rId8"/>
    <p:sldLayoutId id="2147484105" r:id="rId9"/>
    <p:sldLayoutId id="2147484106" r:id="rId10"/>
    <p:sldLayoutId id="2147484107" r:id="rId11"/>
    <p:sldLayoutId id="2147484108" r:id="rId12"/>
    <p:sldLayoutId id="2147484109" r:id="rId13"/>
    <p:sldLayoutId id="2147484110" r:id="rId14"/>
    <p:sldLayoutId id="2147484111" r:id="rId15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400" b="1" i="0" u="none" strike="noStrike" cap="none" dirty="0">
          <a:solidFill>
            <a:srgbClr val="757575"/>
          </a:solidFill>
          <a:latin typeface="Microsoft Uighur" panose="02000000000000000000" pitchFamily="2" charset="-78"/>
          <a:ea typeface="Dosis Medium"/>
          <a:cs typeface="Microsoft Uighur" panose="02000000000000000000" pitchFamily="2" charset="-78"/>
          <a:sym typeface="Dosis Medium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4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6.gif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9.xm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29.png"/><Relationship Id="rId7" Type="http://schemas.openxmlformats.org/officeDocument/2006/relationships/image" Target="../media/image11.png"/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149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4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gif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51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13" Type="http://schemas.openxmlformats.org/officeDocument/2006/relationships/image" Target="../media/image41.png"/><Relationship Id="rId3" Type="http://schemas.microsoft.com/office/2007/relationships/media" Target="../media/media2.mp4"/><Relationship Id="rId7" Type="http://schemas.openxmlformats.org/officeDocument/2006/relationships/image" Target="../media/image36.png"/><Relationship Id="rId12" Type="http://schemas.openxmlformats.org/officeDocument/2006/relationships/image" Target="../media/image40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4.png"/><Relationship Id="rId11" Type="http://schemas.openxmlformats.org/officeDocument/2006/relationships/image" Target="../media/image39.png"/><Relationship Id="rId5" Type="http://schemas.openxmlformats.org/officeDocument/2006/relationships/slideLayout" Target="../slideLayouts/slideLayout73.xml"/><Relationship Id="rId10" Type="http://schemas.openxmlformats.org/officeDocument/2006/relationships/image" Target="../media/image38.png"/><Relationship Id="rId4" Type="http://schemas.openxmlformats.org/officeDocument/2006/relationships/video" Target="../media/media2.mp4"/><Relationship Id="rId9" Type="http://schemas.openxmlformats.org/officeDocument/2006/relationships/image" Target="../media/image26.gi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42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34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Relationship Id="rId9" Type="http://schemas.openxmlformats.org/officeDocument/2006/relationships/image" Target="../media/image4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slideLayout" Target="../slideLayouts/slideLayout76.xml"/><Relationship Id="rId7" Type="http://schemas.openxmlformats.org/officeDocument/2006/relationships/image" Target="../media/image34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10" Type="http://schemas.openxmlformats.org/officeDocument/2006/relationships/image" Target="../media/image41.png"/><Relationship Id="rId4" Type="http://schemas.openxmlformats.org/officeDocument/2006/relationships/notesSlide" Target="../notesSlides/notesSlide3.xml"/><Relationship Id="rId9" Type="http://schemas.openxmlformats.org/officeDocument/2006/relationships/image" Target="../media/image37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22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5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4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slideLayout" Target="../slideLayouts/slideLayout75.xml"/><Relationship Id="rId7" Type="http://schemas.openxmlformats.org/officeDocument/2006/relationships/image" Target="../media/image36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34.png"/><Relationship Id="rId5" Type="http://schemas.openxmlformats.org/officeDocument/2006/relationships/image" Target="../media/image22.png"/><Relationship Id="rId10" Type="http://schemas.openxmlformats.org/officeDocument/2006/relationships/image" Target="../media/image48.png"/><Relationship Id="rId4" Type="http://schemas.openxmlformats.org/officeDocument/2006/relationships/notesSlide" Target="../notesSlides/notesSlide5.xml"/><Relationship Id="rId9" Type="http://schemas.openxmlformats.org/officeDocument/2006/relationships/image" Target="../media/image4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7" Type="http://schemas.openxmlformats.org/officeDocument/2006/relationships/image" Target="../media/image41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10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35.gif"/><Relationship Id="rId1" Type="http://schemas.openxmlformats.org/officeDocument/2006/relationships/slideLayout" Target="../slideLayouts/slideLayout179.xml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94.xml"/><Relationship Id="rId6" Type="http://schemas.openxmlformats.org/officeDocument/2006/relationships/image" Target="../media/image40.png"/><Relationship Id="rId5" Type="http://schemas.openxmlformats.org/officeDocument/2006/relationships/image" Target="../media/image41.png"/><Relationship Id="rId4" Type="http://schemas.openxmlformats.org/officeDocument/2006/relationships/image" Target="../media/image3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94.xml"/><Relationship Id="rId6" Type="http://schemas.openxmlformats.org/officeDocument/2006/relationships/image" Target="../media/image40.png"/><Relationship Id="rId5" Type="http://schemas.openxmlformats.org/officeDocument/2006/relationships/image" Target="../media/image41.png"/><Relationship Id="rId4" Type="http://schemas.openxmlformats.org/officeDocument/2006/relationships/image" Target="../media/image3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94.xml"/><Relationship Id="rId6" Type="http://schemas.openxmlformats.org/officeDocument/2006/relationships/image" Target="../media/image54.png"/><Relationship Id="rId5" Type="http://schemas.openxmlformats.org/officeDocument/2006/relationships/image" Target="../media/image41.png"/><Relationship Id="rId4" Type="http://schemas.openxmlformats.org/officeDocument/2006/relationships/image" Target="../media/image3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94.xml"/><Relationship Id="rId6" Type="http://schemas.openxmlformats.org/officeDocument/2006/relationships/image" Target="../media/image54.png"/><Relationship Id="rId5" Type="http://schemas.openxmlformats.org/officeDocument/2006/relationships/image" Target="../media/image41.png"/><Relationship Id="rId4" Type="http://schemas.openxmlformats.org/officeDocument/2006/relationships/image" Target="../media/image37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55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95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5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17.xml"/><Relationship Id="rId6" Type="http://schemas.openxmlformats.org/officeDocument/2006/relationships/image" Target="../media/image41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5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17.xml"/><Relationship Id="rId6" Type="http://schemas.openxmlformats.org/officeDocument/2006/relationships/image" Target="../media/image41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5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17.xml"/><Relationship Id="rId6" Type="http://schemas.openxmlformats.org/officeDocument/2006/relationships/image" Target="../media/image41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5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17.xml"/><Relationship Id="rId6" Type="http://schemas.openxmlformats.org/officeDocument/2006/relationships/image" Target="../media/image41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5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34.xml"/><Relationship Id="rId6" Type="http://schemas.openxmlformats.org/officeDocument/2006/relationships/image" Target="../media/image41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5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34.xml"/><Relationship Id="rId6" Type="http://schemas.openxmlformats.org/officeDocument/2006/relationships/image" Target="../media/image41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5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34.xml"/><Relationship Id="rId6" Type="http://schemas.openxmlformats.org/officeDocument/2006/relationships/image" Target="../media/image41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5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34.xml"/><Relationship Id="rId6" Type="http://schemas.openxmlformats.org/officeDocument/2006/relationships/image" Target="../media/image41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4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34.xml"/><Relationship Id="rId6" Type="http://schemas.openxmlformats.org/officeDocument/2006/relationships/image" Target="../media/image41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5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34.xml"/><Relationship Id="rId6" Type="http://schemas.openxmlformats.org/officeDocument/2006/relationships/image" Target="../media/image41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34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4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34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4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34.png"/><Relationship Id="rId7" Type="http://schemas.openxmlformats.org/officeDocument/2006/relationships/image" Target="../media/image5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34.xml"/><Relationship Id="rId6" Type="http://schemas.openxmlformats.org/officeDocument/2006/relationships/image" Target="../media/image41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57.jpe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34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4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57.jpe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34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4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57.jpe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34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4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57.jpe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34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4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2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34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13.xml"/><Relationship Id="rId6" Type="http://schemas.openxmlformats.org/officeDocument/2006/relationships/image" Target="../media/image37.png"/><Relationship Id="rId5" Type="http://schemas.openxmlformats.org/officeDocument/2006/relationships/image" Target="../media/image21.png"/><Relationship Id="rId4" Type="http://schemas.openxmlformats.org/officeDocument/2006/relationships/image" Target="../media/image36.pn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1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5.gif"/><Relationship Id="rId1" Type="http://schemas.openxmlformats.org/officeDocument/2006/relationships/slideLayout" Target="../slideLayouts/slideLayout11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13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21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5.gif"/><Relationship Id="rId1" Type="http://schemas.openxmlformats.org/officeDocument/2006/relationships/slideLayout" Target="../slideLayouts/slideLayout11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2.xml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13" Type="http://schemas.openxmlformats.org/officeDocument/2006/relationships/image" Target="../media/image65.png"/><Relationship Id="rId3" Type="http://schemas.openxmlformats.org/officeDocument/2006/relationships/image" Target="../media/image34.png"/><Relationship Id="rId7" Type="http://schemas.openxmlformats.org/officeDocument/2006/relationships/image" Target="../media/image36.png"/><Relationship Id="rId12" Type="http://schemas.openxmlformats.org/officeDocument/2006/relationships/image" Target="../media/image64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13.xml"/><Relationship Id="rId6" Type="http://schemas.openxmlformats.org/officeDocument/2006/relationships/image" Target="../media/image61.png"/><Relationship Id="rId11" Type="http://schemas.openxmlformats.org/officeDocument/2006/relationships/image" Target="../media/image63.png"/><Relationship Id="rId5" Type="http://schemas.openxmlformats.org/officeDocument/2006/relationships/image" Target="../media/image60.png"/><Relationship Id="rId10" Type="http://schemas.openxmlformats.org/officeDocument/2006/relationships/image" Target="../media/image62.png"/><Relationship Id="rId4" Type="http://schemas.openxmlformats.org/officeDocument/2006/relationships/image" Target="../media/image21.png"/><Relationship Id="rId9" Type="http://schemas.openxmlformats.org/officeDocument/2006/relationships/image" Target="../media/image41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5.gif"/><Relationship Id="rId1" Type="http://schemas.openxmlformats.org/officeDocument/2006/relationships/slideLayout" Target="../slideLayouts/slideLayout11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2.xml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image" Target="../media/image34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13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21.png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4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image" Target="../media/image21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4.png"/><Relationship Id="rId9" Type="http://schemas.openxmlformats.org/officeDocument/2006/relationships/image" Target="../media/image69.png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3" Type="http://schemas.openxmlformats.org/officeDocument/2006/relationships/image" Target="../media/image22.png"/><Relationship Id="rId7" Type="http://schemas.openxmlformats.org/officeDocument/2006/relationships/image" Target="../media/image4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4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5" Type="http://schemas.openxmlformats.org/officeDocument/2006/relationships/image" Target="../media/image26.gif"/><Relationship Id="rId4" Type="http://schemas.openxmlformats.org/officeDocument/2006/relationships/image" Target="../media/image72.png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ADD08B53-D341-7330-EE47-8F1F0B4059F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961" b="3306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0CB68EA-9701-1397-0C9E-059E345FD3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86056" y="4935894"/>
            <a:ext cx="2171888" cy="615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47149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>
            <a:fillRect/>
          </a:stretch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>
            <a:fillRect/>
          </a:stretch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>
            <a:fillRect/>
          </a:stretch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2246453-977E-1804-FB4B-6EF5DA943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المرور بين الصفوف للمساعدة و تصحيح الإنجازات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نهاية الشريط، المرور إلى الشريحة الموالية.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764123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6" name="Google Shape;1156;p2"/>
          <p:cNvSpPr txBox="1"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</a:pPr>
            <a:r>
              <a:rPr lang="ar-MA" dirty="0"/>
              <a:t>تنظيم حصص الأسبوع التربوي</a:t>
            </a:r>
            <a:endParaRPr dirty="0"/>
          </a:p>
        </p:txBody>
      </p:sp>
      <p:pic>
        <p:nvPicPr>
          <p:cNvPr id="1157" name="Google Shape;1157;p2" descr="Une image contenant Rectangle, conception&#10;&#10;Le contenu généré par l’IA peut être incorrect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4683930" y="1910926"/>
            <a:ext cx="3831420" cy="1362012"/>
          </a:xfrm>
          <a:prstGeom prst="rect">
            <a:avLst/>
          </a:prstGeom>
          <a:noFill/>
          <a:ln>
            <a:noFill/>
          </a:ln>
        </p:spPr>
      </p:pic>
      <p:sp>
        <p:nvSpPr>
          <p:cNvPr id="1158" name="Google Shape;1158;p2"/>
          <p:cNvSpPr/>
          <p:nvPr/>
        </p:nvSpPr>
        <p:spPr>
          <a:xfrm>
            <a:off x="4864353" y="2380103"/>
            <a:ext cx="3420000" cy="792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12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Arial"/>
                <a:ea typeface="Dosis SemiBold"/>
                <a:cs typeface="Arial" panose="020B0604020202020204" pitchFamily="34" charset="0"/>
                <a:sym typeface="Dosis SemiBold"/>
              </a:rPr>
              <a:t>أنشطة اعتيادية 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12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Arial"/>
                <a:cs typeface="Arial" panose="020B0604020202020204" pitchFamily="34" charset="0"/>
                <a:sym typeface="Dosis SemiBold"/>
              </a:rPr>
              <a:t>الطلاقة </a:t>
            </a:r>
            <a:r>
              <a:rPr lang="ar-MA" sz="1200" dirty="0">
                <a:solidFill>
                  <a:srgbClr val="424D7B"/>
                </a:solidFill>
                <a:cs typeface="Arial" panose="020B0604020202020204" pitchFamily="34" charset="0"/>
                <a:sym typeface="Dosis SemiBold"/>
              </a:rPr>
              <a:t>/ </a:t>
            </a:r>
            <a:r>
              <a:rPr lang="ar-MA" sz="1200" noProof="0" dirty="0">
                <a:solidFill>
                  <a:srgbClr val="424D7B"/>
                </a:solidFill>
                <a:cs typeface="Arial" panose="020B0604020202020204" pitchFamily="34" charset="0"/>
                <a:sym typeface="Dosis SemiBold"/>
              </a:rPr>
              <a:t>التحدث</a:t>
            </a:r>
            <a:r>
              <a:rPr kumimoji="0" lang="ar-MA" sz="12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Arial"/>
                <a:cs typeface="Arial" panose="020B0604020202020204" pitchFamily="34" charset="0"/>
                <a:sym typeface="Dosis SemiBold"/>
              </a:rPr>
              <a:t> 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12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Arial"/>
                <a:cs typeface="Arial" panose="020B0604020202020204" pitchFamily="34" charset="0"/>
                <a:sym typeface="Dosis SemiBold"/>
              </a:rPr>
              <a:t>وضعية تقويمية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159" name="Google Shape;1159;p2"/>
          <p:cNvSpPr/>
          <p:nvPr/>
        </p:nvSpPr>
        <p:spPr>
          <a:xfrm>
            <a:off x="7024611" y="1910926"/>
            <a:ext cx="1260000" cy="360000"/>
          </a:xfrm>
          <a:prstGeom prst="flowChartTerminator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Arial"/>
                <a:ea typeface="Dosis ExtraBold"/>
                <a:cs typeface="Arial" panose="020B0604020202020204" pitchFamily="34" charset="0"/>
                <a:sym typeface="Dosis ExtraBold"/>
              </a:rPr>
              <a:t>اليوم</a:t>
            </a: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Arial"/>
                <a:cs typeface="Arial" panose="020B0604020202020204" pitchFamily="34" charset="0"/>
                <a:sym typeface="Arial"/>
              </a:rPr>
              <a:t> 1 - </a:t>
            </a: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grpSp>
        <p:nvGrpSpPr>
          <p:cNvPr id="1160" name="Google Shape;1160;p2"/>
          <p:cNvGrpSpPr/>
          <p:nvPr/>
        </p:nvGrpSpPr>
        <p:grpSpPr>
          <a:xfrm flipH="1">
            <a:off x="680071" y="1940938"/>
            <a:ext cx="3780000" cy="1332000"/>
            <a:chOff x="4735350" y="5023288"/>
            <a:chExt cx="3780000" cy="1332000"/>
          </a:xfrm>
        </p:grpSpPr>
        <p:sp>
          <p:nvSpPr>
            <p:cNvPr id="1161" name="Google Shape;1161;p2"/>
            <p:cNvSpPr/>
            <p:nvPr/>
          </p:nvSpPr>
          <p:spPr>
            <a:xfrm>
              <a:off x="4735350" y="5275288"/>
              <a:ext cx="3780000" cy="1080000"/>
            </a:xfrm>
            <a:prstGeom prst="roundRect">
              <a:avLst>
                <a:gd name="adj" fmla="val 16667"/>
              </a:avLst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2" name="Google Shape;1162;p2"/>
            <p:cNvSpPr/>
            <p:nvPr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57575"/>
                </a:buClr>
                <a:buSzPts val="1800"/>
                <a:buFont typeface="Arial"/>
                <a:buNone/>
                <a:tabLst/>
                <a:defRPr/>
              </a:pP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rPr>
                <a:t>اليوم 3 - </a:t>
              </a: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1166" name="Google Shape;1166;p2"/>
          <p:cNvGrpSpPr/>
          <p:nvPr/>
        </p:nvGrpSpPr>
        <p:grpSpPr>
          <a:xfrm flipH="1">
            <a:off x="4743896" y="3355870"/>
            <a:ext cx="3780000" cy="1567774"/>
            <a:chOff x="4735350" y="3482113"/>
            <a:chExt cx="3780000" cy="1332000"/>
          </a:xfrm>
        </p:grpSpPr>
        <p:sp>
          <p:nvSpPr>
            <p:cNvPr id="1167" name="Google Shape;1167;p2"/>
            <p:cNvSpPr/>
            <p:nvPr/>
          </p:nvSpPr>
          <p:spPr>
            <a:xfrm>
              <a:off x="4735350" y="3734113"/>
              <a:ext cx="3780000" cy="1080000"/>
            </a:xfrm>
            <a:prstGeom prst="roundRect">
              <a:avLst>
                <a:gd name="adj" fmla="val 16667"/>
              </a:avLst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8" name="Google Shape;1168;p2"/>
            <p:cNvSpPr/>
            <p:nvPr/>
          </p:nvSpPr>
          <p:spPr>
            <a:xfrm>
              <a:off x="4951350" y="3482113"/>
              <a:ext cx="1389003" cy="360000"/>
            </a:xfrm>
            <a:prstGeom prst="flowChartTerminator">
              <a:avLst/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57575"/>
                </a:buClr>
                <a:buSzPts val="1800"/>
                <a:buFont typeface="Arial"/>
                <a:buNone/>
                <a:tabLst/>
                <a:defRPr/>
              </a:pP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rPr>
                <a:t>اليوم</a:t>
              </a:r>
              <a:r>
                <a:rPr kumimoji="0" lang="fr-FR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rPr>
                <a:t>2</a:t>
              </a:r>
              <a:r>
                <a:rPr kumimoji="0" lang="fr-FR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rPr>
                <a:t> - </a:t>
              </a:r>
              <a:endParaRPr kumimoji="0" sz="1800" b="1" i="0" u="none" strike="noStrike" kern="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173" name="Google Shape;1173;p2"/>
          <p:cNvGrpSpPr/>
          <p:nvPr/>
        </p:nvGrpSpPr>
        <p:grpSpPr>
          <a:xfrm flipH="1">
            <a:off x="747896" y="3524938"/>
            <a:ext cx="3780000" cy="1332000"/>
            <a:chOff x="648000" y="1944000"/>
            <a:chExt cx="3780000" cy="1332000"/>
          </a:xfrm>
        </p:grpSpPr>
        <p:sp>
          <p:nvSpPr>
            <p:cNvPr id="1174" name="Google Shape;1174;p2"/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>
                <a:gd name="adj" fmla="val 16667"/>
              </a:avLst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5" name="Google Shape;1175;p2"/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57575"/>
                </a:buClr>
                <a:buSzPts val="1800"/>
                <a:buFont typeface="Arial"/>
                <a:buNone/>
                <a:tabLst/>
                <a:defRPr/>
              </a:pP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rPr>
                <a:t>اليوم 4 - </a:t>
              </a: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1176" name="Google Shape;1176;p2"/>
          <p:cNvSpPr/>
          <p:nvPr/>
        </p:nvSpPr>
        <p:spPr>
          <a:xfrm>
            <a:off x="900507" y="3976226"/>
            <a:ext cx="3420000" cy="792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200" b="0" i="0" u="none" strike="noStrike" kern="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أنشطة اعتيادية </a:t>
            </a:r>
            <a:endParaRPr kumimoji="0" lang="ar-MA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200" b="0" i="0" u="none" strike="noStrike" kern="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/>
                <a:cs typeface="Arial"/>
                <a:sym typeface="Dosis SemiBold"/>
              </a:rPr>
              <a:t>الطلاقة / التحدث</a:t>
            </a:r>
            <a:endParaRPr kumimoji="0" lang="ar-MA" sz="1200" b="0" i="0" u="none" strike="noStrike" kern="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200" b="0" i="0" u="none" strike="noStrike" kern="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القراءة / الفهم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200" b="0" i="0" u="none" strike="noStrike" kern="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الكتابة</a:t>
            </a:r>
          </a:p>
        </p:txBody>
      </p:sp>
      <p:sp>
        <p:nvSpPr>
          <p:cNvPr id="1178" name="Google Shape;1178;p2"/>
          <p:cNvSpPr/>
          <p:nvPr/>
        </p:nvSpPr>
        <p:spPr>
          <a:xfrm>
            <a:off x="4909142" y="3936813"/>
            <a:ext cx="3420000" cy="792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72000" tIns="45700" rIns="91425" bIns="45700" anchor="ctr" anchorCtr="0">
            <a:noAutofit/>
          </a:bodyPr>
          <a:lstStyle/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200" b="0" i="0" u="none" strike="noStrike" kern="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أنشطة اعتيادية 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200" b="0" i="0" u="none" strike="noStrike" kern="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/>
                <a:cs typeface="Arial"/>
                <a:sym typeface="Dosis SemiBold"/>
              </a:rPr>
              <a:t>الطلاقة / التحدث</a:t>
            </a:r>
            <a:endParaRPr lang="fr-MA" sz="1200" dirty="0">
              <a:solidFill>
                <a:srgbClr val="757575"/>
              </a:solidFill>
              <a:sym typeface="Dosis SemiBold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200" b="0" i="0" u="none" strike="noStrike" kern="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القراءة / المعجم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200" b="0" i="0" u="none" strike="noStrike" kern="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البنيات اللغوية</a:t>
            </a:r>
            <a:endParaRPr kumimoji="0" sz="1200" b="0" i="0" u="none" strike="noStrike" kern="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180" name="Google Shape;1180;p2"/>
          <p:cNvSpPr/>
          <p:nvPr/>
        </p:nvSpPr>
        <p:spPr>
          <a:xfrm>
            <a:off x="932720" y="2377445"/>
            <a:ext cx="3420000" cy="792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200" b="0" i="0" u="none" strike="noStrike" kern="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أنشطة اعتيادية </a:t>
            </a:r>
            <a:endParaRPr kumimoji="0" lang="ar-MA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200" b="0" i="0" u="none" strike="noStrike" kern="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/>
                <a:cs typeface="Arial"/>
                <a:sym typeface="Dosis SemiBold"/>
              </a:rPr>
              <a:t>الطلاقة / التحدث</a:t>
            </a:r>
            <a:endParaRPr kumimoji="0" lang="ar-MA" sz="1200" b="0" i="0" u="none" strike="noStrike" kern="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200" b="0" i="0" u="none" strike="noStrike" kern="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القراءة/ الفهم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200" b="0" i="0" u="none" strike="noStrike" kern="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البنيات اللغوية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grpSp>
        <p:nvGrpSpPr>
          <p:cNvPr id="5" name="Google Shape;1173;p2">
            <a:extLst>
              <a:ext uri="{FF2B5EF4-FFF2-40B4-BE49-F238E27FC236}">
                <a16:creationId xmlns:a16="http://schemas.microsoft.com/office/drawing/2014/main" id="{E7EACE19-4B77-866C-4FDF-3D67BE1F95DB}"/>
              </a:ext>
            </a:extLst>
          </p:cNvPr>
          <p:cNvGrpSpPr/>
          <p:nvPr/>
        </p:nvGrpSpPr>
        <p:grpSpPr>
          <a:xfrm flipH="1">
            <a:off x="4735350" y="5080864"/>
            <a:ext cx="3780000" cy="1332000"/>
            <a:chOff x="648000" y="1944000"/>
            <a:chExt cx="3780000" cy="1332000"/>
          </a:xfrm>
        </p:grpSpPr>
        <p:sp>
          <p:nvSpPr>
            <p:cNvPr id="6" name="Google Shape;1174;p2">
              <a:extLst>
                <a:ext uri="{FF2B5EF4-FFF2-40B4-BE49-F238E27FC236}">
                  <a16:creationId xmlns:a16="http://schemas.microsoft.com/office/drawing/2014/main" id="{8D7AB306-73F1-F785-1A93-1B45D2299F20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>
                <a:gd name="adj" fmla="val 16667"/>
              </a:avLst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" name="Google Shape;1175;p2">
              <a:extLst>
                <a:ext uri="{FF2B5EF4-FFF2-40B4-BE49-F238E27FC236}">
                  <a16:creationId xmlns:a16="http://schemas.microsoft.com/office/drawing/2014/main" id="{A0794CB9-BE06-6951-A449-F59F7CC765A3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57575"/>
                </a:buClr>
                <a:buSzPts val="1800"/>
                <a:buFont typeface="Arial"/>
                <a:buNone/>
                <a:tabLst/>
                <a:defRPr/>
              </a:pP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rPr>
                <a:t>اليوم 5 - </a:t>
              </a: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8" name="Google Shape;1176;p2">
            <a:extLst>
              <a:ext uri="{FF2B5EF4-FFF2-40B4-BE49-F238E27FC236}">
                <a16:creationId xmlns:a16="http://schemas.microsoft.com/office/drawing/2014/main" id="{4AED1DC4-F443-02CB-A5E1-C2FF93F11836}"/>
              </a:ext>
            </a:extLst>
          </p:cNvPr>
          <p:cNvSpPr/>
          <p:nvPr/>
        </p:nvSpPr>
        <p:spPr>
          <a:xfrm>
            <a:off x="4887961" y="5532152"/>
            <a:ext cx="3420000" cy="792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200" b="0" i="0" u="none" strike="noStrike" kern="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أنشطة اعتيادية </a:t>
            </a:r>
            <a:endParaRPr kumimoji="0" lang="ar-MA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200" b="0" i="0" u="none" strike="noStrike" kern="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/>
                <a:cs typeface="Arial"/>
                <a:sym typeface="Dosis SemiBold"/>
              </a:rPr>
              <a:t>الطلاقة / التحدث</a:t>
            </a:r>
            <a:endParaRPr kumimoji="0" lang="ar-MA" sz="1200" b="0" i="0" u="none" strike="noStrike" kern="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200" b="0" i="0" u="none" strike="noStrike" kern="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القراءة / الفهم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200" b="0" i="0" u="none" strike="noStrike" kern="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الكتابة</a:t>
            </a:r>
          </a:p>
        </p:txBody>
      </p:sp>
      <p:grpSp>
        <p:nvGrpSpPr>
          <p:cNvPr id="9" name="Google Shape;1173;p2">
            <a:extLst>
              <a:ext uri="{FF2B5EF4-FFF2-40B4-BE49-F238E27FC236}">
                <a16:creationId xmlns:a16="http://schemas.microsoft.com/office/drawing/2014/main" id="{8712011A-CAFE-8260-D21C-3F39392E8134}"/>
              </a:ext>
            </a:extLst>
          </p:cNvPr>
          <p:cNvGrpSpPr/>
          <p:nvPr/>
        </p:nvGrpSpPr>
        <p:grpSpPr>
          <a:xfrm flipH="1">
            <a:off x="739350" y="5056226"/>
            <a:ext cx="3780000" cy="1332000"/>
            <a:chOff x="648000" y="1944000"/>
            <a:chExt cx="3780000" cy="1332000"/>
          </a:xfrm>
        </p:grpSpPr>
        <p:sp>
          <p:nvSpPr>
            <p:cNvPr id="10" name="Google Shape;1174;p2">
              <a:extLst>
                <a:ext uri="{FF2B5EF4-FFF2-40B4-BE49-F238E27FC236}">
                  <a16:creationId xmlns:a16="http://schemas.microsoft.com/office/drawing/2014/main" id="{6E558830-3FF5-A999-7038-DCBC0E03291B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>
                <a:gd name="adj" fmla="val 16667"/>
              </a:avLst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" name="Google Shape;1175;p2">
              <a:extLst>
                <a:ext uri="{FF2B5EF4-FFF2-40B4-BE49-F238E27FC236}">
                  <a16:creationId xmlns:a16="http://schemas.microsoft.com/office/drawing/2014/main" id="{8788F099-1D9C-3214-5550-C5CDBABD52CF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57575"/>
                </a:buClr>
                <a:buSzPts val="1800"/>
                <a:buFont typeface="Arial"/>
                <a:buNone/>
                <a:tabLst/>
                <a:defRPr/>
              </a:pP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rPr>
                <a:t>اليوم 6 - </a:t>
              </a: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12" name="Google Shape;1176;p2">
            <a:extLst>
              <a:ext uri="{FF2B5EF4-FFF2-40B4-BE49-F238E27FC236}">
                <a16:creationId xmlns:a16="http://schemas.microsoft.com/office/drawing/2014/main" id="{69029231-87E0-58CF-9B2D-0D8E39CBFE9E}"/>
              </a:ext>
            </a:extLst>
          </p:cNvPr>
          <p:cNvSpPr/>
          <p:nvPr/>
        </p:nvSpPr>
        <p:spPr>
          <a:xfrm>
            <a:off x="891961" y="5507514"/>
            <a:ext cx="3420000" cy="792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200" b="0" i="0" u="none" strike="noStrike" kern="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أنشطة اعتيادية </a:t>
            </a:r>
            <a:endParaRPr kumimoji="0" lang="ar-MA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200" b="0" i="0" u="none" strike="noStrike" kern="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/>
                <a:cs typeface="Arial"/>
                <a:sym typeface="Dosis SemiBold"/>
              </a:rPr>
              <a:t>الطلاقة / التحدث</a:t>
            </a:r>
            <a:endParaRPr kumimoji="0" lang="ar-MA" sz="1200" b="0" i="0" u="none" strike="noStrike" kern="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200" b="0" i="0" u="none" strike="noStrike" kern="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القراءة / الفهم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200" b="0" i="0" u="none" strike="noStrike" kern="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الكتابة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77C855-3E94-F853-867A-B02BEEE952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8CC5A418-70C8-BCD7-6173-19ED922525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817" y="789099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B"/>
                </a:solidFill>
              </a:rPr>
              <a:t>هيكلة حصة اليوم</a:t>
            </a:r>
            <a:endParaRPr lang="fr-MA" sz="4000" dirty="0">
              <a:solidFill>
                <a:srgbClr val="424D7B"/>
              </a:solidFill>
            </a:endParaRPr>
          </a:p>
        </p:txBody>
      </p:sp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808F199-47E9-298E-E990-840A88B7D3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387611"/>
            <a:ext cx="5488778" cy="1415180"/>
          </a:xfrm>
          <a:prstGeom prst="rect">
            <a:avLst/>
          </a:prstGeom>
        </p:spPr>
      </p:pic>
      <p:sp>
        <p:nvSpPr>
          <p:cNvPr id="21" name="Espace réservé du texte 5">
            <a:extLst>
              <a:ext uri="{FF2B5EF4-FFF2-40B4-BE49-F238E27FC236}">
                <a16:creationId xmlns:a16="http://schemas.microsoft.com/office/drawing/2014/main" id="{79637E10-A6BE-35D4-94AB-E96D6899E147}"/>
              </a:ext>
            </a:extLst>
          </p:cNvPr>
          <p:cNvSpPr txBox="1">
            <a:spLocks/>
          </p:cNvSpPr>
          <p:nvPr/>
        </p:nvSpPr>
        <p:spPr>
          <a:xfrm>
            <a:off x="2160599" y="1871198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  <a:buSzPct val="50000"/>
              <a:defRPr/>
            </a:pPr>
            <a:r>
              <a:rPr lang="ar-MA" sz="1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نشيد : «وقت الراحات»</a:t>
            </a:r>
            <a:endParaRPr lang="fr-MA" sz="16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0" algn="r" rtl="1">
              <a:buClr>
                <a:srgbClr val="424D7B"/>
              </a:buClr>
              <a:buSzPct val="50000"/>
              <a:defRPr/>
            </a:pPr>
            <a:r>
              <a:rPr lang="ar-MA" sz="1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B262F961-13AD-59D4-96AB-6E8B29C78BFC}"/>
              </a:ext>
            </a:extLst>
          </p:cNvPr>
          <p:cNvSpPr txBox="1"/>
          <p:nvPr/>
        </p:nvSpPr>
        <p:spPr>
          <a:xfrm>
            <a:off x="5375106" y="1508705"/>
            <a:ext cx="13740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R="0" lvl="0" indent="0" algn="r" defTabSz="914400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 kumimoji="0" sz="1600" b="1" i="0" u="none" strike="noStrike" kern="0" cap="none" spc="0" normalizeH="0" baseline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-01   </a:t>
            </a:r>
            <a:r>
              <a:rPr kumimoji="0" lang="ar-AE" sz="1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انشطة اعتيادية</a:t>
            </a:r>
            <a:endParaRPr kumimoji="0" lang="ar-MA" sz="18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DD2D4C0-C9F0-BD1D-B622-088D8B7906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19908" y="1599707"/>
            <a:ext cx="544953" cy="540000"/>
          </a:xfrm>
          <a:prstGeom prst="rect">
            <a:avLst/>
          </a:prstGeom>
        </p:spPr>
      </p:pic>
      <p:pic>
        <p:nvPicPr>
          <p:cNvPr id="23" name="Espace réservé pour une image  20">
            <a:extLst>
              <a:ext uri="{FF2B5EF4-FFF2-40B4-BE49-F238E27FC236}">
                <a16:creationId xmlns:a16="http://schemas.microsoft.com/office/drawing/2014/main" id="{24750E1A-19B2-32F7-908F-638FFAE6299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21372" y="1393318"/>
            <a:ext cx="468000" cy="468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23AD73A6-CF60-B16F-7DD9-1575ABCA59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4360183"/>
            <a:ext cx="5472000" cy="1405870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38E471C0-3675-DD8A-C83A-068D36ACF7AC}"/>
              </a:ext>
            </a:extLst>
          </p:cNvPr>
          <p:cNvSpPr txBox="1">
            <a:spLocks/>
          </p:cNvSpPr>
          <p:nvPr/>
        </p:nvSpPr>
        <p:spPr>
          <a:xfrm>
            <a:off x="2200104" y="487221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266700" indent="-266700" algn="r" defTabSz="914400" rtl="1" eaLnBrk="1" latinLnBrk="0" hangingPunct="1">
              <a:buClr>
                <a:srgbClr val="424D7B"/>
              </a:buClr>
              <a:buSzPts val="1200"/>
              <a:buFont typeface="Noto Sans Symbols"/>
              <a:buChar char="●"/>
              <a:defRPr sz="1600" b="1" kern="1200">
                <a:solidFill>
                  <a:srgbClr val="424D7B"/>
                </a:solidFill>
                <a:latin typeface="Dosis SemiBold" pitchFamily="2" charset="0"/>
                <a:ea typeface="Dosis SemiBold"/>
                <a:cs typeface="+mn-cs"/>
              </a:defRPr>
            </a:lvl1pPr>
            <a:lvl2pPr marL="457200" indent="0" defTabSz="914400" eaLnBrk="1" latinLnBrk="0" hangingPunct="1"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ar-MA" sz="1800" dirty="0">
                <a:cs typeface="Microsoft Uighur" panose="02000000000000000000" pitchFamily="2" charset="-78"/>
              </a:rPr>
              <a:t>تقويم فردي لمهارتي الطلاقة والتحدث؛</a:t>
            </a:r>
          </a:p>
          <a:p>
            <a:pPr lvl="0">
              <a:defRPr/>
            </a:pPr>
            <a:r>
              <a:rPr lang="ar-MA" dirty="0">
                <a:cs typeface="Microsoft Uighur" panose="02000000000000000000" pitchFamily="2" charset="-78"/>
              </a:rPr>
              <a:t>قراءة النص "أمسية ثقافية" ونقل الفقرة الأولى بخط جميل.</a:t>
            </a:r>
            <a:endParaRPr lang="ar-MA" sz="1800" dirty="0">
              <a:cs typeface="Microsoft Uighur" panose="02000000000000000000" pitchFamily="2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CAE4342-1885-380A-8CAC-B2BE8A665407}"/>
              </a:ext>
            </a:extLst>
          </p:cNvPr>
          <p:cNvSpPr txBox="1"/>
          <p:nvPr/>
        </p:nvSpPr>
        <p:spPr>
          <a:xfrm>
            <a:off x="5266962" y="4508464"/>
            <a:ext cx="1438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fr-MA" sz="1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 - 02</a:t>
            </a:r>
            <a:r>
              <a:rPr kumimoji="0" lang="ar-MA" sz="1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الطلاقة/ التحدث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EC456FB-C1E2-5BE8-A1CA-1E4A0029C11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835053" y="4558749"/>
            <a:ext cx="536339" cy="540000"/>
          </a:xfrm>
          <a:prstGeom prst="rect">
            <a:avLst/>
          </a:prstGeom>
        </p:spPr>
      </p:pic>
      <p:pic>
        <p:nvPicPr>
          <p:cNvPr id="12" name="Image 1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631E3161-26E8-0F6B-A3CC-03AF9EB21B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2884600"/>
            <a:ext cx="5525521" cy="1405870"/>
          </a:xfrm>
          <a:prstGeom prst="rect">
            <a:avLst/>
          </a:prstGeom>
        </p:spPr>
      </p:pic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128466EE-63AD-46EB-7958-FD3F8C049CB4}"/>
              </a:ext>
            </a:extLst>
          </p:cNvPr>
          <p:cNvSpPr txBox="1">
            <a:spLocks/>
          </p:cNvSpPr>
          <p:nvPr/>
        </p:nvSpPr>
        <p:spPr>
          <a:xfrm>
            <a:off x="2160599" y="340063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266700" indent="-266700" algn="r" defTabSz="914400" rtl="1" eaLnBrk="1" latinLnBrk="0" hangingPunct="1">
              <a:buClr>
                <a:srgbClr val="424D7B"/>
              </a:buClr>
              <a:buSzPts val="1200"/>
              <a:buFont typeface="Noto Sans Symbols"/>
              <a:buChar char="●"/>
              <a:defRPr sz="1600" b="1" kern="1200">
                <a:solidFill>
                  <a:srgbClr val="424D7B"/>
                </a:solidFill>
                <a:latin typeface="Dosis SemiBold" pitchFamily="2" charset="0"/>
                <a:ea typeface="Dosis SemiBold"/>
                <a:cs typeface="+mn-cs"/>
              </a:defRPr>
            </a:lvl1pPr>
            <a:lvl2pPr marL="457200" indent="0" defTabSz="914400" eaLnBrk="1" latinLnBrk="0" hangingPunct="1"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200"/>
              <a:buFont typeface="Noto Sans Symbols"/>
              <a:buChar char="●"/>
              <a:tabLst/>
              <a:defRPr/>
            </a:pPr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النص/ الفهم 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151D9578-9EA7-A2B8-8AA1-1DEC836C1A44}"/>
              </a:ext>
            </a:extLst>
          </p:cNvPr>
          <p:cNvSpPr txBox="1"/>
          <p:nvPr/>
        </p:nvSpPr>
        <p:spPr>
          <a:xfrm>
            <a:off x="4842588" y="3036983"/>
            <a:ext cx="17601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fr-MA" sz="1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 - 03</a:t>
            </a:r>
            <a:r>
              <a:rPr kumimoji="0" lang="ar-MA" sz="1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ورشة</a:t>
            </a:r>
            <a:r>
              <a:rPr kumimoji="0" lang="ar-MA" sz="1800" b="1" i="0" u="none" strike="noStrike" kern="0" cap="none" spc="0" normalizeH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 القراءة (دعم)</a:t>
            </a:r>
            <a:endParaRPr kumimoji="0" lang="ar-MA" sz="18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7" name="Espace réservé pour une image  20">
            <a:extLst>
              <a:ext uri="{FF2B5EF4-FFF2-40B4-BE49-F238E27FC236}">
                <a16:creationId xmlns:a16="http://schemas.microsoft.com/office/drawing/2014/main" id="{60423F5C-4BF9-B5D0-D8C8-916D530623A8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1738472" y="2914072"/>
            <a:ext cx="468000" cy="4680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6DA67D40-C90E-94FF-DAED-44F6ED4EB14E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-14512" b="-14512"/>
          <a:stretch>
            <a:fillRect/>
          </a:stretch>
        </p:blipFill>
        <p:spPr>
          <a:xfrm>
            <a:off x="6960720" y="2951649"/>
            <a:ext cx="540000" cy="540000"/>
          </a:xfrm>
          <a:prstGeom prst="rect">
            <a:avLst/>
          </a:prstGeom>
        </p:spPr>
      </p:pic>
      <p:pic>
        <p:nvPicPr>
          <p:cNvPr id="8" name="Espace réservé pour une image  20">
            <a:extLst>
              <a:ext uri="{FF2B5EF4-FFF2-40B4-BE49-F238E27FC236}">
                <a16:creationId xmlns:a16="http://schemas.microsoft.com/office/drawing/2014/main" id="{409F4457-8342-87FA-F5BF-BD50DD5496A2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1776603" y="4401862"/>
            <a:ext cx="468000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301337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3" grpId="0"/>
      <p:bldP spid="5" grpId="0"/>
      <p:bldP spid="13" grpId="0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3">
            <a:extLst>
              <a:ext uri="{FF2B5EF4-FFF2-40B4-BE49-F238E27FC236}">
                <a16:creationId xmlns:a16="http://schemas.microsoft.com/office/drawing/2014/main" id="{1E4A35CD-8B9E-97DD-3601-C6DAB7AE25BF}"/>
              </a:ext>
            </a:extLst>
          </p:cNvPr>
          <p:cNvSpPr txBox="1">
            <a:spLocks/>
          </p:cNvSpPr>
          <p:nvPr/>
        </p:nvSpPr>
        <p:spPr>
          <a:xfrm>
            <a:off x="628650" y="962235"/>
            <a:ext cx="7886700" cy="72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عند نهاية الحصة</a:t>
            </a: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5D38A43F-9369-4551-8703-F002A0767993}"/>
              </a:ext>
            </a:extLst>
          </p:cNvPr>
          <p:cNvPicPr preferRelativeResize="0"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1044903" y="3483750"/>
            <a:ext cx="7054194" cy="890781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8E70BDCC-192E-2842-E8E4-2676574FE67F}"/>
              </a:ext>
            </a:extLst>
          </p:cNvPr>
          <p:cNvSpPr/>
          <p:nvPr/>
        </p:nvSpPr>
        <p:spPr>
          <a:xfrm>
            <a:off x="782426" y="3855070"/>
            <a:ext cx="548891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ar-MA" sz="2000" b="1" kern="1200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وفهم نص جديد.</a:t>
            </a:r>
          </a:p>
        </p:txBody>
      </p:sp>
    </p:spTree>
    <p:extLst>
      <p:ext uri="{BB962C8B-B14F-4D97-AF65-F5344CB8AC3E}">
        <p14:creationId xmlns:p14="http://schemas.microsoft.com/office/powerpoint/2010/main" val="3688265557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A8912C-3531-A3A1-C2EE-6A060430EC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E73747F-C127-6AB3-E4A9-F08978F0BC44}"/>
              </a:ext>
            </a:extLst>
          </p:cNvPr>
          <p:cNvSpPr txBox="1">
            <a:spLocks/>
          </p:cNvSpPr>
          <p:nvPr/>
        </p:nvSpPr>
        <p:spPr>
          <a:xfrm>
            <a:off x="381845" y="1488331"/>
            <a:ext cx="8142051" cy="5050492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73050" marR="0" lvl="0" indent="-2730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2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يختار الأستاذ</a:t>
            </a:r>
            <a:r>
              <a:rPr kumimoji="0" lang="fr-MA" sz="2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 </a:t>
            </a:r>
            <a:r>
              <a:rPr kumimoji="0" lang="ar-MA" sz="2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يوميا 6 تلاميذ من أجل تمرير الروائز الفردية (التحدث+ الطلاقة) خلال الأسبوع الخامس؛</a:t>
            </a:r>
          </a:p>
          <a:p>
            <a:pPr marL="273050" marR="0" lvl="0" indent="-2730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lang="ar-MA" sz="2600" b="1" kern="1200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ينجز تقويم الشق الشفوي خلال النصف الأخير من حصة اللغة العربية اليومية؛</a:t>
            </a:r>
            <a:endParaRPr kumimoji="0" lang="ar-MA" sz="2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  <a:p>
            <a:pPr marL="273050" marR="0" lvl="0" indent="-2730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2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 إعداد جانب من الفصل الدراسي لتمرير الفردي؛ </a:t>
            </a:r>
          </a:p>
          <a:p>
            <a:pPr marL="273050" marR="0" lvl="0" indent="-2730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2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الحرص على خلق بيئة آمنة لتمرير الروائز؛</a:t>
            </a:r>
          </a:p>
          <a:p>
            <a:pPr marL="273050" marR="0" lvl="0" indent="-2730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2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تمرير رائزي التحدث والطلاقة بالتتابع وبشكل فردي في جلسة واحدة مع كل تلميذ(ة)؛ </a:t>
            </a:r>
          </a:p>
          <a:p>
            <a:pPr marL="273050" marR="0" lvl="0" indent="-2730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lang="ar-MA" sz="2600" b="1" kern="1200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تغيير</a:t>
            </a:r>
            <a:r>
              <a:rPr kumimoji="0" lang="ar-MA" sz="2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 فقرات الطلاقة ووضعيات التحدث من يوم إلى آخر؛</a:t>
            </a:r>
          </a:p>
          <a:p>
            <a:pPr marL="273050" marR="0" lvl="0" indent="-2730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2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أثناء التمرير يشتغل  باقي التلاميذ على نص: أمسية ثقافية (ص 120)، من خلال توجيههم إلى ما يلي:</a:t>
            </a:r>
          </a:p>
          <a:p>
            <a:pPr marL="622300" marR="0" lvl="0" indent="-261938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قراءة النص قراءة صامتة؛</a:t>
            </a:r>
          </a:p>
          <a:p>
            <a:pPr marL="622300" marR="0" lvl="0" indent="-261938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نقل فقرات النص على دفاترهم بخط جميل</a:t>
            </a:r>
            <a:r>
              <a:rPr lang="ar-MA" sz="2600" b="1" kern="1200" dirty="0">
                <a:solidFill>
                  <a:srgbClr val="FF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ar-MA" sz="2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0FFC4E31-C9AC-9D8A-4E1B-C2F349B8FE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dirty="0"/>
              <a:t>توجيهات عامة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1613011"/>
      </p:ext>
    </p:extLst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/>
              <a:t>  </a:t>
            </a:r>
            <a:r>
              <a:rPr lang="ar-MA" sz="4000" dirty="0"/>
              <a:t>افتتاح الحصة</a:t>
            </a:r>
            <a:endParaRPr lang="fr-MA" sz="4400" dirty="0"/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79342" y="924150"/>
            <a:ext cx="432000" cy="432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450872" y="1777877"/>
            <a:ext cx="17203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5743" y="1781573"/>
            <a:ext cx="540000" cy="540000"/>
          </a:xfrm>
          <a:prstGeom prst="rect">
            <a:avLst/>
          </a:prstGeom>
        </p:spPr>
      </p:pic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19021CE8-B426-1E28-FAD6-7D6E5EA79420}"/>
              </a:ext>
            </a:extLst>
          </p:cNvPr>
          <p:cNvSpPr txBox="1">
            <a:spLocks/>
          </p:cNvSpPr>
          <p:nvPr/>
        </p:nvSpPr>
        <p:spPr>
          <a:xfrm>
            <a:off x="1968759" y="2690694"/>
            <a:ext cx="4853241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الترحيب وتدبير السلوك؛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الأنشطة الاعتيادية: نشيد «وقت</a:t>
            </a:r>
            <a:r>
              <a:rPr kumimoji="0" lang="ar-MA" sz="2800" b="1" i="0" u="none" strike="noStrike" kern="1200" cap="none" spc="0" normalizeH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 الراحات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» /إملاء</a:t>
            </a:r>
            <a:endParaRPr kumimoji="0" lang="ar-MA" sz="28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9617515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C1FC0-99E7-167D-9FE4-06B2C3773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FC3AAAB-2D86-414A-8829-EE96C077F1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ar-MA" sz="16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 بكم . سننطلق في حصة اللغة العربية .</a:t>
            </a:r>
            <a:endParaRPr lang="fr-US" sz="2400" dirty="0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1BD79885-DD4D-E7EC-6552-12D8018978F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AF2FD152-A167-E990-AB1B-E44BF362D26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33388A75-5DDD-E432-DBA0-2BD65E14E7DA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67436" y="12759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7FF6700D-DFCA-1C01-D6E5-DC6961F2FBD9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افتتاح الحصة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777159FD-4102-BA85-FBA5-E4D3F5F75EA4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8D72BA5-60BE-B158-555A-6F182AE06142}"/>
              </a:ext>
            </a:extLst>
          </p:cNvPr>
          <p:cNvSpPr>
            <a:spLocks/>
          </p:cNvSpPr>
          <p:nvPr/>
        </p:nvSpPr>
        <p:spPr>
          <a:xfrm>
            <a:off x="4237521" y="147451"/>
            <a:ext cx="17322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الطلاقة/ التحدث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7A36630F-3CE1-AAD2-76D8-927C3EE7593F}"/>
              </a:ext>
            </a:extLst>
          </p:cNvPr>
          <p:cNvSpPr>
            <a:spLocks/>
          </p:cNvSpPr>
          <p:nvPr/>
        </p:nvSpPr>
        <p:spPr>
          <a:xfrm>
            <a:off x="2601685" y="11765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وضعية تقويمية</a:t>
            </a:r>
          </a:p>
        </p:txBody>
      </p:sp>
      <p:pic>
        <p:nvPicPr>
          <p:cNvPr id="4" name="Image 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97ECA20-AA27-932F-DA1C-FA8DD4F57AC2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5" name="Nada-Wave">
            <a:hlinkClick r:id="" action="ppaction://media"/>
            <a:extLst>
              <a:ext uri="{FF2B5EF4-FFF2-40B4-BE49-F238E27FC236}">
                <a16:creationId xmlns:a16="http://schemas.microsoft.com/office/drawing/2014/main" id="{D8B8E2BE-41D3-4F29-61C8-8A556D9671A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4572000" y="2088681"/>
            <a:ext cx="2329640" cy="3720469"/>
          </a:xfrm>
          <a:prstGeom prst="rect">
            <a:avLst/>
          </a:prstGeom>
        </p:spPr>
      </p:pic>
      <p:pic>
        <p:nvPicPr>
          <p:cNvPr id="6" name="majd_wave">
            <a:hlinkClick r:id="" action="ppaction://media"/>
            <a:extLst>
              <a:ext uri="{FF2B5EF4-FFF2-40B4-BE49-F238E27FC236}">
                <a16:creationId xmlns:a16="http://schemas.microsoft.com/office/drawing/2014/main" id="{BA921A67-B170-D02C-742A-8F7FB3F34909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2351137" y="2051155"/>
            <a:ext cx="2139091" cy="3802830"/>
          </a:xfrm>
          <a:prstGeom prst="rect">
            <a:avLst/>
          </a:prstGeom>
        </p:spPr>
      </p:pic>
      <p:pic>
        <p:nvPicPr>
          <p:cNvPr id="30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15DE23CB-4434-7A96-A54F-5D326D1F741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pic>
        <p:nvPicPr>
          <p:cNvPr id="3" name="Google Shape;1246;p5">
            <a:extLst>
              <a:ext uri="{FF2B5EF4-FFF2-40B4-BE49-F238E27FC236}">
                <a16:creationId xmlns:a16="http://schemas.microsoft.com/office/drawing/2014/main" id="{A354AB34-3FD9-774A-87C1-8BEB7F9B5780}"/>
              </a:ext>
            </a:extLst>
          </p:cNvPr>
          <p:cNvPicPr preferRelativeResize="0"/>
          <p:nvPr/>
        </p:nvPicPr>
        <p:blipFill rotWithShape="1">
          <a:blip r:embed="rId13">
            <a:alphaModFix amt="20000"/>
          </a:blip>
          <a:srcRect/>
          <a:stretch/>
        </p:blipFill>
        <p:spPr>
          <a:xfrm>
            <a:off x="2019668" y="147451"/>
            <a:ext cx="278069" cy="27806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2974780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458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47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" name="Google Shape;1310;p8"/>
          <p:cNvSpPr txBox="1">
            <a:spLocks noGrp="1"/>
          </p:cNvSpPr>
          <p:nvPr>
            <p:ph type="title"/>
          </p:nvPr>
        </p:nvSpPr>
        <p:spPr>
          <a:xfrm>
            <a:off x="725239" y="744832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SzPct val="100000"/>
            </a:pPr>
            <a:r>
              <a:rPr lang="ar-MA" b="1" dirty="0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rPr>
              <a:t>قبل أن نبدأ حصة اليوم سأخبركم عن شروط الحصول على نجمة التميز. </a:t>
            </a:r>
            <a:br>
              <a:rPr lang="ar-MA" b="1" dirty="0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ar-MA" b="1" dirty="0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rPr>
              <a:t>في كل حصة سيفوز ثلاثة منكم بالنجمة. </a:t>
            </a:r>
            <a:endParaRPr dirty="0">
              <a:cs typeface="+mn-cs"/>
            </a:endParaRPr>
          </a:p>
        </p:txBody>
      </p:sp>
      <p:pic>
        <p:nvPicPr>
          <p:cNvPr id="12" name="Espace réservé pour une image  11" descr="Une image contenant dessin humoristique, sourire, jouet, Animation&#10;&#10;Le contenu généré par l’IA peut être incorrect.">
            <a:extLst>
              <a:ext uri="{FF2B5EF4-FFF2-40B4-BE49-F238E27FC236}">
                <a16:creationId xmlns:a16="http://schemas.microsoft.com/office/drawing/2014/main" id="{C41469F4-5B4D-CC4A-A732-5C579CDBFE6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672373" y="4115884"/>
            <a:ext cx="1800000" cy="180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Espace réservé pour une image  17" descr="Une image contenant Dessin animé, Animation, dessin humoristique, illustration&#10;&#10;Le contenu généré par l’IA peut être incorrect.">
            <a:extLst>
              <a:ext uri="{FF2B5EF4-FFF2-40B4-BE49-F238E27FC236}">
                <a16:creationId xmlns:a16="http://schemas.microsoft.com/office/drawing/2014/main" id="{0365A4AF-9A8A-F85F-C968-54CF9F137CD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5659478" y="1873189"/>
            <a:ext cx="1800000" cy="1800000"/>
          </a:xfrm>
          <a:prstGeom prst="roundRect">
            <a:avLst>
              <a:gd name="adj" fmla="val 16667"/>
            </a:avLst>
          </a:prstGeom>
        </p:spPr>
      </p:pic>
      <p:sp>
        <p:nvSpPr>
          <p:cNvPr id="15" name="Google Shape;1333;p8">
            <a:extLst>
              <a:ext uri="{FF2B5EF4-FFF2-40B4-BE49-F238E27FC236}">
                <a16:creationId xmlns:a16="http://schemas.microsoft.com/office/drawing/2014/main" id="{3575A987-DDAC-E760-13A4-BB3F40AA010B}"/>
              </a:ext>
            </a:extLst>
          </p:cNvPr>
          <p:cNvSpPr txBox="1"/>
          <p:nvPr/>
        </p:nvSpPr>
        <p:spPr>
          <a:xfrm>
            <a:off x="632373" y="5197611"/>
            <a:ext cx="4633732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2800"/>
              <a:buFont typeface="Arial"/>
              <a:buNone/>
              <a:tabLst/>
              <a:defRPr/>
            </a:pP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دونَ أَن أَقِف، أَرْفَعُ أُصْبُعي لِلْإجابَةِ. </a:t>
            </a:r>
          </a:p>
        </p:txBody>
      </p:sp>
      <p:sp>
        <p:nvSpPr>
          <p:cNvPr id="16" name="Espace réservé du texte 2">
            <a:extLst>
              <a:ext uri="{FF2B5EF4-FFF2-40B4-BE49-F238E27FC236}">
                <a16:creationId xmlns:a16="http://schemas.microsoft.com/office/drawing/2014/main" id="{69129120-0625-D417-2DB5-C0831E679B3A}"/>
              </a:ext>
            </a:extLst>
          </p:cNvPr>
          <p:cNvSpPr txBox="1">
            <a:spLocks/>
          </p:cNvSpPr>
          <p:nvPr/>
        </p:nvSpPr>
        <p:spPr>
          <a:xfrm>
            <a:off x="1409018" y="2632322"/>
            <a:ext cx="4151010" cy="432000"/>
          </a:xfrm>
          <a:prstGeom prst="roundRect">
            <a:avLst>
              <a:gd name="adj" fmla="val 16667"/>
            </a:avLst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أُنْصِتُ وأَنْتَبِهُ جَيِّداً لِلدَّرْسِ. </a:t>
            </a:r>
          </a:p>
        </p:txBody>
      </p:sp>
      <p:pic>
        <p:nvPicPr>
          <p:cNvPr id="19" name="Espace réservé pour une image  16" descr="Une image contenant habits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23BEEBD1-A535-B329-817C-270005903F3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900000" cy="900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B9E475C0-F8FF-2801-6FAF-16669BE2C93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39548" y="1072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23322265-074A-F843-C982-1E9D9BC9ED8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40550" y="1072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C2E40EEE-D089-0344-B67E-006A2A1B2C01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47355" y="8737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54861858-1604-D4B3-E77B-983A0BA9DCB5}"/>
              </a:ext>
            </a:extLst>
          </p:cNvPr>
          <p:cNvSpPr>
            <a:spLocks/>
          </p:cNvSpPr>
          <p:nvPr/>
        </p:nvSpPr>
        <p:spPr>
          <a:xfrm>
            <a:off x="6533540" y="973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D25726C-8C03-FA17-A9E1-290767933193}"/>
              </a:ext>
            </a:extLst>
          </p:cNvPr>
          <p:cNvSpPr>
            <a:spLocks/>
          </p:cNvSpPr>
          <p:nvPr/>
        </p:nvSpPr>
        <p:spPr>
          <a:xfrm>
            <a:off x="977040" y="973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D89EF6A-19A5-625E-2695-703FA7AA887F}"/>
              </a:ext>
            </a:extLst>
          </p:cNvPr>
          <p:cNvSpPr>
            <a:spLocks/>
          </p:cNvSpPr>
          <p:nvPr/>
        </p:nvSpPr>
        <p:spPr>
          <a:xfrm>
            <a:off x="4471432" y="97305"/>
            <a:ext cx="17322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endParaRPr lang="ar-MA" sz="1600" b="1" kern="1200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  <a:p>
            <a:pPr algn="ctr" rtl="1">
              <a:buClrTx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الطلاقة/ التحدث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A0DBC22-9D6C-50B0-F9D6-B173434F3E90}"/>
              </a:ext>
            </a:extLst>
          </p:cNvPr>
          <p:cNvSpPr>
            <a:spLocks/>
          </p:cNvSpPr>
          <p:nvPr/>
        </p:nvSpPr>
        <p:spPr>
          <a:xfrm>
            <a:off x="2881604" y="7744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وضعية تقويمية</a:t>
            </a:r>
          </a:p>
        </p:txBody>
      </p:sp>
      <p:pic>
        <p:nvPicPr>
          <p:cNvPr id="24" name="Google Shape;1246;p5">
            <a:extLst>
              <a:ext uri="{FF2B5EF4-FFF2-40B4-BE49-F238E27FC236}">
                <a16:creationId xmlns:a16="http://schemas.microsoft.com/office/drawing/2014/main" id="{3BC032D6-50AF-2DC7-3175-13CFA1D65100}"/>
              </a:ext>
            </a:extLst>
          </p:cNvPr>
          <p:cNvPicPr preferRelativeResize="0"/>
          <p:nvPr/>
        </p:nvPicPr>
        <p:blipFill rotWithShape="1">
          <a:blip r:embed="rId9">
            <a:alphaModFix amt="20000"/>
          </a:blip>
          <a:srcRect/>
          <a:stretch/>
        </p:blipFill>
        <p:spPr>
          <a:xfrm>
            <a:off x="2299587" y="107235"/>
            <a:ext cx="278069" cy="27806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3">
          <a:extLst>
            <a:ext uri="{FF2B5EF4-FFF2-40B4-BE49-F238E27FC236}">
              <a16:creationId xmlns:a16="http://schemas.microsoft.com/office/drawing/2014/main" id="{187AF501-2813-8B07-68D4-73BB31A609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" name="Google Shape;1310;p8">
            <a:extLst>
              <a:ext uri="{FF2B5EF4-FFF2-40B4-BE49-F238E27FC236}">
                <a16:creationId xmlns:a16="http://schemas.microsoft.com/office/drawing/2014/main" id="{3368B759-6B8B-F6F1-30AF-DDB972078F7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5239" y="744832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SzPct val="100000"/>
            </a:pPr>
            <a:r>
              <a:rPr lang="ar-MA" b="1" dirty="0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rPr>
              <a:t>قبل أن نبدأ حصة اليوم سأخبركم عن شروط الحصول على نجمة التميز. </a:t>
            </a:r>
            <a:br>
              <a:rPr lang="ar-MA" b="1" dirty="0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ar-MA" b="1" dirty="0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rPr>
              <a:t>في كل حصة سيفوز ثلاثة منكم بالنجمة. </a:t>
            </a:r>
            <a:endParaRPr dirty="0">
              <a:cs typeface="+mn-cs"/>
            </a:endParaRPr>
          </a:p>
        </p:txBody>
      </p:sp>
      <p:pic>
        <p:nvPicPr>
          <p:cNvPr id="2" name="Espace réservé pour une image  18" descr="Une image contenant Bagages et sacs&#10;&#10;Le contenu généré par l’IA peut être incorrect.">
            <a:extLst>
              <a:ext uri="{FF2B5EF4-FFF2-40B4-BE49-F238E27FC236}">
                <a16:creationId xmlns:a16="http://schemas.microsoft.com/office/drawing/2014/main" id="{C82928C0-6F08-D5C7-B28C-619C5E946FE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3499" y="655819"/>
            <a:ext cx="900000" cy="900000"/>
          </a:xfrm>
          <a:prstGeom prst="rect">
            <a:avLst/>
          </a:prstGeom>
        </p:spPr>
      </p:pic>
      <p:pic>
        <p:nvPicPr>
          <p:cNvPr id="17" name="rangement">
            <a:hlinkClick r:id="" action="ppaction://media"/>
            <a:extLst>
              <a:ext uri="{FF2B5EF4-FFF2-40B4-BE49-F238E27FC236}">
                <a16:creationId xmlns:a16="http://schemas.microsoft.com/office/drawing/2014/main" id="{AF8D53C0-05BE-4B7D-30E8-E3065822184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52513" y="2160588"/>
            <a:ext cx="7038975" cy="3959225"/>
          </a:xfrm>
          <a:prstGeom prst="rect">
            <a:avLst/>
          </a:prstGeom>
          <a:noFill/>
          <a:ln>
            <a:noFill/>
          </a:ln>
          <a:effectLst>
            <a:softEdge rad="112500"/>
          </a:effectLst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0743710-ABCC-53BC-18EF-625AFDC136D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87747" y="1544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E4F6DCED-90CC-D2E8-8619-F9A7A2248A9A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88749" y="1544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1A5B109-DBBC-D29F-A3D9-39414BA9E49A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95554" y="13458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3AD65513-CFDA-1E2E-57E3-102CADB56840}"/>
              </a:ext>
            </a:extLst>
          </p:cNvPr>
          <p:cNvSpPr>
            <a:spLocks/>
          </p:cNvSpPr>
          <p:nvPr/>
        </p:nvSpPr>
        <p:spPr>
          <a:xfrm>
            <a:off x="6281739" y="1445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4DEEF96-9A49-ABE4-9CCC-EED7CEE90409}"/>
              </a:ext>
            </a:extLst>
          </p:cNvPr>
          <p:cNvSpPr>
            <a:spLocks/>
          </p:cNvSpPr>
          <p:nvPr/>
        </p:nvSpPr>
        <p:spPr>
          <a:xfrm>
            <a:off x="725239" y="1445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اختــتام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39E9FE1-F63B-D17D-EC44-8A2F7CBC40AA}"/>
              </a:ext>
            </a:extLst>
          </p:cNvPr>
          <p:cNvSpPr>
            <a:spLocks/>
          </p:cNvSpPr>
          <p:nvPr/>
        </p:nvSpPr>
        <p:spPr>
          <a:xfrm>
            <a:off x="4219631" y="144517"/>
            <a:ext cx="17322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endParaRPr lang="ar-MA" sz="1600" b="1" kern="1200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  <a:p>
            <a:pPr algn="ctr" rtl="1">
              <a:buClrTx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الطلاقة/ التحدث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2A8134C-94A8-7644-985E-8F8BEF3520E8}"/>
              </a:ext>
            </a:extLst>
          </p:cNvPr>
          <p:cNvSpPr>
            <a:spLocks/>
          </p:cNvSpPr>
          <p:nvPr/>
        </p:nvSpPr>
        <p:spPr>
          <a:xfrm>
            <a:off x="2629803" y="1246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وضعية تقويمية</a:t>
            </a:r>
          </a:p>
        </p:txBody>
      </p:sp>
      <p:pic>
        <p:nvPicPr>
          <p:cNvPr id="21" name="Google Shape;1246;p5">
            <a:extLst>
              <a:ext uri="{FF2B5EF4-FFF2-40B4-BE49-F238E27FC236}">
                <a16:creationId xmlns:a16="http://schemas.microsoft.com/office/drawing/2014/main" id="{23637B86-7DAB-3DE6-4A4E-54BFDEF94416}"/>
              </a:ext>
            </a:extLst>
          </p:cNvPr>
          <p:cNvPicPr preferRelativeResize="0"/>
          <p:nvPr/>
        </p:nvPicPr>
        <p:blipFill rotWithShape="1">
          <a:blip r:embed="rId10">
            <a:alphaModFix amt="20000"/>
          </a:blip>
          <a:srcRect/>
          <a:stretch/>
        </p:blipFill>
        <p:spPr>
          <a:xfrm>
            <a:off x="2047786" y="154447"/>
            <a:ext cx="278069" cy="27806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2775810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14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7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2" name="Google Shape;1362;p1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b="1" dirty="0">
                <a:solidFill>
                  <a:srgbClr val="A5A5A5"/>
                </a:solidFill>
                <a:latin typeface="Arial"/>
                <a:cs typeface="Arial"/>
                <a:sym typeface="Arial"/>
              </a:rPr>
              <a:t>ننشد معا</a:t>
            </a:r>
            <a:endParaRPr dirty="0"/>
          </a:p>
        </p:txBody>
      </p:sp>
      <p:pic>
        <p:nvPicPr>
          <p:cNvPr id="12" name="Espace réservé pour une image  1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8FD570C-84EA-0191-978E-B9E333F049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900000" cy="90000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B4A2C61-F2C4-8EAD-6BD3-AC161AE3BD8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2174EBBD-F72C-9D81-8204-D8DBE6F7857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A657276-D422-5E2C-F9CD-C7C1669BB48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67436" y="12759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ADD7C281-8A0A-1A82-6927-17F0CF131F47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6ACFE2B-1AA7-9C55-FF5E-125F14AD0C99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90774E6-3CB5-EFB5-ED1A-CA3B4D4095B1}"/>
              </a:ext>
            </a:extLst>
          </p:cNvPr>
          <p:cNvSpPr>
            <a:spLocks/>
          </p:cNvSpPr>
          <p:nvPr/>
        </p:nvSpPr>
        <p:spPr>
          <a:xfrm>
            <a:off x="4475333" y="163726"/>
            <a:ext cx="17322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endParaRPr lang="ar-MA" sz="1600" b="1" kern="1200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  <a:p>
            <a:pPr algn="ctr" rtl="1">
              <a:buClrTx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الطلاقة/ التحدث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6A8FA87-2246-835C-734C-9ACF4D6382A3}"/>
              </a:ext>
            </a:extLst>
          </p:cNvPr>
          <p:cNvSpPr>
            <a:spLocks/>
          </p:cNvSpPr>
          <p:nvPr/>
        </p:nvSpPr>
        <p:spPr>
          <a:xfrm>
            <a:off x="2601685" y="11765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وضعية تقويمية</a:t>
            </a:r>
          </a:p>
        </p:txBody>
      </p:sp>
      <p:pic>
        <p:nvPicPr>
          <p:cNvPr id="20" name="Google Shape;1246;p5">
            <a:extLst>
              <a:ext uri="{FF2B5EF4-FFF2-40B4-BE49-F238E27FC236}">
                <a16:creationId xmlns:a16="http://schemas.microsoft.com/office/drawing/2014/main" id="{41295E2C-41A6-B866-7C07-32A6A2106FA8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2019668" y="147451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134E8CC-C0B7-2B1B-51A7-1964E4E1727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66292" y="1718341"/>
            <a:ext cx="6999337" cy="4803772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0">
          <a:extLst>
            <a:ext uri="{FF2B5EF4-FFF2-40B4-BE49-F238E27FC236}">
              <a16:creationId xmlns:a16="http://schemas.microsoft.com/office/drawing/2014/main" id="{5E24A348-DBCB-0D25-14AB-F821F0FBB9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2" name="Google Shape;1362;p11">
            <a:extLst>
              <a:ext uri="{FF2B5EF4-FFF2-40B4-BE49-F238E27FC236}">
                <a16:creationId xmlns:a16="http://schemas.microsoft.com/office/drawing/2014/main" id="{9C56E07E-01E0-07AD-1CC3-3C18EFD13AB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أنشدوا</a:t>
            </a:r>
          </a:p>
        </p:txBody>
      </p:sp>
      <p:pic>
        <p:nvPicPr>
          <p:cNvPr id="12" name="Espace réservé pour une image  1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FB1E578-2CD7-609E-3056-34429D819A6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900000" cy="900000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7D363F36-FCC2-E88D-3E3D-63934933CDC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53DD9164-2F25-3D57-8AB9-C14EB172440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A0685D13-38F1-AC55-04FC-5A3C34CC86D3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67436" y="12759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8A6A8C64-0EE4-313F-EDFD-6E48CC7107E2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افتتاح الحصة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FDC99AF-B428-2518-48B6-4E3240661713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26C636C-1196-C80D-45C3-1209E01AF381}"/>
              </a:ext>
            </a:extLst>
          </p:cNvPr>
          <p:cNvSpPr>
            <a:spLocks/>
          </p:cNvSpPr>
          <p:nvPr/>
        </p:nvSpPr>
        <p:spPr>
          <a:xfrm>
            <a:off x="4191513" y="137521"/>
            <a:ext cx="17322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endParaRPr lang="ar-MA" sz="1600" b="1" kern="1200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  <a:p>
            <a:pPr algn="ctr" rtl="1">
              <a:buClrTx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الطلاقة/ التحدث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10D224E-2984-A364-45A4-924A26884EBF}"/>
              </a:ext>
            </a:extLst>
          </p:cNvPr>
          <p:cNvSpPr>
            <a:spLocks/>
          </p:cNvSpPr>
          <p:nvPr/>
        </p:nvSpPr>
        <p:spPr>
          <a:xfrm>
            <a:off x="2601685" y="11765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وضعية تقويمية</a:t>
            </a:r>
          </a:p>
        </p:txBody>
      </p:sp>
      <p:pic>
        <p:nvPicPr>
          <p:cNvPr id="27" name="Google Shape;1246;p5">
            <a:extLst>
              <a:ext uri="{FF2B5EF4-FFF2-40B4-BE49-F238E27FC236}">
                <a16:creationId xmlns:a16="http://schemas.microsoft.com/office/drawing/2014/main" id="{B7B2EE76-E0F2-4F4F-D18B-7CCC2129BE53}"/>
              </a:ext>
            </a:extLst>
          </p:cNvPr>
          <p:cNvPicPr preferRelativeResize="0"/>
          <p:nvPr/>
        </p:nvPicPr>
        <p:blipFill rotWithShape="1">
          <a:blip r:embed="rId9">
            <a:alphaModFix amt="20000"/>
          </a:blip>
          <a:srcRect/>
          <a:stretch/>
        </p:blipFill>
        <p:spPr>
          <a:xfrm>
            <a:off x="2019668" y="147451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FINALE NACHID -  وَقْتُ ٱلرّاحاتِ V1 DONE-720p-260305">
            <a:hlinkClick r:id="" action="ppaction://media"/>
            <a:extLst>
              <a:ext uri="{FF2B5EF4-FFF2-40B4-BE49-F238E27FC236}">
                <a16:creationId xmlns:a16="http://schemas.microsoft.com/office/drawing/2014/main" id="{6EAB570B-B73C-DA82-0716-E58379C032F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862642" y="1924410"/>
            <a:ext cx="7420414" cy="4259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108635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833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C96CD0-1760-9429-9602-61D55DC86E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780BF291-A8BC-ACB3-799B-08CE6BB3F767}"/>
              </a:ext>
            </a:extLst>
          </p:cNvPr>
          <p:cNvSpPr/>
          <p:nvPr/>
        </p:nvSpPr>
        <p:spPr>
          <a:xfrm>
            <a:off x="235602" y="-66777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1E1564AB-4596-A84C-84B6-47FE968D840F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2540" r="-32540"/>
          <a:stretch/>
        </p:blipFill>
        <p:spPr>
          <a:xfrm>
            <a:off x="1757882" y="2020632"/>
            <a:ext cx="5628236" cy="3752157"/>
          </a:xfr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4C962621-6DD2-C24C-927B-2556D17FA17A}"/>
              </a:ext>
            </a:extLst>
          </p:cNvPr>
          <p:cNvSpPr txBox="1"/>
          <p:nvPr/>
        </p:nvSpPr>
        <p:spPr>
          <a:xfrm>
            <a:off x="-358758" y="825040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من يقوم للإنشاد؟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990F52C7-4A63-20F3-88B9-CD60BB2A88C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ECA5A5A3-FF4A-EA7E-33DC-FD0D88F9F22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6E559F22-C5B3-EE75-2E21-E81C487137F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A1507E37-1961-F463-F04F-026BD46E37A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67436" y="12759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7D830CD2-1DAE-7A92-3F8C-DE214A270DDF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افتتاح الحصة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8A36E4D-797D-BDC4-CC35-6D9B0B8F654C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D17D86E-9321-6E5E-1D65-55F3D0F6B9A0}"/>
              </a:ext>
            </a:extLst>
          </p:cNvPr>
          <p:cNvSpPr>
            <a:spLocks/>
          </p:cNvSpPr>
          <p:nvPr/>
        </p:nvSpPr>
        <p:spPr>
          <a:xfrm>
            <a:off x="4191513" y="137521"/>
            <a:ext cx="17322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endParaRPr lang="ar-MA" sz="1600" b="1" kern="1200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  <a:p>
            <a:pPr algn="ctr" rtl="1">
              <a:buClrTx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الطلاقة/ التحدث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A4A67A7-FB02-E11F-0758-6D3F27E8D5D7}"/>
              </a:ext>
            </a:extLst>
          </p:cNvPr>
          <p:cNvSpPr>
            <a:spLocks/>
          </p:cNvSpPr>
          <p:nvPr/>
        </p:nvSpPr>
        <p:spPr>
          <a:xfrm>
            <a:off x="2601685" y="11765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وضعية تقويمية</a:t>
            </a:r>
          </a:p>
        </p:txBody>
      </p:sp>
      <p:pic>
        <p:nvPicPr>
          <p:cNvPr id="25" name="Google Shape;1246;p5">
            <a:extLst>
              <a:ext uri="{FF2B5EF4-FFF2-40B4-BE49-F238E27FC236}">
                <a16:creationId xmlns:a16="http://schemas.microsoft.com/office/drawing/2014/main" id="{3B20E69C-36BD-2A77-89CB-06F35B55F426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2019668" y="147451"/>
            <a:ext cx="278069" cy="27806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94955303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35C8FD-8A45-FA37-9EAB-5A4E9DD7E6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1A3979C3-D8EB-84F0-FD65-621F3695892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10" name="Titre 3">
            <a:extLst>
              <a:ext uri="{FF2B5EF4-FFF2-40B4-BE49-F238E27FC236}">
                <a16:creationId xmlns:a16="http://schemas.microsoft.com/office/drawing/2014/main" id="{95B05E15-C569-A7F1-0540-C39C73F08231}"/>
              </a:ext>
            </a:extLst>
          </p:cNvPr>
          <p:cNvSpPr txBox="1">
            <a:spLocks/>
          </p:cNvSpPr>
          <p:nvPr/>
        </p:nvSpPr>
        <p:spPr>
          <a:xfrm>
            <a:off x="628650" y="812399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ورشة القراءة 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0ED4AF47-8B98-B047-469F-EAFB487702EF}"/>
              </a:ext>
            </a:extLst>
          </p:cNvPr>
          <p:cNvSpPr txBox="1">
            <a:spLocks/>
          </p:cNvSpPr>
          <p:nvPr/>
        </p:nvSpPr>
        <p:spPr>
          <a:xfrm>
            <a:off x="2664352" y="3159000"/>
            <a:ext cx="4500000" cy="540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ورشة القراءة (غاية تبحث عن هواية): القراءة والفهم</a:t>
            </a:r>
          </a:p>
        </p:txBody>
      </p:sp>
      <p:pic>
        <p:nvPicPr>
          <p:cNvPr id="12" name="Espace réservé pour une image  20">
            <a:extLst>
              <a:ext uri="{FF2B5EF4-FFF2-40B4-BE49-F238E27FC236}">
                <a16:creationId xmlns:a16="http://schemas.microsoft.com/office/drawing/2014/main" id="{D5667342-9693-1322-9874-472A421BBFD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7560" r="-7560"/>
          <a:stretch>
            <a:fillRect/>
          </a:stretch>
        </p:blipFill>
        <p:spPr>
          <a:xfrm>
            <a:off x="977895" y="1754694"/>
            <a:ext cx="540000" cy="540000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F5C6CD46-F773-6FA8-F41A-437652E68D23}"/>
              </a:ext>
            </a:extLst>
          </p:cNvPr>
          <p:cNvSpPr txBox="1"/>
          <p:nvPr/>
        </p:nvSpPr>
        <p:spPr>
          <a:xfrm>
            <a:off x="5161932" y="1771950"/>
            <a:ext cx="193695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استماع وتحدث </a:t>
            </a:r>
          </a:p>
        </p:txBody>
      </p:sp>
      <p:pic>
        <p:nvPicPr>
          <p:cNvPr id="2" name="Google Shape;2060;p48">
            <a:extLst>
              <a:ext uri="{FF2B5EF4-FFF2-40B4-BE49-F238E27FC236}">
                <a16:creationId xmlns:a16="http://schemas.microsoft.com/office/drawing/2014/main" id="{D8D959CE-8F4B-ED9F-C852-191FBF074CED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698409" y="969591"/>
            <a:ext cx="432000" cy="43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2036;p47">
            <a:extLst>
              <a:ext uri="{FF2B5EF4-FFF2-40B4-BE49-F238E27FC236}">
                <a16:creationId xmlns:a16="http://schemas.microsoft.com/office/drawing/2014/main" id="{4CB98DF9-2B39-6449-D6E2-3E2F5734BED9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343231" y="2024694"/>
            <a:ext cx="612000" cy="7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4060800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1CFE6A-CAE8-F9F9-CD73-08F94DB19B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>
            <a:extLst>
              <a:ext uri="{FF2B5EF4-FFF2-40B4-BE49-F238E27FC236}">
                <a16:creationId xmlns:a16="http://schemas.microsoft.com/office/drawing/2014/main" id="{F7B2214F-452D-BF91-9121-C2FF56180810}"/>
              </a:ext>
            </a:extLst>
          </p:cNvPr>
          <p:cNvSpPr/>
          <p:nvPr/>
        </p:nvSpPr>
        <p:spPr>
          <a:xfrm>
            <a:off x="990420" y="4614612"/>
            <a:ext cx="1542560" cy="15882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MA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  <a:sym typeface="Arial"/>
            </a:endParaRPr>
          </a:p>
        </p:txBody>
      </p:sp>
      <p:sp>
        <p:nvSpPr>
          <p:cNvPr id="9" name="Titre 8">
            <a:extLst>
              <a:ext uri="{FF2B5EF4-FFF2-40B4-BE49-F238E27FC236}">
                <a16:creationId xmlns:a16="http://schemas.microsoft.com/office/drawing/2014/main" id="{37992E85-CFFA-D94B-2778-6CD1516B4C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ar-MA" sz="16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US" dirty="0"/>
          </a:p>
        </p:txBody>
      </p:sp>
      <p:sp>
        <p:nvSpPr>
          <p:cNvPr id="16" name="Titre 8">
            <a:extLst>
              <a:ext uri="{FF2B5EF4-FFF2-40B4-BE49-F238E27FC236}">
                <a16:creationId xmlns:a16="http://schemas.microsoft.com/office/drawing/2014/main" id="{422D101C-FC52-B974-4F88-FD4422563599}"/>
              </a:ext>
            </a:extLst>
          </p:cNvPr>
          <p:cNvSpPr txBox="1">
            <a:spLocks/>
          </p:cNvSpPr>
          <p:nvPr/>
        </p:nvSpPr>
        <p:spPr>
          <a:xfrm>
            <a:off x="648510" y="760966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r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انتبهوا سأقرأ</a:t>
            </a:r>
            <a:endParaRPr kumimoji="0" lang="fr-US" sz="24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E56CC841-36E5-4B78-BBCC-93C220AA4061}"/>
              </a:ext>
            </a:extLst>
          </p:cNvPr>
          <p:cNvSpPr txBox="1"/>
          <p:nvPr/>
        </p:nvSpPr>
        <p:spPr>
          <a:xfrm>
            <a:off x="84773" y="1726752"/>
            <a:ext cx="848946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SA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غايَةٌ تَبْحَثُ عَنْ هِوايَةٍ</a:t>
            </a:r>
            <a:endParaRPr kumimoji="0" lang="ar-MA" sz="36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MA" sz="36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تَحَدَّثَ </a:t>
            </a:r>
            <a:r>
              <a:rPr kumimoji="0" lang="ar-MA" sz="36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ٱلتَّلاميذُ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عَنْ هِواياتِهِمْ: سارَةُ تَعْزِفُ عَلى </a:t>
            </a:r>
            <a:r>
              <a:rPr kumimoji="0" lang="ar-MA" sz="36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ٱلْقيتارَةِ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، أَحْمَدُ يَهْوى كُرَةَ </a:t>
            </a:r>
            <a:r>
              <a:rPr kumimoji="0" lang="ar-MA" sz="36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ٱلْقَدَمِ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، وَلَيْلى تَرْسُمُ </a:t>
            </a:r>
            <a:r>
              <a:rPr kumimoji="0" lang="ar-SA" sz="36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ٱلل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َّ</a:t>
            </a:r>
            <a:r>
              <a:rPr kumimoji="0" lang="ar-SA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وْحاتِ، لَكِنَّ 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غايَةُ جَلَسَتْ صامِتَةً، لَيْسَ لَدَيْها ما تُشارِكُهُ</a:t>
            </a:r>
            <a:r>
              <a:rPr kumimoji="0" lang="fr-MA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.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SA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سَأَلَتْها </a:t>
            </a:r>
            <a:r>
              <a:rPr kumimoji="0" lang="ar-SA" sz="36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ْ</a:t>
            </a:r>
            <a:r>
              <a:rPr kumimoji="0" lang="ar-SA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مُعَلِّمَةُ: وَأَنْتِ يا غايَةُ؟ ما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r>
              <a:rPr kumimoji="0" lang="ar-SA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هِوايَتُكِ؟ </a:t>
            </a:r>
            <a:endParaRPr kumimoji="0" lang="fr-MA" sz="36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SA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أَجابَتْ بِصَوْتٍ مُنْخَفِضٍ: لا أَعْرِفُ.</a:t>
            </a:r>
            <a:endParaRPr kumimoji="0" lang="fr-MA" sz="36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SA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قَرَّرَتْ غايَةُ أَنْ تَبْحَثَ عَنْ هِوايَةٍ تُناسِبُها، فَجَرَّبَتْ كُلَّ أُسْبوعٍ هِوايَةً جَديدَةً.</a:t>
            </a:r>
            <a:endParaRPr kumimoji="0" lang="fr-MA" sz="36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6483C27F-38BE-D63E-0593-A706B6959EA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D50DFE3-B387-0F5B-117B-F8B08661109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0637" y="14745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11198A1-10F1-A4D7-F0C6-7E257B784FF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29503" y="10924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309349CB-2862-AC18-08AD-CDEA0212BC84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9BF65C1-28E2-A938-4296-35C1EABB865B}"/>
              </a:ext>
            </a:extLst>
          </p:cNvPr>
          <p:cNvSpPr>
            <a:spLocks/>
          </p:cNvSpPr>
          <p:nvPr/>
        </p:nvSpPr>
        <p:spPr>
          <a:xfrm>
            <a:off x="825762" y="10924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1C7A254-0B78-1292-DEC1-5DE063FFFC16}"/>
              </a:ext>
            </a:extLst>
          </p:cNvPr>
          <p:cNvSpPr>
            <a:spLocks/>
          </p:cNvSpPr>
          <p:nvPr/>
        </p:nvSpPr>
        <p:spPr>
          <a:xfrm>
            <a:off x="4498337" y="149934"/>
            <a:ext cx="17322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الطلاقة/التحدث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7D85AE1-D067-C031-7FEF-742543BE6E27}"/>
              </a:ext>
            </a:extLst>
          </p:cNvPr>
          <p:cNvSpPr>
            <a:spLocks/>
          </p:cNvSpPr>
          <p:nvPr/>
        </p:nvSpPr>
        <p:spPr>
          <a:xfrm>
            <a:off x="2897721" y="993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وضعية تقويمية</a:t>
            </a:r>
          </a:p>
        </p:txBody>
      </p:sp>
      <p:pic>
        <p:nvPicPr>
          <p:cNvPr id="28" name="Google Shape;1246;p5">
            <a:extLst>
              <a:ext uri="{FF2B5EF4-FFF2-40B4-BE49-F238E27FC236}">
                <a16:creationId xmlns:a16="http://schemas.microsoft.com/office/drawing/2014/main" id="{75C73618-15F1-9F44-D534-EA310D346CC0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2263725" y="99317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Espace réservé pour une image  15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7F07EA65-F292-BEFE-648C-280821C5419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047621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24BBB9-79C9-1124-E428-1DC57BC788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>
            <a:extLst>
              <a:ext uri="{FF2B5EF4-FFF2-40B4-BE49-F238E27FC236}">
                <a16:creationId xmlns:a16="http://schemas.microsoft.com/office/drawing/2014/main" id="{B9467A06-5E3C-7A8B-54A2-128BF164B87D}"/>
              </a:ext>
            </a:extLst>
          </p:cNvPr>
          <p:cNvSpPr/>
          <p:nvPr/>
        </p:nvSpPr>
        <p:spPr>
          <a:xfrm>
            <a:off x="990420" y="4614612"/>
            <a:ext cx="1542560" cy="15882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MA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  <a:sym typeface="Arial"/>
            </a:endParaRPr>
          </a:p>
        </p:txBody>
      </p:sp>
      <p:sp>
        <p:nvSpPr>
          <p:cNvPr id="9" name="Titre 8">
            <a:extLst>
              <a:ext uri="{FF2B5EF4-FFF2-40B4-BE49-F238E27FC236}">
                <a16:creationId xmlns:a16="http://schemas.microsoft.com/office/drawing/2014/main" id="{97B4F2E7-D208-0709-2136-906978BC14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ar-MA" sz="16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US" dirty="0"/>
          </a:p>
        </p:txBody>
      </p:sp>
      <p:sp>
        <p:nvSpPr>
          <p:cNvPr id="16" name="Titre 8">
            <a:extLst>
              <a:ext uri="{FF2B5EF4-FFF2-40B4-BE49-F238E27FC236}">
                <a16:creationId xmlns:a16="http://schemas.microsoft.com/office/drawing/2014/main" id="{EF385578-5BF3-3FCD-1C0C-9657FF62C85E}"/>
              </a:ext>
            </a:extLst>
          </p:cNvPr>
          <p:cNvSpPr txBox="1">
            <a:spLocks/>
          </p:cNvSpPr>
          <p:nvPr/>
        </p:nvSpPr>
        <p:spPr>
          <a:xfrm>
            <a:off x="648510" y="760966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r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من يقرأ؟</a:t>
            </a:r>
            <a:endParaRPr kumimoji="0" lang="fr-US" sz="24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964C083-7B0E-327C-9DD6-A00B3BF4273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4C14FE40-AB33-D7C4-9B08-A0DFEF1145F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0637" y="14745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AD5EBB56-17CB-BDD2-F0CC-20C4830A28C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29503" y="10924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527BF57F-9F2B-7C9E-3FA6-24FF32A7136D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4D4BEA0-03B7-D902-D3D5-6A55EF16B57F}"/>
              </a:ext>
            </a:extLst>
          </p:cNvPr>
          <p:cNvSpPr>
            <a:spLocks/>
          </p:cNvSpPr>
          <p:nvPr/>
        </p:nvSpPr>
        <p:spPr>
          <a:xfrm>
            <a:off x="825762" y="10924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0769EE1-3F39-1318-1105-7869B20FDACE}"/>
              </a:ext>
            </a:extLst>
          </p:cNvPr>
          <p:cNvSpPr>
            <a:spLocks/>
          </p:cNvSpPr>
          <p:nvPr/>
        </p:nvSpPr>
        <p:spPr>
          <a:xfrm>
            <a:off x="4356426" y="149934"/>
            <a:ext cx="17322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الطلاقة/ التحدث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D66DEAC-A2CE-F237-0DE4-B26D14E90DCB}"/>
              </a:ext>
            </a:extLst>
          </p:cNvPr>
          <p:cNvSpPr>
            <a:spLocks/>
          </p:cNvSpPr>
          <p:nvPr/>
        </p:nvSpPr>
        <p:spPr>
          <a:xfrm>
            <a:off x="2897721" y="993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وضعية تقويمية</a:t>
            </a:r>
          </a:p>
        </p:txBody>
      </p:sp>
      <p:pic>
        <p:nvPicPr>
          <p:cNvPr id="28" name="Google Shape;1246;p5">
            <a:extLst>
              <a:ext uri="{FF2B5EF4-FFF2-40B4-BE49-F238E27FC236}">
                <a16:creationId xmlns:a16="http://schemas.microsoft.com/office/drawing/2014/main" id="{E15DE68B-8FCB-638C-7A6F-C027E4002B5E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2263725" y="99317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Espace réservé pour une image  15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C6D36815-4859-777D-2817-C598C03A97B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0EBB30DB-932F-8CC7-3EC1-98FD7003AC9E}"/>
              </a:ext>
            </a:extLst>
          </p:cNvPr>
          <p:cNvSpPr txBox="1"/>
          <p:nvPr/>
        </p:nvSpPr>
        <p:spPr>
          <a:xfrm>
            <a:off x="84773" y="1726752"/>
            <a:ext cx="848946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SA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غايَةٌ تَبْحَثُ عَنْ هِوايَةٍ</a:t>
            </a:r>
            <a:endParaRPr kumimoji="0" lang="ar-MA" sz="36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MA" sz="36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تَحَدَّثَ </a:t>
            </a:r>
            <a:r>
              <a:rPr kumimoji="0" lang="ar-MA" sz="36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ٱلتَّلاميذُ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عَنْ هِواياتِهِمْ: سارَةُ تَعْزِفُ عَلى </a:t>
            </a:r>
            <a:r>
              <a:rPr kumimoji="0" lang="ar-MA" sz="36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ٱلْقيتارَةِ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، أَحْمَدُ يَهْوى كُرَةَ </a:t>
            </a:r>
            <a:r>
              <a:rPr kumimoji="0" lang="ar-MA" sz="36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ٱلْقَدَمِ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، وَلَيْلى تَرْسُمُ </a:t>
            </a:r>
            <a:r>
              <a:rPr kumimoji="0" lang="ar-SA" sz="36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ٱلل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َّ</a:t>
            </a:r>
            <a:r>
              <a:rPr kumimoji="0" lang="ar-SA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وْحاتِ، لَكِنَّ 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غايَةُ جَلَسَتْ صامِتَةً، لَيْسَ لَدَيْها ما تُشارِكُهُ</a:t>
            </a:r>
            <a:r>
              <a:rPr kumimoji="0" lang="fr-MA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.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SA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سَأَلَتْها </a:t>
            </a:r>
            <a:r>
              <a:rPr kumimoji="0" lang="ar-SA" sz="36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ْ</a:t>
            </a:r>
            <a:r>
              <a:rPr kumimoji="0" lang="ar-SA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مُعَلِّمَةُ: وَأَنْتِ يا غايَةُ؟ ما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r>
              <a:rPr kumimoji="0" lang="ar-SA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هِوايَتُكِ؟ </a:t>
            </a:r>
            <a:endParaRPr kumimoji="0" lang="fr-MA" sz="36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SA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أَجابَتْ بِصَوْتٍ مُنْخَفِضٍ: لا أَعْرِفُ.</a:t>
            </a:r>
            <a:endParaRPr kumimoji="0" lang="fr-MA" sz="36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SA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قَرَّرَتْ غايَةُ أَنْ تَبْحَثَ عَنْ هِوايَةٍ تُناسِبُها، فَجَرَّبَتْ كُلَّ أُسْبوعٍ هِوايَةً جَديدَةً.</a:t>
            </a:r>
            <a:endParaRPr kumimoji="0" lang="fr-MA" sz="36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6724346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A243BB-4F70-E51B-507D-C504BCA78B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>
            <a:extLst>
              <a:ext uri="{FF2B5EF4-FFF2-40B4-BE49-F238E27FC236}">
                <a16:creationId xmlns:a16="http://schemas.microsoft.com/office/drawing/2014/main" id="{497BC5E7-8020-08EB-1078-BC5143F72AD7}"/>
              </a:ext>
            </a:extLst>
          </p:cNvPr>
          <p:cNvSpPr/>
          <p:nvPr/>
        </p:nvSpPr>
        <p:spPr>
          <a:xfrm>
            <a:off x="990420" y="4614612"/>
            <a:ext cx="1542560" cy="15882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MA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  <a:sym typeface="Arial"/>
            </a:endParaRPr>
          </a:p>
        </p:txBody>
      </p:sp>
      <p:sp>
        <p:nvSpPr>
          <p:cNvPr id="9" name="Titre 8">
            <a:extLst>
              <a:ext uri="{FF2B5EF4-FFF2-40B4-BE49-F238E27FC236}">
                <a16:creationId xmlns:a16="http://schemas.microsoft.com/office/drawing/2014/main" id="{546C419F-7178-91A7-B946-2403C0AD11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ar-MA" sz="16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US" dirty="0"/>
          </a:p>
        </p:txBody>
      </p:sp>
      <p:sp>
        <p:nvSpPr>
          <p:cNvPr id="16" name="Titre 8">
            <a:extLst>
              <a:ext uri="{FF2B5EF4-FFF2-40B4-BE49-F238E27FC236}">
                <a16:creationId xmlns:a16="http://schemas.microsoft.com/office/drawing/2014/main" id="{B4B0A89B-055F-2E42-B369-774BE8D29C8E}"/>
              </a:ext>
            </a:extLst>
          </p:cNvPr>
          <p:cNvSpPr txBox="1">
            <a:spLocks/>
          </p:cNvSpPr>
          <p:nvPr/>
        </p:nvSpPr>
        <p:spPr>
          <a:xfrm>
            <a:off x="648510" y="760966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r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من يقرأ؟</a:t>
            </a:r>
            <a:endParaRPr kumimoji="0" lang="fr-US" sz="24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2AC1E22-14A4-A898-FB4D-53B231CC2EC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B87F8795-E18B-89F2-1AB5-F796AD269BB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0637" y="14745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F7AEDCB-A915-A605-80E9-EC835CE3737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29503" y="10924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77E7052B-5FA8-BBE3-C360-26309B09C31D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2677FF7-6BFF-D5DA-940B-C56D3A8C446B}"/>
              </a:ext>
            </a:extLst>
          </p:cNvPr>
          <p:cNvSpPr>
            <a:spLocks/>
          </p:cNvSpPr>
          <p:nvPr/>
        </p:nvSpPr>
        <p:spPr>
          <a:xfrm>
            <a:off x="825762" y="10924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اختــتام الحــصة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3F2F5D8E-BDB7-2B68-5CB1-8CCDAAEA0139}"/>
              </a:ext>
            </a:extLst>
          </p:cNvPr>
          <p:cNvSpPr>
            <a:spLocks/>
          </p:cNvSpPr>
          <p:nvPr/>
        </p:nvSpPr>
        <p:spPr>
          <a:xfrm>
            <a:off x="2897721" y="993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وضعية تقويمية</a:t>
            </a:r>
          </a:p>
        </p:txBody>
      </p:sp>
      <p:pic>
        <p:nvPicPr>
          <p:cNvPr id="30" name="Google Shape;1246;p5">
            <a:extLst>
              <a:ext uri="{FF2B5EF4-FFF2-40B4-BE49-F238E27FC236}">
                <a16:creationId xmlns:a16="http://schemas.microsoft.com/office/drawing/2014/main" id="{A64FCDE8-9BDE-73F6-6959-7BF7F9844DAD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2263725" y="99317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DD9892E0-9920-7F0C-F080-7E5D531AB22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37698" y="611944"/>
            <a:ext cx="900113" cy="900112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B3EBA8BF-4E2C-40D8-42E7-51B174291437}"/>
              </a:ext>
            </a:extLst>
          </p:cNvPr>
          <p:cNvSpPr txBox="1"/>
          <p:nvPr/>
        </p:nvSpPr>
        <p:spPr>
          <a:xfrm>
            <a:off x="248351" y="1603934"/>
            <a:ext cx="8489460" cy="50090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SA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بَدَأَتْ </a:t>
            </a:r>
            <a:r>
              <a:rPr kumimoji="0" lang="ar-SA" sz="36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بِٱلرَّسْمِ</a:t>
            </a:r>
            <a:r>
              <a:rPr kumimoji="0" lang="ar-SA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، لَكِنِ </a:t>
            </a:r>
            <a:r>
              <a:rPr kumimoji="0" lang="ar-SA" sz="36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ٱكْتَشَفَتْ</a:t>
            </a:r>
            <a:r>
              <a:rPr kumimoji="0" lang="ar-SA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أَنَّ خُطوطَها مُتَعَرِّجَةٌ وَأَلْوانَها مُتَداخِلَةٌ. تَأَمَّلَتْ لَوْحَتَها </a:t>
            </a:r>
            <a:r>
              <a:rPr kumimoji="0" lang="ar-SA" sz="36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ْ</a:t>
            </a:r>
            <a:r>
              <a:rPr kumimoji="0" lang="ar-SA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أولى وَقالَتْ: لا بَأْسَ، هُناكَ هِواياتٌ أُخْرى.</a:t>
            </a:r>
            <a:endParaRPr kumimoji="0" lang="fr-MA" sz="36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  <a:p>
            <a:pPr marL="0" marR="0" lvl="0" indent="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SA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جَرَّبَتِ </a:t>
            </a:r>
            <a:r>
              <a:rPr kumimoji="0" lang="ar-SA" sz="36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ْ</a:t>
            </a:r>
            <a:r>
              <a:rPr kumimoji="0" lang="ar-SA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عَزْفَ عَلى </a:t>
            </a:r>
            <a:r>
              <a:rPr kumimoji="0" lang="ar-SA" sz="36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ٱلْقيتارَة</a:t>
            </a:r>
            <a:r>
              <a:rPr kumimoji="0" lang="ar-SA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. تَعَلَّمَتْ بَعْضَ </a:t>
            </a:r>
            <a:r>
              <a:rPr kumimoji="0" lang="ar-SA" sz="36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ٱلنَّغَماتِ</a:t>
            </a:r>
            <a:r>
              <a:rPr kumimoji="0" lang="ar-SA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، لَكِنَّ أَصابِعَها كانَتْ تُؤْلِمُها، تَنَهَّدَتْ وَقالَتْ: اَلْموسيقى لَيْسَتْ هِوايَتي أَيْضاً.</a:t>
            </a:r>
            <a:endParaRPr kumimoji="0" lang="fr-MA" sz="36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  <a:p>
            <a:pPr marL="0" marR="0" lvl="0" indent="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SA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جَرَّبَتِ </a:t>
            </a:r>
            <a:r>
              <a:rPr kumimoji="0" lang="ar-SA" sz="36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ٱلطَّهْيَ</a:t>
            </a:r>
            <a:r>
              <a:rPr kumimoji="0" lang="ar-SA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، لَكِنَّها أَحْرَقَتِ </a:t>
            </a:r>
            <a:r>
              <a:rPr kumimoji="0" lang="ar-SA" sz="36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ٱلْكَعْكَةَ</a:t>
            </a:r>
            <a:r>
              <a:rPr kumimoji="0" lang="ar-SA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. ثُمَّ جَرَّبَتِ </a:t>
            </a:r>
            <a:r>
              <a:rPr kumimoji="0" lang="ar-SA" sz="36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ٱلتَّصْويرَ</a:t>
            </a:r>
            <a:r>
              <a:rPr kumimoji="0" lang="ar-SA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r>
              <a:rPr kumimoji="0" lang="ar-SA" sz="36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ٱلْفوتوغْرافِيَّ</a:t>
            </a:r>
            <a:r>
              <a:rPr kumimoji="0" lang="ar-SA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، لَكِنَّ صُوَرَها كانَتْ غَيْرَ واضِحَةٍ</a:t>
            </a:r>
            <a:r>
              <a:rPr kumimoji="0" lang="fr-MA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.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70CF61E-CABC-9873-9E6C-FDDB5CDA799B}"/>
              </a:ext>
            </a:extLst>
          </p:cNvPr>
          <p:cNvSpPr>
            <a:spLocks/>
          </p:cNvSpPr>
          <p:nvPr/>
        </p:nvSpPr>
        <p:spPr>
          <a:xfrm>
            <a:off x="4356426" y="149934"/>
            <a:ext cx="17322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الطلاقة/ التحدث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6772946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5DF220-5D2A-9B84-8C17-A912565CC2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>
            <a:extLst>
              <a:ext uri="{FF2B5EF4-FFF2-40B4-BE49-F238E27FC236}">
                <a16:creationId xmlns:a16="http://schemas.microsoft.com/office/drawing/2014/main" id="{3B89E914-DE3D-C7D1-B963-5D28C41DA7A9}"/>
              </a:ext>
            </a:extLst>
          </p:cNvPr>
          <p:cNvSpPr/>
          <p:nvPr/>
        </p:nvSpPr>
        <p:spPr>
          <a:xfrm>
            <a:off x="990420" y="4614612"/>
            <a:ext cx="1542560" cy="15882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MA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  <a:sym typeface="Arial"/>
            </a:endParaRPr>
          </a:p>
        </p:txBody>
      </p:sp>
      <p:sp>
        <p:nvSpPr>
          <p:cNvPr id="9" name="Titre 8">
            <a:extLst>
              <a:ext uri="{FF2B5EF4-FFF2-40B4-BE49-F238E27FC236}">
                <a16:creationId xmlns:a16="http://schemas.microsoft.com/office/drawing/2014/main" id="{AB48D6E5-AE57-4523-1D74-AFE55EB79F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ar-MA" sz="16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US" dirty="0"/>
          </a:p>
        </p:txBody>
      </p:sp>
      <p:sp>
        <p:nvSpPr>
          <p:cNvPr id="16" name="Titre 8">
            <a:extLst>
              <a:ext uri="{FF2B5EF4-FFF2-40B4-BE49-F238E27FC236}">
                <a16:creationId xmlns:a16="http://schemas.microsoft.com/office/drawing/2014/main" id="{BC330C79-BE6F-711E-BA2E-B72FA4174D16}"/>
              </a:ext>
            </a:extLst>
          </p:cNvPr>
          <p:cNvSpPr txBox="1">
            <a:spLocks/>
          </p:cNvSpPr>
          <p:nvPr/>
        </p:nvSpPr>
        <p:spPr>
          <a:xfrm>
            <a:off x="648510" y="760966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r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من يتابع القراءة؟</a:t>
            </a:r>
            <a:endParaRPr kumimoji="0" lang="fr-US" sz="24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172FB287-2913-1FDF-543A-56CD8ECAE3F1}"/>
              </a:ext>
            </a:extLst>
          </p:cNvPr>
          <p:cNvSpPr txBox="1"/>
          <p:nvPr/>
        </p:nvSpPr>
        <p:spPr>
          <a:xfrm>
            <a:off x="419348" y="2189556"/>
            <a:ext cx="8305304" cy="41780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SA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ذاتَ مَساءٍ، كَتَبَتْ في مُذَكِّرَتِها عَنْ رِحْلَتِها، وَشَعَرَتْ أَنَّها تَسْتَمْتِعُ </a:t>
            </a:r>
            <a:r>
              <a:rPr kumimoji="0" lang="ar-SA" sz="36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بِٱلْكِتابَةِ</a:t>
            </a:r>
            <a:r>
              <a:rPr kumimoji="0" lang="ar-SA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.</a:t>
            </a:r>
            <a:endParaRPr kumimoji="0" lang="fr-MA" sz="36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  <a:p>
            <a:pPr marL="0" marR="0" lvl="0" indent="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SA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في </a:t>
            </a:r>
            <a:r>
              <a:rPr kumimoji="0" lang="ar-SA" sz="36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ْ</a:t>
            </a:r>
            <a:r>
              <a:rPr kumimoji="0" lang="ar-SA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يَوْمِ </a:t>
            </a:r>
            <a:r>
              <a:rPr kumimoji="0" lang="ar-SA" sz="36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ٱلتّالِي</a:t>
            </a:r>
            <a:r>
              <a:rPr kumimoji="0" lang="ar-SA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، طَلَبَتِ </a:t>
            </a:r>
            <a:r>
              <a:rPr kumimoji="0" lang="ar-SA" sz="36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ْ</a:t>
            </a:r>
            <a:r>
              <a:rPr kumimoji="0" lang="ar-SA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مُعَلِّمَةُ كِتابَةَ قِصَّةٍ، فَكَتَبَتْ غايَةُ عَنْ فَتاةٍ تَبْحَثُ عَنْ هِوايَتِها. قالَتِ </a:t>
            </a:r>
            <a:r>
              <a:rPr kumimoji="0" lang="ar-SA" sz="36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ْ</a:t>
            </a:r>
            <a:r>
              <a:rPr kumimoji="0" lang="ar-SA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مُعَلِّمَةُ مُع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ْ</a:t>
            </a:r>
            <a:r>
              <a:rPr kumimoji="0" lang="ar-SA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جَبَةً</a:t>
            </a:r>
            <a:r>
              <a:rPr kumimoji="0" lang="fr-MA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:</a:t>
            </a:r>
          </a:p>
          <a:p>
            <a:pPr marL="0" marR="0" lvl="0" indent="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- </a:t>
            </a:r>
            <a:r>
              <a:rPr kumimoji="0" lang="ar-SA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لَدَيْكِ مَوْهِبَةٌ في </a:t>
            </a:r>
            <a:r>
              <a:rPr kumimoji="0" lang="ar-SA" sz="36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ٱلْكِتابَةِ</a:t>
            </a:r>
            <a:r>
              <a:rPr kumimoji="0" lang="ar-SA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يا غايَةُ</a:t>
            </a:r>
            <a:r>
              <a:rPr kumimoji="0" lang="fr-MA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!</a:t>
            </a:r>
          </a:p>
          <a:p>
            <a:pPr marL="0" marR="0" lvl="0" indent="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SA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اِبْتَسَمَتْ غايَةُ و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َ</a:t>
            </a:r>
            <a:r>
              <a:rPr kumimoji="0" lang="ar-SA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قال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َ</a:t>
            </a:r>
            <a:r>
              <a:rPr kumimoji="0" lang="ar-SA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ت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ْ</a:t>
            </a:r>
            <a:r>
              <a:rPr kumimoji="0" lang="ar-SA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: أَخيراً وَجَدَتْ هِوايَتي</a:t>
            </a:r>
            <a:r>
              <a:rPr kumimoji="0" lang="fr-MA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!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F3D31F11-4AF4-AEAA-5770-856D9672322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B373D74D-3EC8-A42E-F654-FA0CC02B29C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0637" y="14745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F35AB78-1BA3-B920-ADCF-5287C9DDC0F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29503" y="10924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81C8C566-7671-1520-0007-EC3730E846CB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4457731-093A-CBD7-3ECA-84645DEAC4BA}"/>
              </a:ext>
            </a:extLst>
          </p:cNvPr>
          <p:cNvSpPr>
            <a:spLocks/>
          </p:cNvSpPr>
          <p:nvPr/>
        </p:nvSpPr>
        <p:spPr>
          <a:xfrm>
            <a:off x="825762" y="10924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43697F9-5694-E312-3E72-CB4A3BF113B6}"/>
              </a:ext>
            </a:extLst>
          </p:cNvPr>
          <p:cNvSpPr>
            <a:spLocks/>
          </p:cNvSpPr>
          <p:nvPr/>
        </p:nvSpPr>
        <p:spPr>
          <a:xfrm>
            <a:off x="2897721" y="993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وضعية تقويمية</a:t>
            </a:r>
          </a:p>
        </p:txBody>
      </p:sp>
      <p:pic>
        <p:nvPicPr>
          <p:cNvPr id="29" name="Google Shape;1246;p5">
            <a:extLst>
              <a:ext uri="{FF2B5EF4-FFF2-40B4-BE49-F238E27FC236}">
                <a16:creationId xmlns:a16="http://schemas.microsoft.com/office/drawing/2014/main" id="{7F8EB067-F045-EE25-EC5B-2D710D5268E7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2263725" y="99317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0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3CC71660-8BAB-54CD-57F7-86D2ED23757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37698" y="611944"/>
            <a:ext cx="900113" cy="90011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B67E3AD0-5C1F-1383-64C0-FF211F17D489}"/>
              </a:ext>
            </a:extLst>
          </p:cNvPr>
          <p:cNvSpPr>
            <a:spLocks/>
          </p:cNvSpPr>
          <p:nvPr/>
        </p:nvSpPr>
        <p:spPr>
          <a:xfrm>
            <a:off x="4356426" y="149934"/>
            <a:ext cx="17322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الطلاقة/ التحدث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611716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7">
          <a:extLst>
            <a:ext uri="{FF2B5EF4-FFF2-40B4-BE49-F238E27FC236}">
              <a16:creationId xmlns:a16="http://schemas.microsoft.com/office/drawing/2014/main" id="{E9D6FE55-D550-A5B1-C1F6-5EC5D8CF7F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8" name="Google Shape;1378;p12">
            <a:extLst>
              <a:ext uri="{FF2B5EF4-FFF2-40B4-BE49-F238E27FC236}">
                <a16:creationId xmlns:a16="http://schemas.microsoft.com/office/drawing/2014/main" id="{AA0C272F-54A2-456E-70AD-5BEE11A2905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خذوا ألواحكم سأطرح عليكم بعض الأسئلة.</a:t>
            </a:r>
            <a:endParaRPr lang="fr-MA" sz="2400" b="1" kern="12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379" name="Google Shape;1379;p12">
            <a:extLst>
              <a:ext uri="{FF2B5EF4-FFF2-40B4-BE49-F238E27FC236}">
                <a16:creationId xmlns:a16="http://schemas.microsoft.com/office/drawing/2014/main" id="{84FB2D06-1D5E-AA67-0B3D-F9D65E1BEB61}"/>
              </a:ext>
            </a:extLst>
          </p:cNvPr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l="-25000" r="-24999"/>
          <a:stretch/>
        </p:blipFill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F5E21569-AC39-22C4-AF5D-DC90A2D5B06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941443C2-5336-99E0-4D0A-804567F4F23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0637" y="14745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5A3D5E60-B7B2-10EB-6659-8E6E7D8C356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29503" y="10924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01C20438-E18F-88BD-8025-09FB5DB087BA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افتتاح الحصة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4BBE6E8-0480-F390-0FF9-5EEC7CE13449}"/>
              </a:ext>
            </a:extLst>
          </p:cNvPr>
          <p:cNvSpPr>
            <a:spLocks/>
          </p:cNvSpPr>
          <p:nvPr/>
        </p:nvSpPr>
        <p:spPr>
          <a:xfrm>
            <a:off x="825762" y="10924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CE2242CA-3976-F9D8-2DF9-A1518550ACA2}"/>
              </a:ext>
            </a:extLst>
          </p:cNvPr>
          <p:cNvSpPr>
            <a:spLocks/>
          </p:cNvSpPr>
          <p:nvPr/>
        </p:nvSpPr>
        <p:spPr>
          <a:xfrm>
            <a:off x="2897721" y="993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وضعية تقويمية</a:t>
            </a:r>
          </a:p>
        </p:txBody>
      </p:sp>
      <p:pic>
        <p:nvPicPr>
          <p:cNvPr id="25" name="Google Shape;1246;p5">
            <a:extLst>
              <a:ext uri="{FF2B5EF4-FFF2-40B4-BE49-F238E27FC236}">
                <a16:creationId xmlns:a16="http://schemas.microsoft.com/office/drawing/2014/main" id="{1C02FF18-095B-D39C-45B9-03150B68F7D5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2263725" y="99317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Espace réservé pour une image  15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2ECDB89-5458-FA6B-3084-62169789CEA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22FA77C9-8C93-C928-A8D6-A9B4CD5311CE}"/>
              </a:ext>
            </a:extLst>
          </p:cNvPr>
          <p:cNvSpPr>
            <a:spLocks/>
          </p:cNvSpPr>
          <p:nvPr/>
        </p:nvSpPr>
        <p:spPr>
          <a:xfrm>
            <a:off x="4356426" y="149934"/>
            <a:ext cx="17322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الطلاقة/ التحدث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01952825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Google Shape;2051;p48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>
              <a:buClr>
                <a:srgbClr val="A5A5A5"/>
              </a:buClr>
              <a:buSzPts val="1400"/>
            </a:pPr>
            <a:r>
              <a:rPr lang="ar-MA" sz="24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  <a:sym typeface="Arial"/>
              </a:rPr>
              <a:t> </a:t>
            </a:r>
            <a:r>
              <a:rPr lang="ar-MA" sz="2400" kern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ما الهوايات التي جربتها غاية؟ </a:t>
            </a:r>
            <a:r>
              <a:rPr lang="ar-MA" sz="2400" kern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sym typeface="Arial"/>
              </a:rPr>
              <a:t>اكتبوا الحرف المناسب على الألواح</a:t>
            </a:r>
            <a:endParaRPr sz="2400" kern="12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EDCBCA97-2C4A-5D32-7FF6-589519D50B74}"/>
              </a:ext>
            </a:extLst>
          </p:cNvPr>
          <p:cNvGrpSpPr/>
          <p:nvPr/>
        </p:nvGrpSpPr>
        <p:grpSpPr>
          <a:xfrm>
            <a:off x="610859" y="2135670"/>
            <a:ext cx="7693151" cy="4107180"/>
            <a:chOff x="3266537" y="1949109"/>
            <a:chExt cx="4621138" cy="4107180"/>
          </a:xfrm>
        </p:grpSpPr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67419001-52D2-B3B0-46AC-124C0C77050F}"/>
                </a:ext>
              </a:extLst>
            </p:cNvPr>
            <p:cNvSpPr txBox="1"/>
            <p:nvPr/>
          </p:nvSpPr>
          <p:spPr>
            <a:xfrm>
              <a:off x="3315675" y="1949109"/>
              <a:ext cx="4572000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اَلْهِواياتُ </a:t>
              </a:r>
              <a:r>
                <a:rPr kumimoji="0" lang="ar-MA" sz="32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ﭐلَّـتي</a:t>
              </a:r>
              <a:r>
                <a:rPr kumimoji="0" lang="ar-M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 جَرَّبَتْها غايَةُ:</a:t>
              </a:r>
              <a:endParaRPr kumimoji="0" lang="fr-MA" sz="3200" b="1" i="0" u="none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C17ADB7F-B594-09D3-3FA9-97CD68F09760}"/>
                </a:ext>
              </a:extLst>
            </p:cNvPr>
            <p:cNvSpPr txBox="1"/>
            <p:nvPr/>
          </p:nvSpPr>
          <p:spPr>
            <a:xfrm>
              <a:off x="3266537" y="3088810"/>
              <a:ext cx="4572000" cy="296747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أ-  اَلرَّسْمُ </a:t>
              </a:r>
              <a:r>
                <a:rPr kumimoji="0" lang="ar-MA" sz="32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وَٱلْعَزْفُ</a:t>
              </a:r>
              <a:r>
                <a:rPr kumimoji="0" lang="ar-M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 عَلى </a:t>
              </a:r>
              <a:r>
                <a:rPr kumimoji="0" lang="ar-MA" sz="32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ٱلْقيتارَةِ</a:t>
              </a:r>
              <a:r>
                <a:rPr kumimoji="0" lang="ar-S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؛  </a:t>
              </a:r>
              <a:endParaRPr kumimoji="0" lang="fr-MA" sz="3200" b="1" i="0" u="none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  <a:p>
              <a:pPr marL="0" marR="0" lvl="0" indent="0" algn="r" defTabSz="914400" rtl="1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S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ب- </a:t>
              </a:r>
              <a:r>
                <a:rPr kumimoji="0" lang="ar-M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اَلرَّسْمُ </a:t>
              </a:r>
              <a:r>
                <a:rPr kumimoji="0" lang="ar-MA" sz="32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وَٱلْعَزْفُ</a:t>
              </a:r>
              <a:r>
                <a:rPr kumimoji="0" lang="ar-M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 </a:t>
              </a:r>
              <a:r>
                <a:rPr kumimoji="0" lang="ar-MA" sz="32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وَٱلطَّهْيُ</a:t>
              </a:r>
              <a:r>
                <a:rPr kumimoji="0" lang="ar-M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 </a:t>
              </a:r>
              <a:r>
                <a:rPr kumimoji="0" lang="ar-MA" sz="32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وَٱلتَّصْويرُ</a:t>
              </a:r>
              <a:r>
                <a:rPr kumimoji="0" lang="ar-S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؛  </a:t>
              </a:r>
              <a:endParaRPr kumimoji="0" lang="fr-MA" sz="3200" b="1" i="0" u="none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  <a:p>
              <a:pPr marL="0" marR="0" lvl="0" indent="0" algn="r" defTabSz="914400" rtl="1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S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ت- </a:t>
              </a:r>
              <a:r>
                <a:rPr kumimoji="0" lang="ar-M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اَلطَّهْيُ </a:t>
              </a:r>
              <a:r>
                <a:rPr kumimoji="0" lang="ar-MA" sz="32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وَٱلتَّصْويرُ</a:t>
              </a:r>
              <a:r>
                <a:rPr kumimoji="0" lang="ar-M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 </a:t>
              </a:r>
              <a:r>
                <a:rPr kumimoji="0" lang="ar-MA" sz="32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وَٱلْخِياطَةُ</a:t>
              </a:r>
              <a:r>
                <a:rPr kumimoji="0" lang="ar-S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؛  </a:t>
              </a:r>
              <a:endParaRPr kumimoji="0" lang="fr-MA" sz="3200" b="1" i="0" u="none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  <a:p>
              <a:pPr marL="0" marR="0" lvl="0" indent="0" algn="r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S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ث- </a:t>
              </a:r>
              <a:r>
                <a:rPr kumimoji="0" lang="ar-M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اَلْعَزْفُ عَلى </a:t>
              </a:r>
              <a:r>
                <a:rPr kumimoji="0" lang="ar-MA" sz="32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ٱلْقيتارَةِ</a:t>
              </a:r>
              <a:r>
                <a:rPr kumimoji="0" lang="ar-M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 </a:t>
              </a:r>
              <a:r>
                <a:rPr kumimoji="0" lang="ar-MA" sz="32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وَٱلتَّصْويرُ</a:t>
              </a:r>
              <a:r>
                <a:rPr kumimoji="0" lang="ar-M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 </a:t>
              </a:r>
              <a:r>
                <a:rPr kumimoji="0" lang="ar-MA" sz="32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وَٱلرَّسْمُ</a:t>
              </a:r>
              <a:r>
                <a:rPr kumimoji="0" lang="ar-S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.</a:t>
              </a:r>
              <a:r>
                <a:rPr kumimoji="0" lang="ar-M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 </a:t>
              </a:r>
              <a:endParaRPr kumimoji="0" lang="ar-SA" sz="3200" b="1" i="0" u="none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A3E96F01-A18E-D2AE-F296-1276EE512C9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5EAA6FE-45CB-8071-BAC5-F69A9A5F6B9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0637" y="14745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7598E47-E17A-5FAA-4508-1428B6DB3BF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29503" y="10924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89E25972-135A-B73D-4136-7A22DAACE3F8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24DBC59-1638-DBE7-84E7-969F4B024CCC}"/>
              </a:ext>
            </a:extLst>
          </p:cNvPr>
          <p:cNvSpPr>
            <a:spLocks/>
          </p:cNvSpPr>
          <p:nvPr/>
        </p:nvSpPr>
        <p:spPr>
          <a:xfrm>
            <a:off x="825762" y="10924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اختــتام الحــصة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6A2B76D-D0BB-6475-59D7-39E8232C65CD}"/>
              </a:ext>
            </a:extLst>
          </p:cNvPr>
          <p:cNvSpPr>
            <a:spLocks/>
          </p:cNvSpPr>
          <p:nvPr/>
        </p:nvSpPr>
        <p:spPr>
          <a:xfrm>
            <a:off x="2897721" y="993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وضعية تقويمية</a:t>
            </a:r>
          </a:p>
        </p:txBody>
      </p:sp>
      <p:pic>
        <p:nvPicPr>
          <p:cNvPr id="10" name="Google Shape;1246;p5">
            <a:extLst>
              <a:ext uri="{FF2B5EF4-FFF2-40B4-BE49-F238E27FC236}">
                <a16:creationId xmlns:a16="http://schemas.microsoft.com/office/drawing/2014/main" id="{274D8083-68C0-B988-2EE4-94B1ED858744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2263725" y="99317"/>
            <a:ext cx="278069" cy="27806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6" name="Groupe 15">
            <a:extLst>
              <a:ext uri="{FF2B5EF4-FFF2-40B4-BE49-F238E27FC236}">
                <a16:creationId xmlns:a16="http://schemas.microsoft.com/office/drawing/2014/main" id="{92C35591-853A-5299-AD26-35FE87A13B84}"/>
              </a:ext>
            </a:extLst>
          </p:cNvPr>
          <p:cNvGrpSpPr/>
          <p:nvPr/>
        </p:nvGrpSpPr>
        <p:grpSpPr>
          <a:xfrm>
            <a:off x="1455762" y="3533618"/>
            <a:ext cx="451236" cy="2454190"/>
            <a:chOff x="2263725" y="3019516"/>
            <a:chExt cx="451236" cy="2454190"/>
          </a:xfrm>
        </p:grpSpPr>
        <p:sp>
          <p:nvSpPr>
            <p:cNvPr id="11" name="Ellipse 10">
              <a:extLst>
                <a:ext uri="{FF2B5EF4-FFF2-40B4-BE49-F238E27FC236}">
                  <a16:creationId xmlns:a16="http://schemas.microsoft.com/office/drawing/2014/main" id="{6A5BA683-0588-4998-C90B-2CB32443A29D}"/>
                </a:ext>
              </a:extLst>
            </p:cNvPr>
            <p:cNvSpPr/>
            <p:nvPr/>
          </p:nvSpPr>
          <p:spPr>
            <a:xfrm>
              <a:off x="2263725" y="5072369"/>
              <a:ext cx="436936" cy="401337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f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7EEBAAD0-CFBC-7C49-FA45-3E0F287956FB}"/>
                </a:ext>
              </a:extLst>
            </p:cNvPr>
            <p:cNvSpPr/>
            <p:nvPr/>
          </p:nvSpPr>
          <p:spPr>
            <a:xfrm>
              <a:off x="2263725" y="4367218"/>
              <a:ext cx="436936" cy="401337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f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  <p:sp>
          <p:nvSpPr>
            <p:cNvPr id="14" name="Ellipse 13">
              <a:extLst>
                <a:ext uri="{FF2B5EF4-FFF2-40B4-BE49-F238E27FC236}">
                  <a16:creationId xmlns:a16="http://schemas.microsoft.com/office/drawing/2014/main" id="{731ED7B9-B350-B1D3-3267-3B6C2E8ECE3D}"/>
                </a:ext>
              </a:extLst>
            </p:cNvPr>
            <p:cNvSpPr/>
            <p:nvPr/>
          </p:nvSpPr>
          <p:spPr>
            <a:xfrm>
              <a:off x="2263725" y="3693367"/>
              <a:ext cx="436936" cy="401337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f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3B27822C-EBCC-FCB0-311A-90130BD806D2}"/>
                </a:ext>
              </a:extLst>
            </p:cNvPr>
            <p:cNvSpPr/>
            <p:nvPr/>
          </p:nvSpPr>
          <p:spPr>
            <a:xfrm>
              <a:off x="2278025" y="3019516"/>
              <a:ext cx="436936" cy="401337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f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</p:grpSp>
      <p:pic>
        <p:nvPicPr>
          <p:cNvPr id="17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B8A747BB-6833-4FCA-F9B6-044D52D6E0B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37698" y="611944"/>
            <a:ext cx="900113" cy="90011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66DB8416-BA81-BF17-FB6C-34921C6A3736}"/>
              </a:ext>
            </a:extLst>
          </p:cNvPr>
          <p:cNvSpPr>
            <a:spLocks/>
          </p:cNvSpPr>
          <p:nvPr/>
        </p:nvSpPr>
        <p:spPr>
          <a:xfrm>
            <a:off x="4356426" y="149934"/>
            <a:ext cx="17322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الطلاقة/ التحدث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32A98316-68E7-BAD2-7249-B123E06817CF}"/>
              </a:ext>
            </a:extLst>
          </p:cNvPr>
          <p:cNvGrpSpPr/>
          <p:nvPr/>
        </p:nvGrpSpPr>
        <p:grpSpPr>
          <a:xfrm>
            <a:off x="3004594" y="9727941"/>
            <a:ext cx="288925" cy="995362"/>
            <a:chOff x="0" y="0"/>
            <a:chExt cx="327660" cy="1341120"/>
          </a:xfrm>
        </p:grpSpPr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A18A9782-5FA6-2BFD-F569-F50267333F24}"/>
                </a:ext>
              </a:extLst>
            </p:cNvPr>
            <p:cNvSpPr/>
            <p:nvPr/>
          </p:nvSpPr>
          <p:spPr>
            <a:xfrm>
              <a:off x="0" y="1059180"/>
              <a:ext cx="320040" cy="281940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f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id="{138BC71E-EE06-EB43-40FF-1BD466CD3EDF}"/>
                </a:ext>
              </a:extLst>
            </p:cNvPr>
            <p:cNvSpPr/>
            <p:nvPr/>
          </p:nvSpPr>
          <p:spPr>
            <a:xfrm>
              <a:off x="0" y="701040"/>
              <a:ext cx="320040" cy="281940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f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  <p:sp>
          <p:nvSpPr>
            <p:cNvPr id="22" name="Ellipse 21">
              <a:extLst>
                <a:ext uri="{FF2B5EF4-FFF2-40B4-BE49-F238E27FC236}">
                  <a16:creationId xmlns:a16="http://schemas.microsoft.com/office/drawing/2014/main" id="{C1B05FE9-DAA3-45D1-7885-9B78207EB92E}"/>
                </a:ext>
              </a:extLst>
            </p:cNvPr>
            <p:cNvSpPr/>
            <p:nvPr/>
          </p:nvSpPr>
          <p:spPr>
            <a:xfrm>
              <a:off x="7620" y="335280"/>
              <a:ext cx="320040" cy="281940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f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  <p:sp>
          <p:nvSpPr>
            <p:cNvPr id="23" name="Ellipse 22">
              <a:extLst>
                <a:ext uri="{FF2B5EF4-FFF2-40B4-BE49-F238E27FC236}">
                  <a16:creationId xmlns:a16="http://schemas.microsoft.com/office/drawing/2014/main" id="{4BAB4516-476D-0063-FB77-A29CB0224FFC}"/>
                </a:ext>
              </a:extLst>
            </p:cNvPr>
            <p:cNvSpPr/>
            <p:nvPr/>
          </p:nvSpPr>
          <p:spPr>
            <a:xfrm>
              <a:off x="7620" y="0"/>
              <a:ext cx="320040" cy="281940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f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15928211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8">
          <a:extLst>
            <a:ext uri="{FF2B5EF4-FFF2-40B4-BE49-F238E27FC236}">
              <a16:creationId xmlns:a16="http://schemas.microsoft.com/office/drawing/2014/main" id="{BFF19B62-A182-7EC5-683E-79F6DA4440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Google Shape;2051;p48">
            <a:extLst>
              <a:ext uri="{FF2B5EF4-FFF2-40B4-BE49-F238E27FC236}">
                <a16:creationId xmlns:a16="http://schemas.microsoft.com/office/drawing/2014/main" id="{A22CAE3C-1B79-3F9C-F071-715FD203D48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>
              <a:buClr>
                <a:srgbClr val="A5A5A5"/>
              </a:buClr>
              <a:buSzPts val="1400"/>
            </a:pPr>
            <a:r>
              <a:rPr lang="ar-MA" sz="24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  <a:sym typeface="Arial"/>
              </a:rPr>
              <a:t> </a:t>
            </a:r>
            <a:r>
              <a:rPr lang="ar-MA" sz="2400" kern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صححوا؛</a:t>
            </a:r>
            <a:endParaRPr sz="2400" kern="12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36A66B7-64DE-9462-68B3-5DAB6EB4060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9A0E20D-5475-DD25-94C3-07E1AD39A3E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0637" y="14745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2B560EE-7133-9DF5-E00D-00155B879EB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29503" y="10924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4FE3303B-B0AB-34A1-C8D2-5D5A576A895B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60BB8A3-FE0C-22B4-6FC7-38284B5623E8}"/>
              </a:ext>
            </a:extLst>
          </p:cNvPr>
          <p:cNvSpPr>
            <a:spLocks/>
          </p:cNvSpPr>
          <p:nvPr/>
        </p:nvSpPr>
        <p:spPr>
          <a:xfrm>
            <a:off x="825762" y="10924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اختــتام الحــصة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85ECCAE-1EF6-E609-B534-6FBEBBC93832}"/>
              </a:ext>
            </a:extLst>
          </p:cNvPr>
          <p:cNvSpPr>
            <a:spLocks/>
          </p:cNvSpPr>
          <p:nvPr/>
        </p:nvSpPr>
        <p:spPr>
          <a:xfrm>
            <a:off x="2897721" y="993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وضعية تقويمية</a:t>
            </a:r>
          </a:p>
        </p:txBody>
      </p:sp>
      <p:pic>
        <p:nvPicPr>
          <p:cNvPr id="10" name="Google Shape;1246;p5">
            <a:extLst>
              <a:ext uri="{FF2B5EF4-FFF2-40B4-BE49-F238E27FC236}">
                <a16:creationId xmlns:a16="http://schemas.microsoft.com/office/drawing/2014/main" id="{E0FAB601-EEB3-CCDF-1B97-81741414035B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2263725" y="99317"/>
            <a:ext cx="278069" cy="27806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6" name="Groupe 15">
            <a:extLst>
              <a:ext uri="{FF2B5EF4-FFF2-40B4-BE49-F238E27FC236}">
                <a16:creationId xmlns:a16="http://schemas.microsoft.com/office/drawing/2014/main" id="{98D017C3-78C5-0CCA-CBC6-4AC6B5646863}"/>
              </a:ext>
            </a:extLst>
          </p:cNvPr>
          <p:cNvGrpSpPr/>
          <p:nvPr/>
        </p:nvGrpSpPr>
        <p:grpSpPr>
          <a:xfrm>
            <a:off x="1455762" y="3533618"/>
            <a:ext cx="451236" cy="2454190"/>
            <a:chOff x="2263725" y="3019516"/>
            <a:chExt cx="451236" cy="2454190"/>
          </a:xfrm>
        </p:grpSpPr>
        <p:sp>
          <p:nvSpPr>
            <p:cNvPr id="11" name="Ellipse 10">
              <a:extLst>
                <a:ext uri="{FF2B5EF4-FFF2-40B4-BE49-F238E27FC236}">
                  <a16:creationId xmlns:a16="http://schemas.microsoft.com/office/drawing/2014/main" id="{1175467C-DCB4-9071-5C62-0736110EC6ED}"/>
                </a:ext>
              </a:extLst>
            </p:cNvPr>
            <p:cNvSpPr/>
            <p:nvPr/>
          </p:nvSpPr>
          <p:spPr>
            <a:xfrm>
              <a:off x="2263725" y="5072369"/>
              <a:ext cx="436936" cy="401337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f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A96653B0-1C63-459B-6EA5-D8D0441C8BCA}"/>
                </a:ext>
              </a:extLst>
            </p:cNvPr>
            <p:cNvSpPr/>
            <p:nvPr/>
          </p:nvSpPr>
          <p:spPr>
            <a:xfrm>
              <a:off x="2263725" y="4367218"/>
              <a:ext cx="436936" cy="401337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f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  <p:sp>
          <p:nvSpPr>
            <p:cNvPr id="14" name="Ellipse 13">
              <a:extLst>
                <a:ext uri="{FF2B5EF4-FFF2-40B4-BE49-F238E27FC236}">
                  <a16:creationId xmlns:a16="http://schemas.microsoft.com/office/drawing/2014/main" id="{0A69C652-6F1A-8137-090D-2405E736B905}"/>
                </a:ext>
              </a:extLst>
            </p:cNvPr>
            <p:cNvSpPr/>
            <p:nvPr/>
          </p:nvSpPr>
          <p:spPr>
            <a:xfrm>
              <a:off x="2263725" y="3693367"/>
              <a:ext cx="436936" cy="401337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f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9D0D14C8-0A82-2E68-6245-41913FB112FB}"/>
                </a:ext>
              </a:extLst>
            </p:cNvPr>
            <p:cNvSpPr/>
            <p:nvPr/>
          </p:nvSpPr>
          <p:spPr>
            <a:xfrm>
              <a:off x="2278025" y="3019516"/>
              <a:ext cx="436936" cy="401337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f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</p:grpSp>
      <p:pic>
        <p:nvPicPr>
          <p:cNvPr id="17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2F69E988-0DB1-9FC8-F48D-FA819A33B1B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37698" y="611944"/>
            <a:ext cx="900113" cy="900112"/>
          </a:xfrm>
          <a:prstGeom prst="rect">
            <a:avLst/>
          </a:prstGeom>
        </p:spPr>
      </p:pic>
      <p:sp>
        <p:nvSpPr>
          <p:cNvPr id="2" name="Signe de multiplication 1">
            <a:extLst>
              <a:ext uri="{FF2B5EF4-FFF2-40B4-BE49-F238E27FC236}">
                <a16:creationId xmlns:a16="http://schemas.microsoft.com/office/drawing/2014/main" id="{BF8920A1-2BC1-B652-CDD6-31FEA59A19D5}"/>
              </a:ext>
            </a:extLst>
          </p:cNvPr>
          <p:cNvSpPr/>
          <p:nvPr/>
        </p:nvSpPr>
        <p:spPr>
          <a:xfrm>
            <a:off x="1536130" y="4271425"/>
            <a:ext cx="304800" cy="273424"/>
          </a:xfrm>
          <a:prstGeom prst="mathMultiply">
            <a:avLst/>
          </a:prstGeom>
          <a:solidFill>
            <a:srgbClr val="00ACA4"/>
          </a:solidFill>
          <a:ln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FR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D3BF791-BA2C-18C7-D9DB-EF52564EA862}"/>
              </a:ext>
            </a:extLst>
          </p:cNvPr>
          <p:cNvSpPr>
            <a:spLocks/>
          </p:cNvSpPr>
          <p:nvPr/>
        </p:nvSpPr>
        <p:spPr>
          <a:xfrm>
            <a:off x="4356426" y="149934"/>
            <a:ext cx="17322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الطلاقة/ التحدث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D1D630B9-2DB1-D001-4268-24778C78CC84}"/>
              </a:ext>
            </a:extLst>
          </p:cNvPr>
          <p:cNvGrpSpPr/>
          <p:nvPr/>
        </p:nvGrpSpPr>
        <p:grpSpPr>
          <a:xfrm>
            <a:off x="594603" y="1994820"/>
            <a:ext cx="7693151" cy="4107180"/>
            <a:chOff x="3266537" y="1949109"/>
            <a:chExt cx="4621138" cy="4107180"/>
          </a:xfrm>
        </p:grpSpPr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DAF4EC2E-2E33-5910-9C7C-F1800599D03B}"/>
                </a:ext>
              </a:extLst>
            </p:cNvPr>
            <p:cNvSpPr txBox="1"/>
            <p:nvPr/>
          </p:nvSpPr>
          <p:spPr>
            <a:xfrm>
              <a:off x="3315675" y="1949109"/>
              <a:ext cx="4572000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اَلْهِواياتُ </a:t>
              </a:r>
              <a:r>
                <a:rPr kumimoji="0" lang="ar-MA" sz="32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ﭐلَّـتي</a:t>
              </a:r>
              <a:r>
                <a:rPr kumimoji="0" lang="ar-M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 جَرَّبَتْها غايَةُ:</a:t>
              </a:r>
              <a:endParaRPr kumimoji="0" lang="fr-MA" sz="3200" b="1" i="0" u="none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4CB8C113-AB03-5FE7-E88B-D74804FFB35C}"/>
                </a:ext>
              </a:extLst>
            </p:cNvPr>
            <p:cNvSpPr txBox="1"/>
            <p:nvPr/>
          </p:nvSpPr>
          <p:spPr>
            <a:xfrm>
              <a:off x="3266537" y="3088810"/>
              <a:ext cx="4572000" cy="296747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أ-  اَلرَّسْمُ </a:t>
              </a:r>
              <a:r>
                <a:rPr kumimoji="0" lang="ar-MA" sz="32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وَٱلْعَزْفُ</a:t>
              </a:r>
              <a:r>
                <a:rPr kumimoji="0" lang="ar-M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 عَلى </a:t>
              </a:r>
              <a:r>
                <a:rPr kumimoji="0" lang="ar-MA" sz="32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ٱلْقيتارَةِ</a:t>
              </a:r>
              <a:r>
                <a:rPr kumimoji="0" lang="ar-S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؛  </a:t>
              </a:r>
              <a:endParaRPr kumimoji="0" lang="fr-MA" sz="3200" b="1" i="0" u="none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  <a:p>
              <a:pPr marL="0" marR="0" lvl="0" indent="0" algn="r" defTabSz="914400" rtl="1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S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ب- </a:t>
              </a:r>
              <a:r>
                <a:rPr kumimoji="0" lang="ar-M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اَلرَّسْمُ </a:t>
              </a:r>
              <a:r>
                <a:rPr kumimoji="0" lang="ar-MA" sz="32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وَٱلْعَزْفُ</a:t>
              </a:r>
              <a:r>
                <a:rPr kumimoji="0" lang="ar-M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 </a:t>
              </a:r>
              <a:r>
                <a:rPr kumimoji="0" lang="ar-MA" sz="32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وَٱلطَّهْيُ</a:t>
              </a:r>
              <a:r>
                <a:rPr kumimoji="0" lang="ar-M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 </a:t>
              </a:r>
              <a:r>
                <a:rPr kumimoji="0" lang="ar-MA" sz="32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وَٱلتَّصْويرُ</a:t>
              </a:r>
              <a:r>
                <a:rPr kumimoji="0" lang="ar-S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؛  </a:t>
              </a:r>
              <a:endParaRPr kumimoji="0" lang="fr-MA" sz="3200" b="1" i="0" u="none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  <a:p>
              <a:pPr marL="0" marR="0" lvl="0" indent="0" algn="r" defTabSz="914400" rtl="1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S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ت- </a:t>
              </a:r>
              <a:r>
                <a:rPr kumimoji="0" lang="ar-M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اَلطَّهْيُ </a:t>
              </a:r>
              <a:r>
                <a:rPr kumimoji="0" lang="ar-MA" sz="32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وَٱلتَّصْويرُ</a:t>
              </a:r>
              <a:r>
                <a:rPr kumimoji="0" lang="ar-M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 </a:t>
              </a:r>
              <a:r>
                <a:rPr kumimoji="0" lang="ar-MA" sz="32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وَٱلْخِياطَةُ</a:t>
              </a:r>
              <a:r>
                <a:rPr kumimoji="0" lang="ar-S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؛  </a:t>
              </a:r>
              <a:endParaRPr kumimoji="0" lang="fr-MA" sz="3200" b="1" i="0" u="none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  <a:p>
              <a:pPr marL="0" marR="0" lvl="0" indent="0" algn="r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S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ث- </a:t>
              </a:r>
              <a:r>
                <a:rPr kumimoji="0" lang="ar-M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اَلْعَزْفُ عَلى </a:t>
              </a:r>
              <a:r>
                <a:rPr kumimoji="0" lang="ar-MA" sz="32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ٱلقيتارَةِ</a:t>
              </a:r>
              <a:r>
                <a:rPr kumimoji="0" lang="ar-M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 </a:t>
              </a:r>
              <a:r>
                <a:rPr kumimoji="0" lang="ar-MA" sz="32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وَٱلتَّصْويرُ</a:t>
              </a:r>
              <a:r>
                <a:rPr kumimoji="0" lang="ar-M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 </a:t>
              </a:r>
              <a:r>
                <a:rPr kumimoji="0" lang="ar-MA" sz="32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وَٱلرَّسْمُ</a:t>
              </a:r>
              <a:r>
                <a:rPr kumimoji="0" lang="ar-S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.</a:t>
              </a:r>
              <a:r>
                <a:rPr kumimoji="0" lang="ar-M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 </a:t>
              </a:r>
              <a:endParaRPr kumimoji="0" lang="ar-SA" sz="3200" b="1" i="0" u="none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9668311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8">
          <a:extLst>
            <a:ext uri="{FF2B5EF4-FFF2-40B4-BE49-F238E27FC236}">
              <a16:creationId xmlns:a16="http://schemas.microsoft.com/office/drawing/2014/main" id="{1A3C70F3-7F0F-7ADB-A868-ECA12454D7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Google Shape;2051;p48">
            <a:extLst>
              <a:ext uri="{FF2B5EF4-FFF2-40B4-BE49-F238E27FC236}">
                <a16:creationId xmlns:a16="http://schemas.microsoft.com/office/drawing/2014/main" id="{6D6B3819-DDE6-03F6-608F-41CAB7C86FA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07910" y="774000"/>
            <a:ext cx="725171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>
              <a:buClr>
                <a:srgbClr val="A5A5A5"/>
              </a:buClr>
              <a:buSzPts val="1400"/>
            </a:pPr>
            <a:r>
              <a:rPr lang="ar-MA" sz="2400" kern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لماذا شعرت غاية بالحرج عندما سألتها المعلمة عن هوايتها؟ </a:t>
            </a:r>
            <a:r>
              <a:rPr lang="ar-MA" sz="2400" kern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sym typeface="Arial"/>
              </a:rPr>
              <a:t>اكتبوا الحرف المناسب على الألواح</a:t>
            </a:r>
            <a:endParaRPr sz="2400" kern="12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1068402D-E1FA-2170-06C0-3817BE71FBAB}"/>
              </a:ext>
            </a:extLst>
          </p:cNvPr>
          <p:cNvGrpSpPr/>
          <p:nvPr/>
        </p:nvGrpSpPr>
        <p:grpSpPr>
          <a:xfrm>
            <a:off x="998375" y="1911202"/>
            <a:ext cx="7635068" cy="3934561"/>
            <a:chOff x="998375" y="1911202"/>
            <a:chExt cx="7635068" cy="3934561"/>
          </a:xfrm>
        </p:grpSpPr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8CB3C5FC-ECAA-9214-F938-04635258402C}"/>
                </a:ext>
              </a:extLst>
            </p:cNvPr>
            <p:cNvSpPr txBox="1"/>
            <p:nvPr/>
          </p:nvSpPr>
          <p:spPr>
            <a:xfrm>
              <a:off x="998375" y="1911202"/>
              <a:ext cx="7635068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شَعَرَتْ غايَةُ </a:t>
              </a:r>
              <a:r>
                <a:rPr kumimoji="0" lang="ar-MA" sz="32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بِٱلْحَرَجِ</a:t>
              </a:r>
              <a:r>
                <a:rPr kumimoji="0" lang="ar-M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 عِنْدَما سَأَلَتْها </a:t>
              </a:r>
              <a:r>
                <a:rPr kumimoji="0" lang="ar-MA" sz="32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ٱلْمُعَلِّمَةُ</a:t>
              </a:r>
              <a:r>
                <a:rPr kumimoji="0" lang="ar-M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 عَنْ هِوايَتِها:</a:t>
              </a:r>
              <a:endParaRPr kumimoji="0" lang="fr-MA" sz="3200" b="1" i="0" u="none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9975113D-CD21-0787-C4EA-0D908EEF974B}"/>
                </a:ext>
              </a:extLst>
            </p:cNvPr>
            <p:cNvSpPr txBox="1"/>
            <p:nvPr/>
          </p:nvSpPr>
          <p:spPr>
            <a:xfrm>
              <a:off x="2263725" y="2878284"/>
              <a:ext cx="6214122" cy="296747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514350" marR="0" lvl="0" indent="-514350" algn="r" defTabSz="914400" rtl="1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AutoNum type="arabic1Minus"/>
                <a:tabLst/>
                <a:defRPr/>
              </a:pPr>
              <a:r>
                <a:rPr kumimoji="0" lang="ar-M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لِأَنَّها تَخْجَلُ مِنَ </a:t>
              </a:r>
              <a:r>
                <a:rPr kumimoji="0" lang="ar-MA" sz="32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ٱلتَّحَدُّثِ</a:t>
              </a:r>
              <a:r>
                <a:rPr kumimoji="0" lang="ar-M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 أَمامَ أَصْدِقائِها؛</a:t>
              </a:r>
              <a:endParaRPr kumimoji="0" lang="fr-MA" sz="3200" b="1" i="0" u="none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  <a:p>
              <a:pPr marL="0" marR="0" lvl="0" indent="0" algn="r" defTabSz="914400" rtl="1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ب- لِأَنَّها </a:t>
              </a:r>
              <a:r>
                <a:rPr kumimoji="0" lang="ar-MA" sz="32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ٱلْوَحيدَةُ</a:t>
              </a:r>
              <a:r>
                <a:rPr kumimoji="0" lang="ar-M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 </a:t>
              </a:r>
              <a:r>
                <a:rPr kumimoji="0" lang="ar-MA" sz="32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ٱلَّتي</a:t>
              </a:r>
              <a:r>
                <a:rPr kumimoji="0" lang="ar-M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 لَيْسَ لَدَيْها هِوايَةٌ؛ </a:t>
              </a:r>
              <a:endParaRPr kumimoji="0" lang="fr-MA" sz="3200" b="1" i="0" u="none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  <a:p>
              <a:pPr marL="0" marR="0" lvl="0" indent="0" algn="r" defTabSz="914400" rtl="1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ت- لِأَنَّها  كانَتْ تَكْرَهُ </a:t>
              </a:r>
              <a:r>
                <a:rPr kumimoji="0" lang="ar-MA" sz="32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ٱلْمُعَلِّمَةَ</a:t>
              </a:r>
              <a:r>
                <a:rPr kumimoji="0" lang="ar-M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؛</a:t>
              </a:r>
            </a:p>
            <a:p>
              <a:pPr marL="0" marR="0" lvl="0" indent="0" algn="r" defTabSz="914400" rtl="1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ث- لِأَنَّها  كانَتْ تُفَكِّرُ في شَيْءٍ آخَرَ</a:t>
              </a:r>
              <a:r>
                <a:rPr kumimoji="0" lang="ar-MA" sz="3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rPr>
                <a:t>.</a:t>
              </a:r>
            </a:p>
          </p:txBody>
        </p:sp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B65F1875-527B-5290-BAD6-8990F197080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E69AC18-CABA-32AD-698C-5EAB606C0BA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0637" y="14745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0383495-A0D8-D663-D419-EBA0E94F787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29503" y="10924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0AD2FA9C-19A3-C75B-D470-83A67C04BEF6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4F51CE4-E376-1E5F-1BF9-C2BB937AEE7C}"/>
              </a:ext>
            </a:extLst>
          </p:cNvPr>
          <p:cNvSpPr>
            <a:spLocks/>
          </p:cNvSpPr>
          <p:nvPr/>
        </p:nvSpPr>
        <p:spPr>
          <a:xfrm>
            <a:off x="825762" y="10924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اختــتام الحــصة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BC4DE75-A0B6-2DD6-92CB-80B09B5A63F1}"/>
              </a:ext>
            </a:extLst>
          </p:cNvPr>
          <p:cNvSpPr>
            <a:spLocks/>
          </p:cNvSpPr>
          <p:nvPr/>
        </p:nvSpPr>
        <p:spPr>
          <a:xfrm>
            <a:off x="2897721" y="993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وضعية تقويمية</a:t>
            </a:r>
          </a:p>
        </p:txBody>
      </p:sp>
      <p:pic>
        <p:nvPicPr>
          <p:cNvPr id="10" name="Google Shape;1246;p5">
            <a:extLst>
              <a:ext uri="{FF2B5EF4-FFF2-40B4-BE49-F238E27FC236}">
                <a16:creationId xmlns:a16="http://schemas.microsoft.com/office/drawing/2014/main" id="{AD17779C-4707-7753-97CF-F7723614D5AF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2263725" y="99317"/>
            <a:ext cx="278069" cy="27806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ED7D305A-E898-4B96-CB8A-957C74500613}"/>
              </a:ext>
            </a:extLst>
          </p:cNvPr>
          <p:cNvGrpSpPr/>
          <p:nvPr/>
        </p:nvGrpSpPr>
        <p:grpSpPr>
          <a:xfrm>
            <a:off x="1634526" y="3174342"/>
            <a:ext cx="451236" cy="2454190"/>
            <a:chOff x="2263725" y="3019516"/>
            <a:chExt cx="451236" cy="2454190"/>
          </a:xfrm>
        </p:grpSpPr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FD3710C3-9B26-D6DF-E728-ACDCF318CDCF}"/>
                </a:ext>
              </a:extLst>
            </p:cNvPr>
            <p:cNvSpPr/>
            <p:nvPr/>
          </p:nvSpPr>
          <p:spPr>
            <a:xfrm>
              <a:off x="2263725" y="5072369"/>
              <a:ext cx="436936" cy="401337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f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  <p:sp>
          <p:nvSpPr>
            <p:cNvPr id="14" name="Ellipse 13">
              <a:extLst>
                <a:ext uri="{FF2B5EF4-FFF2-40B4-BE49-F238E27FC236}">
                  <a16:creationId xmlns:a16="http://schemas.microsoft.com/office/drawing/2014/main" id="{BC7A038A-60E9-0594-58AF-F09D59EC32A9}"/>
                </a:ext>
              </a:extLst>
            </p:cNvPr>
            <p:cNvSpPr/>
            <p:nvPr/>
          </p:nvSpPr>
          <p:spPr>
            <a:xfrm>
              <a:off x="2263725" y="4367218"/>
              <a:ext cx="436936" cy="401337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f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BF29F29C-BECA-3FCD-FD63-BEA0BBEA6A56}"/>
                </a:ext>
              </a:extLst>
            </p:cNvPr>
            <p:cNvSpPr/>
            <p:nvPr/>
          </p:nvSpPr>
          <p:spPr>
            <a:xfrm>
              <a:off x="2263725" y="3693367"/>
              <a:ext cx="436936" cy="401337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f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4C9C017F-F025-320E-2302-37E9264646E0}"/>
                </a:ext>
              </a:extLst>
            </p:cNvPr>
            <p:cNvSpPr/>
            <p:nvPr/>
          </p:nvSpPr>
          <p:spPr>
            <a:xfrm>
              <a:off x="2278025" y="3019516"/>
              <a:ext cx="436936" cy="401337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f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</p:grpSp>
      <p:pic>
        <p:nvPicPr>
          <p:cNvPr id="18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07DAB198-14BD-8EFC-B43D-45DE61E68EF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37698" y="611944"/>
            <a:ext cx="900113" cy="90011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87893229-72DB-C104-184E-E2794FAD2EE9}"/>
              </a:ext>
            </a:extLst>
          </p:cNvPr>
          <p:cNvSpPr>
            <a:spLocks/>
          </p:cNvSpPr>
          <p:nvPr/>
        </p:nvSpPr>
        <p:spPr>
          <a:xfrm>
            <a:off x="4356426" y="149934"/>
            <a:ext cx="17322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الطلاقة/ التحدث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77720210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8">
          <a:extLst>
            <a:ext uri="{FF2B5EF4-FFF2-40B4-BE49-F238E27FC236}">
              <a16:creationId xmlns:a16="http://schemas.microsoft.com/office/drawing/2014/main" id="{CAA6FC83-C310-1A8D-3AF0-31D88921FF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Google Shape;2051;p48">
            <a:extLst>
              <a:ext uri="{FF2B5EF4-FFF2-40B4-BE49-F238E27FC236}">
                <a16:creationId xmlns:a16="http://schemas.microsoft.com/office/drawing/2014/main" id="{DA27BDCF-6420-3B1C-D2B4-83EF5785824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>
              <a:buClr>
                <a:srgbClr val="A5A5A5"/>
              </a:buClr>
              <a:buSzPts val="1400"/>
            </a:pPr>
            <a:r>
              <a:rPr lang="ar-MA" sz="2400" kern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صححوا؛</a:t>
            </a:r>
            <a:endParaRPr sz="2400" kern="12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C4FDC5C-A4DD-2B12-7BCD-C9A10FC797F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AAA7DA2-19D7-D03B-7282-15F726D84BC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0637" y="14745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89613E0-268A-E05A-BD59-2CCCDB1D036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29503" y="10924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76ADF486-33E4-C903-156A-BC0D71E29B1F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E8AD68D-633D-58FE-601B-DA5DDD8846DB}"/>
              </a:ext>
            </a:extLst>
          </p:cNvPr>
          <p:cNvSpPr>
            <a:spLocks/>
          </p:cNvSpPr>
          <p:nvPr/>
        </p:nvSpPr>
        <p:spPr>
          <a:xfrm>
            <a:off x="825762" y="10924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اختــتام الحــصة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0746399-78BE-1144-8F79-3261D262D627}"/>
              </a:ext>
            </a:extLst>
          </p:cNvPr>
          <p:cNvSpPr>
            <a:spLocks/>
          </p:cNvSpPr>
          <p:nvPr/>
        </p:nvSpPr>
        <p:spPr>
          <a:xfrm>
            <a:off x="2897721" y="993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وضعية تقويمية</a:t>
            </a:r>
          </a:p>
        </p:txBody>
      </p:sp>
      <p:pic>
        <p:nvPicPr>
          <p:cNvPr id="10" name="Google Shape;1246;p5">
            <a:extLst>
              <a:ext uri="{FF2B5EF4-FFF2-40B4-BE49-F238E27FC236}">
                <a16:creationId xmlns:a16="http://schemas.microsoft.com/office/drawing/2014/main" id="{D53A2567-63FA-6C31-4B53-21EB16868592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2263725" y="99317"/>
            <a:ext cx="278069" cy="27806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9C831DF7-7721-C982-F0F6-2570290991B5}"/>
              </a:ext>
            </a:extLst>
          </p:cNvPr>
          <p:cNvGrpSpPr/>
          <p:nvPr/>
        </p:nvGrpSpPr>
        <p:grpSpPr>
          <a:xfrm>
            <a:off x="1634526" y="3174342"/>
            <a:ext cx="451236" cy="2454190"/>
            <a:chOff x="2263725" y="3019516"/>
            <a:chExt cx="451236" cy="2454190"/>
          </a:xfrm>
        </p:grpSpPr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BAC40CD3-C5D3-962F-A8D8-50571C5F4A79}"/>
                </a:ext>
              </a:extLst>
            </p:cNvPr>
            <p:cNvSpPr/>
            <p:nvPr/>
          </p:nvSpPr>
          <p:spPr>
            <a:xfrm>
              <a:off x="2263725" y="5072369"/>
              <a:ext cx="436936" cy="401337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f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  <p:sp>
          <p:nvSpPr>
            <p:cNvPr id="14" name="Ellipse 13">
              <a:extLst>
                <a:ext uri="{FF2B5EF4-FFF2-40B4-BE49-F238E27FC236}">
                  <a16:creationId xmlns:a16="http://schemas.microsoft.com/office/drawing/2014/main" id="{96D5196D-DD4D-43CF-76DE-5C866AE18DDC}"/>
                </a:ext>
              </a:extLst>
            </p:cNvPr>
            <p:cNvSpPr/>
            <p:nvPr/>
          </p:nvSpPr>
          <p:spPr>
            <a:xfrm>
              <a:off x="2263725" y="4367218"/>
              <a:ext cx="436936" cy="401337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f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F819CF54-C164-48CD-F0BF-03C753133B6F}"/>
                </a:ext>
              </a:extLst>
            </p:cNvPr>
            <p:cNvSpPr/>
            <p:nvPr/>
          </p:nvSpPr>
          <p:spPr>
            <a:xfrm>
              <a:off x="2263725" y="3693367"/>
              <a:ext cx="436936" cy="401337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f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FEBDB4E0-9E84-0B40-320E-0AC0A67F597A}"/>
                </a:ext>
              </a:extLst>
            </p:cNvPr>
            <p:cNvSpPr/>
            <p:nvPr/>
          </p:nvSpPr>
          <p:spPr>
            <a:xfrm>
              <a:off x="2278025" y="3019516"/>
              <a:ext cx="436936" cy="401337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f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</p:grpSp>
      <p:pic>
        <p:nvPicPr>
          <p:cNvPr id="18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91E59804-B78C-430D-943E-7710AFDF82E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37698" y="611944"/>
            <a:ext cx="900113" cy="900112"/>
          </a:xfrm>
          <a:prstGeom prst="rect">
            <a:avLst/>
          </a:prstGeom>
        </p:spPr>
      </p:pic>
      <p:sp>
        <p:nvSpPr>
          <p:cNvPr id="2" name="Signe de multiplication 1">
            <a:extLst>
              <a:ext uri="{FF2B5EF4-FFF2-40B4-BE49-F238E27FC236}">
                <a16:creationId xmlns:a16="http://schemas.microsoft.com/office/drawing/2014/main" id="{117AE78B-8A8C-3818-198F-9DA4E6830E19}"/>
              </a:ext>
            </a:extLst>
          </p:cNvPr>
          <p:cNvSpPr/>
          <p:nvPr/>
        </p:nvSpPr>
        <p:spPr>
          <a:xfrm>
            <a:off x="1710342" y="3892288"/>
            <a:ext cx="304800" cy="273424"/>
          </a:xfrm>
          <a:prstGeom prst="mathMultiply">
            <a:avLst/>
          </a:prstGeom>
          <a:solidFill>
            <a:srgbClr val="00ACA4"/>
          </a:solidFill>
          <a:ln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FR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9C5D00E-C204-DD92-F2AC-206B63687545}"/>
              </a:ext>
            </a:extLst>
          </p:cNvPr>
          <p:cNvSpPr>
            <a:spLocks/>
          </p:cNvSpPr>
          <p:nvPr/>
        </p:nvSpPr>
        <p:spPr>
          <a:xfrm>
            <a:off x="4356426" y="149934"/>
            <a:ext cx="17322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الطلاقة/ التحدث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ECBC0C73-92CC-D42B-A031-72C4D0215B28}"/>
              </a:ext>
            </a:extLst>
          </p:cNvPr>
          <p:cNvGrpSpPr/>
          <p:nvPr/>
        </p:nvGrpSpPr>
        <p:grpSpPr>
          <a:xfrm>
            <a:off x="998375" y="1911202"/>
            <a:ext cx="7635068" cy="3934561"/>
            <a:chOff x="998375" y="1911202"/>
            <a:chExt cx="7635068" cy="3934561"/>
          </a:xfrm>
        </p:grpSpPr>
        <p:sp>
          <p:nvSpPr>
            <p:cNvPr id="23" name="ZoneTexte 22">
              <a:extLst>
                <a:ext uri="{FF2B5EF4-FFF2-40B4-BE49-F238E27FC236}">
                  <a16:creationId xmlns:a16="http://schemas.microsoft.com/office/drawing/2014/main" id="{DB84B522-3DC5-BC31-2BD3-583685F31551}"/>
                </a:ext>
              </a:extLst>
            </p:cNvPr>
            <p:cNvSpPr txBox="1"/>
            <p:nvPr/>
          </p:nvSpPr>
          <p:spPr>
            <a:xfrm>
              <a:off x="998375" y="1911202"/>
              <a:ext cx="7635068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شَعَرَتْ غايَةُ </a:t>
              </a:r>
              <a:r>
                <a:rPr kumimoji="0" lang="ar-MA" sz="32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بِٱلْحَرَجِ</a:t>
              </a:r>
              <a:r>
                <a:rPr kumimoji="0" lang="ar-M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 عِنْدَما سَأَلَتْها </a:t>
              </a:r>
              <a:r>
                <a:rPr kumimoji="0" lang="ar-MA" sz="32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ٱلْمُعَلِّمَةُ</a:t>
              </a:r>
              <a:r>
                <a:rPr kumimoji="0" lang="ar-M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 عَنْ هِوايَتِها:</a:t>
              </a:r>
              <a:endParaRPr kumimoji="0" lang="fr-MA" sz="3200" b="1" i="0" u="none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7E89C82A-15F5-D7E1-2B18-4302C30F1957}"/>
                </a:ext>
              </a:extLst>
            </p:cNvPr>
            <p:cNvSpPr txBox="1"/>
            <p:nvPr/>
          </p:nvSpPr>
          <p:spPr>
            <a:xfrm>
              <a:off x="2263725" y="2878284"/>
              <a:ext cx="6214122" cy="296747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514350" marR="0" lvl="0" indent="-514350" algn="r" defTabSz="914400" rtl="1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AutoNum type="arabic1Minus"/>
                <a:tabLst/>
                <a:defRPr/>
              </a:pPr>
              <a:r>
                <a:rPr kumimoji="0" lang="ar-M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لِأَنَّها تَخْجَلُ مِنَ </a:t>
              </a:r>
              <a:r>
                <a:rPr kumimoji="0" lang="ar-MA" sz="32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ٱلتَّحَدُّثِ</a:t>
              </a:r>
              <a:r>
                <a:rPr kumimoji="0" lang="ar-M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 أَمامَ أَصْدِقائِها؛</a:t>
              </a:r>
              <a:endParaRPr kumimoji="0" lang="fr-MA" sz="3200" b="1" i="0" u="none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  <a:p>
              <a:pPr marL="0" marR="0" lvl="0" indent="0" algn="r" defTabSz="914400" rtl="1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ب- لِأَنَّها </a:t>
              </a:r>
              <a:r>
                <a:rPr kumimoji="0" lang="ar-MA" sz="32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ٱلْوَحيدَةُ</a:t>
              </a:r>
              <a:r>
                <a:rPr kumimoji="0" lang="ar-M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 </a:t>
              </a:r>
              <a:r>
                <a:rPr kumimoji="0" lang="ar-MA" sz="32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ٱلَّتي</a:t>
              </a:r>
              <a:r>
                <a:rPr kumimoji="0" lang="ar-M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 لَيْسَ لَدَيْها هِوايَةٌ؛ </a:t>
              </a:r>
              <a:endParaRPr kumimoji="0" lang="fr-MA" sz="3200" b="1" i="0" u="none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  <a:p>
              <a:pPr marL="0" marR="0" lvl="0" indent="0" algn="r" defTabSz="914400" rtl="1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ت- لِأَنَّها  كانَتْ تَكْرَهُ </a:t>
              </a:r>
              <a:r>
                <a:rPr kumimoji="0" lang="ar-MA" sz="32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ٱلْمُعَلِّمَةَ</a:t>
              </a:r>
              <a:r>
                <a:rPr kumimoji="0" lang="ar-M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؛</a:t>
              </a:r>
            </a:p>
            <a:p>
              <a:pPr marL="0" marR="0" lvl="0" indent="0" algn="r" defTabSz="914400" rtl="1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ث- لِأَنَّها  كانَتْ تُفَكِّرُ في شَيْءٍ آخَرَ</a:t>
              </a:r>
              <a:r>
                <a:rPr kumimoji="0" lang="ar-MA" sz="3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rPr>
                <a:t>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025205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6" name="Google Shape;2076;p49"/>
          <p:cNvSpPr txBox="1">
            <a:spLocks noGrp="1"/>
          </p:cNvSpPr>
          <p:nvPr>
            <p:ph type="title"/>
          </p:nvPr>
        </p:nvSpPr>
        <p:spPr>
          <a:xfrm>
            <a:off x="292608" y="756000"/>
            <a:ext cx="7158251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SzPts val="1400"/>
            </a:pPr>
            <a:r>
              <a:rPr lang="ar-MA" sz="2400" kern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ماذا قالت المعلمة عندما قرأت قصة غاية</a:t>
            </a:r>
            <a:r>
              <a:rPr lang="ar-SA" sz="2400" kern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؟</a:t>
            </a:r>
            <a:r>
              <a:rPr lang="ar-MA" sz="2400" kern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 </a:t>
            </a:r>
            <a:r>
              <a:rPr lang="ar-MA" sz="2400" kern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sym typeface="Arial"/>
              </a:rPr>
              <a:t>اكتبوا الحرف المناسب للجواب الصحيح</a:t>
            </a:r>
            <a:endParaRPr sz="2400" kern="12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0249DF6A-3774-676F-87FB-FA12F0F3A183}"/>
              </a:ext>
            </a:extLst>
          </p:cNvPr>
          <p:cNvGrpSpPr/>
          <p:nvPr/>
        </p:nvGrpSpPr>
        <p:grpSpPr>
          <a:xfrm>
            <a:off x="1778463" y="2180880"/>
            <a:ext cx="6525475" cy="3570266"/>
            <a:chOff x="2316909" y="1937040"/>
            <a:chExt cx="6525475" cy="3570266"/>
          </a:xfrm>
        </p:grpSpPr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0968301E-4687-E516-316A-BD50189669BD}"/>
                </a:ext>
              </a:extLst>
            </p:cNvPr>
            <p:cNvSpPr txBox="1"/>
            <p:nvPr/>
          </p:nvSpPr>
          <p:spPr>
            <a:xfrm>
              <a:off x="2952461" y="1937040"/>
              <a:ext cx="5827775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عِنْدَما  قَرَأَتِ  </a:t>
              </a:r>
              <a:r>
                <a:rPr kumimoji="0" lang="ar-MA" sz="32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ٱلْمُعَلِّمَةُ</a:t>
              </a:r>
              <a:r>
                <a:rPr kumimoji="0" lang="ar-M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 قِصَّةَ غايَةٍ قالَتْ :</a:t>
              </a:r>
              <a:endParaRPr kumimoji="0" lang="fr-MA" sz="3200" b="1" i="0" u="none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669A5E38-EF50-8A4B-2E5A-8A1F7E61D591}"/>
                </a:ext>
              </a:extLst>
            </p:cNvPr>
            <p:cNvSpPr txBox="1"/>
            <p:nvPr/>
          </p:nvSpPr>
          <p:spPr>
            <a:xfrm>
              <a:off x="2316909" y="2669093"/>
              <a:ext cx="6525475" cy="283821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514350" marR="0" lvl="0" indent="-514350" algn="r" defTabSz="914400" rtl="1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AutoNum type="arabic1Minus"/>
                <a:tabLst/>
                <a:defRPr/>
              </a:pPr>
              <a:r>
                <a:rPr kumimoji="0" lang="ar-M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قِصَّتُكِ جَيِّدَةٌ؛</a:t>
              </a:r>
            </a:p>
            <a:p>
              <a:pPr marL="514350" marR="0" lvl="0" indent="-514350" algn="r" defTabSz="914400" rtl="1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AutoNum type="arabic1Minus"/>
                <a:tabLst/>
                <a:defRPr/>
              </a:pPr>
              <a:r>
                <a:rPr kumimoji="0" lang="ar-M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يَجِبُ أَنْ تَكْتُبـــي </a:t>
              </a:r>
              <a:r>
                <a:rPr kumimoji="0" lang="ar-MA" sz="32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ٱلْمَزيدَ</a:t>
              </a:r>
              <a:r>
                <a:rPr kumimoji="0" lang="ar-M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 مِنَ </a:t>
              </a:r>
              <a:r>
                <a:rPr kumimoji="0" lang="ar-MA" sz="32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ٱلْقِصَصِ</a:t>
              </a:r>
              <a:r>
                <a:rPr kumimoji="0" lang="ar-M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؛ </a:t>
              </a:r>
            </a:p>
            <a:p>
              <a:pPr marL="514350" marR="0" lvl="0" indent="-514350" algn="r" defTabSz="914400" rtl="1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AutoNum type="arabic1Minus"/>
                <a:tabLst/>
                <a:defRPr/>
              </a:pPr>
              <a:r>
                <a:rPr kumimoji="0" lang="ar-M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لَقَدْ تَحَسَّنَ مُسْتَواكِ كَثيراً؛ </a:t>
              </a:r>
            </a:p>
            <a:p>
              <a:pPr marL="342900" marR="0" lvl="0" indent="-342900" algn="r" defTabSz="914400" rtl="1" eaLnBrk="1" fontAlgn="auto" latinLnBrk="0" hangingPunct="1">
                <a:lnSpc>
                  <a:spcPct val="115000"/>
                </a:lnSpc>
                <a:spcBef>
                  <a:spcPts val="0"/>
                </a:spcBef>
                <a:spcAft>
                  <a:spcPts val="800"/>
                </a:spcAft>
                <a:buClr>
                  <a:srgbClr val="000000"/>
                </a:buClr>
                <a:buSzTx/>
                <a:buFont typeface="+mj-cs"/>
                <a:buAutoNum type="arabic1Minus"/>
                <a:tabLst/>
                <a:defRPr/>
              </a:pPr>
              <a:r>
                <a:rPr kumimoji="0" lang="ar-M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هَذِهِ </a:t>
              </a:r>
              <a:r>
                <a:rPr kumimoji="0" lang="ar-MA" sz="32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ٱلْقِصَّةُ</a:t>
              </a:r>
              <a:r>
                <a:rPr kumimoji="0" lang="ar-M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 رائِعَةٌ! لَدَيْكِ مَوْهِبَةٌ في </a:t>
              </a:r>
              <a:r>
                <a:rPr kumimoji="0" lang="ar-MA" sz="32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ٱلْكِتابَة</a:t>
              </a:r>
              <a:r>
                <a:rPr kumimoji="0" lang="ar-M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. </a:t>
              </a:r>
              <a:endParaRPr kumimoji="0" lang="fr-MA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36B7F95A-32BF-4242-8411-949F114F5BE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A4393ED0-1FA0-FAAF-1782-D82DB854C51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0637" y="14745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9B587B7F-9EA3-6E86-DDC8-99300FAD1AC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29503" y="10924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F6B1ECDE-3071-CD28-74DB-9CC40503DDC4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CDFFECA-A903-8189-B4C4-30189E31DCE7}"/>
              </a:ext>
            </a:extLst>
          </p:cNvPr>
          <p:cNvSpPr>
            <a:spLocks/>
          </p:cNvSpPr>
          <p:nvPr/>
        </p:nvSpPr>
        <p:spPr>
          <a:xfrm>
            <a:off x="825762" y="10924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اختــتام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83A6411-BA8F-2980-0F79-53F57ED1DE7F}"/>
              </a:ext>
            </a:extLst>
          </p:cNvPr>
          <p:cNvSpPr>
            <a:spLocks/>
          </p:cNvSpPr>
          <p:nvPr/>
        </p:nvSpPr>
        <p:spPr>
          <a:xfrm>
            <a:off x="2897721" y="993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وضعية تقويمية</a:t>
            </a:r>
          </a:p>
        </p:txBody>
      </p:sp>
      <p:pic>
        <p:nvPicPr>
          <p:cNvPr id="18" name="Google Shape;1246;p5">
            <a:extLst>
              <a:ext uri="{FF2B5EF4-FFF2-40B4-BE49-F238E27FC236}">
                <a16:creationId xmlns:a16="http://schemas.microsoft.com/office/drawing/2014/main" id="{1E006DEA-0847-AC7D-7414-9E48BC8A558B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2263725" y="99317"/>
            <a:ext cx="278069" cy="27806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9" name="Groupe 18">
            <a:extLst>
              <a:ext uri="{FF2B5EF4-FFF2-40B4-BE49-F238E27FC236}">
                <a16:creationId xmlns:a16="http://schemas.microsoft.com/office/drawing/2014/main" id="{08E18403-3A1E-96CA-A47C-CA3364828CA9}"/>
              </a:ext>
            </a:extLst>
          </p:cNvPr>
          <p:cNvGrpSpPr/>
          <p:nvPr/>
        </p:nvGrpSpPr>
        <p:grpSpPr>
          <a:xfrm>
            <a:off x="1327227" y="3188920"/>
            <a:ext cx="451236" cy="2454190"/>
            <a:chOff x="2263725" y="3019516"/>
            <a:chExt cx="451236" cy="2454190"/>
          </a:xfrm>
        </p:grpSpPr>
        <p:sp>
          <p:nvSpPr>
            <p:cNvPr id="20" name="Ellipse 19">
              <a:extLst>
                <a:ext uri="{FF2B5EF4-FFF2-40B4-BE49-F238E27FC236}">
                  <a16:creationId xmlns:a16="http://schemas.microsoft.com/office/drawing/2014/main" id="{E7B38C5F-E139-F94B-15AF-A23D31274738}"/>
                </a:ext>
              </a:extLst>
            </p:cNvPr>
            <p:cNvSpPr/>
            <p:nvPr/>
          </p:nvSpPr>
          <p:spPr>
            <a:xfrm>
              <a:off x="2263725" y="5072369"/>
              <a:ext cx="436936" cy="401337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f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id="{07CD1C46-9A91-DAB7-77C4-B4B471E493D9}"/>
                </a:ext>
              </a:extLst>
            </p:cNvPr>
            <p:cNvSpPr/>
            <p:nvPr/>
          </p:nvSpPr>
          <p:spPr>
            <a:xfrm>
              <a:off x="2263725" y="4367218"/>
              <a:ext cx="436936" cy="401337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f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  <p:sp>
          <p:nvSpPr>
            <p:cNvPr id="22" name="Ellipse 21">
              <a:extLst>
                <a:ext uri="{FF2B5EF4-FFF2-40B4-BE49-F238E27FC236}">
                  <a16:creationId xmlns:a16="http://schemas.microsoft.com/office/drawing/2014/main" id="{70424C01-DE4B-147A-0FC5-30D1FB32D256}"/>
                </a:ext>
              </a:extLst>
            </p:cNvPr>
            <p:cNvSpPr/>
            <p:nvPr/>
          </p:nvSpPr>
          <p:spPr>
            <a:xfrm>
              <a:off x="2263725" y="3693367"/>
              <a:ext cx="436936" cy="401337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f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  <p:sp>
          <p:nvSpPr>
            <p:cNvPr id="23" name="Ellipse 22">
              <a:extLst>
                <a:ext uri="{FF2B5EF4-FFF2-40B4-BE49-F238E27FC236}">
                  <a16:creationId xmlns:a16="http://schemas.microsoft.com/office/drawing/2014/main" id="{3FDB9AFE-82E6-21F5-420D-9E29EF65FE1D}"/>
                </a:ext>
              </a:extLst>
            </p:cNvPr>
            <p:cNvSpPr/>
            <p:nvPr/>
          </p:nvSpPr>
          <p:spPr>
            <a:xfrm>
              <a:off x="2278025" y="3019516"/>
              <a:ext cx="436936" cy="401337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f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</p:grpSp>
      <p:pic>
        <p:nvPicPr>
          <p:cNvPr id="24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6E8E2914-675E-35A2-71E3-E73F20887D6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37698" y="611944"/>
            <a:ext cx="900113" cy="90011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DAB12710-2877-507F-1270-4F4BF1CA0C63}"/>
              </a:ext>
            </a:extLst>
          </p:cNvPr>
          <p:cNvSpPr>
            <a:spLocks/>
          </p:cNvSpPr>
          <p:nvPr/>
        </p:nvSpPr>
        <p:spPr>
          <a:xfrm>
            <a:off x="4356426" y="149934"/>
            <a:ext cx="17322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الطلاقة/ التحدث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51803536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7">
          <a:extLst>
            <a:ext uri="{FF2B5EF4-FFF2-40B4-BE49-F238E27FC236}">
              <a16:creationId xmlns:a16="http://schemas.microsoft.com/office/drawing/2014/main" id="{524E26C1-6CEF-ADD6-F121-E64FC33F08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6" name="Google Shape;2076;p49">
            <a:extLst>
              <a:ext uri="{FF2B5EF4-FFF2-40B4-BE49-F238E27FC236}">
                <a16:creationId xmlns:a16="http://schemas.microsoft.com/office/drawing/2014/main" id="{377B2B17-0A51-C3F1-D3FB-B963D479DB0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92608" y="756000"/>
            <a:ext cx="7158251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SzPts val="1400"/>
            </a:pPr>
            <a:r>
              <a:rPr lang="ar-MA" sz="2400" kern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صححوا؛</a:t>
            </a:r>
            <a:endParaRPr sz="2400" kern="12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41292A8D-C96C-E98E-FE2A-F9DD74257B0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4C50BB41-3A4B-8C05-371B-A11B3BE4F22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0637" y="14745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3D142D18-97F1-1563-0921-06F12388D6B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29503" y="10924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43E10B38-6A41-17D0-4C06-7EBCF9A1BAAF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8810F95-7AED-A89A-E009-60B8040E848B}"/>
              </a:ext>
            </a:extLst>
          </p:cNvPr>
          <p:cNvSpPr>
            <a:spLocks/>
          </p:cNvSpPr>
          <p:nvPr/>
        </p:nvSpPr>
        <p:spPr>
          <a:xfrm>
            <a:off x="825762" y="10924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اختــتام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CEE51B6-5F9D-CBA5-0F26-CBBC5B2186D2}"/>
              </a:ext>
            </a:extLst>
          </p:cNvPr>
          <p:cNvSpPr>
            <a:spLocks/>
          </p:cNvSpPr>
          <p:nvPr/>
        </p:nvSpPr>
        <p:spPr>
          <a:xfrm>
            <a:off x="2897721" y="993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وضعية تقويمية</a:t>
            </a:r>
          </a:p>
        </p:txBody>
      </p:sp>
      <p:pic>
        <p:nvPicPr>
          <p:cNvPr id="18" name="Google Shape;1246;p5">
            <a:extLst>
              <a:ext uri="{FF2B5EF4-FFF2-40B4-BE49-F238E27FC236}">
                <a16:creationId xmlns:a16="http://schemas.microsoft.com/office/drawing/2014/main" id="{28772877-CD74-09AB-A6D3-B5ECE77449AF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2263725" y="99317"/>
            <a:ext cx="278069" cy="27806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9" name="Groupe 18">
            <a:extLst>
              <a:ext uri="{FF2B5EF4-FFF2-40B4-BE49-F238E27FC236}">
                <a16:creationId xmlns:a16="http://schemas.microsoft.com/office/drawing/2014/main" id="{A21AB510-6AFB-43F6-7230-BC10DE2C9D82}"/>
              </a:ext>
            </a:extLst>
          </p:cNvPr>
          <p:cNvGrpSpPr/>
          <p:nvPr/>
        </p:nvGrpSpPr>
        <p:grpSpPr>
          <a:xfrm>
            <a:off x="1463775" y="3193700"/>
            <a:ext cx="451236" cy="2524665"/>
            <a:chOff x="2263725" y="3019516"/>
            <a:chExt cx="451236" cy="2454190"/>
          </a:xfrm>
        </p:grpSpPr>
        <p:sp>
          <p:nvSpPr>
            <p:cNvPr id="20" name="Ellipse 19">
              <a:extLst>
                <a:ext uri="{FF2B5EF4-FFF2-40B4-BE49-F238E27FC236}">
                  <a16:creationId xmlns:a16="http://schemas.microsoft.com/office/drawing/2014/main" id="{EE76B9E7-B307-09C8-E37E-98A8A05517E3}"/>
                </a:ext>
              </a:extLst>
            </p:cNvPr>
            <p:cNvSpPr/>
            <p:nvPr/>
          </p:nvSpPr>
          <p:spPr>
            <a:xfrm>
              <a:off x="2263725" y="5072369"/>
              <a:ext cx="436936" cy="401337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f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id="{ABE463A6-FC98-BB31-7C3B-44849269FB03}"/>
                </a:ext>
              </a:extLst>
            </p:cNvPr>
            <p:cNvSpPr/>
            <p:nvPr/>
          </p:nvSpPr>
          <p:spPr>
            <a:xfrm>
              <a:off x="2263725" y="4367218"/>
              <a:ext cx="436936" cy="401337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f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  <p:sp>
          <p:nvSpPr>
            <p:cNvPr id="22" name="Ellipse 21">
              <a:extLst>
                <a:ext uri="{FF2B5EF4-FFF2-40B4-BE49-F238E27FC236}">
                  <a16:creationId xmlns:a16="http://schemas.microsoft.com/office/drawing/2014/main" id="{C5B587CF-63C3-9EB2-74AF-68D5EDA5999B}"/>
                </a:ext>
              </a:extLst>
            </p:cNvPr>
            <p:cNvSpPr/>
            <p:nvPr/>
          </p:nvSpPr>
          <p:spPr>
            <a:xfrm>
              <a:off x="2263725" y="3693367"/>
              <a:ext cx="436936" cy="401337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f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  <p:sp>
          <p:nvSpPr>
            <p:cNvPr id="23" name="Ellipse 22">
              <a:extLst>
                <a:ext uri="{FF2B5EF4-FFF2-40B4-BE49-F238E27FC236}">
                  <a16:creationId xmlns:a16="http://schemas.microsoft.com/office/drawing/2014/main" id="{D81A0C25-22F6-3D83-B753-0C7E8CF0A149}"/>
                </a:ext>
              </a:extLst>
            </p:cNvPr>
            <p:cNvSpPr/>
            <p:nvPr/>
          </p:nvSpPr>
          <p:spPr>
            <a:xfrm>
              <a:off x="2278025" y="3019516"/>
              <a:ext cx="436936" cy="401337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f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</p:grpSp>
      <p:pic>
        <p:nvPicPr>
          <p:cNvPr id="24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F872409D-304D-882F-DFD5-FE290EB013F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37698" y="611944"/>
            <a:ext cx="900113" cy="900112"/>
          </a:xfrm>
          <a:prstGeom prst="rect">
            <a:avLst/>
          </a:prstGeom>
        </p:spPr>
      </p:pic>
      <p:sp>
        <p:nvSpPr>
          <p:cNvPr id="2" name="Signe de multiplication 1">
            <a:extLst>
              <a:ext uri="{FF2B5EF4-FFF2-40B4-BE49-F238E27FC236}">
                <a16:creationId xmlns:a16="http://schemas.microsoft.com/office/drawing/2014/main" id="{57593D41-CE91-F0EC-DD9C-E3C3A4B360FB}"/>
              </a:ext>
            </a:extLst>
          </p:cNvPr>
          <p:cNvSpPr/>
          <p:nvPr/>
        </p:nvSpPr>
        <p:spPr>
          <a:xfrm>
            <a:off x="1506619" y="5375222"/>
            <a:ext cx="304800" cy="273424"/>
          </a:xfrm>
          <a:prstGeom prst="mathMultiply">
            <a:avLst/>
          </a:prstGeom>
          <a:solidFill>
            <a:srgbClr val="00ACA4"/>
          </a:solidFill>
          <a:ln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FR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6D91F2D-1BB2-FFA7-09FE-1F6034AEE43B}"/>
              </a:ext>
            </a:extLst>
          </p:cNvPr>
          <p:cNvSpPr>
            <a:spLocks/>
          </p:cNvSpPr>
          <p:nvPr/>
        </p:nvSpPr>
        <p:spPr>
          <a:xfrm>
            <a:off x="4356426" y="149934"/>
            <a:ext cx="17322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الطلاقة/ التحدث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76439C6D-6E8B-8FE1-27B0-E36B7A314D9E}"/>
              </a:ext>
            </a:extLst>
          </p:cNvPr>
          <p:cNvGrpSpPr/>
          <p:nvPr/>
        </p:nvGrpSpPr>
        <p:grpSpPr>
          <a:xfrm>
            <a:off x="2085762" y="2220761"/>
            <a:ext cx="6525475" cy="3570266"/>
            <a:chOff x="2316909" y="1937040"/>
            <a:chExt cx="6525475" cy="3570266"/>
          </a:xfrm>
        </p:grpSpPr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65253EF2-EFC0-6062-ABA5-B7EAB6473D74}"/>
                </a:ext>
              </a:extLst>
            </p:cNvPr>
            <p:cNvSpPr txBox="1"/>
            <p:nvPr/>
          </p:nvSpPr>
          <p:spPr>
            <a:xfrm>
              <a:off x="2952461" y="1937040"/>
              <a:ext cx="5827775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عِنْدَما  قَرَأَتِ  </a:t>
              </a:r>
              <a:r>
                <a:rPr kumimoji="0" lang="ar-MA" sz="32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ٱلْمُعَلِّمَةُ</a:t>
              </a:r>
              <a:r>
                <a:rPr kumimoji="0" lang="ar-M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 قِصَّةَ غايَةٍ قالَتْ :</a:t>
              </a:r>
              <a:endParaRPr kumimoji="0" lang="fr-MA" sz="3200" b="1" i="0" u="none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76D645C3-7C72-CFF5-B96C-54D09A2AE425}"/>
                </a:ext>
              </a:extLst>
            </p:cNvPr>
            <p:cNvSpPr txBox="1"/>
            <p:nvPr/>
          </p:nvSpPr>
          <p:spPr>
            <a:xfrm>
              <a:off x="2316909" y="2669093"/>
              <a:ext cx="6525475" cy="283821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514350" marR="0" lvl="0" indent="-514350" algn="r" defTabSz="914400" rtl="1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AutoNum type="arabic1Minus"/>
                <a:tabLst/>
                <a:defRPr/>
              </a:pPr>
              <a:r>
                <a:rPr kumimoji="0" lang="ar-M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قِصَّتُكِ جَيِّدَةٌ؛</a:t>
              </a:r>
            </a:p>
            <a:p>
              <a:pPr marL="514350" marR="0" lvl="0" indent="-514350" algn="r" defTabSz="914400" rtl="1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AutoNum type="arabic1Minus"/>
                <a:tabLst/>
                <a:defRPr/>
              </a:pPr>
              <a:r>
                <a:rPr kumimoji="0" lang="ar-M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يَجِبُ أَنْ تَكْتُبي </a:t>
              </a:r>
              <a:r>
                <a:rPr kumimoji="0" lang="ar-MA" sz="32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ٱلْمَزيدَ</a:t>
              </a:r>
              <a:r>
                <a:rPr kumimoji="0" lang="ar-M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 مِنَ </a:t>
              </a:r>
              <a:r>
                <a:rPr kumimoji="0" lang="ar-MA" sz="32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ٱلْقِصَصِ</a:t>
              </a:r>
              <a:r>
                <a:rPr kumimoji="0" lang="ar-M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؛ </a:t>
              </a:r>
            </a:p>
            <a:p>
              <a:pPr marL="514350" marR="0" lvl="0" indent="-514350" algn="r" defTabSz="914400" rtl="1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AutoNum type="arabic1Minus"/>
                <a:tabLst/>
                <a:defRPr/>
              </a:pPr>
              <a:r>
                <a:rPr kumimoji="0" lang="ar-M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لَقَدْ تَحَسَّنَ مُسْتَواكِ كَثيراً؛ </a:t>
              </a:r>
            </a:p>
            <a:p>
              <a:pPr marL="342900" marR="0" lvl="0" indent="-342900" algn="r" defTabSz="914400" rtl="1" eaLnBrk="1" fontAlgn="auto" latinLnBrk="0" hangingPunct="1">
                <a:lnSpc>
                  <a:spcPct val="115000"/>
                </a:lnSpc>
                <a:spcBef>
                  <a:spcPts val="0"/>
                </a:spcBef>
                <a:spcAft>
                  <a:spcPts val="800"/>
                </a:spcAft>
                <a:buClr>
                  <a:srgbClr val="000000"/>
                </a:buClr>
                <a:buSzTx/>
                <a:buFont typeface="+mj-cs"/>
                <a:buAutoNum type="arabic1Minus"/>
                <a:tabLst/>
                <a:defRPr/>
              </a:pPr>
              <a:r>
                <a:rPr kumimoji="0" lang="ar-M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هَذِهِ </a:t>
              </a:r>
              <a:r>
                <a:rPr kumimoji="0" lang="ar-MA" sz="32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ٱلْقِصَّةُ</a:t>
              </a:r>
              <a:r>
                <a:rPr kumimoji="0" lang="ar-M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 رائِعَةٌ! لَدَيْكِ مَوْهِبَةٌ في </a:t>
              </a:r>
              <a:r>
                <a:rPr kumimoji="0" lang="ar-MA" sz="32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ٱلْكِتابَة</a:t>
              </a:r>
              <a:r>
                <a:rPr kumimoji="0" lang="ar-M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. </a:t>
              </a:r>
              <a:endParaRPr kumimoji="0" lang="fr-MA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6663594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7">
          <a:extLst>
            <a:ext uri="{FF2B5EF4-FFF2-40B4-BE49-F238E27FC236}">
              <a16:creationId xmlns:a16="http://schemas.microsoft.com/office/drawing/2014/main" id="{81AFA4EF-A7CB-6DC1-2BD0-DD865099DA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6" name="Google Shape;2076;p49">
            <a:extLst>
              <a:ext uri="{FF2B5EF4-FFF2-40B4-BE49-F238E27FC236}">
                <a16:creationId xmlns:a16="http://schemas.microsoft.com/office/drawing/2014/main" id="{0C3273A9-3E16-7756-072C-F86890140E6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40875" y="756000"/>
            <a:ext cx="7109984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>
              <a:buClr>
                <a:srgbClr val="A5A5A5"/>
              </a:buClr>
              <a:buSzPts val="1400"/>
            </a:pPr>
            <a:r>
              <a:rPr lang="ar-MA" sz="2400" kern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كيف تغيرت مشاعر غاية من بداية القصة إلى نهايتها</a:t>
            </a:r>
            <a:r>
              <a:rPr lang="ar-SA" sz="2400" kern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؟</a:t>
            </a:r>
            <a:r>
              <a:rPr lang="ar-MA" sz="2400" kern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 </a:t>
            </a:r>
            <a:r>
              <a:rPr lang="ar-MA" sz="2400" kern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sym typeface="Arial"/>
              </a:rPr>
              <a:t>اكتبوا الحرف المناسب للجواب الصحيح</a:t>
            </a:r>
            <a:endParaRPr sz="2400" kern="12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3A086E53-B3B2-A629-6421-641F54CDAAB3}"/>
              </a:ext>
            </a:extLst>
          </p:cNvPr>
          <p:cNvGrpSpPr/>
          <p:nvPr/>
        </p:nvGrpSpPr>
        <p:grpSpPr>
          <a:xfrm>
            <a:off x="1470062" y="2035061"/>
            <a:ext cx="6884402" cy="3824144"/>
            <a:chOff x="2358086" y="1748999"/>
            <a:chExt cx="6884402" cy="3824144"/>
          </a:xfrm>
        </p:grpSpPr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2298159C-B801-7A10-C975-0780D1804E2E}"/>
                </a:ext>
              </a:extLst>
            </p:cNvPr>
            <p:cNvSpPr txBox="1"/>
            <p:nvPr/>
          </p:nvSpPr>
          <p:spPr>
            <a:xfrm>
              <a:off x="2700298" y="1748999"/>
              <a:ext cx="6542190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تَغَيَّرَتْ مَشاعِرُ غايَةٍ مِنْ بِدايَةِ ٱلْقِصَّةِ إِلى نِهايَتِها:</a:t>
              </a:r>
              <a:endParaRPr kumimoji="0" lang="fr-MA" sz="3200" b="1" i="0" u="none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E03F6FF0-4299-3844-88BD-B6E243C68A5A}"/>
                </a:ext>
              </a:extLst>
            </p:cNvPr>
            <p:cNvSpPr txBox="1"/>
            <p:nvPr/>
          </p:nvSpPr>
          <p:spPr>
            <a:xfrm>
              <a:off x="2358086" y="2605664"/>
              <a:ext cx="6751336" cy="296747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514350" marR="0" lvl="0" indent="-514350" algn="r" defTabSz="914400" rtl="1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AutoNum type="arabic1Minus"/>
                <a:tabLst/>
                <a:defRPr/>
              </a:pPr>
              <a:r>
                <a:rPr kumimoji="0" lang="ar-M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مِنَ ٱلْحُزْنِ إِلى ٱلْفَخْرِ</a:t>
              </a:r>
              <a:r>
                <a:rPr kumimoji="0" lang="ar-S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؛</a:t>
              </a:r>
            </a:p>
            <a:p>
              <a:pPr marL="514350" marR="0" lvl="0" indent="-514350" algn="r" defTabSz="914400" rtl="1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AutoNum type="arabic1Minus"/>
                <a:tabLst/>
                <a:defRPr/>
              </a:pPr>
              <a:r>
                <a:rPr kumimoji="0" lang="ar-M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مِنَ ٱلسَّعادَةِ إِلى ٱلْحُزْنِ؛</a:t>
              </a:r>
            </a:p>
            <a:p>
              <a:pPr marL="514350" marR="0" lvl="0" indent="-514350" algn="r" defTabSz="914400" rtl="1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AutoNum type="arabic1Minus"/>
                <a:tabLst/>
                <a:defRPr/>
              </a:pPr>
              <a:r>
                <a:rPr kumimoji="0" lang="ar-M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لَمْ تَتَغَيَّرْ مَشاعِرُها طِوالَ ٱلْقِصَّةِ</a:t>
              </a:r>
              <a:r>
                <a:rPr kumimoji="0" lang="ar-S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؛</a:t>
              </a:r>
              <a:endParaRPr kumimoji="0" lang="fr-MA" sz="3200" b="1" i="0" u="none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  <a:p>
              <a:pPr marL="514350" marR="0" lvl="0" indent="-514350" algn="r" defTabSz="914400" rtl="1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AutoNum type="arabic1Minus"/>
                <a:tabLst/>
                <a:defRPr/>
              </a:pPr>
              <a:r>
                <a:rPr kumimoji="0" lang="ar-M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مِنَ ٱلْغَضَبِ إِلى ٱلْهُدوءِ.</a:t>
              </a:r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E2AC6D68-B2A7-8954-C162-42B8046987E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46BB7FF-CE19-A021-32DB-F114C9EF5B8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0637" y="14745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E11E09E-86BE-5977-93EC-010D76409AC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29503" y="10924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75E08B81-0F1F-7C25-072A-030A861FCB2E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5EE1DA9-412A-F291-0C3F-BA4529CAE963}"/>
              </a:ext>
            </a:extLst>
          </p:cNvPr>
          <p:cNvSpPr>
            <a:spLocks/>
          </p:cNvSpPr>
          <p:nvPr/>
        </p:nvSpPr>
        <p:spPr>
          <a:xfrm>
            <a:off x="825762" y="10924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اختــتام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C023221-E662-8DE8-3902-3B845F53127C}"/>
              </a:ext>
            </a:extLst>
          </p:cNvPr>
          <p:cNvSpPr>
            <a:spLocks/>
          </p:cNvSpPr>
          <p:nvPr/>
        </p:nvSpPr>
        <p:spPr>
          <a:xfrm>
            <a:off x="2897721" y="993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وضعية تقويمية</a:t>
            </a:r>
          </a:p>
        </p:txBody>
      </p:sp>
      <p:pic>
        <p:nvPicPr>
          <p:cNvPr id="18" name="Google Shape;1246;p5">
            <a:extLst>
              <a:ext uri="{FF2B5EF4-FFF2-40B4-BE49-F238E27FC236}">
                <a16:creationId xmlns:a16="http://schemas.microsoft.com/office/drawing/2014/main" id="{8754A41E-ADAE-1BBB-4D4E-E6704E96A96F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2263725" y="99317"/>
            <a:ext cx="278069" cy="27806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9" name="Groupe 18">
            <a:extLst>
              <a:ext uri="{FF2B5EF4-FFF2-40B4-BE49-F238E27FC236}">
                <a16:creationId xmlns:a16="http://schemas.microsoft.com/office/drawing/2014/main" id="{6895CD4F-AD02-D7F8-CDFE-EC7649FA347D}"/>
              </a:ext>
            </a:extLst>
          </p:cNvPr>
          <p:cNvGrpSpPr/>
          <p:nvPr/>
        </p:nvGrpSpPr>
        <p:grpSpPr>
          <a:xfrm>
            <a:off x="1018826" y="3178775"/>
            <a:ext cx="451236" cy="2454190"/>
            <a:chOff x="2263725" y="3019516"/>
            <a:chExt cx="451236" cy="2454190"/>
          </a:xfrm>
        </p:grpSpPr>
        <p:sp>
          <p:nvSpPr>
            <p:cNvPr id="20" name="Ellipse 19">
              <a:extLst>
                <a:ext uri="{FF2B5EF4-FFF2-40B4-BE49-F238E27FC236}">
                  <a16:creationId xmlns:a16="http://schemas.microsoft.com/office/drawing/2014/main" id="{752233C2-7A2E-F567-8C3B-AE78FA077CA5}"/>
                </a:ext>
              </a:extLst>
            </p:cNvPr>
            <p:cNvSpPr/>
            <p:nvPr/>
          </p:nvSpPr>
          <p:spPr>
            <a:xfrm>
              <a:off x="2263725" y="5072369"/>
              <a:ext cx="436936" cy="401337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fr-MA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id="{F6BA3294-A486-B3E2-DEA0-1C5D31268145}"/>
                </a:ext>
              </a:extLst>
            </p:cNvPr>
            <p:cNvSpPr/>
            <p:nvPr/>
          </p:nvSpPr>
          <p:spPr>
            <a:xfrm>
              <a:off x="2263725" y="4367218"/>
              <a:ext cx="436936" cy="401337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fr-MA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  <p:sp>
          <p:nvSpPr>
            <p:cNvPr id="22" name="Ellipse 21">
              <a:extLst>
                <a:ext uri="{FF2B5EF4-FFF2-40B4-BE49-F238E27FC236}">
                  <a16:creationId xmlns:a16="http://schemas.microsoft.com/office/drawing/2014/main" id="{08B83FF3-3AC0-066B-96E0-6502D7D5BBE5}"/>
                </a:ext>
              </a:extLst>
            </p:cNvPr>
            <p:cNvSpPr/>
            <p:nvPr/>
          </p:nvSpPr>
          <p:spPr>
            <a:xfrm>
              <a:off x="2263725" y="3693367"/>
              <a:ext cx="436936" cy="401337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fr-MA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  <p:sp>
          <p:nvSpPr>
            <p:cNvPr id="23" name="Ellipse 22">
              <a:extLst>
                <a:ext uri="{FF2B5EF4-FFF2-40B4-BE49-F238E27FC236}">
                  <a16:creationId xmlns:a16="http://schemas.microsoft.com/office/drawing/2014/main" id="{601F48DB-F56B-9FAF-FFA7-B1196D6AF57D}"/>
                </a:ext>
              </a:extLst>
            </p:cNvPr>
            <p:cNvSpPr/>
            <p:nvPr/>
          </p:nvSpPr>
          <p:spPr>
            <a:xfrm>
              <a:off x="2278025" y="3019516"/>
              <a:ext cx="436936" cy="401337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fr-MA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</p:grpSp>
      <p:pic>
        <p:nvPicPr>
          <p:cNvPr id="36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05D28E01-5030-D7A5-F048-061ADC43091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3012" y="611944"/>
            <a:ext cx="900113" cy="900112"/>
          </a:xfrm>
          <a:prstGeom prst="rect">
            <a:avLst/>
          </a:prstGeom>
        </p:spPr>
      </p:pic>
      <p:grpSp>
        <p:nvGrpSpPr>
          <p:cNvPr id="2049" name="Groupe 4">
            <a:extLst>
              <a:ext uri="{FF2B5EF4-FFF2-40B4-BE49-F238E27FC236}">
                <a16:creationId xmlns:a16="http://schemas.microsoft.com/office/drawing/2014/main" id="{284FC36E-1FC0-AF9A-5EF2-487CD00BB520}"/>
              </a:ext>
            </a:extLst>
          </p:cNvPr>
          <p:cNvGrpSpPr>
            <a:grpSpLocks/>
          </p:cNvGrpSpPr>
          <p:nvPr/>
        </p:nvGrpSpPr>
        <p:grpSpPr bwMode="auto">
          <a:xfrm>
            <a:off x="63500" y="73025"/>
            <a:ext cx="288925" cy="995363"/>
            <a:chOff x="0" y="0"/>
            <a:chExt cx="3276" cy="13411"/>
          </a:xfrm>
        </p:grpSpPr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D18BD873-F159-ED04-B7BC-719958D9E662}"/>
              </a:ext>
            </a:extLst>
          </p:cNvPr>
          <p:cNvSpPr>
            <a:spLocks/>
          </p:cNvSpPr>
          <p:nvPr/>
        </p:nvSpPr>
        <p:spPr>
          <a:xfrm>
            <a:off x="4356426" y="149934"/>
            <a:ext cx="17322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الطلاقة/ التحدث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3908859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7">
          <a:extLst>
            <a:ext uri="{FF2B5EF4-FFF2-40B4-BE49-F238E27FC236}">
              <a16:creationId xmlns:a16="http://schemas.microsoft.com/office/drawing/2014/main" id="{2A1D5257-AE1E-F749-74E1-F7E41187D3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6" name="Google Shape;2076;p49">
            <a:extLst>
              <a:ext uri="{FF2B5EF4-FFF2-40B4-BE49-F238E27FC236}">
                <a16:creationId xmlns:a16="http://schemas.microsoft.com/office/drawing/2014/main" id="{048DCB14-33BE-E933-76E8-0BE5843E435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40875" y="756000"/>
            <a:ext cx="7109984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>
              <a:buClr>
                <a:srgbClr val="A5A5A5"/>
              </a:buClr>
              <a:buSzPts val="1400"/>
            </a:pPr>
            <a:r>
              <a:rPr lang="ar-MA" sz="2400" kern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صححوا.</a:t>
            </a:r>
            <a:endParaRPr sz="2400" kern="12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83E3AF42-6394-A344-7FCD-8BC18A19509C}"/>
              </a:ext>
            </a:extLst>
          </p:cNvPr>
          <p:cNvGrpSpPr/>
          <p:nvPr/>
        </p:nvGrpSpPr>
        <p:grpSpPr>
          <a:xfrm>
            <a:off x="1470062" y="2035061"/>
            <a:ext cx="6884402" cy="3824144"/>
            <a:chOff x="2358086" y="1748999"/>
            <a:chExt cx="6884402" cy="3824144"/>
          </a:xfrm>
        </p:grpSpPr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FF7EFBC0-66B2-763D-EEDB-E9AF5F12C5B0}"/>
                </a:ext>
              </a:extLst>
            </p:cNvPr>
            <p:cNvSpPr txBox="1"/>
            <p:nvPr/>
          </p:nvSpPr>
          <p:spPr>
            <a:xfrm>
              <a:off x="2700298" y="1748999"/>
              <a:ext cx="6542190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تَغَيَّرَتْ مَشاعِرُ غايَةٍ مِنْ بِدايَةِ ٱلْقِصَّةِ إِلى نِهايَتِها:</a:t>
              </a:r>
              <a:endParaRPr kumimoji="0" lang="fr-MA" sz="3200" b="1" i="0" u="none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325A4563-3ECF-1B6E-46B7-370566B3F3DC}"/>
                </a:ext>
              </a:extLst>
            </p:cNvPr>
            <p:cNvSpPr txBox="1"/>
            <p:nvPr/>
          </p:nvSpPr>
          <p:spPr>
            <a:xfrm>
              <a:off x="2358086" y="2605664"/>
              <a:ext cx="6751336" cy="296747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514350" marR="0" lvl="0" indent="-514350" algn="r" defTabSz="914400" rtl="1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AutoNum type="arabic1Minus"/>
                <a:tabLst/>
                <a:defRPr/>
              </a:pPr>
              <a:r>
                <a:rPr kumimoji="0" lang="ar-M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مِنَ ٱلْحُزْنِ إِلى ٱلْفَخْرِ</a:t>
              </a:r>
              <a:r>
                <a:rPr kumimoji="0" lang="ar-S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؛</a:t>
              </a:r>
            </a:p>
            <a:p>
              <a:pPr marL="514350" marR="0" lvl="0" indent="-514350" algn="r" defTabSz="914400" rtl="1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AutoNum type="arabic1Minus"/>
                <a:tabLst/>
                <a:defRPr/>
              </a:pPr>
              <a:r>
                <a:rPr kumimoji="0" lang="ar-M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مِنَ ٱلسَّعادَةِ إِلى ٱلْحُزْنِ؛</a:t>
              </a:r>
            </a:p>
            <a:p>
              <a:pPr marL="514350" marR="0" lvl="0" indent="-514350" algn="r" defTabSz="914400" rtl="1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AutoNum type="arabic1Minus"/>
                <a:tabLst/>
                <a:defRPr/>
              </a:pPr>
              <a:r>
                <a:rPr kumimoji="0" lang="ar-M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لَمْ تَتَغَيَّرْ مَشاعِرُها طِوالَ ٱلْقِصَّةِ</a:t>
              </a:r>
              <a:r>
                <a:rPr kumimoji="0" lang="ar-S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؛</a:t>
              </a:r>
              <a:endParaRPr kumimoji="0" lang="fr-MA" sz="3200" b="1" i="0" u="none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  <a:p>
              <a:pPr marL="514350" marR="0" lvl="0" indent="-514350" algn="r" defTabSz="914400" rtl="1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AutoNum type="arabic1Minus"/>
                <a:tabLst/>
                <a:defRPr/>
              </a:pPr>
              <a:r>
                <a:rPr kumimoji="0" lang="ar-M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مِنَ ٱلْغَضَبِ إِلى ٱلْهُدوءِ.</a:t>
              </a:r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9C303BC8-D584-5D05-EAF8-5CCF98D326A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A554764E-20C0-6B1C-BE8A-25C5046E485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0637" y="14745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216745EB-8BE0-0188-F519-B080E7093B0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29503" y="10924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AAA6D1AD-339B-D880-4362-293D0E3227A5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A3C447A-28AB-6C0A-83D3-A87C1024DDAB}"/>
              </a:ext>
            </a:extLst>
          </p:cNvPr>
          <p:cNvSpPr>
            <a:spLocks/>
          </p:cNvSpPr>
          <p:nvPr/>
        </p:nvSpPr>
        <p:spPr>
          <a:xfrm>
            <a:off x="825762" y="10924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اختــتام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C1AFE84-8802-742E-2B54-33E8E3510343}"/>
              </a:ext>
            </a:extLst>
          </p:cNvPr>
          <p:cNvSpPr>
            <a:spLocks/>
          </p:cNvSpPr>
          <p:nvPr/>
        </p:nvSpPr>
        <p:spPr>
          <a:xfrm>
            <a:off x="2897721" y="993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وضعية تقويمية</a:t>
            </a:r>
          </a:p>
        </p:txBody>
      </p:sp>
      <p:pic>
        <p:nvPicPr>
          <p:cNvPr id="18" name="Google Shape;1246;p5">
            <a:extLst>
              <a:ext uri="{FF2B5EF4-FFF2-40B4-BE49-F238E27FC236}">
                <a16:creationId xmlns:a16="http://schemas.microsoft.com/office/drawing/2014/main" id="{6AE47659-C34D-5622-EFC2-786E48734AC2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2263725" y="99317"/>
            <a:ext cx="278069" cy="27806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9" name="Groupe 18">
            <a:extLst>
              <a:ext uri="{FF2B5EF4-FFF2-40B4-BE49-F238E27FC236}">
                <a16:creationId xmlns:a16="http://schemas.microsoft.com/office/drawing/2014/main" id="{C0BF5B3A-E4E9-0F46-C6BD-5C4BACB8C046}"/>
              </a:ext>
            </a:extLst>
          </p:cNvPr>
          <p:cNvGrpSpPr/>
          <p:nvPr/>
        </p:nvGrpSpPr>
        <p:grpSpPr>
          <a:xfrm>
            <a:off x="1018826" y="3178775"/>
            <a:ext cx="451236" cy="2454190"/>
            <a:chOff x="2263725" y="3019516"/>
            <a:chExt cx="451236" cy="2454190"/>
          </a:xfrm>
        </p:grpSpPr>
        <p:sp>
          <p:nvSpPr>
            <p:cNvPr id="20" name="Ellipse 19">
              <a:extLst>
                <a:ext uri="{FF2B5EF4-FFF2-40B4-BE49-F238E27FC236}">
                  <a16:creationId xmlns:a16="http://schemas.microsoft.com/office/drawing/2014/main" id="{D2BB7B1B-7780-597F-86F2-0E83221158F0}"/>
                </a:ext>
              </a:extLst>
            </p:cNvPr>
            <p:cNvSpPr/>
            <p:nvPr/>
          </p:nvSpPr>
          <p:spPr>
            <a:xfrm>
              <a:off x="2263725" y="5072369"/>
              <a:ext cx="436936" cy="401337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fr-MA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id="{F99E13E8-F607-CDC9-A538-D78812671244}"/>
                </a:ext>
              </a:extLst>
            </p:cNvPr>
            <p:cNvSpPr/>
            <p:nvPr/>
          </p:nvSpPr>
          <p:spPr>
            <a:xfrm>
              <a:off x="2263725" y="4367218"/>
              <a:ext cx="436936" cy="401337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fr-MA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  <p:sp>
          <p:nvSpPr>
            <p:cNvPr id="22" name="Ellipse 21">
              <a:extLst>
                <a:ext uri="{FF2B5EF4-FFF2-40B4-BE49-F238E27FC236}">
                  <a16:creationId xmlns:a16="http://schemas.microsoft.com/office/drawing/2014/main" id="{D7DD74C0-5682-4A0A-328F-401DD0042AFC}"/>
                </a:ext>
              </a:extLst>
            </p:cNvPr>
            <p:cNvSpPr/>
            <p:nvPr/>
          </p:nvSpPr>
          <p:spPr>
            <a:xfrm>
              <a:off x="2263725" y="3693367"/>
              <a:ext cx="436936" cy="401337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fr-MA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  <p:sp>
          <p:nvSpPr>
            <p:cNvPr id="23" name="Ellipse 22">
              <a:extLst>
                <a:ext uri="{FF2B5EF4-FFF2-40B4-BE49-F238E27FC236}">
                  <a16:creationId xmlns:a16="http://schemas.microsoft.com/office/drawing/2014/main" id="{9D1AF47C-AC1D-5697-C867-E147F3F93771}"/>
                </a:ext>
              </a:extLst>
            </p:cNvPr>
            <p:cNvSpPr/>
            <p:nvPr/>
          </p:nvSpPr>
          <p:spPr>
            <a:xfrm>
              <a:off x="2278025" y="3019516"/>
              <a:ext cx="436936" cy="401337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fr-MA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</p:grpSp>
      <p:pic>
        <p:nvPicPr>
          <p:cNvPr id="36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65E6CCB0-59C7-4CDB-B177-3E339685D11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3012" y="611944"/>
            <a:ext cx="900113" cy="900112"/>
          </a:xfrm>
          <a:prstGeom prst="rect">
            <a:avLst/>
          </a:prstGeom>
        </p:spPr>
      </p:pic>
      <p:grpSp>
        <p:nvGrpSpPr>
          <p:cNvPr id="2049" name="Groupe 4">
            <a:extLst>
              <a:ext uri="{FF2B5EF4-FFF2-40B4-BE49-F238E27FC236}">
                <a16:creationId xmlns:a16="http://schemas.microsoft.com/office/drawing/2014/main" id="{A4635E1A-3891-DD7A-B1AA-3D14E083D287}"/>
              </a:ext>
            </a:extLst>
          </p:cNvPr>
          <p:cNvGrpSpPr>
            <a:grpSpLocks/>
          </p:cNvGrpSpPr>
          <p:nvPr/>
        </p:nvGrpSpPr>
        <p:grpSpPr bwMode="auto">
          <a:xfrm>
            <a:off x="63500" y="73025"/>
            <a:ext cx="288925" cy="995363"/>
            <a:chOff x="0" y="0"/>
            <a:chExt cx="3276" cy="13411"/>
          </a:xfrm>
        </p:grpSpPr>
      </p:grpSp>
      <p:sp>
        <p:nvSpPr>
          <p:cNvPr id="7" name="Signe de multiplication 6">
            <a:extLst>
              <a:ext uri="{FF2B5EF4-FFF2-40B4-BE49-F238E27FC236}">
                <a16:creationId xmlns:a16="http://schemas.microsoft.com/office/drawing/2014/main" id="{ED8DD27C-D91C-E66E-7AD7-82DC120BD922}"/>
              </a:ext>
            </a:extLst>
          </p:cNvPr>
          <p:cNvSpPr/>
          <p:nvPr/>
        </p:nvSpPr>
        <p:spPr>
          <a:xfrm>
            <a:off x="1099194" y="3242798"/>
            <a:ext cx="304800" cy="273424"/>
          </a:xfrm>
          <a:prstGeom prst="mathMultiply">
            <a:avLst/>
          </a:prstGeom>
          <a:solidFill>
            <a:srgbClr val="00ACA4"/>
          </a:solidFill>
          <a:ln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FR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AFA369B-C64B-C72A-07AD-2F0B5F6AAD3E}"/>
              </a:ext>
            </a:extLst>
          </p:cNvPr>
          <p:cNvSpPr>
            <a:spLocks/>
          </p:cNvSpPr>
          <p:nvPr/>
        </p:nvSpPr>
        <p:spPr>
          <a:xfrm>
            <a:off x="4356426" y="149934"/>
            <a:ext cx="17322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الطلاقة/ التحدث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1303928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7">
          <a:extLst>
            <a:ext uri="{FF2B5EF4-FFF2-40B4-BE49-F238E27FC236}">
              <a16:creationId xmlns:a16="http://schemas.microsoft.com/office/drawing/2014/main" id="{410E1A27-5BAE-FCEF-9DAF-65474E29F2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6" name="Google Shape;2076;p49">
            <a:extLst>
              <a:ext uri="{FF2B5EF4-FFF2-40B4-BE49-F238E27FC236}">
                <a16:creationId xmlns:a16="http://schemas.microsoft.com/office/drawing/2014/main" id="{654492E5-0C86-55FA-3588-06B5B3448EC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>
              <a:buClr>
                <a:srgbClr val="A5A5A5"/>
              </a:buClr>
              <a:buSzPts val="1400"/>
            </a:pPr>
            <a:r>
              <a:rPr lang="ar-MA" sz="2400" kern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sym typeface="Arial"/>
              </a:rPr>
              <a:t>سأقرأ الجمل، انتبهوا جيدا</a:t>
            </a:r>
            <a:endParaRPr sz="2400" kern="12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9E8970A-C6DA-4A86-0526-E270C7F5945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5B4F5B5-9E28-6D47-3E6C-ECF6D869FD7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0637" y="14745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501EDF0-D4F1-8946-D7D1-D589206FCD1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29503" y="10924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8E5391A7-5F6E-C86F-9812-C56602600FDD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6DF76DF-1D63-FB1A-7402-4FFA73263D84}"/>
              </a:ext>
            </a:extLst>
          </p:cNvPr>
          <p:cNvSpPr>
            <a:spLocks/>
          </p:cNvSpPr>
          <p:nvPr/>
        </p:nvSpPr>
        <p:spPr>
          <a:xfrm>
            <a:off x="825762" y="10924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اختــتام الحــصة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C68AB3E-4613-2797-1A4B-F9BCE5D622FA}"/>
              </a:ext>
            </a:extLst>
          </p:cNvPr>
          <p:cNvSpPr>
            <a:spLocks/>
          </p:cNvSpPr>
          <p:nvPr/>
        </p:nvSpPr>
        <p:spPr>
          <a:xfrm>
            <a:off x="2897721" y="993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وضعية تقويمية</a:t>
            </a:r>
          </a:p>
        </p:txBody>
      </p:sp>
      <p:pic>
        <p:nvPicPr>
          <p:cNvPr id="9" name="Google Shape;1246;p5">
            <a:extLst>
              <a:ext uri="{FF2B5EF4-FFF2-40B4-BE49-F238E27FC236}">
                <a16:creationId xmlns:a16="http://schemas.microsoft.com/office/drawing/2014/main" id="{54F09EF3-945B-C13D-9EC0-99EEB9380937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2263725" y="99317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Espace réservé pour une image  15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D62AFFD1-6871-D8AE-6D4A-BD9EE797BED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1FA39D8C-FA88-75DD-A195-70A1FBC84CFF}"/>
              </a:ext>
            </a:extLst>
          </p:cNvPr>
          <p:cNvSpPr>
            <a:spLocks/>
          </p:cNvSpPr>
          <p:nvPr/>
        </p:nvSpPr>
        <p:spPr>
          <a:xfrm>
            <a:off x="4356426" y="149934"/>
            <a:ext cx="17322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الطلاقة/ التحدث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9D303797-CB83-9C55-69A9-4997AB631D6C}"/>
              </a:ext>
            </a:extLst>
          </p:cNvPr>
          <p:cNvGrpSpPr/>
          <p:nvPr/>
        </p:nvGrpSpPr>
        <p:grpSpPr>
          <a:xfrm>
            <a:off x="675385" y="1854614"/>
            <a:ext cx="7642764" cy="4602481"/>
            <a:chOff x="859949" y="2255519"/>
            <a:chExt cx="7642764" cy="4602481"/>
          </a:xfrm>
        </p:grpSpPr>
        <p:grpSp>
          <p:nvGrpSpPr>
            <p:cNvPr id="15" name="Groupe 14">
              <a:extLst>
                <a:ext uri="{FF2B5EF4-FFF2-40B4-BE49-F238E27FC236}">
                  <a16:creationId xmlns:a16="http://schemas.microsoft.com/office/drawing/2014/main" id="{60E38EC1-9238-B963-9645-4B3201AEC3D2}"/>
                </a:ext>
              </a:extLst>
            </p:cNvPr>
            <p:cNvGrpSpPr/>
            <p:nvPr/>
          </p:nvGrpSpPr>
          <p:grpSpPr>
            <a:xfrm>
              <a:off x="950976" y="2255519"/>
              <a:ext cx="7551737" cy="1024129"/>
              <a:chOff x="-56683" y="0"/>
              <a:chExt cx="6479683" cy="806857"/>
            </a:xfrm>
          </p:grpSpPr>
          <p:sp>
            <p:nvSpPr>
              <p:cNvPr id="35" name="Rectangle : coins arrondis 34">
                <a:extLst>
                  <a:ext uri="{FF2B5EF4-FFF2-40B4-BE49-F238E27FC236}">
                    <a16:creationId xmlns:a16="http://schemas.microsoft.com/office/drawing/2014/main" id="{E8FE6556-9AE3-2BEC-10BE-CBBBE4EBFB38}"/>
                  </a:ext>
                </a:extLst>
              </p:cNvPr>
              <p:cNvSpPr/>
              <p:nvPr/>
            </p:nvSpPr>
            <p:spPr>
              <a:xfrm>
                <a:off x="-56683" y="0"/>
                <a:ext cx="6175543" cy="806857"/>
              </a:xfrm>
              <a:prstGeom prst="round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just" defTabSz="914400" rtl="1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800"/>
                  </a:spcAft>
                  <a:buClr>
                    <a:srgbClr val="000000"/>
                  </a:buClr>
                  <a:buSzTx/>
                  <a:buFont typeface="Arial"/>
                  <a:buNone/>
                  <a:tabLst>
                    <a:tab pos="890270" algn="l"/>
                  </a:tabLst>
                  <a:defRPr/>
                </a:pP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50000"/>
                      </a:srgbClr>
                    </a:solidFill>
                    <a:effectLst/>
                    <a:uLnTx/>
                    <a:uFillTx/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   شَكَرَتِ</a:t>
                </a:r>
                <a:r>
                  <a:rPr kumimoji="0" lang="ar-SA" sz="2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50000"/>
                      </a:srgbClr>
                    </a:solidFill>
                    <a:effectLst/>
                    <a:uLnTx/>
                    <a:uFillTx/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 ٱ</a:t>
                </a: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50000"/>
                      </a:srgbClr>
                    </a:solidFill>
                    <a:effectLst/>
                    <a:uLnTx/>
                    <a:uFillTx/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لْمُعَلِّمَةُ قِصَّةَ غايَةَ وَقالَتْ </a:t>
                </a:r>
                <a:r>
                  <a:rPr kumimoji="0" lang="ar-SA" sz="2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50000"/>
                      </a:srgbClr>
                    </a:solidFill>
                    <a:effectLst/>
                    <a:uLnTx/>
                    <a:uFillTx/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إِ</a:t>
                </a: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50000"/>
                      </a:srgbClr>
                    </a:solidFill>
                    <a:effectLst/>
                    <a:uLnTx/>
                    <a:uFillTx/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نَّ لَدَيْها مَوْهِبَةً.</a:t>
                </a:r>
                <a:endParaRPr kumimoji="0" lang="f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endParaRPr>
              </a:p>
            </p:txBody>
          </p:sp>
          <p:sp>
            <p:nvSpPr>
              <p:cNvPr id="36" name="Ellipse 35">
                <a:extLst>
                  <a:ext uri="{FF2B5EF4-FFF2-40B4-BE49-F238E27FC236}">
                    <a16:creationId xmlns:a16="http://schemas.microsoft.com/office/drawing/2014/main" id="{5685AC09-66EA-D55C-7E4A-21B1B11BF1AD}"/>
                  </a:ext>
                </a:extLst>
              </p:cNvPr>
              <p:cNvSpPr/>
              <p:nvPr/>
            </p:nvSpPr>
            <p:spPr>
              <a:xfrm>
                <a:off x="5970930" y="224602"/>
                <a:ext cx="452070" cy="429106"/>
              </a:xfrm>
              <a:prstGeom prst="ellipse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fr-MA" sz="11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Arial" panose="020B0604020202020204" pitchFamily="34" charset="0"/>
                  <a:sym typeface="Arial"/>
                </a:endParaRPr>
              </a:p>
            </p:txBody>
          </p:sp>
        </p:grpSp>
        <p:grpSp>
          <p:nvGrpSpPr>
            <p:cNvPr id="16" name="Groupe 15">
              <a:extLst>
                <a:ext uri="{FF2B5EF4-FFF2-40B4-BE49-F238E27FC236}">
                  <a16:creationId xmlns:a16="http://schemas.microsoft.com/office/drawing/2014/main" id="{A76F615E-AC29-4CC2-9A06-31F0AE69A9D8}"/>
                </a:ext>
              </a:extLst>
            </p:cNvPr>
            <p:cNvGrpSpPr/>
            <p:nvPr/>
          </p:nvGrpSpPr>
          <p:grpSpPr>
            <a:xfrm>
              <a:off x="895521" y="3429000"/>
              <a:ext cx="7551737" cy="1024129"/>
              <a:chOff x="-56683" y="0"/>
              <a:chExt cx="6479683" cy="806857"/>
            </a:xfrm>
          </p:grpSpPr>
          <p:sp>
            <p:nvSpPr>
              <p:cNvPr id="33" name="Rectangle : coins arrondis 32">
                <a:extLst>
                  <a:ext uri="{FF2B5EF4-FFF2-40B4-BE49-F238E27FC236}">
                    <a16:creationId xmlns:a16="http://schemas.microsoft.com/office/drawing/2014/main" id="{9FDA1F17-03F9-2522-CADA-073278EC7449}"/>
                  </a:ext>
                </a:extLst>
              </p:cNvPr>
              <p:cNvSpPr/>
              <p:nvPr/>
            </p:nvSpPr>
            <p:spPr>
              <a:xfrm>
                <a:off x="-56683" y="0"/>
                <a:ext cx="6175543" cy="806857"/>
              </a:xfrm>
              <a:prstGeom prst="round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just" defTabSz="914400" rtl="1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800"/>
                  </a:spcAft>
                  <a:buClr>
                    <a:srgbClr val="000000"/>
                  </a:buClr>
                  <a:buSzTx/>
                  <a:buFont typeface="Arial"/>
                  <a:buNone/>
                  <a:tabLst>
                    <a:tab pos="890270" algn="l"/>
                  </a:tabLst>
                  <a:defRPr/>
                </a:pP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50000"/>
                      </a:srgbClr>
                    </a:solidFill>
                    <a:effectLst/>
                    <a:uLnTx/>
                    <a:uFillTx/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  </a:t>
                </a:r>
                <a:r>
                  <a:rPr kumimoji="0" lang="ar-SA" sz="2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50000"/>
                      </a:srgbClr>
                    </a:solidFill>
                    <a:effectLst/>
                    <a:uLnTx/>
                    <a:uFillTx/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ك</a:t>
                </a: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50000"/>
                      </a:srgbClr>
                    </a:solidFill>
                    <a:effectLst/>
                    <a:uLnTx/>
                    <a:uFillTx/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تَبَتْ</a:t>
                </a:r>
                <a:r>
                  <a:rPr kumimoji="0" lang="ar-SA" sz="2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50000"/>
                      </a:srgbClr>
                    </a:solidFill>
                    <a:effectLst/>
                    <a:uLnTx/>
                    <a:uFillTx/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 </a:t>
                </a: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50000"/>
                      </a:srgbClr>
                    </a:solidFill>
                    <a:effectLst/>
                    <a:uLnTx/>
                    <a:uFillTx/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غايَةُ قِصَّةً في مُذَكِّرَتِها وَ</a:t>
                </a:r>
                <a:r>
                  <a:rPr kumimoji="0" lang="ar-SA" sz="2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50000"/>
                      </a:srgbClr>
                    </a:solidFill>
                    <a:effectLst/>
                    <a:uLnTx/>
                    <a:uFillTx/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ٱ</a:t>
                </a: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50000"/>
                      </a:srgbClr>
                    </a:solidFill>
                    <a:effectLst/>
                    <a:uLnTx/>
                    <a:uFillTx/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كْتَشَفَتْ أَنَّها تَسْتَمْتِعُ بِ</a:t>
                </a:r>
                <a:r>
                  <a:rPr kumimoji="0" lang="ar-SA" sz="2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50000"/>
                      </a:srgbClr>
                    </a:solidFill>
                    <a:effectLst/>
                    <a:uLnTx/>
                    <a:uFillTx/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ٱ</a:t>
                </a: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50000"/>
                      </a:srgbClr>
                    </a:solidFill>
                    <a:effectLst/>
                    <a:uLnTx/>
                    <a:uFillTx/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لْكِتابَةِ؛</a:t>
                </a:r>
                <a:endParaRPr kumimoji="0" lang="f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endParaRPr>
              </a:p>
            </p:txBody>
          </p:sp>
          <p:sp>
            <p:nvSpPr>
              <p:cNvPr id="34" name="Ellipse 33">
                <a:extLst>
                  <a:ext uri="{FF2B5EF4-FFF2-40B4-BE49-F238E27FC236}">
                    <a16:creationId xmlns:a16="http://schemas.microsoft.com/office/drawing/2014/main" id="{A6B826A3-707A-3A5A-BC35-AA5E9E0C298B}"/>
                  </a:ext>
                </a:extLst>
              </p:cNvPr>
              <p:cNvSpPr/>
              <p:nvPr/>
            </p:nvSpPr>
            <p:spPr>
              <a:xfrm>
                <a:off x="5970930" y="224602"/>
                <a:ext cx="452070" cy="429106"/>
              </a:xfrm>
              <a:prstGeom prst="ellipse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fr-MA" sz="11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Arial" panose="020B0604020202020204" pitchFamily="34" charset="0"/>
                  <a:sym typeface="Arial"/>
                </a:endParaRPr>
              </a:p>
            </p:txBody>
          </p:sp>
        </p:grpSp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F93F4BE4-CD86-9C90-D833-0D20A9FEAE3D}"/>
                </a:ext>
              </a:extLst>
            </p:cNvPr>
            <p:cNvGrpSpPr/>
            <p:nvPr/>
          </p:nvGrpSpPr>
          <p:grpSpPr>
            <a:xfrm>
              <a:off x="859949" y="4629911"/>
              <a:ext cx="7551737" cy="1024129"/>
              <a:chOff x="-56683" y="0"/>
              <a:chExt cx="6479683" cy="806857"/>
            </a:xfrm>
          </p:grpSpPr>
          <p:sp>
            <p:nvSpPr>
              <p:cNvPr id="31" name="Rectangle : coins arrondis 30">
                <a:extLst>
                  <a:ext uri="{FF2B5EF4-FFF2-40B4-BE49-F238E27FC236}">
                    <a16:creationId xmlns:a16="http://schemas.microsoft.com/office/drawing/2014/main" id="{A20DBA8C-EAC5-BAD3-C725-4E18C0D2589A}"/>
                  </a:ext>
                </a:extLst>
              </p:cNvPr>
              <p:cNvSpPr/>
              <p:nvPr/>
            </p:nvSpPr>
            <p:spPr>
              <a:xfrm>
                <a:off x="-56683" y="0"/>
                <a:ext cx="6175543" cy="806857"/>
              </a:xfrm>
              <a:prstGeom prst="round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just" defTabSz="914400" rtl="1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800"/>
                  </a:spcAft>
                  <a:buClr>
                    <a:srgbClr val="000000"/>
                  </a:buClr>
                  <a:buSzTx/>
                  <a:buFont typeface="Arial"/>
                  <a:buNone/>
                  <a:tabLst>
                    <a:tab pos="890270" algn="l"/>
                  </a:tabLst>
                  <a:defRPr/>
                </a:pP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50000"/>
                      </a:srgbClr>
                    </a:solidFill>
                    <a:effectLst/>
                    <a:uLnTx/>
                    <a:uFillTx/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  جَلَسَتْ غايَةُ صامِتَةً وَلَمْ تَعْرِفْ ما هِوايَتُها؛</a:t>
                </a:r>
                <a:endParaRPr kumimoji="0" lang="f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endParaRPr>
              </a:p>
            </p:txBody>
          </p:sp>
          <p:sp>
            <p:nvSpPr>
              <p:cNvPr id="32" name="Ellipse 31">
                <a:extLst>
                  <a:ext uri="{FF2B5EF4-FFF2-40B4-BE49-F238E27FC236}">
                    <a16:creationId xmlns:a16="http://schemas.microsoft.com/office/drawing/2014/main" id="{6558A92D-3D50-74DE-9FB7-0937FD138CD0}"/>
                  </a:ext>
                </a:extLst>
              </p:cNvPr>
              <p:cNvSpPr/>
              <p:nvPr/>
            </p:nvSpPr>
            <p:spPr>
              <a:xfrm>
                <a:off x="5970930" y="224602"/>
                <a:ext cx="452070" cy="429106"/>
              </a:xfrm>
              <a:prstGeom prst="ellipse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fr-MA" sz="11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Arial" panose="020B0604020202020204" pitchFamily="34" charset="0"/>
                  <a:sym typeface="Arial"/>
                </a:endParaRPr>
              </a:p>
            </p:txBody>
          </p:sp>
        </p:grpSp>
        <p:grpSp>
          <p:nvGrpSpPr>
            <p:cNvPr id="28" name="Groupe 27">
              <a:extLst>
                <a:ext uri="{FF2B5EF4-FFF2-40B4-BE49-F238E27FC236}">
                  <a16:creationId xmlns:a16="http://schemas.microsoft.com/office/drawing/2014/main" id="{CBFDF2D8-3077-8E12-2234-FB516CDFFEF8}"/>
                </a:ext>
              </a:extLst>
            </p:cNvPr>
            <p:cNvGrpSpPr/>
            <p:nvPr/>
          </p:nvGrpSpPr>
          <p:grpSpPr>
            <a:xfrm>
              <a:off x="859949" y="5833871"/>
              <a:ext cx="7551737" cy="1024129"/>
              <a:chOff x="-56683" y="0"/>
              <a:chExt cx="6479683" cy="806857"/>
            </a:xfrm>
          </p:grpSpPr>
          <p:sp>
            <p:nvSpPr>
              <p:cNvPr id="29" name="Rectangle : coins arrondis 28">
                <a:extLst>
                  <a:ext uri="{FF2B5EF4-FFF2-40B4-BE49-F238E27FC236}">
                    <a16:creationId xmlns:a16="http://schemas.microsoft.com/office/drawing/2014/main" id="{AB3E1146-413F-96C1-A6C8-0E5402189ABC}"/>
                  </a:ext>
                </a:extLst>
              </p:cNvPr>
              <p:cNvSpPr/>
              <p:nvPr/>
            </p:nvSpPr>
            <p:spPr>
              <a:xfrm>
                <a:off x="-56683" y="0"/>
                <a:ext cx="6175543" cy="806857"/>
              </a:xfrm>
              <a:prstGeom prst="round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just" defTabSz="914400" rtl="1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800"/>
                  </a:spcAft>
                  <a:buClr>
                    <a:srgbClr val="000000"/>
                  </a:buClr>
                  <a:buSzTx/>
                  <a:buFont typeface="Arial"/>
                  <a:buNone/>
                  <a:tabLst>
                    <a:tab pos="890270" algn="l"/>
                  </a:tabLst>
                  <a:defRPr/>
                </a:pP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50000"/>
                      </a:srgbClr>
                    </a:solidFill>
                    <a:effectLst/>
                    <a:uLnTx/>
                    <a:uFillTx/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  جَرَّبَ</a:t>
                </a:r>
                <a:r>
                  <a:rPr kumimoji="0" lang="ar-SA" sz="2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50000"/>
                      </a:srgbClr>
                    </a:solidFill>
                    <a:effectLst/>
                    <a:uLnTx/>
                    <a:uFillTx/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تْ </a:t>
                </a: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50000"/>
                      </a:srgbClr>
                    </a:solidFill>
                    <a:effectLst/>
                    <a:uLnTx/>
                    <a:uFillTx/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غايَةُ هِواياتٍ عِدَّةً</a:t>
                </a:r>
                <a:r>
                  <a:rPr kumimoji="0" lang="ar-SA" sz="2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50000"/>
                      </a:srgbClr>
                    </a:solidFill>
                    <a:effectLst/>
                    <a:uLnTx/>
                    <a:uFillTx/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 </a:t>
                </a: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50000"/>
                      </a:srgbClr>
                    </a:solidFill>
                    <a:effectLst/>
                    <a:uLnTx/>
                    <a:uFillTx/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كَ</a:t>
                </a:r>
                <a:r>
                  <a:rPr kumimoji="0" lang="ar-SA" sz="2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50000"/>
                      </a:srgbClr>
                    </a:solidFill>
                    <a:effectLst/>
                    <a:uLnTx/>
                    <a:uFillTx/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ٱل</a:t>
                </a: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50000"/>
                      </a:srgbClr>
                    </a:solidFill>
                    <a:effectLst/>
                    <a:uLnTx/>
                    <a:uFillTx/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رَّسمِ وَ</a:t>
                </a:r>
                <a:r>
                  <a:rPr kumimoji="0" lang="ar-SA" sz="2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50000"/>
                      </a:srgbClr>
                    </a:solidFill>
                    <a:effectLst/>
                    <a:uLnTx/>
                    <a:uFillTx/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ٱ</a:t>
                </a: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50000"/>
                      </a:srgbClr>
                    </a:solidFill>
                    <a:effectLst/>
                    <a:uLnTx/>
                    <a:uFillTx/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لْعَزْفِ وَ</a:t>
                </a:r>
                <a:r>
                  <a:rPr kumimoji="0" lang="ar-SA" sz="2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50000"/>
                      </a:srgbClr>
                    </a:solidFill>
                    <a:effectLst/>
                    <a:uLnTx/>
                    <a:uFillTx/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ٱ</a:t>
                </a: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50000"/>
                      </a:srgbClr>
                    </a:solidFill>
                    <a:effectLst/>
                    <a:uLnTx/>
                    <a:uFillTx/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لطَّهْيِ وَ</a:t>
                </a:r>
                <a:r>
                  <a:rPr kumimoji="0" lang="ar-SA" sz="2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50000"/>
                      </a:srgbClr>
                    </a:solidFill>
                    <a:effectLst/>
                    <a:uLnTx/>
                    <a:uFillTx/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ٱ</a:t>
                </a: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50000"/>
                      </a:srgbClr>
                    </a:solidFill>
                    <a:effectLst/>
                    <a:uLnTx/>
                    <a:uFillTx/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لتَّصْويرِ؛</a:t>
                </a:r>
                <a:endParaRPr kumimoji="0" lang="f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endParaRPr>
              </a:p>
            </p:txBody>
          </p:sp>
          <p:sp>
            <p:nvSpPr>
              <p:cNvPr id="30" name="Ellipse 29">
                <a:extLst>
                  <a:ext uri="{FF2B5EF4-FFF2-40B4-BE49-F238E27FC236}">
                    <a16:creationId xmlns:a16="http://schemas.microsoft.com/office/drawing/2014/main" id="{C4CCEB60-1729-2603-DEF1-B943CC654F77}"/>
                  </a:ext>
                </a:extLst>
              </p:cNvPr>
              <p:cNvSpPr/>
              <p:nvPr/>
            </p:nvSpPr>
            <p:spPr>
              <a:xfrm>
                <a:off x="5970930" y="224602"/>
                <a:ext cx="452070" cy="429106"/>
              </a:xfrm>
              <a:prstGeom prst="ellipse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fr-MA" sz="11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Arial" panose="020B0604020202020204" pitchFamily="34" charset="0"/>
                  <a:sym typeface="Arial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259436597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7">
          <a:extLst>
            <a:ext uri="{FF2B5EF4-FFF2-40B4-BE49-F238E27FC236}">
              <a16:creationId xmlns:a16="http://schemas.microsoft.com/office/drawing/2014/main" id="{C84F4B32-650A-53A1-1BA8-08523D8E6C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6" name="Google Shape;2076;p49">
            <a:extLst>
              <a:ext uri="{FF2B5EF4-FFF2-40B4-BE49-F238E27FC236}">
                <a16:creationId xmlns:a16="http://schemas.microsoft.com/office/drawing/2014/main" id="{2245CF78-5CBE-8B37-8D22-B6FFF09810E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SzPts val="1400"/>
            </a:pPr>
            <a:r>
              <a:rPr lang="ar-MA" sz="2400" kern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sym typeface="Arial"/>
              </a:rPr>
              <a:t>من يقرأ؟</a:t>
            </a:r>
            <a:endParaRPr sz="2400" kern="12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CB5EF9C-AB1B-B07D-DDB1-7BB275E7355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307B128-F379-81E1-5CC3-177641CE38A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0637" y="14745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1C9C877-81A3-ABB5-977D-7743841EEFB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29503" y="10924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7CFC2A0A-6CDA-C12C-AB7D-9190407D366C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27F91EE-41CE-776C-5D7F-B8B34862DC04}"/>
              </a:ext>
            </a:extLst>
          </p:cNvPr>
          <p:cNvSpPr>
            <a:spLocks/>
          </p:cNvSpPr>
          <p:nvPr/>
        </p:nvSpPr>
        <p:spPr>
          <a:xfrm>
            <a:off x="825762" y="10924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اختــتام الحــصة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BD2BDC3-E069-7387-171D-0D612E297E8D}"/>
              </a:ext>
            </a:extLst>
          </p:cNvPr>
          <p:cNvSpPr>
            <a:spLocks/>
          </p:cNvSpPr>
          <p:nvPr/>
        </p:nvSpPr>
        <p:spPr>
          <a:xfrm>
            <a:off x="2897721" y="993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وضعية تقويمية</a:t>
            </a:r>
          </a:p>
        </p:txBody>
      </p:sp>
      <p:pic>
        <p:nvPicPr>
          <p:cNvPr id="10" name="Google Shape;1246;p5">
            <a:extLst>
              <a:ext uri="{FF2B5EF4-FFF2-40B4-BE49-F238E27FC236}">
                <a16:creationId xmlns:a16="http://schemas.microsoft.com/office/drawing/2014/main" id="{3151BDE1-B3A2-E1B0-296A-192B8EB67981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2263725" y="99317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4E2C510A-D55A-D1DA-92F3-9A32B90406E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3012" y="611944"/>
            <a:ext cx="900113" cy="90011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CE24954E-4440-2AE3-94B1-87F7DF10F245}"/>
              </a:ext>
            </a:extLst>
          </p:cNvPr>
          <p:cNvSpPr>
            <a:spLocks/>
          </p:cNvSpPr>
          <p:nvPr/>
        </p:nvSpPr>
        <p:spPr>
          <a:xfrm>
            <a:off x="4356426" y="149934"/>
            <a:ext cx="17322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الطلاقة/ التحدث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3D2EE3C1-B77B-71B2-E62A-ED58154B7F59}"/>
              </a:ext>
            </a:extLst>
          </p:cNvPr>
          <p:cNvGrpSpPr/>
          <p:nvPr/>
        </p:nvGrpSpPr>
        <p:grpSpPr>
          <a:xfrm>
            <a:off x="675385" y="1854614"/>
            <a:ext cx="7642764" cy="4602481"/>
            <a:chOff x="859949" y="2255519"/>
            <a:chExt cx="7642764" cy="4602481"/>
          </a:xfrm>
        </p:grpSpPr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A8E92393-3674-9B8D-DE8E-0D23453E6D24}"/>
                </a:ext>
              </a:extLst>
            </p:cNvPr>
            <p:cNvGrpSpPr/>
            <p:nvPr/>
          </p:nvGrpSpPr>
          <p:grpSpPr>
            <a:xfrm>
              <a:off x="950976" y="2255519"/>
              <a:ext cx="7551737" cy="1024129"/>
              <a:chOff x="-56683" y="0"/>
              <a:chExt cx="6479683" cy="806857"/>
            </a:xfrm>
          </p:grpSpPr>
          <p:sp>
            <p:nvSpPr>
              <p:cNvPr id="35" name="Rectangle : coins arrondis 34">
                <a:extLst>
                  <a:ext uri="{FF2B5EF4-FFF2-40B4-BE49-F238E27FC236}">
                    <a16:creationId xmlns:a16="http://schemas.microsoft.com/office/drawing/2014/main" id="{CF73DA18-60C2-5145-CAD1-BC88643E8584}"/>
                  </a:ext>
                </a:extLst>
              </p:cNvPr>
              <p:cNvSpPr/>
              <p:nvPr/>
            </p:nvSpPr>
            <p:spPr>
              <a:xfrm>
                <a:off x="-56683" y="0"/>
                <a:ext cx="6175543" cy="806857"/>
              </a:xfrm>
              <a:prstGeom prst="round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just" defTabSz="914400" rtl="1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800"/>
                  </a:spcAft>
                  <a:buClr>
                    <a:srgbClr val="000000"/>
                  </a:buClr>
                  <a:buSzTx/>
                  <a:buFont typeface="Arial"/>
                  <a:buNone/>
                  <a:tabLst>
                    <a:tab pos="890270" algn="l"/>
                  </a:tabLst>
                  <a:defRPr/>
                </a:pP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50000"/>
                      </a:srgbClr>
                    </a:solidFill>
                    <a:effectLst/>
                    <a:uLnTx/>
                    <a:uFillTx/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   شَكَرَتِ</a:t>
                </a:r>
                <a:r>
                  <a:rPr kumimoji="0" lang="ar-SA" sz="2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50000"/>
                      </a:srgbClr>
                    </a:solidFill>
                    <a:effectLst/>
                    <a:uLnTx/>
                    <a:uFillTx/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 ٱ</a:t>
                </a: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50000"/>
                      </a:srgbClr>
                    </a:solidFill>
                    <a:effectLst/>
                    <a:uLnTx/>
                    <a:uFillTx/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لْمُعَلِّمَةُ قِصَّةَ غايَةَ وَقالَتْ </a:t>
                </a:r>
                <a:r>
                  <a:rPr kumimoji="0" lang="ar-SA" sz="2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50000"/>
                      </a:srgbClr>
                    </a:solidFill>
                    <a:effectLst/>
                    <a:uLnTx/>
                    <a:uFillTx/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إِ</a:t>
                </a: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50000"/>
                      </a:srgbClr>
                    </a:solidFill>
                    <a:effectLst/>
                    <a:uLnTx/>
                    <a:uFillTx/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نَّ لَدَيْها مَوْهِبَةً.</a:t>
                </a:r>
                <a:endParaRPr kumimoji="0" lang="f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endParaRPr>
              </a:p>
            </p:txBody>
          </p:sp>
          <p:sp>
            <p:nvSpPr>
              <p:cNvPr id="36" name="Ellipse 35">
                <a:extLst>
                  <a:ext uri="{FF2B5EF4-FFF2-40B4-BE49-F238E27FC236}">
                    <a16:creationId xmlns:a16="http://schemas.microsoft.com/office/drawing/2014/main" id="{0523F0C5-4D68-5246-467B-89D230338841}"/>
                  </a:ext>
                </a:extLst>
              </p:cNvPr>
              <p:cNvSpPr/>
              <p:nvPr/>
            </p:nvSpPr>
            <p:spPr>
              <a:xfrm>
                <a:off x="5970930" y="224602"/>
                <a:ext cx="452070" cy="429106"/>
              </a:xfrm>
              <a:prstGeom prst="ellipse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fr-MA" sz="11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Arial" panose="020B0604020202020204" pitchFamily="34" charset="0"/>
                  <a:sym typeface="Arial"/>
                </a:endParaRPr>
              </a:p>
            </p:txBody>
          </p:sp>
        </p:grpSp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90C9578B-8941-E5EF-8951-DDD59F2CA1F4}"/>
                </a:ext>
              </a:extLst>
            </p:cNvPr>
            <p:cNvGrpSpPr/>
            <p:nvPr/>
          </p:nvGrpSpPr>
          <p:grpSpPr>
            <a:xfrm>
              <a:off x="895521" y="3429000"/>
              <a:ext cx="7551737" cy="1024129"/>
              <a:chOff x="-56683" y="0"/>
              <a:chExt cx="6479683" cy="806857"/>
            </a:xfrm>
          </p:grpSpPr>
          <p:sp>
            <p:nvSpPr>
              <p:cNvPr id="33" name="Rectangle : coins arrondis 32">
                <a:extLst>
                  <a:ext uri="{FF2B5EF4-FFF2-40B4-BE49-F238E27FC236}">
                    <a16:creationId xmlns:a16="http://schemas.microsoft.com/office/drawing/2014/main" id="{2E5D377B-125F-2EE1-42B7-83BC84A52A60}"/>
                  </a:ext>
                </a:extLst>
              </p:cNvPr>
              <p:cNvSpPr/>
              <p:nvPr/>
            </p:nvSpPr>
            <p:spPr>
              <a:xfrm>
                <a:off x="-56683" y="0"/>
                <a:ext cx="6175543" cy="806857"/>
              </a:xfrm>
              <a:prstGeom prst="round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just" defTabSz="914400" rtl="1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800"/>
                  </a:spcAft>
                  <a:buClr>
                    <a:srgbClr val="000000"/>
                  </a:buClr>
                  <a:buSzTx/>
                  <a:buFont typeface="Arial"/>
                  <a:buNone/>
                  <a:tabLst>
                    <a:tab pos="890270" algn="l"/>
                  </a:tabLst>
                  <a:defRPr/>
                </a:pP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50000"/>
                      </a:srgbClr>
                    </a:solidFill>
                    <a:effectLst/>
                    <a:uLnTx/>
                    <a:uFillTx/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  </a:t>
                </a:r>
                <a:r>
                  <a:rPr kumimoji="0" lang="ar-SA" sz="2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50000"/>
                      </a:srgbClr>
                    </a:solidFill>
                    <a:effectLst/>
                    <a:uLnTx/>
                    <a:uFillTx/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ك</a:t>
                </a: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50000"/>
                      </a:srgbClr>
                    </a:solidFill>
                    <a:effectLst/>
                    <a:uLnTx/>
                    <a:uFillTx/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تَبَتْ</a:t>
                </a:r>
                <a:r>
                  <a:rPr kumimoji="0" lang="ar-SA" sz="2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50000"/>
                      </a:srgbClr>
                    </a:solidFill>
                    <a:effectLst/>
                    <a:uLnTx/>
                    <a:uFillTx/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 </a:t>
                </a: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50000"/>
                      </a:srgbClr>
                    </a:solidFill>
                    <a:effectLst/>
                    <a:uLnTx/>
                    <a:uFillTx/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غايَةُ قِصَّةً في مُذَكِّرَتِها وَ</a:t>
                </a:r>
                <a:r>
                  <a:rPr kumimoji="0" lang="ar-SA" sz="2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50000"/>
                      </a:srgbClr>
                    </a:solidFill>
                    <a:effectLst/>
                    <a:uLnTx/>
                    <a:uFillTx/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ٱ</a:t>
                </a: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50000"/>
                      </a:srgbClr>
                    </a:solidFill>
                    <a:effectLst/>
                    <a:uLnTx/>
                    <a:uFillTx/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كْتَشَفَتْ أَنَّها تَسْتَمْتِعُ بِ</a:t>
                </a:r>
                <a:r>
                  <a:rPr kumimoji="0" lang="ar-SA" sz="2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50000"/>
                      </a:srgbClr>
                    </a:solidFill>
                    <a:effectLst/>
                    <a:uLnTx/>
                    <a:uFillTx/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ٱ</a:t>
                </a: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50000"/>
                      </a:srgbClr>
                    </a:solidFill>
                    <a:effectLst/>
                    <a:uLnTx/>
                    <a:uFillTx/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لْكِتابَةِ؛</a:t>
                </a:r>
                <a:endParaRPr kumimoji="0" lang="f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endParaRPr>
              </a:p>
            </p:txBody>
          </p:sp>
          <p:sp>
            <p:nvSpPr>
              <p:cNvPr id="34" name="Ellipse 33">
                <a:extLst>
                  <a:ext uri="{FF2B5EF4-FFF2-40B4-BE49-F238E27FC236}">
                    <a16:creationId xmlns:a16="http://schemas.microsoft.com/office/drawing/2014/main" id="{9E77DDED-EBB9-A37A-D4A6-FFD2E7C97BB1}"/>
                  </a:ext>
                </a:extLst>
              </p:cNvPr>
              <p:cNvSpPr/>
              <p:nvPr/>
            </p:nvSpPr>
            <p:spPr>
              <a:xfrm>
                <a:off x="5970930" y="224602"/>
                <a:ext cx="452070" cy="429106"/>
              </a:xfrm>
              <a:prstGeom prst="ellipse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fr-MA" sz="11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Arial" panose="020B0604020202020204" pitchFamily="34" charset="0"/>
                  <a:sym typeface="Arial"/>
                </a:endParaRPr>
              </a:p>
            </p:txBody>
          </p:sp>
        </p:grpSp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8E2A0F51-4F74-AF58-48A7-6E5F3D4B92FF}"/>
                </a:ext>
              </a:extLst>
            </p:cNvPr>
            <p:cNvGrpSpPr/>
            <p:nvPr/>
          </p:nvGrpSpPr>
          <p:grpSpPr>
            <a:xfrm>
              <a:off x="859949" y="4629911"/>
              <a:ext cx="7551737" cy="1024129"/>
              <a:chOff x="-56683" y="0"/>
              <a:chExt cx="6479683" cy="806857"/>
            </a:xfrm>
          </p:grpSpPr>
          <p:sp>
            <p:nvSpPr>
              <p:cNvPr id="31" name="Rectangle : coins arrondis 30">
                <a:extLst>
                  <a:ext uri="{FF2B5EF4-FFF2-40B4-BE49-F238E27FC236}">
                    <a16:creationId xmlns:a16="http://schemas.microsoft.com/office/drawing/2014/main" id="{9C97FAF5-BF0D-EDBC-EE48-6B673BEFF654}"/>
                  </a:ext>
                </a:extLst>
              </p:cNvPr>
              <p:cNvSpPr/>
              <p:nvPr/>
            </p:nvSpPr>
            <p:spPr>
              <a:xfrm>
                <a:off x="-56683" y="0"/>
                <a:ext cx="6175543" cy="806857"/>
              </a:xfrm>
              <a:prstGeom prst="round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just" defTabSz="914400" rtl="1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800"/>
                  </a:spcAft>
                  <a:buClr>
                    <a:srgbClr val="000000"/>
                  </a:buClr>
                  <a:buSzTx/>
                  <a:buFont typeface="Arial"/>
                  <a:buNone/>
                  <a:tabLst>
                    <a:tab pos="890270" algn="l"/>
                  </a:tabLst>
                  <a:defRPr/>
                </a:pP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50000"/>
                      </a:srgbClr>
                    </a:solidFill>
                    <a:effectLst/>
                    <a:uLnTx/>
                    <a:uFillTx/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  جَلَسَتْ غايَةُ صامِتَةً وَلَمْ تَعْرِفْ ما هِوايَتُها؛</a:t>
                </a:r>
                <a:endParaRPr kumimoji="0" lang="f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endParaRPr>
              </a:p>
            </p:txBody>
          </p:sp>
          <p:sp>
            <p:nvSpPr>
              <p:cNvPr id="32" name="Ellipse 31">
                <a:extLst>
                  <a:ext uri="{FF2B5EF4-FFF2-40B4-BE49-F238E27FC236}">
                    <a16:creationId xmlns:a16="http://schemas.microsoft.com/office/drawing/2014/main" id="{C4F87255-6A4C-DDA2-4A67-CBB5CB175B1B}"/>
                  </a:ext>
                </a:extLst>
              </p:cNvPr>
              <p:cNvSpPr/>
              <p:nvPr/>
            </p:nvSpPr>
            <p:spPr>
              <a:xfrm>
                <a:off x="5970930" y="224602"/>
                <a:ext cx="452070" cy="429106"/>
              </a:xfrm>
              <a:prstGeom prst="ellipse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fr-MA" sz="11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Arial" panose="020B0604020202020204" pitchFamily="34" charset="0"/>
                  <a:sym typeface="Arial"/>
                </a:endParaRPr>
              </a:p>
            </p:txBody>
          </p:sp>
        </p:grpSp>
        <p:grpSp>
          <p:nvGrpSpPr>
            <p:cNvPr id="22" name="Groupe 21">
              <a:extLst>
                <a:ext uri="{FF2B5EF4-FFF2-40B4-BE49-F238E27FC236}">
                  <a16:creationId xmlns:a16="http://schemas.microsoft.com/office/drawing/2014/main" id="{A2CFE8AE-C250-7588-D0F4-E99FC6BA7976}"/>
                </a:ext>
              </a:extLst>
            </p:cNvPr>
            <p:cNvGrpSpPr/>
            <p:nvPr/>
          </p:nvGrpSpPr>
          <p:grpSpPr>
            <a:xfrm>
              <a:off x="859949" y="5833871"/>
              <a:ext cx="7551737" cy="1024129"/>
              <a:chOff x="-56683" y="0"/>
              <a:chExt cx="6479683" cy="806857"/>
            </a:xfrm>
          </p:grpSpPr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0817D98E-3ACA-A520-1257-89AFC527419A}"/>
                  </a:ext>
                </a:extLst>
              </p:cNvPr>
              <p:cNvSpPr/>
              <p:nvPr/>
            </p:nvSpPr>
            <p:spPr>
              <a:xfrm>
                <a:off x="-56683" y="0"/>
                <a:ext cx="6175543" cy="806857"/>
              </a:xfrm>
              <a:prstGeom prst="round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just" defTabSz="914400" rtl="1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800"/>
                  </a:spcAft>
                  <a:buClr>
                    <a:srgbClr val="000000"/>
                  </a:buClr>
                  <a:buSzTx/>
                  <a:buFont typeface="Arial"/>
                  <a:buNone/>
                  <a:tabLst>
                    <a:tab pos="890270" algn="l"/>
                  </a:tabLst>
                  <a:defRPr/>
                </a:pP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50000"/>
                      </a:srgbClr>
                    </a:solidFill>
                    <a:effectLst/>
                    <a:uLnTx/>
                    <a:uFillTx/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  جَرَّبَ</a:t>
                </a:r>
                <a:r>
                  <a:rPr kumimoji="0" lang="ar-SA" sz="2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50000"/>
                      </a:srgbClr>
                    </a:solidFill>
                    <a:effectLst/>
                    <a:uLnTx/>
                    <a:uFillTx/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تْ </a:t>
                </a: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50000"/>
                      </a:srgbClr>
                    </a:solidFill>
                    <a:effectLst/>
                    <a:uLnTx/>
                    <a:uFillTx/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غايَةُ هِواياتٍ عِدَّةً</a:t>
                </a:r>
                <a:r>
                  <a:rPr kumimoji="0" lang="ar-SA" sz="2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50000"/>
                      </a:srgbClr>
                    </a:solidFill>
                    <a:effectLst/>
                    <a:uLnTx/>
                    <a:uFillTx/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 </a:t>
                </a: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50000"/>
                      </a:srgbClr>
                    </a:solidFill>
                    <a:effectLst/>
                    <a:uLnTx/>
                    <a:uFillTx/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كَ</a:t>
                </a:r>
                <a:r>
                  <a:rPr kumimoji="0" lang="ar-SA" sz="2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50000"/>
                      </a:srgbClr>
                    </a:solidFill>
                    <a:effectLst/>
                    <a:uLnTx/>
                    <a:uFillTx/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ٱل</a:t>
                </a: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50000"/>
                      </a:srgbClr>
                    </a:solidFill>
                    <a:effectLst/>
                    <a:uLnTx/>
                    <a:uFillTx/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رَّسمِ وَ</a:t>
                </a:r>
                <a:r>
                  <a:rPr kumimoji="0" lang="ar-SA" sz="2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50000"/>
                      </a:srgbClr>
                    </a:solidFill>
                    <a:effectLst/>
                    <a:uLnTx/>
                    <a:uFillTx/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ٱ</a:t>
                </a: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50000"/>
                      </a:srgbClr>
                    </a:solidFill>
                    <a:effectLst/>
                    <a:uLnTx/>
                    <a:uFillTx/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لْعَزْفِ وَ</a:t>
                </a:r>
                <a:r>
                  <a:rPr kumimoji="0" lang="ar-SA" sz="2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50000"/>
                      </a:srgbClr>
                    </a:solidFill>
                    <a:effectLst/>
                    <a:uLnTx/>
                    <a:uFillTx/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ٱ</a:t>
                </a: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50000"/>
                      </a:srgbClr>
                    </a:solidFill>
                    <a:effectLst/>
                    <a:uLnTx/>
                    <a:uFillTx/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لطَّهْيِ وَ</a:t>
                </a:r>
                <a:r>
                  <a:rPr kumimoji="0" lang="ar-SA" sz="2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50000"/>
                      </a:srgbClr>
                    </a:solidFill>
                    <a:effectLst/>
                    <a:uLnTx/>
                    <a:uFillTx/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ٱ</a:t>
                </a: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50000"/>
                      </a:srgbClr>
                    </a:solidFill>
                    <a:effectLst/>
                    <a:uLnTx/>
                    <a:uFillTx/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لتَّصْويرِ؛</a:t>
                </a:r>
                <a:endParaRPr kumimoji="0" lang="f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endParaRPr>
              </a:p>
            </p:txBody>
          </p:sp>
          <p:sp>
            <p:nvSpPr>
              <p:cNvPr id="24" name="Ellipse 23">
                <a:extLst>
                  <a:ext uri="{FF2B5EF4-FFF2-40B4-BE49-F238E27FC236}">
                    <a16:creationId xmlns:a16="http://schemas.microsoft.com/office/drawing/2014/main" id="{4340766B-6E24-3FD2-0CB2-C459FA9F417C}"/>
                  </a:ext>
                </a:extLst>
              </p:cNvPr>
              <p:cNvSpPr/>
              <p:nvPr/>
            </p:nvSpPr>
            <p:spPr>
              <a:xfrm>
                <a:off x="5970930" y="224602"/>
                <a:ext cx="452070" cy="429106"/>
              </a:xfrm>
              <a:prstGeom prst="ellipse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fr-MA" sz="11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Arial" panose="020B0604020202020204" pitchFamily="34" charset="0"/>
                  <a:sym typeface="Arial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154522593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7">
          <a:extLst>
            <a:ext uri="{FF2B5EF4-FFF2-40B4-BE49-F238E27FC236}">
              <a16:creationId xmlns:a16="http://schemas.microsoft.com/office/drawing/2014/main" id="{E602DFF8-0B14-66F3-F06D-9807567917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6" name="Google Shape;2076;p49">
            <a:extLst>
              <a:ext uri="{FF2B5EF4-FFF2-40B4-BE49-F238E27FC236}">
                <a16:creationId xmlns:a16="http://schemas.microsoft.com/office/drawing/2014/main" id="{CBCEE6E2-EE8D-6022-55AF-A6D0A19F071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>
              <a:buClr>
                <a:srgbClr val="A5A5A5"/>
              </a:buClr>
              <a:buSzPts val="1400"/>
            </a:pPr>
            <a:r>
              <a:rPr lang="ar-MA" sz="2400" kern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sym typeface="Arial"/>
              </a:rPr>
              <a:t>رتبوا الجمل بوضع الأرقام من 1إلى 4 حسب ورودها في النص.</a:t>
            </a:r>
            <a:endParaRPr sz="2400" kern="12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pic>
        <p:nvPicPr>
          <p:cNvPr id="3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2D1B898D-1564-B63A-8634-981B898FE3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3012" y="611944"/>
            <a:ext cx="900113" cy="900112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71BD75C-101A-03D6-4AC8-9B58E5BBDD3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8601407-D1C6-FDD9-AF30-2F010999922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0637" y="14745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92137E3-3B9B-EB7C-51F3-BBE3F1AFD31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29503" y="10924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BEDD58F5-CF5E-7385-9189-6B9716809069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424C41D-B8F1-78AD-0C42-FBB18970EE90}"/>
              </a:ext>
            </a:extLst>
          </p:cNvPr>
          <p:cNvSpPr>
            <a:spLocks/>
          </p:cNvSpPr>
          <p:nvPr/>
        </p:nvSpPr>
        <p:spPr>
          <a:xfrm>
            <a:off x="825762" y="10924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اختــتام الحــصة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F684092-A672-9E56-81E3-F8E9735138A1}"/>
              </a:ext>
            </a:extLst>
          </p:cNvPr>
          <p:cNvSpPr>
            <a:spLocks/>
          </p:cNvSpPr>
          <p:nvPr/>
        </p:nvSpPr>
        <p:spPr>
          <a:xfrm>
            <a:off x="2897721" y="993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وضعية تقويمية</a:t>
            </a:r>
          </a:p>
        </p:txBody>
      </p:sp>
      <p:pic>
        <p:nvPicPr>
          <p:cNvPr id="18" name="Google Shape;1246;p5">
            <a:extLst>
              <a:ext uri="{FF2B5EF4-FFF2-40B4-BE49-F238E27FC236}">
                <a16:creationId xmlns:a16="http://schemas.microsoft.com/office/drawing/2014/main" id="{D9438E48-A353-4419-454F-B6212B7C8AAF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2263725" y="99317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697C5733-157C-7531-8A70-4243A942E81D}"/>
              </a:ext>
            </a:extLst>
          </p:cNvPr>
          <p:cNvSpPr>
            <a:spLocks/>
          </p:cNvSpPr>
          <p:nvPr/>
        </p:nvSpPr>
        <p:spPr>
          <a:xfrm>
            <a:off x="4356426" y="149934"/>
            <a:ext cx="17322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الطلاقة/ التحدث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E02F8216-406E-608F-C8F4-81FAC69CFB54}"/>
              </a:ext>
            </a:extLst>
          </p:cNvPr>
          <p:cNvGrpSpPr/>
          <p:nvPr/>
        </p:nvGrpSpPr>
        <p:grpSpPr>
          <a:xfrm>
            <a:off x="675385" y="1854614"/>
            <a:ext cx="7642764" cy="4602481"/>
            <a:chOff x="859949" y="2255519"/>
            <a:chExt cx="7642764" cy="4602481"/>
          </a:xfrm>
        </p:grpSpPr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4C92B7F5-8F1D-3D89-AC4F-A0D09CFA1C1A}"/>
                </a:ext>
              </a:extLst>
            </p:cNvPr>
            <p:cNvGrpSpPr/>
            <p:nvPr/>
          </p:nvGrpSpPr>
          <p:grpSpPr>
            <a:xfrm>
              <a:off x="950976" y="2255519"/>
              <a:ext cx="7551737" cy="1024129"/>
              <a:chOff x="-56683" y="0"/>
              <a:chExt cx="6479683" cy="806857"/>
            </a:xfrm>
          </p:grpSpPr>
          <p:sp>
            <p:nvSpPr>
              <p:cNvPr id="35" name="Rectangle : coins arrondis 34">
                <a:extLst>
                  <a:ext uri="{FF2B5EF4-FFF2-40B4-BE49-F238E27FC236}">
                    <a16:creationId xmlns:a16="http://schemas.microsoft.com/office/drawing/2014/main" id="{49CB6A5B-3E3E-6BB5-B312-53512AB46A24}"/>
                  </a:ext>
                </a:extLst>
              </p:cNvPr>
              <p:cNvSpPr/>
              <p:nvPr/>
            </p:nvSpPr>
            <p:spPr>
              <a:xfrm>
                <a:off x="-56683" y="0"/>
                <a:ext cx="6175543" cy="806857"/>
              </a:xfrm>
              <a:prstGeom prst="round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just" defTabSz="914400" rtl="1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800"/>
                  </a:spcAft>
                  <a:buClr>
                    <a:srgbClr val="000000"/>
                  </a:buClr>
                  <a:buSzTx/>
                  <a:buFont typeface="Arial"/>
                  <a:buNone/>
                  <a:tabLst>
                    <a:tab pos="890270" algn="l"/>
                  </a:tabLst>
                  <a:defRPr/>
                </a:pP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50000"/>
                      </a:srgbClr>
                    </a:solidFill>
                    <a:effectLst/>
                    <a:uLnTx/>
                    <a:uFillTx/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   شَكَرَتِ</a:t>
                </a:r>
                <a:r>
                  <a:rPr kumimoji="0" lang="ar-SA" sz="2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50000"/>
                      </a:srgbClr>
                    </a:solidFill>
                    <a:effectLst/>
                    <a:uLnTx/>
                    <a:uFillTx/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 ٱ</a:t>
                </a: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50000"/>
                      </a:srgbClr>
                    </a:solidFill>
                    <a:effectLst/>
                    <a:uLnTx/>
                    <a:uFillTx/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لْمُعَلِّمَةُ قِصَّةَ غايَةَ وَقالَتْ </a:t>
                </a:r>
                <a:r>
                  <a:rPr kumimoji="0" lang="ar-SA" sz="2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50000"/>
                      </a:srgbClr>
                    </a:solidFill>
                    <a:effectLst/>
                    <a:uLnTx/>
                    <a:uFillTx/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إِ</a:t>
                </a: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50000"/>
                      </a:srgbClr>
                    </a:solidFill>
                    <a:effectLst/>
                    <a:uLnTx/>
                    <a:uFillTx/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نَّ لَدَيْها مَوْهِبَةً.</a:t>
                </a:r>
                <a:endParaRPr kumimoji="0" lang="f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endParaRPr>
              </a:p>
            </p:txBody>
          </p:sp>
          <p:sp>
            <p:nvSpPr>
              <p:cNvPr id="36" name="Ellipse 35">
                <a:extLst>
                  <a:ext uri="{FF2B5EF4-FFF2-40B4-BE49-F238E27FC236}">
                    <a16:creationId xmlns:a16="http://schemas.microsoft.com/office/drawing/2014/main" id="{C73929FF-E075-3016-AAB4-8A188F4A1641}"/>
                  </a:ext>
                </a:extLst>
              </p:cNvPr>
              <p:cNvSpPr/>
              <p:nvPr/>
            </p:nvSpPr>
            <p:spPr>
              <a:xfrm>
                <a:off x="5970930" y="224602"/>
                <a:ext cx="452070" cy="429106"/>
              </a:xfrm>
              <a:prstGeom prst="ellipse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fr-MA" sz="11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Arial" panose="020B0604020202020204" pitchFamily="34" charset="0"/>
                  <a:sym typeface="Arial"/>
                </a:endParaRPr>
              </a:p>
            </p:txBody>
          </p:sp>
        </p:grpSp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0AFF3E3C-7E4F-7501-C6BD-F00B55B36E30}"/>
                </a:ext>
              </a:extLst>
            </p:cNvPr>
            <p:cNvGrpSpPr/>
            <p:nvPr/>
          </p:nvGrpSpPr>
          <p:grpSpPr>
            <a:xfrm>
              <a:off x="895521" y="3429000"/>
              <a:ext cx="7551737" cy="1024129"/>
              <a:chOff x="-56683" y="0"/>
              <a:chExt cx="6479683" cy="806857"/>
            </a:xfrm>
          </p:grpSpPr>
          <p:sp>
            <p:nvSpPr>
              <p:cNvPr id="33" name="Rectangle : coins arrondis 32">
                <a:extLst>
                  <a:ext uri="{FF2B5EF4-FFF2-40B4-BE49-F238E27FC236}">
                    <a16:creationId xmlns:a16="http://schemas.microsoft.com/office/drawing/2014/main" id="{57247CDD-2DA2-4BEA-2E71-C231581EA9FF}"/>
                  </a:ext>
                </a:extLst>
              </p:cNvPr>
              <p:cNvSpPr/>
              <p:nvPr/>
            </p:nvSpPr>
            <p:spPr>
              <a:xfrm>
                <a:off x="-56683" y="0"/>
                <a:ext cx="6175543" cy="806857"/>
              </a:xfrm>
              <a:prstGeom prst="round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just" defTabSz="914400" rtl="1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800"/>
                  </a:spcAft>
                  <a:buClr>
                    <a:srgbClr val="000000"/>
                  </a:buClr>
                  <a:buSzTx/>
                  <a:buFont typeface="Arial"/>
                  <a:buNone/>
                  <a:tabLst>
                    <a:tab pos="890270" algn="l"/>
                  </a:tabLst>
                  <a:defRPr/>
                </a:pP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50000"/>
                      </a:srgbClr>
                    </a:solidFill>
                    <a:effectLst/>
                    <a:uLnTx/>
                    <a:uFillTx/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  </a:t>
                </a:r>
                <a:r>
                  <a:rPr kumimoji="0" lang="ar-SA" sz="2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50000"/>
                      </a:srgbClr>
                    </a:solidFill>
                    <a:effectLst/>
                    <a:uLnTx/>
                    <a:uFillTx/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ك</a:t>
                </a: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50000"/>
                      </a:srgbClr>
                    </a:solidFill>
                    <a:effectLst/>
                    <a:uLnTx/>
                    <a:uFillTx/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تَبَتْ</a:t>
                </a:r>
                <a:r>
                  <a:rPr kumimoji="0" lang="ar-SA" sz="2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50000"/>
                      </a:srgbClr>
                    </a:solidFill>
                    <a:effectLst/>
                    <a:uLnTx/>
                    <a:uFillTx/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 </a:t>
                </a: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50000"/>
                      </a:srgbClr>
                    </a:solidFill>
                    <a:effectLst/>
                    <a:uLnTx/>
                    <a:uFillTx/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غايَةُ قِصَّةً في مُذَكِّرَتِها وَ</a:t>
                </a:r>
                <a:r>
                  <a:rPr kumimoji="0" lang="ar-SA" sz="2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50000"/>
                      </a:srgbClr>
                    </a:solidFill>
                    <a:effectLst/>
                    <a:uLnTx/>
                    <a:uFillTx/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ٱ</a:t>
                </a: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50000"/>
                      </a:srgbClr>
                    </a:solidFill>
                    <a:effectLst/>
                    <a:uLnTx/>
                    <a:uFillTx/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كْتَشَفَتْ أَنَّها تَسْتَمْتِعُ بِ</a:t>
                </a:r>
                <a:r>
                  <a:rPr kumimoji="0" lang="ar-SA" sz="2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50000"/>
                      </a:srgbClr>
                    </a:solidFill>
                    <a:effectLst/>
                    <a:uLnTx/>
                    <a:uFillTx/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ٱ</a:t>
                </a: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50000"/>
                      </a:srgbClr>
                    </a:solidFill>
                    <a:effectLst/>
                    <a:uLnTx/>
                    <a:uFillTx/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لْكِتابَةِ؛</a:t>
                </a:r>
                <a:endParaRPr kumimoji="0" lang="f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endParaRPr>
              </a:p>
            </p:txBody>
          </p:sp>
          <p:sp>
            <p:nvSpPr>
              <p:cNvPr id="34" name="Ellipse 33">
                <a:extLst>
                  <a:ext uri="{FF2B5EF4-FFF2-40B4-BE49-F238E27FC236}">
                    <a16:creationId xmlns:a16="http://schemas.microsoft.com/office/drawing/2014/main" id="{530DE1E0-D540-E089-0E43-AA070C6E9367}"/>
                  </a:ext>
                </a:extLst>
              </p:cNvPr>
              <p:cNvSpPr/>
              <p:nvPr/>
            </p:nvSpPr>
            <p:spPr>
              <a:xfrm>
                <a:off x="5970930" y="224602"/>
                <a:ext cx="452070" cy="429106"/>
              </a:xfrm>
              <a:prstGeom prst="ellipse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fr-MA" sz="11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Arial" panose="020B0604020202020204" pitchFamily="34" charset="0"/>
                  <a:sym typeface="Arial"/>
                </a:endParaRPr>
              </a:p>
            </p:txBody>
          </p:sp>
        </p:grpSp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6E861C6C-6D0B-A440-BF3E-1059A3CE79C0}"/>
                </a:ext>
              </a:extLst>
            </p:cNvPr>
            <p:cNvGrpSpPr/>
            <p:nvPr/>
          </p:nvGrpSpPr>
          <p:grpSpPr>
            <a:xfrm>
              <a:off x="859949" y="4629911"/>
              <a:ext cx="7551737" cy="1024129"/>
              <a:chOff x="-56683" y="0"/>
              <a:chExt cx="6479683" cy="806857"/>
            </a:xfrm>
          </p:grpSpPr>
          <p:sp>
            <p:nvSpPr>
              <p:cNvPr id="31" name="Rectangle : coins arrondis 30">
                <a:extLst>
                  <a:ext uri="{FF2B5EF4-FFF2-40B4-BE49-F238E27FC236}">
                    <a16:creationId xmlns:a16="http://schemas.microsoft.com/office/drawing/2014/main" id="{995828D2-D94F-2CB0-4570-662C1DA77765}"/>
                  </a:ext>
                </a:extLst>
              </p:cNvPr>
              <p:cNvSpPr/>
              <p:nvPr/>
            </p:nvSpPr>
            <p:spPr>
              <a:xfrm>
                <a:off x="-56683" y="0"/>
                <a:ext cx="6175543" cy="806857"/>
              </a:xfrm>
              <a:prstGeom prst="round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just" defTabSz="914400" rtl="1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800"/>
                  </a:spcAft>
                  <a:buClr>
                    <a:srgbClr val="000000"/>
                  </a:buClr>
                  <a:buSzTx/>
                  <a:buFont typeface="Arial"/>
                  <a:buNone/>
                  <a:tabLst>
                    <a:tab pos="890270" algn="l"/>
                  </a:tabLst>
                  <a:defRPr/>
                </a:pP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50000"/>
                      </a:srgbClr>
                    </a:solidFill>
                    <a:effectLst/>
                    <a:uLnTx/>
                    <a:uFillTx/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  جَلَسَتْ غايَةُ صامِتَةً وَلَمْ تَعْرِفْ ما هِوايَتُها؛</a:t>
                </a:r>
                <a:endParaRPr kumimoji="0" lang="f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endParaRPr>
              </a:p>
            </p:txBody>
          </p:sp>
          <p:sp>
            <p:nvSpPr>
              <p:cNvPr id="32" name="Ellipse 31">
                <a:extLst>
                  <a:ext uri="{FF2B5EF4-FFF2-40B4-BE49-F238E27FC236}">
                    <a16:creationId xmlns:a16="http://schemas.microsoft.com/office/drawing/2014/main" id="{E8B7B78D-5294-43D3-B137-304060BCB739}"/>
                  </a:ext>
                </a:extLst>
              </p:cNvPr>
              <p:cNvSpPr/>
              <p:nvPr/>
            </p:nvSpPr>
            <p:spPr>
              <a:xfrm>
                <a:off x="5970930" y="224602"/>
                <a:ext cx="452070" cy="429106"/>
              </a:xfrm>
              <a:prstGeom prst="ellipse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fr-MA" sz="11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Arial" panose="020B0604020202020204" pitchFamily="34" charset="0"/>
                  <a:sym typeface="Arial"/>
                </a:endParaRPr>
              </a:p>
            </p:txBody>
          </p:sp>
        </p:grpSp>
        <p:grpSp>
          <p:nvGrpSpPr>
            <p:cNvPr id="22" name="Groupe 21">
              <a:extLst>
                <a:ext uri="{FF2B5EF4-FFF2-40B4-BE49-F238E27FC236}">
                  <a16:creationId xmlns:a16="http://schemas.microsoft.com/office/drawing/2014/main" id="{8FF0CB03-E285-FE77-ED2E-BF89CF4508F2}"/>
                </a:ext>
              </a:extLst>
            </p:cNvPr>
            <p:cNvGrpSpPr/>
            <p:nvPr/>
          </p:nvGrpSpPr>
          <p:grpSpPr>
            <a:xfrm>
              <a:off x="859949" y="5833871"/>
              <a:ext cx="7551737" cy="1024129"/>
              <a:chOff x="-56683" y="0"/>
              <a:chExt cx="6479683" cy="806857"/>
            </a:xfrm>
          </p:grpSpPr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8FD35C73-1CCC-AB23-189B-EC9FF9B6B61B}"/>
                  </a:ext>
                </a:extLst>
              </p:cNvPr>
              <p:cNvSpPr/>
              <p:nvPr/>
            </p:nvSpPr>
            <p:spPr>
              <a:xfrm>
                <a:off x="-56683" y="0"/>
                <a:ext cx="6175543" cy="806857"/>
              </a:xfrm>
              <a:prstGeom prst="round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just" defTabSz="914400" rtl="1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800"/>
                  </a:spcAft>
                  <a:buClr>
                    <a:srgbClr val="000000"/>
                  </a:buClr>
                  <a:buSzTx/>
                  <a:buFont typeface="Arial"/>
                  <a:buNone/>
                  <a:tabLst>
                    <a:tab pos="890270" algn="l"/>
                  </a:tabLst>
                  <a:defRPr/>
                </a:pP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50000"/>
                      </a:srgbClr>
                    </a:solidFill>
                    <a:effectLst/>
                    <a:uLnTx/>
                    <a:uFillTx/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  جَرَّبَ</a:t>
                </a:r>
                <a:r>
                  <a:rPr kumimoji="0" lang="ar-SA" sz="2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50000"/>
                      </a:srgbClr>
                    </a:solidFill>
                    <a:effectLst/>
                    <a:uLnTx/>
                    <a:uFillTx/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تْ </a:t>
                </a: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50000"/>
                      </a:srgbClr>
                    </a:solidFill>
                    <a:effectLst/>
                    <a:uLnTx/>
                    <a:uFillTx/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غايَةُ هِواياتٍ عِدَّةً</a:t>
                </a:r>
                <a:r>
                  <a:rPr kumimoji="0" lang="ar-SA" sz="2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50000"/>
                      </a:srgbClr>
                    </a:solidFill>
                    <a:effectLst/>
                    <a:uLnTx/>
                    <a:uFillTx/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 </a:t>
                </a: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50000"/>
                      </a:srgbClr>
                    </a:solidFill>
                    <a:effectLst/>
                    <a:uLnTx/>
                    <a:uFillTx/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كَ</a:t>
                </a:r>
                <a:r>
                  <a:rPr kumimoji="0" lang="ar-SA" sz="2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50000"/>
                      </a:srgbClr>
                    </a:solidFill>
                    <a:effectLst/>
                    <a:uLnTx/>
                    <a:uFillTx/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ٱل</a:t>
                </a: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50000"/>
                      </a:srgbClr>
                    </a:solidFill>
                    <a:effectLst/>
                    <a:uLnTx/>
                    <a:uFillTx/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رَّسمِ وَ</a:t>
                </a:r>
                <a:r>
                  <a:rPr kumimoji="0" lang="ar-SA" sz="2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50000"/>
                      </a:srgbClr>
                    </a:solidFill>
                    <a:effectLst/>
                    <a:uLnTx/>
                    <a:uFillTx/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ٱ</a:t>
                </a: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50000"/>
                      </a:srgbClr>
                    </a:solidFill>
                    <a:effectLst/>
                    <a:uLnTx/>
                    <a:uFillTx/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لْعَزْفِ وَ</a:t>
                </a:r>
                <a:r>
                  <a:rPr kumimoji="0" lang="ar-SA" sz="2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50000"/>
                      </a:srgbClr>
                    </a:solidFill>
                    <a:effectLst/>
                    <a:uLnTx/>
                    <a:uFillTx/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ٱ</a:t>
                </a: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50000"/>
                      </a:srgbClr>
                    </a:solidFill>
                    <a:effectLst/>
                    <a:uLnTx/>
                    <a:uFillTx/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لطَّهْيِ وَ</a:t>
                </a:r>
                <a:r>
                  <a:rPr kumimoji="0" lang="ar-SA" sz="2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50000"/>
                      </a:srgbClr>
                    </a:solidFill>
                    <a:effectLst/>
                    <a:uLnTx/>
                    <a:uFillTx/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ٱ</a:t>
                </a: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50000"/>
                      </a:srgbClr>
                    </a:solidFill>
                    <a:effectLst/>
                    <a:uLnTx/>
                    <a:uFillTx/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لتَّصْويرِ؛</a:t>
                </a:r>
                <a:endParaRPr kumimoji="0" lang="f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endParaRPr>
              </a:p>
            </p:txBody>
          </p:sp>
          <p:sp>
            <p:nvSpPr>
              <p:cNvPr id="24" name="Ellipse 23">
                <a:extLst>
                  <a:ext uri="{FF2B5EF4-FFF2-40B4-BE49-F238E27FC236}">
                    <a16:creationId xmlns:a16="http://schemas.microsoft.com/office/drawing/2014/main" id="{AF484776-852F-8F6F-DA49-052824769E48}"/>
                  </a:ext>
                </a:extLst>
              </p:cNvPr>
              <p:cNvSpPr/>
              <p:nvPr/>
            </p:nvSpPr>
            <p:spPr>
              <a:xfrm>
                <a:off x="5970930" y="224602"/>
                <a:ext cx="452070" cy="429106"/>
              </a:xfrm>
              <a:prstGeom prst="ellipse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fr-MA" sz="11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Arial" panose="020B0604020202020204" pitchFamily="34" charset="0"/>
                  <a:sym typeface="Arial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052892286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7">
          <a:extLst>
            <a:ext uri="{FF2B5EF4-FFF2-40B4-BE49-F238E27FC236}">
              <a16:creationId xmlns:a16="http://schemas.microsoft.com/office/drawing/2014/main" id="{45A19583-D4EB-D4D9-AD20-CE6C1C5828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6" name="Google Shape;2076;p49">
            <a:extLst>
              <a:ext uri="{FF2B5EF4-FFF2-40B4-BE49-F238E27FC236}">
                <a16:creationId xmlns:a16="http://schemas.microsoft.com/office/drawing/2014/main" id="{40B251CF-B6E7-9798-B7B6-A18878E6471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>
              <a:buClr>
                <a:srgbClr val="A5A5A5"/>
              </a:buClr>
              <a:buSzPts val="1400"/>
            </a:pPr>
            <a:r>
              <a:rPr lang="ar-MA" sz="2400" kern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sym typeface="Arial"/>
              </a:rPr>
              <a:t>صححوا؛</a:t>
            </a:r>
            <a:endParaRPr sz="2400" kern="12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pic>
        <p:nvPicPr>
          <p:cNvPr id="3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9C56B08B-C8A2-577F-3540-AAA457DC4A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3012" y="611944"/>
            <a:ext cx="900113" cy="900112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7F61B5E-0E2C-E97F-55F5-E99A52B44B9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87CB1A9-0293-D488-3FA9-ABFEC90ED4E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0637" y="14745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4726FE6-47F7-31E5-D8AF-2473940C8CF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29503" y="10924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86B708A4-35AA-DE25-A662-36538300C163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1D8F3D5-5372-B695-FCFB-1FC36B2FC866}"/>
              </a:ext>
            </a:extLst>
          </p:cNvPr>
          <p:cNvSpPr>
            <a:spLocks/>
          </p:cNvSpPr>
          <p:nvPr/>
        </p:nvSpPr>
        <p:spPr>
          <a:xfrm>
            <a:off x="825762" y="10924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اختــتام الحــصة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BC63095-6F74-3731-8E5D-D7180D987C68}"/>
              </a:ext>
            </a:extLst>
          </p:cNvPr>
          <p:cNvSpPr>
            <a:spLocks/>
          </p:cNvSpPr>
          <p:nvPr/>
        </p:nvSpPr>
        <p:spPr>
          <a:xfrm>
            <a:off x="2897721" y="993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وضعية تقويمية</a:t>
            </a:r>
          </a:p>
        </p:txBody>
      </p:sp>
      <p:pic>
        <p:nvPicPr>
          <p:cNvPr id="18" name="Google Shape;1246;p5">
            <a:extLst>
              <a:ext uri="{FF2B5EF4-FFF2-40B4-BE49-F238E27FC236}">
                <a16:creationId xmlns:a16="http://schemas.microsoft.com/office/drawing/2014/main" id="{9A32EDB7-B24E-224E-A787-625803C9D5F8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2263725" y="99317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E249E575-CC9F-A473-3184-584C6879EA30}"/>
              </a:ext>
            </a:extLst>
          </p:cNvPr>
          <p:cNvSpPr>
            <a:spLocks/>
          </p:cNvSpPr>
          <p:nvPr/>
        </p:nvSpPr>
        <p:spPr>
          <a:xfrm>
            <a:off x="4356426" y="149934"/>
            <a:ext cx="17322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الطلاقة/ التحدث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E1CB05E4-294F-5C71-2373-E0E94376478A}"/>
              </a:ext>
            </a:extLst>
          </p:cNvPr>
          <p:cNvGrpSpPr/>
          <p:nvPr/>
        </p:nvGrpSpPr>
        <p:grpSpPr>
          <a:xfrm>
            <a:off x="675385" y="1854614"/>
            <a:ext cx="7642764" cy="4602481"/>
            <a:chOff x="859949" y="2255519"/>
            <a:chExt cx="7642764" cy="4602481"/>
          </a:xfrm>
        </p:grpSpPr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D837A16E-69BE-D0C2-9EF5-9EB246BB5B03}"/>
                </a:ext>
              </a:extLst>
            </p:cNvPr>
            <p:cNvGrpSpPr/>
            <p:nvPr/>
          </p:nvGrpSpPr>
          <p:grpSpPr>
            <a:xfrm>
              <a:off x="950976" y="2255519"/>
              <a:ext cx="7551737" cy="1024129"/>
              <a:chOff x="-56683" y="0"/>
              <a:chExt cx="6479683" cy="806857"/>
            </a:xfrm>
          </p:grpSpPr>
          <p:sp>
            <p:nvSpPr>
              <p:cNvPr id="35" name="Rectangle : coins arrondis 34">
                <a:extLst>
                  <a:ext uri="{FF2B5EF4-FFF2-40B4-BE49-F238E27FC236}">
                    <a16:creationId xmlns:a16="http://schemas.microsoft.com/office/drawing/2014/main" id="{537CA072-2BE3-C294-50EF-F2B0AEAEB850}"/>
                  </a:ext>
                </a:extLst>
              </p:cNvPr>
              <p:cNvSpPr/>
              <p:nvPr/>
            </p:nvSpPr>
            <p:spPr>
              <a:xfrm>
                <a:off x="-56683" y="0"/>
                <a:ext cx="6175543" cy="806857"/>
              </a:xfrm>
              <a:prstGeom prst="round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just" defTabSz="914400" rtl="1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800"/>
                  </a:spcAft>
                  <a:buClr>
                    <a:srgbClr val="000000"/>
                  </a:buClr>
                  <a:buSzTx/>
                  <a:buFont typeface="Arial"/>
                  <a:buNone/>
                  <a:tabLst>
                    <a:tab pos="890270" algn="l"/>
                  </a:tabLst>
                  <a:defRPr/>
                </a:pP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50000"/>
                      </a:srgbClr>
                    </a:solidFill>
                    <a:effectLst/>
                    <a:uLnTx/>
                    <a:uFillTx/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   شَكَرَتِ</a:t>
                </a:r>
                <a:r>
                  <a:rPr kumimoji="0" lang="ar-SA" sz="2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50000"/>
                      </a:srgbClr>
                    </a:solidFill>
                    <a:effectLst/>
                    <a:uLnTx/>
                    <a:uFillTx/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 ٱ</a:t>
                </a: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50000"/>
                      </a:srgbClr>
                    </a:solidFill>
                    <a:effectLst/>
                    <a:uLnTx/>
                    <a:uFillTx/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لْمُعَلِّمَةُ قِصَّةَ غايَةَ وَقالَتْ </a:t>
                </a:r>
                <a:r>
                  <a:rPr kumimoji="0" lang="ar-SA" sz="2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50000"/>
                      </a:srgbClr>
                    </a:solidFill>
                    <a:effectLst/>
                    <a:uLnTx/>
                    <a:uFillTx/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إِ</a:t>
                </a: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50000"/>
                      </a:srgbClr>
                    </a:solidFill>
                    <a:effectLst/>
                    <a:uLnTx/>
                    <a:uFillTx/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نَّ لَدَيْها مَوْهِبَةً.</a:t>
                </a:r>
                <a:endParaRPr kumimoji="0" lang="f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endParaRPr>
              </a:p>
            </p:txBody>
          </p:sp>
          <p:sp>
            <p:nvSpPr>
              <p:cNvPr id="36" name="Ellipse 35">
                <a:extLst>
                  <a:ext uri="{FF2B5EF4-FFF2-40B4-BE49-F238E27FC236}">
                    <a16:creationId xmlns:a16="http://schemas.microsoft.com/office/drawing/2014/main" id="{E92DC797-D1E8-EB99-6FD6-0A430AF797DB}"/>
                  </a:ext>
                </a:extLst>
              </p:cNvPr>
              <p:cNvSpPr/>
              <p:nvPr/>
            </p:nvSpPr>
            <p:spPr>
              <a:xfrm>
                <a:off x="5970930" y="224602"/>
                <a:ext cx="452070" cy="429106"/>
              </a:xfrm>
              <a:prstGeom prst="ellipse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ar-MA" sz="18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Calibri" panose="020F0502020204030204" pitchFamily="34" charset="0"/>
                    <a:cs typeface="Arial" panose="020B0604020202020204" pitchFamily="34" charset="0"/>
                    <a:sym typeface="Arial"/>
                  </a:rPr>
                  <a:t>4</a:t>
                </a:r>
                <a:endParaRPr kumimoji="0" lang="f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Arial" panose="020B0604020202020204" pitchFamily="34" charset="0"/>
                  <a:sym typeface="Arial"/>
                </a:endParaRPr>
              </a:p>
            </p:txBody>
          </p:sp>
        </p:grpSp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3BC72FCA-A830-5612-8D12-D3F2A73AFD6E}"/>
                </a:ext>
              </a:extLst>
            </p:cNvPr>
            <p:cNvGrpSpPr/>
            <p:nvPr/>
          </p:nvGrpSpPr>
          <p:grpSpPr>
            <a:xfrm>
              <a:off x="895521" y="3429000"/>
              <a:ext cx="7551737" cy="1024129"/>
              <a:chOff x="-56683" y="0"/>
              <a:chExt cx="6479683" cy="806857"/>
            </a:xfrm>
          </p:grpSpPr>
          <p:sp>
            <p:nvSpPr>
              <p:cNvPr id="33" name="Rectangle : coins arrondis 32">
                <a:extLst>
                  <a:ext uri="{FF2B5EF4-FFF2-40B4-BE49-F238E27FC236}">
                    <a16:creationId xmlns:a16="http://schemas.microsoft.com/office/drawing/2014/main" id="{61AAB262-2605-997E-82E6-45AD71868DFA}"/>
                  </a:ext>
                </a:extLst>
              </p:cNvPr>
              <p:cNvSpPr/>
              <p:nvPr/>
            </p:nvSpPr>
            <p:spPr>
              <a:xfrm>
                <a:off x="-56683" y="0"/>
                <a:ext cx="6175543" cy="806857"/>
              </a:xfrm>
              <a:prstGeom prst="round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just" defTabSz="914400" rtl="1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800"/>
                  </a:spcAft>
                  <a:buClr>
                    <a:srgbClr val="000000"/>
                  </a:buClr>
                  <a:buSzTx/>
                  <a:buFont typeface="Arial"/>
                  <a:buNone/>
                  <a:tabLst>
                    <a:tab pos="890270" algn="l"/>
                  </a:tabLst>
                  <a:defRPr/>
                </a:pP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50000"/>
                      </a:srgbClr>
                    </a:solidFill>
                    <a:effectLst/>
                    <a:uLnTx/>
                    <a:uFillTx/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  </a:t>
                </a:r>
                <a:r>
                  <a:rPr kumimoji="0" lang="ar-SA" sz="2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50000"/>
                      </a:srgbClr>
                    </a:solidFill>
                    <a:effectLst/>
                    <a:uLnTx/>
                    <a:uFillTx/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ك</a:t>
                </a: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50000"/>
                      </a:srgbClr>
                    </a:solidFill>
                    <a:effectLst/>
                    <a:uLnTx/>
                    <a:uFillTx/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تَبَتْ</a:t>
                </a:r>
                <a:r>
                  <a:rPr kumimoji="0" lang="ar-SA" sz="2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50000"/>
                      </a:srgbClr>
                    </a:solidFill>
                    <a:effectLst/>
                    <a:uLnTx/>
                    <a:uFillTx/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 </a:t>
                </a: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50000"/>
                      </a:srgbClr>
                    </a:solidFill>
                    <a:effectLst/>
                    <a:uLnTx/>
                    <a:uFillTx/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غايَةُ قِصَّةً في مُذَكِّرَتِها وَ</a:t>
                </a:r>
                <a:r>
                  <a:rPr kumimoji="0" lang="ar-SA" sz="2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50000"/>
                      </a:srgbClr>
                    </a:solidFill>
                    <a:effectLst/>
                    <a:uLnTx/>
                    <a:uFillTx/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ٱ</a:t>
                </a: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50000"/>
                      </a:srgbClr>
                    </a:solidFill>
                    <a:effectLst/>
                    <a:uLnTx/>
                    <a:uFillTx/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كْتَشَفَتْ أَنَّها تَسْتَمْتِعُ بِ</a:t>
                </a:r>
                <a:r>
                  <a:rPr kumimoji="0" lang="ar-SA" sz="2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50000"/>
                      </a:srgbClr>
                    </a:solidFill>
                    <a:effectLst/>
                    <a:uLnTx/>
                    <a:uFillTx/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ٱ</a:t>
                </a: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50000"/>
                      </a:srgbClr>
                    </a:solidFill>
                    <a:effectLst/>
                    <a:uLnTx/>
                    <a:uFillTx/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لْكِتابَةِ؛</a:t>
                </a:r>
                <a:endParaRPr kumimoji="0" lang="f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endParaRPr>
              </a:p>
            </p:txBody>
          </p:sp>
          <p:sp>
            <p:nvSpPr>
              <p:cNvPr id="34" name="Ellipse 33">
                <a:extLst>
                  <a:ext uri="{FF2B5EF4-FFF2-40B4-BE49-F238E27FC236}">
                    <a16:creationId xmlns:a16="http://schemas.microsoft.com/office/drawing/2014/main" id="{7EB44686-93A8-6FC2-49D3-4396430F54A5}"/>
                  </a:ext>
                </a:extLst>
              </p:cNvPr>
              <p:cNvSpPr/>
              <p:nvPr/>
            </p:nvSpPr>
            <p:spPr>
              <a:xfrm>
                <a:off x="5970930" y="224602"/>
                <a:ext cx="452070" cy="429106"/>
              </a:xfrm>
              <a:prstGeom prst="ellipse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ar-MA" sz="18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Calibri" panose="020F0502020204030204" pitchFamily="34" charset="0"/>
                    <a:cs typeface="Arial" panose="020B0604020202020204" pitchFamily="34" charset="0"/>
                    <a:sym typeface="Arial"/>
                  </a:rPr>
                  <a:t>3</a:t>
                </a:r>
                <a:endParaRPr kumimoji="0" lang="f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Arial" panose="020B0604020202020204" pitchFamily="34" charset="0"/>
                  <a:sym typeface="Arial"/>
                </a:endParaRPr>
              </a:p>
            </p:txBody>
          </p:sp>
        </p:grpSp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E167DB66-5620-EBEE-58A7-89554DE7E8C6}"/>
                </a:ext>
              </a:extLst>
            </p:cNvPr>
            <p:cNvGrpSpPr/>
            <p:nvPr/>
          </p:nvGrpSpPr>
          <p:grpSpPr>
            <a:xfrm>
              <a:off x="859949" y="4629911"/>
              <a:ext cx="7551737" cy="1024129"/>
              <a:chOff x="-56683" y="0"/>
              <a:chExt cx="6479683" cy="806857"/>
            </a:xfrm>
          </p:grpSpPr>
          <p:sp>
            <p:nvSpPr>
              <p:cNvPr id="31" name="Rectangle : coins arrondis 30">
                <a:extLst>
                  <a:ext uri="{FF2B5EF4-FFF2-40B4-BE49-F238E27FC236}">
                    <a16:creationId xmlns:a16="http://schemas.microsoft.com/office/drawing/2014/main" id="{7638A0FD-34B9-74EF-38AF-D772B42DB896}"/>
                  </a:ext>
                </a:extLst>
              </p:cNvPr>
              <p:cNvSpPr/>
              <p:nvPr/>
            </p:nvSpPr>
            <p:spPr>
              <a:xfrm>
                <a:off x="-56683" y="0"/>
                <a:ext cx="6175543" cy="806857"/>
              </a:xfrm>
              <a:prstGeom prst="round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just" defTabSz="914400" rtl="1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800"/>
                  </a:spcAft>
                  <a:buClr>
                    <a:srgbClr val="000000"/>
                  </a:buClr>
                  <a:buSzTx/>
                  <a:buFont typeface="Arial"/>
                  <a:buNone/>
                  <a:tabLst>
                    <a:tab pos="890270" algn="l"/>
                  </a:tabLst>
                  <a:defRPr/>
                </a:pP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50000"/>
                      </a:srgbClr>
                    </a:solidFill>
                    <a:effectLst/>
                    <a:uLnTx/>
                    <a:uFillTx/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  جَلَسَتْ غايَةُ صامِتَةً وَلَمْ تَعْرِفْ ما هِوايَتُها؛</a:t>
                </a:r>
                <a:endParaRPr kumimoji="0" lang="f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endParaRPr>
              </a:p>
            </p:txBody>
          </p:sp>
          <p:sp>
            <p:nvSpPr>
              <p:cNvPr id="32" name="Ellipse 31">
                <a:extLst>
                  <a:ext uri="{FF2B5EF4-FFF2-40B4-BE49-F238E27FC236}">
                    <a16:creationId xmlns:a16="http://schemas.microsoft.com/office/drawing/2014/main" id="{D552CF0C-2604-C724-22F4-1B7AA0784C01}"/>
                  </a:ext>
                </a:extLst>
              </p:cNvPr>
              <p:cNvSpPr/>
              <p:nvPr/>
            </p:nvSpPr>
            <p:spPr>
              <a:xfrm>
                <a:off x="5970930" y="224602"/>
                <a:ext cx="452070" cy="429106"/>
              </a:xfrm>
              <a:prstGeom prst="ellipse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ar-MA" sz="18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Calibri" panose="020F0502020204030204" pitchFamily="34" charset="0"/>
                    <a:cs typeface="Arial" panose="020B0604020202020204" pitchFamily="34" charset="0"/>
                    <a:sym typeface="Arial"/>
                  </a:rPr>
                  <a:t>1</a:t>
                </a:r>
                <a:endParaRPr kumimoji="0" lang="f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Arial" panose="020B0604020202020204" pitchFamily="34" charset="0"/>
                  <a:sym typeface="Arial"/>
                </a:endParaRPr>
              </a:p>
            </p:txBody>
          </p:sp>
        </p:grpSp>
        <p:grpSp>
          <p:nvGrpSpPr>
            <p:cNvPr id="22" name="Groupe 21">
              <a:extLst>
                <a:ext uri="{FF2B5EF4-FFF2-40B4-BE49-F238E27FC236}">
                  <a16:creationId xmlns:a16="http://schemas.microsoft.com/office/drawing/2014/main" id="{16764C44-B760-ACB0-BD90-1CBA01205617}"/>
                </a:ext>
              </a:extLst>
            </p:cNvPr>
            <p:cNvGrpSpPr/>
            <p:nvPr/>
          </p:nvGrpSpPr>
          <p:grpSpPr>
            <a:xfrm>
              <a:off x="859949" y="5833871"/>
              <a:ext cx="7551737" cy="1024129"/>
              <a:chOff x="-56683" y="0"/>
              <a:chExt cx="6479683" cy="806857"/>
            </a:xfrm>
          </p:grpSpPr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4B3341F8-A82D-B5A1-40E3-729B9E79637F}"/>
                  </a:ext>
                </a:extLst>
              </p:cNvPr>
              <p:cNvSpPr/>
              <p:nvPr/>
            </p:nvSpPr>
            <p:spPr>
              <a:xfrm>
                <a:off x="-56683" y="0"/>
                <a:ext cx="6175543" cy="806857"/>
              </a:xfrm>
              <a:prstGeom prst="round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just" defTabSz="914400" rtl="1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800"/>
                  </a:spcAft>
                  <a:buClr>
                    <a:srgbClr val="000000"/>
                  </a:buClr>
                  <a:buSzTx/>
                  <a:buFont typeface="Arial"/>
                  <a:buNone/>
                  <a:tabLst>
                    <a:tab pos="890270" algn="l"/>
                  </a:tabLst>
                  <a:defRPr/>
                </a:pP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50000"/>
                      </a:srgbClr>
                    </a:solidFill>
                    <a:effectLst/>
                    <a:uLnTx/>
                    <a:uFillTx/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  جَرَّبَ</a:t>
                </a:r>
                <a:r>
                  <a:rPr kumimoji="0" lang="ar-SA" sz="2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50000"/>
                      </a:srgbClr>
                    </a:solidFill>
                    <a:effectLst/>
                    <a:uLnTx/>
                    <a:uFillTx/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تْ </a:t>
                </a: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50000"/>
                      </a:srgbClr>
                    </a:solidFill>
                    <a:effectLst/>
                    <a:uLnTx/>
                    <a:uFillTx/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غايَةُ هِواياتٍ عِدَّةً</a:t>
                </a:r>
                <a:r>
                  <a:rPr kumimoji="0" lang="ar-SA" sz="2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50000"/>
                      </a:srgbClr>
                    </a:solidFill>
                    <a:effectLst/>
                    <a:uLnTx/>
                    <a:uFillTx/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 </a:t>
                </a: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50000"/>
                      </a:srgbClr>
                    </a:solidFill>
                    <a:effectLst/>
                    <a:uLnTx/>
                    <a:uFillTx/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كَ</a:t>
                </a:r>
                <a:r>
                  <a:rPr kumimoji="0" lang="ar-SA" sz="2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50000"/>
                      </a:srgbClr>
                    </a:solidFill>
                    <a:effectLst/>
                    <a:uLnTx/>
                    <a:uFillTx/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ٱل</a:t>
                </a: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50000"/>
                      </a:srgbClr>
                    </a:solidFill>
                    <a:effectLst/>
                    <a:uLnTx/>
                    <a:uFillTx/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رَّسمِ وَ</a:t>
                </a:r>
                <a:r>
                  <a:rPr kumimoji="0" lang="ar-SA" sz="2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50000"/>
                      </a:srgbClr>
                    </a:solidFill>
                    <a:effectLst/>
                    <a:uLnTx/>
                    <a:uFillTx/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ٱ</a:t>
                </a: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50000"/>
                      </a:srgbClr>
                    </a:solidFill>
                    <a:effectLst/>
                    <a:uLnTx/>
                    <a:uFillTx/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لْعَزْفِ وَ</a:t>
                </a:r>
                <a:r>
                  <a:rPr kumimoji="0" lang="ar-SA" sz="2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50000"/>
                      </a:srgbClr>
                    </a:solidFill>
                    <a:effectLst/>
                    <a:uLnTx/>
                    <a:uFillTx/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ٱ</a:t>
                </a: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50000"/>
                      </a:srgbClr>
                    </a:solidFill>
                    <a:effectLst/>
                    <a:uLnTx/>
                    <a:uFillTx/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لطَّهْيِ وَ</a:t>
                </a:r>
                <a:r>
                  <a:rPr kumimoji="0" lang="ar-SA" sz="2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50000"/>
                      </a:srgbClr>
                    </a:solidFill>
                    <a:effectLst/>
                    <a:uLnTx/>
                    <a:uFillTx/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ٱ</a:t>
                </a: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50000"/>
                      </a:srgbClr>
                    </a:solidFill>
                    <a:effectLst/>
                    <a:uLnTx/>
                    <a:uFillTx/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لتَّصْويرِ؛</a:t>
                </a:r>
                <a:endParaRPr kumimoji="0" lang="f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endParaRPr>
              </a:p>
            </p:txBody>
          </p:sp>
          <p:sp>
            <p:nvSpPr>
              <p:cNvPr id="24" name="Ellipse 23">
                <a:extLst>
                  <a:ext uri="{FF2B5EF4-FFF2-40B4-BE49-F238E27FC236}">
                    <a16:creationId xmlns:a16="http://schemas.microsoft.com/office/drawing/2014/main" id="{1C5FEADB-5E77-A30A-5576-8F6EA0C38424}"/>
                  </a:ext>
                </a:extLst>
              </p:cNvPr>
              <p:cNvSpPr/>
              <p:nvPr/>
            </p:nvSpPr>
            <p:spPr>
              <a:xfrm>
                <a:off x="5970930" y="224602"/>
                <a:ext cx="452070" cy="429106"/>
              </a:xfrm>
              <a:prstGeom prst="ellipse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ar-MA" sz="18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Calibri" panose="020F0502020204030204" pitchFamily="34" charset="0"/>
                    <a:cs typeface="Arial" panose="020B0604020202020204" pitchFamily="34" charset="0"/>
                    <a:sym typeface="Arial"/>
                  </a:rPr>
                  <a:t>2</a:t>
                </a:r>
                <a:endParaRPr kumimoji="0" lang="f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Arial" panose="020B0604020202020204" pitchFamily="34" charset="0"/>
                  <a:sym typeface="Arial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047793179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7">
          <a:extLst>
            <a:ext uri="{FF2B5EF4-FFF2-40B4-BE49-F238E27FC236}">
              <a16:creationId xmlns:a16="http://schemas.microsoft.com/office/drawing/2014/main" id="{BFE1520E-2185-8358-1962-D6F3ABD504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6" name="Google Shape;2076;p49">
            <a:extLst>
              <a:ext uri="{FF2B5EF4-FFF2-40B4-BE49-F238E27FC236}">
                <a16:creationId xmlns:a16="http://schemas.microsoft.com/office/drawing/2014/main" id="{59AF0878-E9DF-54A6-01C1-A4ABCA4C134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SzPts val="1400"/>
            </a:pPr>
            <a:r>
              <a:rPr lang="ar-MA" sz="24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 </a:t>
            </a:r>
            <a:r>
              <a:rPr lang="ar-MA" sz="2400" kern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خذوا دفاتركم</a:t>
            </a:r>
            <a:endParaRPr sz="2400" kern="12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92A75FC7-E0F0-22A0-783E-345390F8F03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044E6A6-D4F5-7492-BD77-A19B5195F8A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0637" y="14745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E53FF16-BA15-F3F9-4FE2-7C600C78852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29503" y="10924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15850F66-F2AC-1418-B2F7-8F42D6E1A5A5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4821639-AE76-01EB-5097-6DDB5D645F61}"/>
              </a:ext>
            </a:extLst>
          </p:cNvPr>
          <p:cNvSpPr>
            <a:spLocks/>
          </p:cNvSpPr>
          <p:nvPr/>
        </p:nvSpPr>
        <p:spPr>
          <a:xfrm>
            <a:off x="825762" y="10924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اختــتام الحــصة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50BC190-0FF0-18DB-9A67-57E7A15643A9}"/>
              </a:ext>
            </a:extLst>
          </p:cNvPr>
          <p:cNvSpPr>
            <a:spLocks/>
          </p:cNvSpPr>
          <p:nvPr/>
        </p:nvSpPr>
        <p:spPr>
          <a:xfrm>
            <a:off x="2897721" y="993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وضعية تقويمية</a:t>
            </a:r>
          </a:p>
        </p:txBody>
      </p:sp>
      <p:pic>
        <p:nvPicPr>
          <p:cNvPr id="10" name="Google Shape;1246;p5">
            <a:extLst>
              <a:ext uri="{FF2B5EF4-FFF2-40B4-BE49-F238E27FC236}">
                <a16:creationId xmlns:a16="http://schemas.microsoft.com/office/drawing/2014/main" id="{345BE907-8B33-4418-DC09-E7BDA01F57A4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2263725" y="99317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Picture 2">
            <a:extLst>
              <a:ext uri="{FF2B5EF4-FFF2-40B4-BE49-F238E27FC236}">
                <a16:creationId xmlns:a16="http://schemas.microsoft.com/office/drawing/2014/main" id="{9DA3FDD3-14D7-6A82-8E70-F7D76FD010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091933" y="2244436"/>
            <a:ext cx="3139726" cy="3434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Espace réservé pour une image  14" descr="Une image contenant Bagages et sacs&#10;&#10;Le contenu généré par l’IA peut être incorrect.">
            <a:extLst>
              <a:ext uri="{FF2B5EF4-FFF2-40B4-BE49-F238E27FC236}">
                <a16:creationId xmlns:a16="http://schemas.microsoft.com/office/drawing/2014/main" id="{9B8FD7AC-15ED-9064-67CB-100DFE486F3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7351" y="612000"/>
            <a:ext cx="900000" cy="900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303DBFE9-0166-BF9C-1066-842A779C6581}"/>
              </a:ext>
            </a:extLst>
          </p:cNvPr>
          <p:cNvSpPr>
            <a:spLocks/>
          </p:cNvSpPr>
          <p:nvPr/>
        </p:nvSpPr>
        <p:spPr>
          <a:xfrm>
            <a:off x="4356426" y="149934"/>
            <a:ext cx="17322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الطلاقة/ التحدث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85925996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1">
          <a:extLst>
            <a:ext uri="{FF2B5EF4-FFF2-40B4-BE49-F238E27FC236}">
              <a16:creationId xmlns:a16="http://schemas.microsoft.com/office/drawing/2014/main" id="{751AC4E5-B7F5-95F8-5235-5CCD70DEAB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2" name="Google Shape;2092;p50">
            <a:extLst>
              <a:ext uri="{FF2B5EF4-FFF2-40B4-BE49-F238E27FC236}">
                <a16:creationId xmlns:a16="http://schemas.microsoft.com/office/drawing/2014/main" id="{3590667E-CC15-4695-F284-C9EA2B09E12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>
              <a:buClr>
                <a:srgbClr val="A5A5A5"/>
              </a:buClr>
            </a:pPr>
            <a:br>
              <a:rPr lang="ar-MA" sz="2400" dirty="0">
                <a:solidFill>
                  <a:srgbClr val="A5A5A5"/>
                </a:solidFill>
                <a:latin typeface="Microsoft Uighur" panose="02000000000000000000" pitchFamily="2" charset="-78"/>
                <a:ea typeface="Calibri" panose="020F0502020204030204" pitchFamily="34" charset="0"/>
                <a:sym typeface="Arial"/>
              </a:rPr>
            </a:br>
            <a:r>
              <a:rPr lang="ar-MA" sz="2700" kern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sym typeface="Arial"/>
              </a:rPr>
              <a:t>رَتِّبوا </a:t>
            </a:r>
            <a:r>
              <a:rPr lang="ar-DZ" sz="2700" kern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ٱلْكَلِماتِ لِتَرْكيبِ جُمَلٍ:</a:t>
            </a:r>
            <a:br>
              <a:rPr lang="fr-MA" sz="2700" kern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</a:br>
            <a:r>
              <a:rPr lang="ar-MA" sz="2700" kern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sym typeface="Arial"/>
              </a:rPr>
              <a:t> </a:t>
            </a:r>
            <a:endParaRPr sz="2700" kern="12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sp>
        <p:nvSpPr>
          <p:cNvPr id="20" name="Google Shape;425;p137">
            <a:extLst>
              <a:ext uri="{FF2B5EF4-FFF2-40B4-BE49-F238E27FC236}">
                <a16:creationId xmlns:a16="http://schemas.microsoft.com/office/drawing/2014/main" id="{0254433B-EBCA-DB36-781B-8B222C5EDCED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3" name="Image 2" descr="Une image contenant ligne, capture d’écran, reçu, texte&#10;&#10;Description générée automatiquement">
            <a:extLst>
              <a:ext uri="{FF2B5EF4-FFF2-40B4-BE49-F238E27FC236}">
                <a16:creationId xmlns:a16="http://schemas.microsoft.com/office/drawing/2014/main" id="{3D360197-4DF2-E2BA-8CD2-343A8A128E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6882" y="4556312"/>
            <a:ext cx="5690235" cy="9652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80C8373-721A-A912-27D0-1B49C0424EF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58BB67B-9A55-43A3-46F2-8214B7BEF27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0637" y="14745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BE7B7B58-D5DD-6A7A-EE67-21ABCC7F3C4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29503" y="10924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D5E5E581-A3FE-AADF-00B0-620B1E3DD4A5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C712EE4-9E61-E896-09D7-759B014383C5}"/>
              </a:ext>
            </a:extLst>
          </p:cNvPr>
          <p:cNvSpPr>
            <a:spLocks/>
          </p:cNvSpPr>
          <p:nvPr/>
        </p:nvSpPr>
        <p:spPr>
          <a:xfrm>
            <a:off x="825762" y="10924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BECC7D0-938A-6BE6-E83C-E15E7BD26756}"/>
              </a:ext>
            </a:extLst>
          </p:cNvPr>
          <p:cNvSpPr>
            <a:spLocks/>
          </p:cNvSpPr>
          <p:nvPr/>
        </p:nvSpPr>
        <p:spPr>
          <a:xfrm>
            <a:off x="2897721" y="993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وضعية تقويمية</a:t>
            </a:r>
          </a:p>
        </p:txBody>
      </p:sp>
      <p:pic>
        <p:nvPicPr>
          <p:cNvPr id="15" name="Google Shape;1246;p5">
            <a:extLst>
              <a:ext uri="{FF2B5EF4-FFF2-40B4-BE49-F238E27FC236}">
                <a16:creationId xmlns:a16="http://schemas.microsoft.com/office/drawing/2014/main" id="{A48FEEC5-FB38-A733-CACB-A87DA896E8EA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2263725" y="99317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F1EC81B2-6F31-EFB0-C33F-03C931CEB7BB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" b="88"/>
          <a:stretch>
            <a:fillRect/>
          </a:stretch>
        </p:blipFill>
        <p:spPr>
          <a:xfrm>
            <a:off x="7931150" y="700088"/>
            <a:ext cx="900113" cy="89852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A05DFD1-42E4-5260-42B9-D7799092D64D}"/>
              </a:ext>
            </a:extLst>
          </p:cNvPr>
          <p:cNvSpPr>
            <a:spLocks/>
          </p:cNvSpPr>
          <p:nvPr/>
        </p:nvSpPr>
        <p:spPr>
          <a:xfrm>
            <a:off x="4356426" y="149934"/>
            <a:ext cx="17322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الطلاقة/ التحدث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</p:txBody>
      </p:sp>
      <p:grpSp>
        <p:nvGrpSpPr>
          <p:cNvPr id="39" name="Groupe 38">
            <a:extLst>
              <a:ext uri="{FF2B5EF4-FFF2-40B4-BE49-F238E27FC236}">
                <a16:creationId xmlns:a16="http://schemas.microsoft.com/office/drawing/2014/main" id="{A9E4F700-FECB-88F2-BE2D-DF1426ABE006}"/>
              </a:ext>
            </a:extLst>
          </p:cNvPr>
          <p:cNvGrpSpPr/>
          <p:nvPr/>
        </p:nvGrpSpPr>
        <p:grpSpPr>
          <a:xfrm>
            <a:off x="825762" y="2149939"/>
            <a:ext cx="7325639" cy="1042830"/>
            <a:chOff x="825762" y="2149936"/>
            <a:chExt cx="7325639" cy="1042830"/>
          </a:xfrm>
        </p:grpSpPr>
        <p:grpSp>
          <p:nvGrpSpPr>
            <p:cNvPr id="37" name="Groupe 36">
              <a:extLst>
                <a:ext uri="{FF2B5EF4-FFF2-40B4-BE49-F238E27FC236}">
                  <a16:creationId xmlns:a16="http://schemas.microsoft.com/office/drawing/2014/main" id="{88C1DE10-C06B-0A4E-5614-2D63E66C8016}"/>
                </a:ext>
              </a:extLst>
            </p:cNvPr>
            <p:cNvGrpSpPr/>
            <p:nvPr/>
          </p:nvGrpSpPr>
          <p:grpSpPr>
            <a:xfrm>
              <a:off x="825762" y="2149936"/>
              <a:ext cx="7325639" cy="1042830"/>
              <a:chOff x="825762" y="2149936"/>
              <a:chExt cx="7325639" cy="1042830"/>
            </a:xfrm>
          </p:grpSpPr>
          <p:grpSp>
            <p:nvGrpSpPr>
              <p:cNvPr id="27" name="Groupe 26">
                <a:extLst>
                  <a:ext uri="{FF2B5EF4-FFF2-40B4-BE49-F238E27FC236}">
                    <a16:creationId xmlns:a16="http://schemas.microsoft.com/office/drawing/2014/main" id="{BAA56569-3F65-023E-658F-F833D1F9690A}"/>
                  </a:ext>
                </a:extLst>
              </p:cNvPr>
              <p:cNvGrpSpPr/>
              <p:nvPr/>
            </p:nvGrpSpPr>
            <p:grpSpPr>
              <a:xfrm>
                <a:off x="825762" y="2149937"/>
                <a:ext cx="7325639" cy="1042829"/>
                <a:chOff x="1492159" y="30479"/>
                <a:chExt cx="4216045" cy="373380"/>
              </a:xfrm>
            </p:grpSpPr>
            <p:sp>
              <p:nvSpPr>
                <p:cNvPr id="28" name="Rectangle : coins arrondis 27">
                  <a:extLst>
                    <a:ext uri="{FF2B5EF4-FFF2-40B4-BE49-F238E27FC236}">
                      <a16:creationId xmlns:a16="http://schemas.microsoft.com/office/drawing/2014/main" id="{559788C7-710A-B972-67A4-74AAF28AFB65}"/>
                    </a:ext>
                  </a:extLst>
                </p:cNvPr>
                <p:cNvSpPr/>
                <p:nvPr/>
              </p:nvSpPr>
              <p:spPr>
                <a:xfrm>
                  <a:off x="5027052" y="30479"/>
                  <a:ext cx="681152" cy="373380"/>
                </a:xfrm>
                <a:prstGeom prst="roundRect">
                  <a:avLst/>
                </a:prstGeom>
                <a:ln w="19050"/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7000"/>
                    </a:lnSpc>
                    <a:spcBef>
                      <a:spcPts val="0"/>
                    </a:spcBef>
                    <a:spcAft>
                      <a:spcPts val="80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r>
                    <a:rPr kumimoji="0" lang="ar-DZ" sz="28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  <a:ea typeface="Times New Roman" panose="02020603050405020304" pitchFamily="18" charset="0"/>
                      <a:cs typeface="Calibri" panose="020F0502020204030204" pitchFamily="34" charset="0"/>
                      <a:sym typeface="Arial"/>
                    </a:rPr>
                    <a:t>اَلْعَزْفُ</a:t>
                  </a:r>
                  <a:endParaRPr kumimoji="0" lang="fr-MA" sz="2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Calibri" panose="020F0502020204030204" pitchFamily="34" charset="0"/>
                    <a:cs typeface="Arial" panose="020B0604020202020204" pitchFamily="34" charset="0"/>
                    <a:sym typeface="Arial"/>
                  </a:endParaRPr>
                </a:p>
              </p:txBody>
            </p:sp>
            <p:sp>
              <p:nvSpPr>
                <p:cNvPr id="29" name="Rectangle : coins arrondis 28">
                  <a:extLst>
                    <a:ext uri="{FF2B5EF4-FFF2-40B4-BE49-F238E27FC236}">
                      <a16:creationId xmlns:a16="http://schemas.microsoft.com/office/drawing/2014/main" id="{A397ADFC-A2FF-BCCB-8DB2-FC49E7030ACE}"/>
                    </a:ext>
                  </a:extLst>
                </p:cNvPr>
                <p:cNvSpPr/>
                <p:nvPr/>
              </p:nvSpPr>
              <p:spPr>
                <a:xfrm>
                  <a:off x="4275419" y="30479"/>
                  <a:ext cx="681152" cy="373380"/>
                </a:xfrm>
                <a:prstGeom prst="roundRect">
                  <a:avLst/>
                </a:prstGeom>
                <a:ln w="19050"/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r" defTabSz="914400" rtl="1" eaLnBrk="1" fontAlgn="auto" latinLnBrk="0" hangingPunct="1">
                    <a:lnSpc>
                      <a:spcPct val="107000"/>
                    </a:lnSpc>
                    <a:spcBef>
                      <a:spcPts val="0"/>
                    </a:spcBef>
                    <a:spcAft>
                      <a:spcPts val="80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r>
                    <a:rPr kumimoji="0" lang="ar-DZ" sz="28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  <a:ea typeface="Times New Roman" panose="02020603050405020304" pitchFamily="18" charset="0"/>
                      <a:cs typeface="Calibri" panose="020F0502020204030204" pitchFamily="34" charset="0"/>
                      <a:sym typeface="Arial"/>
                    </a:rPr>
                    <a:t>ٱلْقيتارَةِ</a:t>
                  </a:r>
                  <a:endParaRPr kumimoji="0" lang="fr-MA" sz="2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Calibri" panose="020F0502020204030204" pitchFamily="34" charset="0"/>
                    <a:cs typeface="Arial" panose="020B0604020202020204" pitchFamily="34" charset="0"/>
                    <a:sym typeface="Arial"/>
                  </a:endParaRPr>
                </a:p>
              </p:txBody>
            </p:sp>
            <p:sp>
              <p:nvSpPr>
                <p:cNvPr id="34" name="Rectangle : coins arrondis 33">
                  <a:extLst>
                    <a:ext uri="{FF2B5EF4-FFF2-40B4-BE49-F238E27FC236}">
                      <a16:creationId xmlns:a16="http://schemas.microsoft.com/office/drawing/2014/main" id="{5F84ACE4-77C0-6AC6-E7B1-69DC0F67EE98}"/>
                    </a:ext>
                  </a:extLst>
                </p:cNvPr>
                <p:cNvSpPr/>
                <p:nvPr/>
              </p:nvSpPr>
              <p:spPr>
                <a:xfrm>
                  <a:off x="1492159" y="30479"/>
                  <a:ext cx="755650" cy="373380"/>
                </a:xfrm>
                <a:prstGeom prst="roundRect">
                  <a:avLst/>
                </a:prstGeom>
                <a:ln w="19050"/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r" defTabSz="914400" rtl="1" eaLnBrk="1" fontAlgn="auto" latinLnBrk="0" hangingPunct="1">
                    <a:lnSpc>
                      <a:spcPct val="107000"/>
                    </a:lnSpc>
                    <a:spcBef>
                      <a:spcPts val="0"/>
                    </a:spcBef>
                    <a:spcAft>
                      <a:spcPts val="80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r>
                    <a:rPr kumimoji="0" lang="ar-DZ" sz="28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  <a:ea typeface="Times New Roman" panose="02020603050405020304" pitchFamily="18" charset="0"/>
                      <a:cs typeface="Calibri" panose="020F0502020204030204" pitchFamily="34" charset="0"/>
                      <a:sym typeface="Arial"/>
                    </a:rPr>
                    <a:t>ٱلْمُفَضَّلَةِ</a:t>
                  </a:r>
                  <a:endParaRPr kumimoji="0" lang="fr-MA" sz="2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Calibri" panose="020F0502020204030204" pitchFamily="34" charset="0"/>
                    <a:cs typeface="Arial" panose="020B0604020202020204" pitchFamily="34" charset="0"/>
                    <a:sym typeface="Arial"/>
                  </a:endParaRPr>
                </a:p>
              </p:txBody>
            </p:sp>
          </p:grpSp>
          <p:sp>
            <p:nvSpPr>
              <p:cNvPr id="35" name="Rectangle : coins arrondis 34">
                <a:extLst>
                  <a:ext uri="{FF2B5EF4-FFF2-40B4-BE49-F238E27FC236}">
                    <a16:creationId xmlns:a16="http://schemas.microsoft.com/office/drawing/2014/main" id="{CB798604-666D-DB81-409B-9CA5C1263F3B}"/>
                  </a:ext>
                </a:extLst>
              </p:cNvPr>
              <p:cNvSpPr/>
              <p:nvPr/>
            </p:nvSpPr>
            <p:spPr>
              <a:xfrm>
                <a:off x="3232955" y="2149937"/>
                <a:ext cx="1011146" cy="1042829"/>
              </a:xfrm>
              <a:prstGeom prst="roundRect">
                <a:avLst/>
              </a:prstGeom>
              <a:ln w="19050"/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ar-MA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Times New Roman" panose="02020603050405020304" pitchFamily="18" charset="0"/>
                    <a:cs typeface="Calibri" panose="020F0502020204030204" pitchFamily="34" charset="0"/>
                    <a:sym typeface="Arial"/>
                  </a:rPr>
                  <a:t>عَلى</a:t>
                </a:r>
                <a:endParaRPr kumimoji="0" lang="fr-MA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Arial" panose="020B0604020202020204" pitchFamily="34" charset="0"/>
                  <a:sym typeface="Arial"/>
                </a:endParaRPr>
              </a:p>
            </p:txBody>
          </p:sp>
          <p:sp>
            <p:nvSpPr>
              <p:cNvPr id="36" name="Rectangle : coins arrondis 35">
                <a:extLst>
                  <a:ext uri="{FF2B5EF4-FFF2-40B4-BE49-F238E27FC236}">
                    <a16:creationId xmlns:a16="http://schemas.microsoft.com/office/drawing/2014/main" id="{71C08972-6127-17A6-87F4-2AC21A0A2836}"/>
                  </a:ext>
                </a:extLst>
              </p:cNvPr>
              <p:cNvSpPr/>
              <p:nvPr/>
            </p:nvSpPr>
            <p:spPr>
              <a:xfrm>
                <a:off x="2236674" y="2149936"/>
                <a:ext cx="889077" cy="1042829"/>
              </a:xfrm>
              <a:prstGeom prst="roundRect">
                <a:avLst/>
              </a:prstGeom>
              <a:ln w="19050"/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ar-MA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Calibri" panose="020F0502020204030204" pitchFamily="34" charset="0"/>
                    <a:sym typeface="Arial"/>
                  </a:rPr>
                  <a:t>هُوَ</a:t>
                </a:r>
                <a:endParaRPr kumimoji="0" lang="f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Calibri" panose="020F0502020204030204" pitchFamily="34" charset="0"/>
                  <a:sym typeface="Arial"/>
                </a:endParaRPr>
              </a:p>
            </p:txBody>
          </p:sp>
        </p:grpSp>
        <p:sp>
          <p:nvSpPr>
            <p:cNvPr id="38" name="Rectangle : coins arrondis 37">
              <a:extLst>
                <a:ext uri="{FF2B5EF4-FFF2-40B4-BE49-F238E27FC236}">
                  <a16:creationId xmlns:a16="http://schemas.microsoft.com/office/drawing/2014/main" id="{C7ACB38C-2256-C6DB-E62B-5053905871BB}"/>
                </a:ext>
              </a:extLst>
            </p:cNvPr>
            <p:cNvSpPr/>
            <p:nvPr/>
          </p:nvSpPr>
          <p:spPr>
            <a:xfrm>
              <a:off x="4351305" y="2149936"/>
              <a:ext cx="1183544" cy="1042829"/>
            </a:xfrm>
            <a:prstGeom prst="roundRect">
              <a:avLst/>
            </a:prstGeom>
            <a:ln w="19050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Times New Roman" panose="02020603050405020304" pitchFamily="18" charset="0"/>
                  <a:cs typeface="Calibri" panose="020F0502020204030204" pitchFamily="34" charset="0"/>
                  <a:sym typeface="Arial"/>
                </a:rPr>
                <a:t>هِوايَتي</a:t>
              </a:r>
              <a:endParaRPr kumimoji="0" lang="fr-MA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Arial" panose="020B0604020202020204" pitchFamily="34" charset="0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42978918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2" name="Google Shape;2092;p50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>
              <a:buClr>
                <a:srgbClr val="A5A5A5"/>
              </a:buClr>
            </a:pPr>
            <a:r>
              <a:rPr lang="ar-MA" sz="2400" kern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sym typeface="Arial"/>
              </a:rPr>
              <a:t>صححوا؛</a:t>
            </a:r>
            <a:endParaRPr sz="2400" kern="12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sp>
        <p:nvSpPr>
          <p:cNvPr id="20" name="Google Shape;425;p137">
            <a:extLst>
              <a:ext uri="{FF2B5EF4-FFF2-40B4-BE49-F238E27FC236}">
                <a16:creationId xmlns:a16="http://schemas.microsoft.com/office/drawing/2014/main" id="{546FEB53-87A7-44DA-9A80-AC99B9C1D017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3" name="Image 2" descr="Une image contenant ligne, capture d’écran, reçu, texte&#10;&#10;Description générée automatiquement">
            <a:extLst>
              <a:ext uri="{FF2B5EF4-FFF2-40B4-BE49-F238E27FC236}">
                <a16:creationId xmlns:a16="http://schemas.microsoft.com/office/drawing/2014/main" id="{3213E2EA-2876-5908-5A1C-0BD2789C09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423" y="4577255"/>
            <a:ext cx="7450370" cy="9652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D716668-D525-AF54-CE03-28B412DAD5D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E6BEBE9-7908-F6FA-A868-6E518E6216F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0637" y="14745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701D80F-AB6F-AC44-3889-BCCBA77FE1A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29503" y="10924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8C7AFC65-E10A-3015-9EA6-A00937B5EB0F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2C41A39-3E61-DF6A-DBF1-07C4164E8402}"/>
              </a:ext>
            </a:extLst>
          </p:cNvPr>
          <p:cNvSpPr>
            <a:spLocks/>
          </p:cNvSpPr>
          <p:nvPr/>
        </p:nvSpPr>
        <p:spPr>
          <a:xfrm>
            <a:off x="825762" y="10924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D88B391-8B65-3130-6046-D86FFB3170C7}"/>
              </a:ext>
            </a:extLst>
          </p:cNvPr>
          <p:cNvSpPr>
            <a:spLocks/>
          </p:cNvSpPr>
          <p:nvPr/>
        </p:nvSpPr>
        <p:spPr>
          <a:xfrm>
            <a:off x="2897721" y="993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وضعية تقويمية</a:t>
            </a:r>
          </a:p>
        </p:txBody>
      </p:sp>
      <p:pic>
        <p:nvPicPr>
          <p:cNvPr id="15" name="Google Shape;1246;p5">
            <a:extLst>
              <a:ext uri="{FF2B5EF4-FFF2-40B4-BE49-F238E27FC236}">
                <a16:creationId xmlns:a16="http://schemas.microsoft.com/office/drawing/2014/main" id="{3D860C10-4BD3-6FB8-3287-CA8AA8C700D1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2263725" y="99317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45FD8905-CA5E-6B2F-774E-A6E6BEF177E3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" b="88"/>
          <a:stretch>
            <a:fillRect/>
          </a:stretch>
        </p:blipFill>
        <p:spPr>
          <a:xfrm>
            <a:off x="7931150" y="700088"/>
            <a:ext cx="900113" cy="898525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3306FBE7-5336-2562-A7B6-5A43A4B99E80}"/>
              </a:ext>
            </a:extLst>
          </p:cNvPr>
          <p:cNvSpPr txBox="1"/>
          <p:nvPr/>
        </p:nvSpPr>
        <p:spPr>
          <a:xfrm>
            <a:off x="561710" y="4346642"/>
            <a:ext cx="7753695" cy="10802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اَلْعَزْفُ عَلى </a:t>
            </a:r>
            <a:r>
              <a:rPr kumimoji="0" lang="ar-DZ" sz="6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ٱلْقيتارَةِ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هُوَ هِوايَتي </a:t>
            </a:r>
            <a:r>
              <a:rPr kumimoji="0" lang="ar-DZ" sz="6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ٱلْمُفَضَّلَة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ِ.</a:t>
            </a:r>
            <a:endParaRPr kumimoji="0" lang="fr-MA" sz="6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F6055C8-8FD3-9EDC-B628-E904DF0EB641}"/>
              </a:ext>
            </a:extLst>
          </p:cNvPr>
          <p:cNvSpPr>
            <a:spLocks/>
          </p:cNvSpPr>
          <p:nvPr/>
        </p:nvSpPr>
        <p:spPr>
          <a:xfrm>
            <a:off x="4356426" y="149934"/>
            <a:ext cx="17322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الطلاقة/ التحدث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5326A601-45F8-5D1C-2592-B8E8FDCE7E1A}"/>
              </a:ext>
            </a:extLst>
          </p:cNvPr>
          <p:cNvGrpSpPr/>
          <p:nvPr/>
        </p:nvGrpSpPr>
        <p:grpSpPr>
          <a:xfrm>
            <a:off x="825762" y="2149939"/>
            <a:ext cx="7325639" cy="1042830"/>
            <a:chOff x="825762" y="2149936"/>
            <a:chExt cx="7325639" cy="1042830"/>
          </a:xfrm>
        </p:grpSpPr>
        <p:grpSp>
          <p:nvGrpSpPr>
            <p:cNvPr id="13" name="Groupe 12">
              <a:extLst>
                <a:ext uri="{FF2B5EF4-FFF2-40B4-BE49-F238E27FC236}">
                  <a16:creationId xmlns:a16="http://schemas.microsoft.com/office/drawing/2014/main" id="{7D9A38DD-AE3D-7939-D177-7B1725FACCF7}"/>
                </a:ext>
              </a:extLst>
            </p:cNvPr>
            <p:cNvGrpSpPr/>
            <p:nvPr/>
          </p:nvGrpSpPr>
          <p:grpSpPr>
            <a:xfrm>
              <a:off x="825762" y="2149936"/>
              <a:ext cx="7325639" cy="1042830"/>
              <a:chOff x="825762" y="2149936"/>
              <a:chExt cx="7325639" cy="1042830"/>
            </a:xfrm>
          </p:grpSpPr>
          <p:grpSp>
            <p:nvGrpSpPr>
              <p:cNvPr id="19" name="Groupe 18">
                <a:extLst>
                  <a:ext uri="{FF2B5EF4-FFF2-40B4-BE49-F238E27FC236}">
                    <a16:creationId xmlns:a16="http://schemas.microsoft.com/office/drawing/2014/main" id="{74AD1AD4-DEA2-6F93-6818-60565A1D2F42}"/>
                  </a:ext>
                </a:extLst>
              </p:cNvPr>
              <p:cNvGrpSpPr/>
              <p:nvPr/>
            </p:nvGrpSpPr>
            <p:grpSpPr>
              <a:xfrm>
                <a:off x="825762" y="2149937"/>
                <a:ext cx="7325639" cy="1042829"/>
                <a:chOff x="1492159" y="30479"/>
                <a:chExt cx="4216045" cy="373380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EE3B5F31-E6B6-422F-5845-425BB0B66DF2}"/>
                    </a:ext>
                  </a:extLst>
                </p:cNvPr>
                <p:cNvSpPr/>
                <p:nvPr/>
              </p:nvSpPr>
              <p:spPr>
                <a:xfrm>
                  <a:off x="5027052" y="30479"/>
                  <a:ext cx="681152" cy="373380"/>
                </a:xfrm>
                <a:prstGeom prst="roundRect">
                  <a:avLst/>
                </a:prstGeom>
                <a:ln w="19050"/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7000"/>
                    </a:lnSpc>
                    <a:spcBef>
                      <a:spcPts val="0"/>
                    </a:spcBef>
                    <a:spcAft>
                      <a:spcPts val="80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r>
                    <a:rPr kumimoji="0" lang="ar-DZ" sz="28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  <a:ea typeface="Times New Roman" panose="02020603050405020304" pitchFamily="18" charset="0"/>
                      <a:cs typeface="Calibri" panose="020F0502020204030204" pitchFamily="34" charset="0"/>
                      <a:sym typeface="Arial"/>
                    </a:rPr>
                    <a:t>اَلْعَزْفُ</a:t>
                  </a:r>
                  <a:endParaRPr kumimoji="0" lang="fr-MA" sz="2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Calibri" panose="020F0502020204030204" pitchFamily="34" charset="0"/>
                    <a:cs typeface="Arial" panose="020B0604020202020204" pitchFamily="34" charset="0"/>
                    <a:sym typeface="Arial"/>
                  </a:endParaRPr>
                </a:p>
              </p:txBody>
            </p:sp>
            <p:sp>
              <p:nvSpPr>
                <p:cNvPr id="27" name="Rectangle : coins arrondis 26">
                  <a:extLst>
                    <a:ext uri="{FF2B5EF4-FFF2-40B4-BE49-F238E27FC236}">
                      <a16:creationId xmlns:a16="http://schemas.microsoft.com/office/drawing/2014/main" id="{2D7BF1CB-A694-7A7D-E130-E3B7DEAD5E3F}"/>
                    </a:ext>
                  </a:extLst>
                </p:cNvPr>
                <p:cNvSpPr/>
                <p:nvPr/>
              </p:nvSpPr>
              <p:spPr>
                <a:xfrm>
                  <a:off x="4275419" y="30479"/>
                  <a:ext cx="681152" cy="373380"/>
                </a:xfrm>
                <a:prstGeom prst="roundRect">
                  <a:avLst/>
                </a:prstGeom>
                <a:ln w="19050"/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r" defTabSz="914400" rtl="1" eaLnBrk="1" fontAlgn="auto" latinLnBrk="0" hangingPunct="1">
                    <a:lnSpc>
                      <a:spcPct val="107000"/>
                    </a:lnSpc>
                    <a:spcBef>
                      <a:spcPts val="0"/>
                    </a:spcBef>
                    <a:spcAft>
                      <a:spcPts val="80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r>
                    <a:rPr kumimoji="0" lang="ar-DZ" sz="28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  <a:ea typeface="Times New Roman" panose="02020603050405020304" pitchFamily="18" charset="0"/>
                      <a:cs typeface="Calibri" panose="020F0502020204030204" pitchFamily="34" charset="0"/>
                      <a:sym typeface="Arial"/>
                    </a:rPr>
                    <a:t>ٱلْقيتارَةِ</a:t>
                  </a:r>
                  <a:endParaRPr kumimoji="0" lang="fr-MA" sz="2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Calibri" panose="020F0502020204030204" pitchFamily="34" charset="0"/>
                    <a:cs typeface="Arial" panose="020B0604020202020204" pitchFamily="34" charset="0"/>
                    <a:sym typeface="Arial"/>
                  </a:endParaRPr>
                </a:p>
              </p:txBody>
            </p:sp>
            <p:sp>
              <p:nvSpPr>
                <p:cNvPr id="28" name="Rectangle : coins arrondis 27">
                  <a:extLst>
                    <a:ext uri="{FF2B5EF4-FFF2-40B4-BE49-F238E27FC236}">
                      <a16:creationId xmlns:a16="http://schemas.microsoft.com/office/drawing/2014/main" id="{22752D45-6178-4A7F-A8F0-E30CB7B5125B}"/>
                    </a:ext>
                  </a:extLst>
                </p:cNvPr>
                <p:cNvSpPr/>
                <p:nvPr/>
              </p:nvSpPr>
              <p:spPr>
                <a:xfrm>
                  <a:off x="1492159" y="30479"/>
                  <a:ext cx="755650" cy="373380"/>
                </a:xfrm>
                <a:prstGeom prst="roundRect">
                  <a:avLst/>
                </a:prstGeom>
                <a:ln w="19050"/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r" defTabSz="914400" rtl="1" eaLnBrk="1" fontAlgn="auto" latinLnBrk="0" hangingPunct="1">
                    <a:lnSpc>
                      <a:spcPct val="107000"/>
                    </a:lnSpc>
                    <a:spcBef>
                      <a:spcPts val="0"/>
                    </a:spcBef>
                    <a:spcAft>
                      <a:spcPts val="80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r>
                    <a:rPr kumimoji="0" lang="ar-DZ" sz="28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  <a:ea typeface="Times New Roman" panose="02020603050405020304" pitchFamily="18" charset="0"/>
                      <a:cs typeface="Calibri" panose="020F0502020204030204" pitchFamily="34" charset="0"/>
                      <a:sym typeface="Arial"/>
                    </a:rPr>
                    <a:t>ٱلْمُفَضَّلَةِ</a:t>
                  </a:r>
                  <a:endParaRPr kumimoji="0" lang="fr-MA" sz="2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Calibri" panose="020F0502020204030204" pitchFamily="34" charset="0"/>
                    <a:cs typeface="Arial" panose="020B0604020202020204" pitchFamily="34" charset="0"/>
                    <a:sym typeface="Arial"/>
                  </a:endParaRPr>
                </a:p>
              </p:txBody>
            </p:sp>
          </p:grpSp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D2A76134-0A10-0016-F010-F1ADB30F201D}"/>
                  </a:ext>
                </a:extLst>
              </p:cNvPr>
              <p:cNvSpPr/>
              <p:nvPr/>
            </p:nvSpPr>
            <p:spPr>
              <a:xfrm>
                <a:off x="3232955" y="2149937"/>
                <a:ext cx="1011146" cy="1042829"/>
              </a:xfrm>
              <a:prstGeom prst="roundRect">
                <a:avLst/>
              </a:prstGeom>
              <a:ln w="19050"/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ar-MA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Times New Roman" panose="02020603050405020304" pitchFamily="18" charset="0"/>
                    <a:cs typeface="Calibri" panose="020F0502020204030204" pitchFamily="34" charset="0"/>
                    <a:sym typeface="Arial"/>
                  </a:rPr>
                  <a:t>عَلى</a:t>
                </a:r>
                <a:endParaRPr kumimoji="0" lang="fr-MA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Arial" panose="020B0604020202020204" pitchFamily="34" charset="0"/>
                  <a:sym typeface="Arial"/>
                </a:endParaRP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A8FD17DD-21D8-B387-C690-8089E32AF4E1}"/>
                  </a:ext>
                </a:extLst>
              </p:cNvPr>
              <p:cNvSpPr/>
              <p:nvPr/>
            </p:nvSpPr>
            <p:spPr>
              <a:xfrm>
                <a:off x="2236674" y="2149936"/>
                <a:ext cx="889077" cy="1042829"/>
              </a:xfrm>
              <a:prstGeom prst="roundRect">
                <a:avLst/>
              </a:prstGeom>
              <a:ln w="19050"/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ar-MA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Calibri" panose="020F0502020204030204" pitchFamily="34" charset="0"/>
                    <a:sym typeface="Arial"/>
                  </a:rPr>
                  <a:t>هُوَ</a:t>
                </a:r>
                <a:endParaRPr kumimoji="0" lang="f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Calibri" panose="020F0502020204030204" pitchFamily="34" charset="0"/>
                  <a:sym typeface="Arial"/>
                </a:endParaRPr>
              </a:p>
            </p:txBody>
          </p:sp>
        </p:grp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CB697B9A-3508-A38D-A81D-17852F270CF1}"/>
                </a:ext>
              </a:extLst>
            </p:cNvPr>
            <p:cNvSpPr/>
            <p:nvPr/>
          </p:nvSpPr>
          <p:spPr>
            <a:xfrm>
              <a:off x="4351305" y="2149936"/>
              <a:ext cx="1183544" cy="1042829"/>
            </a:xfrm>
            <a:prstGeom prst="roundRect">
              <a:avLst/>
            </a:prstGeom>
            <a:ln w="19050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Times New Roman" panose="02020603050405020304" pitchFamily="18" charset="0"/>
                  <a:cs typeface="Calibri" panose="020F0502020204030204" pitchFamily="34" charset="0"/>
                  <a:sym typeface="Arial"/>
                </a:rPr>
                <a:t>هِوايَتي</a:t>
              </a:r>
              <a:endParaRPr kumimoji="0" lang="fr-MA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Arial" panose="020B0604020202020204" pitchFamily="34" charset="0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20575269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1">
          <a:extLst>
            <a:ext uri="{FF2B5EF4-FFF2-40B4-BE49-F238E27FC236}">
              <a16:creationId xmlns:a16="http://schemas.microsoft.com/office/drawing/2014/main" id="{CD625A3D-E5F6-1DD6-42ED-D1971261EC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2" name="Google Shape;2092;p50">
            <a:extLst>
              <a:ext uri="{FF2B5EF4-FFF2-40B4-BE49-F238E27FC236}">
                <a16:creationId xmlns:a16="http://schemas.microsoft.com/office/drawing/2014/main" id="{B0F9630F-3D62-11A2-9889-7EE8EA9DC82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>
              <a:buClr>
                <a:srgbClr val="A5A5A5"/>
              </a:buClr>
            </a:pPr>
            <a:br>
              <a:rPr lang="ar-MA" sz="2400" dirty="0">
                <a:solidFill>
                  <a:srgbClr val="A5A5A5"/>
                </a:solidFill>
                <a:latin typeface="Microsoft Uighur" panose="02000000000000000000" pitchFamily="2" charset="-78"/>
                <a:ea typeface="Calibri" panose="020F0502020204030204" pitchFamily="34" charset="0"/>
                <a:sym typeface="Arial"/>
              </a:rPr>
            </a:br>
            <a:r>
              <a:rPr lang="ar-MA" sz="2700" kern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sym typeface="Arial"/>
              </a:rPr>
              <a:t>رَتِّبوا </a:t>
            </a:r>
            <a:r>
              <a:rPr lang="ar-DZ" sz="2700" kern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ٱلْكَلِماتِ لِتَرْكيبِ جُمَلٍ:</a:t>
            </a:r>
            <a:br>
              <a:rPr lang="fr-MA" sz="2700" kern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</a:br>
            <a:r>
              <a:rPr lang="ar-MA" sz="2700" kern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sym typeface="Arial"/>
              </a:rPr>
              <a:t> </a:t>
            </a:r>
            <a:endParaRPr sz="2700" kern="12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sp>
        <p:nvSpPr>
          <p:cNvPr id="20" name="Google Shape;425;p137">
            <a:extLst>
              <a:ext uri="{FF2B5EF4-FFF2-40B4-BE49-F238E27FC236}">
                <a16:creationId xmlns:a16="http://schemas.microsoft.com/office/drawing/2014/main" id="{A450EDBC-5C82-479F-67E9-C9374836CABC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3" name="Image 2" descr="Une image contenant ligne, capture d’écran, reçu, texte&#10;&#10;Description générée automatiquement">
            <a:extLst>
              <a:ext uri="{FF2B5EF4-FFF2-40B4-BE49-F238E27FC236}">
                <a16:creationId xmlns:a16="http://schemas.microsoft.com/office/drawing/2014/main" id="{668E2F0C-BED7-F7D9-E578-12FCAC74D3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6882" y="4556312"/>
            <a:ext cx="5690235" cy="9652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437E40D-D4AF-D90C-3154-1218647FBE3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55C69C2-848F-C9EF-2DEA-475960013A7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0637" y="14745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59D9EE4-1B51-8565-3F76-EF59762E43C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29503" y="10924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8D124F37-8CA5-381F-C97D-05D37A59F674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8DADAD3-AFD3-E8D9-7D22-B01B7077234D}"/>
              </a:ext>
            </a:extLst>
          </p:cNvPr>
          <p:cNvSpPr>
            <a:spLocks/>
          </p:cNvSpPr>
          <p:nvPr/>
        </p:nvSpPr>
        <p:spPr>
          <a:xfrm>
            <a:off x="825762" y="10924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CA73F27-54B1-6A4B-0B85-886AB6088436}"/>
              </a:ext>
            </a:extLst>
          </p:cNvPr>
          <p:cNvSpPr>
            <a:spLocks/>
          </p:cNvSpPr>
          <p:nvPr/>
        </p:nvSpPr>
        <p:spPr>
          <a:xfrm>
            <a:off x="2897721" y="993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وضعية تقويمية</a:t>
            </a:r>
          </a:p>
        </p:txBody>
      </p:sp>
      <p:pic>
        <p:nvPicPr>
          <p:cNvPr id="16" name="Google Shape;1246;p5">
            <a:extLst>
              <a:ext uri="{FF2B5EF4-FFF2-40B4-BE49-F238E27FC236}">
                <a16:creationId xmlns:a16="http://schemas.microsoft.com/office/drawing/2014/main" id="{BAB9305D-6F45-E6BF-4A6E-749A97C8901C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2263725" y="99317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789D7042-BB4B-9032-FADA-ACDA6F985CAF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2625"/>
            <a:ext cx="900113" cy="900113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D90C737-16BF-1DE1-E5EA-E1F42DB4FB1D}"/>
              </a:ext>
            </a:extLst>
          </p:cNvPr>
          <p:cNvSpPr>
            <a:spLocks/>
          </p:cNvSpPr>
          <p:nvPr/>
        </p:nvSpPr>
        <p:spPr>
          <a:xfrm>
            <a:off x="4356426" y="149934"/>
            <a:ext cx="17322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الطلاقة/ التحدث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A64F8AAE-7DA2-157A-31EC-9B910E321B5C}"/>
              </a:ext>
            </a:extLst>
          </p:cNvPr>
          <p:cNvGrpSpPr/>
          <p:nvPr/>
        </p:nvGrpSpPr>
        <p:grpSpPr>
          <a:xfrm>
            <a:off x="1084574" y="2364910"/>
            <a:ext cx="6974849" cy="734727"/>
            <a:chOff x="0" y="0"/>
            <a:chExt cx="5142178" cy="381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DCA2F8EC-BFA1-8669-D7D2-925412F74A7D}"/>
                </a:ext>
              </a:extLst>
            </p:cNvPr>
            <p:cNvSpPr/>
            <p:nvPr/>
          </p:nvSpPr>
          <p:spPr>
            <a:xfrm>
              <a:off x="2324100" y="0"/>
              <a:ext cx="845185" cy="381000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هَذِهِ</a:t>
              </a:r>
              <a:endParaRPr kumimoji="0" lang="fr-MA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Arial" panose="020B0604020202020204" pitchFamily="34" charset="0"/>
                <a:sym typeface="Arial"/>
              </a:endParaRP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3D9CF9B0-9630-7C21-AD64-B4BED5530980}"/>
                </a:ext>
              </a:extLst>
            </p:cNvPr>
            <p:cNvSpPr/>
            <p:nvPr/>
          </p:nvSpPr>
          <p:spPr>
            <a:xfrm>
              <a:off x="1371600" y="0"/>
              <a:ext cx="829945" cy="381000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ما</a:t>
              </a:r>
              <a:endParaRPr kumimoji="0" lang="fr-MA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Arial" panose="020B0604020202020204" pitchFamily="34" charset="0"/>
                <a:sym typeface="Arial"/>
              </a:endParaRP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E1789DF7-3E62-FC32-D784-B7D31A6C2C39}"/>
                </a:ext>
              </a:extLst>
            </p:cNvPr>
            <p:cNvSpPr/>
            <p:nvPr/>
          </p:nvSpPr>
          <p:spPr>
            <a:xfrm>
              <a:off x="4182693" y="0"/>
              <a:ext cx="959485" cy="381000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أَرْوَعَ</a:t>
              </a:r>
              <a:endParaRPr kumimoji="0" lang="fr-MA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Arial" panose="020B0604020202020204" pitchFamily="34" charset="0"/>
                <a:sym typeface="Arial"/>
              </a:endParaRPr>
            </a:p>
          </p:txBody>
        </p:sp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53F67981-D269-57BF-87AA-F17162D80410}"/>
                </a:ext>
              </a:extLst>
            </p:cNvPr>
            <p:cNvSpPr/>
            <p:nvPr/>
          </p:nvSpPr>
          <p:spPr>
            <a:xfrm>
              <a:off x="3284220" y="0"/>
              <a:ext cx="807085" cy="381000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ٱلصُّوَرَ</a:t>
              </a:r>
              <a:endParaRPr kumimoji="0" lang="fr-MA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Arial" panose="020B0604020202020204" pitchFamily="34" charset="0"/>
                <a:sym typeface="Arial"/>
              </a:endParaRPr>
            </a:p>
          </p:txBody>
        </p:sp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8E9ACF0A-410F-C55D-9471-7A13E9448E4E}"/>
                </a:ext>
              </a:extLst>
            </p:cNvPr>
            <p:cNvSpPr/>
            <p:nvPr/>
          </p:nvSpPr>
          <p:spPr>
            <a:xfrm>
              <a:off x="0" y="0"/>
              <a:ext cx="1256665" cy="381000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ٱلْفوتوغرافِيَّةَ</a:t>
              </a:r>
              <a:r>
                <a:rPr kumimoji="0" lang="f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141414"/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!</a:t>
              </a:r>
              <a:endParaRPr kumimoji="0" lang="fr-MA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Arial" panose="020B0604020202020204" pitchFamily="34" charset="0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54664634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1">
          <a:extLst>
            <a:ext uri="{FF2B5EF4-FFF2-40B4-BE49-F238E27FC236}">
              <a16:creationId xmlns:a16="http://schemas.microsoft.com/office/drawing/2014/main" id="{CCF1FDED-FE11-A9A8-7E05-8D8CBE09FE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2" name="Google Shape;2092;p50">
            <a:extLst>
              <a:ext uri="{FF2B5EF4-FFF2-40B4-BE49-F238E27FC236}">
                <a16:creationId xmlns:a16="http://schemas.microsoft.com/office/drawing/2014/main" id="{F1ECDF8A-F7E1-F024-42B1-E32575F495B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>
              <a:buClr>
                <a:srgbClr val="A5A5A5"/>
              </a:buClr>
            </a:pPr>
            <a:r>
              <a:rPr lang="ar-MA" sz="2700" kern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sym typeface="Arial"/>
              </a:rPr>
              <a:t>صححوا؛</a:t>
            </a:r>
            <a:r>
              <a:rPr lang="ar-MA" sz="24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  <a:sym typeface="Arial"/>
              </a:rPr>
              <a:t> </a:t>
            </a:r>
            <a:endParaRPr sz="2400" dirty="0">
              <a:solidFill>
                <a:schemeClr val="bg1">
                  <a:lumMod val="65000"/>
                </a:schemeClr>
              </a:solidFill>
              <a:ea typeface="Calibri" panose="020F0502020204030204" pitchFamily="34" charset="0"/>
            </a:endParaRPr>
          </a:p>
        </p:txBody>
      </p:sp>
      <p:sp>
        <p:nvSpPr>
          <p:cNvPr id="20" name="Google Shape;425;p137">
            <a:extLst>
              <a:ext uri="{FF2B5EF4-FFF2-40B4-BE49-F238E27FC236}">
                <a16:creationId xmlns:a16="http://schemas.microsoft.com/office/drawing/2014/main" id="{C0360966-70A2-A028-C717-83D2AD184D56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3" name="Image 2" descr="Une image contenant ligne, capture d’écran, reçu, texte&#10;&#10;Description générée automatiquement">
            <a:extLst>
              <a:ext uri="{FF2B5EF4-FFF2-40B4-BE49-F238E27FC236}">
                <a16:creationId xmlns:a16="http://schemas.microsoft.com/office/drawing/2014/main" id="{C16966E3-4A15-C570-1CFF-30CC45A88B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762" y="4556426"/>
            <a:ext cx="7646470" cy="9652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24976F7-EFBA-5DFD-5C75-A79F56E6A9E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5E49388-9259-779C-616C-478BDF3BD65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0637" y="14745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7720C966-DD05-4ED8-5FAA-C8223FA6DEC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29503" y="10924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2571A6DD-1552-E07F-F71D-F41C8F853427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BEE7C1E-EB66-102A-983C-9C20D9EF83DD}"/>
              </a:ext>
            </a:extLst>
          </p:cNvPr>
          <p:cNvSpPr>
            <a:spLocks/>
          </p:cNvSpPr>
          <p:nvPr/>
        </p:nvSpPr>
        <p:spPr>
          <a:xfrm>
            <a:off x="825762" y="10924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4B297A3-E95E-1D78-D3E9-5CC912C88764}"/>
              </a:ext>
            </a:extLst>
          </p:cNvPr>
          <p:cNvSpPr>
            <a:spLocks/>
          </p:cNvSpPr>
          <p:nvPr/>
        </p:nvSpPr>
        <p:spPr>
          <a:xfrm>
            <a:off x="2897721" y="993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وضعية تقويمية</a:t>
            </a:r>
          </a:p>
        </p:txBody>
      </p:sp>
      <p:pic>
        <p:nvPicPr>
          <p:cNvPr id="16" name="Google Shape;1246;p5">
            <a:extLst>
              <a:ext uri="{FF2B5EF4-FFF2-40B4-BE49-F238E27FC236}">
                <a16:creationId xmlns:a16="http://schemas.microsoft.com/office/drawing/2014/main" id="{1D1327F3-DE8D-BEF3-1F40-0A085965F5EF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2263725" y="99317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4CBDB5DB-0521-59D9-8F54-88E4C2184BEE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2625"/>
            <a:ext cx="900113" cy="900113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3A4743DD-96E0-A6F6-5C94-E18A547254AD}"/>
              </a:ext>
            </a:extLst>
          </p:cNvPr>
          <p:cNvSpPr txBox="1"/>
          <p:nvPr/>
        </p:nvSpPr>
        <p:spPr>
          <a:xfrm>
            <a:off x="671768" y="4263094"/>
            <a:ext cx="6953129" cy="10802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ما أَرْوَعَ هَذِهِ ٱلصُّوَرَ ٱلْفوتوغرافِيَّةَ</a:t>
            </a:r>
            <a:r>
              <a:rPr kumimoji="0" lang="fr-MA" sz="6000" b="1" i="0" u="none" strike="noStrike" kern="0" cap="none" spc="0" normalizeH="0" baseline="0" noProof="0" dirty="0">
                <a:ln>
                  <a:noFill/>
                </a:ln>
                <a:solidFill>
                  <a:srgbClr val="141414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kumimoji="0" lang="fr-MA" sz="6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!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6311DD0-47B4-9885-0073-AF4A5E6270D0}"/>
              </a:ext>
            </a:extLst>
          </p:cNvPr>
          <p:cNvSpPr>
            <a:spLocks/>
          </p:cNvSpPr>
          <p:nvPr/>
        </p:nvSpPr>
        <p:spPr>
          <a:xfrm>
            <a:off x="4356426" y="149934"/>
            <a:ext cx="17322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الطلاقة/ التحدث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22915A3C-EC2F-D62E-F350-557456CAA2C8}"/>
              </a:ext>
            </a:extLst>
          </p:cNvPr>
          <p:cNvGrpSpPr/>
          <p:nvPr/>
        </p:nvGrpSpPr>
        <p:grpSpPr>
          <a:xfrm>
            <a:off x="1084574" y="2364910"/>
            <a:ext cx="6974849" cy="734727"/>
            <a:chOff x="0" y="0"/>
            <a:chExt cx="5142178" cy="38100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E2ED337C-09BD-E1A3-2615-36B6EA599642}"/>
                </a:ext>
              </a:extLst>
            </p:cNvPr>
            <p:cNvSpPr/>
            <p:nvPr/>
          </p:nvSpPr>
          <p:spPr>
            <a:xfrm>
              <a:off x="2324100" y="0"/>
              <a:ext cx="845185" cy="381000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هَذِهِ</a:t>
              </a:r>
              <a:endParaRPr kumimoji="0" lang="fr-MA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Arial" panose="020B0604020202020204" pitchFamily="34" charset="0"/>
                <a:sym typeface="Arial"/>
              </a:endParaRP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105E145D-9244-907B-C813-E585FE91D7B7}"/>
                </a:ext>
              </a:extLst>
            </p:cNvPr>
            <p:cNvSpPr/>
            <p:nvPr/>
          </p:nvSpPr>
          <p:spPr>
            <a:xfrm>
              <a:off x="1371600" y="0"/>
              <a:ext cx="829945" cy="381000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ما</a:t>
              </a:r>
              <a:endParaRPr kumimoji="0" lang="fr-MA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Arial" panose="020B0604020202020204" pitchFamily="34" charset="0"/>
                <a:sym typeface="Arial"/>
              </a:endParaRP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494957A0-EF6E-769D-8860-E0B97BC1A1F4}"/>
                </a:ext>
              </a:extLst>
            </p:cNvPr>
            <p:cNvSpPr/>
            <p:nvPr/>
          </p:nvSpPr>
          <p:spPr>
            <a:xfrm>
              <a:off x="4182693" y="0"/>
              <a:ext cx="959485" cy="381000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أَرْوَعَ</a:t>
              </a:r>
              <a:endParaRPr kumimoji="0" lang="fr-MA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Arial" panose="020B0604020202020204" pitchFamily="34" charset="0"/>
                <a:sym typeface="Arial"/>
              </a:endParaRP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78EED55B-4EBA-C810-869B-22028757DB26}"/>
                </a:ext>
              </a:extLst>
            </p:cNvPr>
            <p:cNvSpPr/>
            <p:nvPr/>
          </p:nvSpPr>
          <p:spPr>
            <a:xfrm>
              <a:off x="3284220" y="0"/>
              <a:ext cx="807085" cy="381000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ٱلصُّوَرَ</a:t>
              </a:r>
              <a:endParaRPr kumimoji="0" lang="fr-MA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Arial" panose="020B0604020202020204" pitchFamily="34" charset="0"/>
                <a:sym typeface="Arial"/>
              </a:endParaRP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EF14E90B-B9B3-A008-BBBF-10C96401E124}"/>
                </a:ext>
              </a:extLst>
            </p:cNvPr>
            <p:cNvSpPr/>
            <p:nvPr/>
          </p:nvSpPr>
          <p:spPr>
            <a:xfrm>
              <a:off x="0" y="0"/>
              <a:ext cx="1256665" cy="381000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ٱلْفوتوغرافِيَّةَ</a:t>
              </a:r>
              <a:r>
                <a:rPr kumimoji="0" lang="f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141414"/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!</a:t>
              </a:r>
              <a:endParaRPr kumimoji="0" lang="fr-MA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Arial" panose="020B0604020202020204" pitchFamily="34" charset="0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00804742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3">
            <a:extLst>
              <a:ext uri="{FF2B5EF4-FFF2-40B4-BE49-F238E27FC236}">
                <a16:creationId xmlns:a16="http://schemas.microsoft.com/office/drawing/2014/main" id="{1E4A35CD-8B9E-97DD-3601-C6DAB7AE25BF}"/>
              </a:ext>
            </a:extLst>
          </p:cNvPr>
          <p:cNvSpPr txBox="1">
            <a:spLocks/>
          </p:cNvSpPr>
          <p:nvPr/>
        </p:nvSpPr>
        <p:spPr>
          <a:xfrm>
            <a:off x="567008" y="1105979"/>
            <a:ext cx="7886700" cy="15433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4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  <a:sym typeface="Arial"/>
            </a:endParaRPr>
          </a:p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  <a:sym typeface="Arial"/>
              </a:rPr>
              <a:t>وضعية التقويم</a:t>
            </a:r>
          </a:p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4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  <a:sym typeface="Arial"/>
            </a:endParaRPr>
          </a:p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  <a:sym typeface="Arial"/>
              </a:rPr>
              <a:t>الكفايات المعنية بالاختبار – المستوى 2 </a:t>
            </a:r>
            <a:endParaRPr kumimoji="0" lang="fr-FR" sz="4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" name="Oval 22">
            <a:extLst>
              <a:ext uri="{FF2B5EF4-FFF2-40B4-BE49-F238E27FC236}">
                <a16:creationId xmlns:a16="http://schemas.microsoft.com/office/drawing/2014/main" id="{502BDDE6-BE82-FFB5-EA45-BD6D1A36E5D0}"/>
              </a:ext>
            </a:extLst>
          </p:cNvPr>
          <p:cNvSpPr/>
          <p:nvPr/>
        </p:nvSpPr>
        <p:spPr>
          <a:xfrm>
            <a:off x="6662198" y="3429000"/>
            <a:ext cx="361008" cy="349749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10" name="Oval 23">
            <a:extLst>
              <a:ext uri="{FF2B5EF4-FFF2-40B4-BE49-F238E27FC236}">
                <a16:creationId xmlns:a16="http://schemas.microsoft.com/office/drawing/2014/main" id="{BD9E5E8F-288D-4971-6873-69649B1CCF80}"/>
              </a:ext>
            </a:extLst>
          </p:cNvPr>
          <p:cNvSpPr/>
          <p:nvPr/>
        </p:nvSpPr>
        <p:spPr>
          <a:xfrm rot="763887">
            <a:off x="6675722" y="4067662"/>
            <a:ext cx="361008" cy="349749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47200F56-45AD-FCE2-73C2-02BA35A99E04}"/>
              </a:ext>
            </a:extLst>
          </p:cNvPr>
          <p:cNvSpPr txBox="1"/>
          <p:nvPr/>
        </p:nvSpPr>
        <p:spPr>
          <a:xfrm>
            <a:off x="398857" y="3039576"/>
            <a:ext cx="6154484" cy="1466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>
                <a:tab pos="6902450" algn="l"/>
              </a:tabLst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تقويم فردي لمهارة الطلاقة</a:t>
            </a:r>
            <a:r>
              <a:rPr kumimoji="0" lang="fr-MA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 (LF2 ) 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؛</a:t>
            </a:r>
          </a:p>
          <a:p>
            <a:pPr marL="0" marR="0" lvl="0" indent="0" algn="r" defTabSz="914400" rtl="1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6902450" algn="l"/>
              </a:tabLst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تقويم فردي  لكفاية التحدث</a:t>
            </a:r>
            <a:r>
              <a:rPr kumimoji="0" lang="fr-MA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 (PO1, PO2)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؛</a:t>
            </a:r>
          </a:p>
        </p:txBody>
      </p:sp>
    </p:spTree>
    <p:extLst>
      <p:ext uri="{BB962C8B-B14F-4D97-AF65-F5344CB8AC3E}">
        <p14:creationId xmlns:p14="http://schemas.microsoft.com/office/powerpoint/2010/main" val="195780096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307830-AE99-1AB4-31BA-665495BECB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3">
            <a:extLst>
              <a:ext uri="{FF2B5EF4-FFF2-40B4-BE49-F238E27FC236}">
                <a16:creationId xmlns:a16="http://schemas.microsoft.com/office/drawing/2014/main" id="{B601AC43-CB29-C10E-B908-CC8EF48D01DF}"/>
              </a:ext>
            </a:extLst>
          </p:cNvPr>
          <p:cNvSpPr txBox="1">
            <a:spLocks/>
          </p:cNvSpPr>
          <p:nvPr/>
        </p:nvSpPr>
        <p:spPr>
          <a:xfrm>
            <a:off x="628650" y="1358656"/>
            <a:ext cx="7886700" cy="72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4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  <a:sym typeface="Arial"/>
            </a:endParaRPr>
          </a:p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  <a:sym typeface="Arial"/>
              </a:rPr>
              <a:t>توجيهات عامة</a:t>
            </a:r>
            <a:endParaRPr kumimoji="0" lang="fr-FR" sz="4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5C0BE9F6-A4B7-4649-7736-36D0D3EF883A}"/>
              </a:ext>
            </a:extLst>
          </p:cNvPr>
          <p:cNvSpPr txBox="1"/>
          <p:nvPr/>
        </p:nvSpPr>
        <p:spPr>
          <a:xfrm>
            <a:off x="628650" y="2275991"/>
            <a:ext cx="7277100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1.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  <a:sym typeface="Arial"/>
              </a:rPr>
              <a:t>يفصل الأستاذ(ة) الحاسوب عن شاشة العرض أثناء التمرير الفردي؛</a:t>
            </a:r>
          </a:p>
          <a:p>
            <a:pPr marL="0" marR="0" lvl="0" indent="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  <a:sym typeface="Arial"/>
              </a:rPr>
              <a:t>2. يعرض الأستاذ(ة) نص تقويم الطلاقة للمتعلم ليقرأه ثم يدون النتائج على شبكة التفريغ؛ </a:t>
            </a:r>
          </a:p>
          <a:p>
            <a:pPr marL="0" marR="0" lvl="0" indent="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  <a:sym typeface="Arial"/>
              </a:rPr>
              <a:t>3. يعرض الأستاذ(ة) إحدى وضعيات تقويم التحدث للمتعلم ثم يدون النتائج على شبكة التفريغ. </a:t>
            </a:r>
          </a:p>
        </p:txBody>
      </p:sp>
    </p:spTree>
    <p:extLst>
      <p:ext uri="{BB962C8B-B14F-4D97-AF65-F5344CB8AC3E}">
        <p14:creationId xmlns:p14="http://schemas.microsoft.com/office/powerpoint/2010/main" val="1735701787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547AAD-7925-B27A-331C-D45E6793A1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3">
            <a:extLst>
              <a:ext uri="{FF2B5EF4-FFF2-40B4-BE49-F238E27FC236}">
                <a16:creationId xmlns:a16="http://schemas.microsoft.com/office/drawing/2014/main" id="{601561A8-18DE-0226-D9E5-D10519692921}"/>
              </a:ext>
            </a:extLst>
          </p:cNvPr>
          <p:cNvSpPr txBox="1">
            <a:spLocks/>
          </p:cNvSpPr>
          <p:nvPr/>
        </p:nvSpPr>
        <p:spPr>
          <a:xfrm>
            <a:off x="457962" y="3201040"/>
            <a:ext cx="7886700" cy="720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ar-MA" sz="6000" b="1" dirty="0">
              <a:solidFill>
                <a:srgbClr val="424D7B"/>
              </a:solidFill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  <a:p>
            <a:pPr lvl="0" algn="ctr" defTabSz="457200">
              <a:lnSpc>
                <a:spcPts val="2075"/>
              </a:lnSpc>
              <a:spcBef>
                <a:spcPts val="0"/>
              </a:spcBef>
              <a:buClrTx/>
              <a:defRPr/>
            </a:pPr>
            <a:r>
              <a:rPr lang="ar-MA" sz="6000" b="1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نشاط تشغيل التلاميذ </a:t>
            </a:r>
            <a:endParaRPr kumimoji="0" lang="fr-MA" sz="6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213219397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2" name="Google Shape;1362;p1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كراساتكم (الصفحة 120)  ودفاتر المنزل . اقرؤوا النص جيدا ثم انقلوا الفقرة الأولى بخط جميل.</a:t>
            </a:r>
            <a:endParaRPr dirty="0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72101DF8-E1D3-1991-C2BB-847CE87D2B3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956E479-C70E-3A1F-E6A3-A92CCEA3E13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45784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50FBF776-0DA7-6B44-13C7-3DF9D09C76D2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FEC1244-350E-B78F-7F61-BB2FEC67369A}"/>
              </a:ext>
            </a:extLst>
          </p:cNvPr>
          <p:cNvSpPr>
            <a:spLocks/>
          </p:cNvSpPr>
          <p:nvPr/>
        </p:nvSpPr>
        <p:spPr>
          <a:xfrm>
            <a:off x="4098016" y="151556"/>
            <a:ext cx="1774354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/>
                </a:solidFill>
              </a:rPr>
              <a:t>تقويم الطلاقة والتحدث </a:t>
            </a:r>
          </a:p>
        </p:txBody>
      </p:sp>
      <p:pic>
        <p:nvPicPr>
          <p:cNvPr id="23" name="Espace réservé pour une image  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0CB5765-AF2A-607A-BD3C-C7CE7FD851C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9756" y="675854"/>
            <a:ext cx="900000" cy="9000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0EC899C-BF0E-FA04-96BD-305219AB087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74304" y="13598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EE5138C6-F54A-8D06-8031-EE3817C4A86D}"/>
              </a:ext>
            </a:extLst>
          </p:cNvPr>
          <p:cNvSpPr>
            <a:spLocks/>
          </p:cNvSpPr>
          <p:nvPr/>
        </p:nvSpPr>
        <p:spPr>
          <a:xfrm>
            <a:off x="603989" y="1459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E841473-276E-38C1-A317-E8D022387E50}"/>
              </a:ext>
            </a:extLst>
          </p:cNvPr>
          <p:cNvSpPr>
            <a:spLocks/>
          </p:cNvSpPr>
          <p:nvPr/>
        </p:nvSpPr>
        <p:spPr>
          <a:xfrm>
            <a:off x="2508553" y="1260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وضعية تقويمية</a:t>
            </a:r>
          </a:p>
        </p:txBody>
      </p:sp>
      <p:pic>
        <p:nvPicPr>
          <p:cNvPr id="12" name="Google Shape;1246;p5">
            <a:extLst>
              <a:ext uri="{FF2B5EF4-FFF2-40B4-BE49-F238E27FC236}">
                <a16:creationId xmlns:a16="http://schemas.microsoft.com/office/drawing/2014/main" id="{1CFACA9E-8A0B-ACB7-C988-6FEFC9882E0B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926536" y="155847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464EECB-2E8E-B972-ADBC-924FE210BB3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94495" y="1575854"/>
            <a:ext cx="3755010" cy="4911502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D30B2E-067E-473A-A334-8A5543203D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5BC054DB-17B5-3534-9A81-6EC74961396A}"/>
              </a:ext>
            </a:extLst>
          </p:cNvPr>
          <p:cNvGraphicFramePr>
            <a:graphicFrameLocks noGrp="1"/>
          </p:cNvGraphicFramePr>
          <p:nvPr/>
        </p:nvGraphicFramePr>
        <p:xfrm>
          <a:off x="1718735" y="2162273"/>
          <a:ext cx="6291792" cy="3806322"/>
        </p:xfrm>
        <a:graphic>
          <a:graphicData uri="http://schemas.openxmlformats.org/drawingml/2006/table">
            <a:tbl>
              <a:tblPr rtl="1" firstRow="1" firstCol="1" bandRow="1">
                <a:tableStyleId>{5940675A-B579-460E-94D1-54222C63F5DA}</a:tableStyleId>
              </a:tblPr>
              <a:tblGrid>
                <a:gridCol w="566547">
                  <a:extLst>
                    <a:ext uri="{9D8B030D-6E8A-4147-A177-3AD203B41FA5}">
                      <a16:colId xmlns:a16="http://schemas.microsoft.com/office/drawing/2014/main" val="736232962"/>
                    </a:ext>
                  </a:extLst>
                </a:gridCol>
                <a:gridCol w="1018175">
                  <a:extLst>
                    <a:ext uri="{9D8B030D-6E8A-4147-A177-3AD203B41FA5}">
                      <a16:colId xmlns:a16="http://schemas.microsoft.com/office/drawing/2014/main" val="619220143"/>
                    </a:ext>
                  </a:extLst>
                </a:gridCol>
                <a:gridCol w="3827204">
                  <a:extLst>
                    <a:ext uri="{9D8B030D-6E8A-4147-A177-3AD203B41FA5}">
                      <a16:colId xmlns:a16="http://schemas.microsoft.com/office/drawing/2014/main" val="1040309097"/>
                    </a:ext>
                  </a:extLst>
                </a:gridCol>
                <a:gridCol w="879866">
                  <a:extLst>
                    <a:ext uri="{9D8B030D-6E8A-4147-A177-3AD203B41FA5}">
                      <a16:colId xmlns:a16="http://schemas.microsoft.com/office/drawing/2014/main" val="1467509368"/>
                    </a:ext>
                  </a:extLst>
                </a:gridCol>
              </a:tblGrid>
              <a:tr h="345069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الرمز 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المؤشرات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التنقيط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4646291"/>
                  </a:ext>
                </a:extLst>
              </a:tr>
              <a:tr h="275075">
                <a:tc rowSpan="6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2400" b="1" kern="120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LF2</a:t>
                      </a:r>
                    </a:p>
                  </a:txBody>
                  <a:tcPr marL="68580" marR="68580" marT="9525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الدقة</a:t>
                      </a:r>
                    </a:p>
                  </a:txBody>
                  <a:tcPr marL="68580" marR="68580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1"/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إذا قرأ الفقرة مرتكبا أقل من 3 أخطاء.</a:t>
                      </a:r>
                      <a:endParaRPr lang="fr-MA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7ن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1450353"/>
                  </a:ext>
                </a:extLst>
              </a:tr>
              <a:tr h="284827"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1"/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إذا قرأ الفقرة مرتكبا بين 4 إلى 8 أخطاء.</a:t>
                      </a:r>
                      <a:endParaRPr lang="fr-MA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5ن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4983225"/>
                  </a:ext>
                </a:extLst>
              </a:tr>
              <a:tr h="275075"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1"/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إذا قرأ الفقرة مرتكبا أكثر من 9 أخطاء.</a:t>
                      </a:r>
                      <a:endParaRPr lang="fr-MA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3ن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1874256"/>
                  </a:ext>
                </a:extLst>
              </a:tr>
              <a:tr h="377528"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الاسترسال 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إذا قرأ المتعلم(ة)  الفقرة باسترسال. </a:t>
                      </a:r>
                    </a:p>
                  </a:txBody>
                  <a:tcPr marL="68580" marR="68580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3ن </a:t>
                      </a: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2666526"/>
                  </a:ext>
                </a:extLst>
              </a:tr>
              <a:tr h="538394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إذا قرأ المتعلم(ة)  الفقرة باسترسال مع التوقف على الأكثر لثلاث مرات. </a:t>
                      </a: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</a:t>
                      </a: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429186"/>
                  </a:ext>
                </a:extLst>
              </a:tr>
              <a:tr h="538394"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إذا قرأ المتعلم قراءة متقطعة.</a:t>
                      </a: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1ن</a:t>
                      </a: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8917492"/>
                  </a:ext>
                </a:extLst>
              </a:tr>
              <a:tr h="522503">
                <a:tc grid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المجموع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/>
                      <a:endParaRPr lang="ar-MA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10ن</a:t>
                      </a:r>
                    </a:p>
                  </a:txBody>
                  <a:tcPr marL="68580" marR="68580" marT="9525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8201340"/>
                  </a:ext>
                </a:extLst>
              </a:tr>
            </a:tbl>
          </a:graphicData>
        </a:graphic>
      </p:graphicFrame>
      <p:sp>
        <p:nvSpPr>
          <p:cNvPr id="4" name="Titre 3">
            <a:extLst>
              <a:ext uri="{FF2B5EF4-FFF2-40B4-BE49-F238E27FC236}">
                <a16:creationId xmlns:a16="http://schemas.microsoft.com/office/drawing/2014/main" id="{AAF660F9-FBC8-98C8-D974-73E5973839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</p:spPr>
        <p:txBody>
          <a:bodyPr/>
          <a:lstStyle/>
          <a:p>
            <a:r>
              <a:rPr lang="ar-MA" dirty="0"/>
              <a:t>معايير تصحيح رائز الطلاقة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33152301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418841-AE64-2B51-EB3F-503D80E207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8C375C6-F160-EACA-081D-DA2E5E125329}"/>
              </a:ext>
            </a:extLst>
          </p:cNvPr>
          <p:cNvSpPr txBox="1">
            <a:spLocks/>
          </p:cNvSpPr>
          <p:nvPr/>
        </p:nvSpPr>
        <p:spPr>
          <a:xfrm>
            <a:off x="637196" y="2073583"/>
            <a:ext cx="7613780" cy="3954646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73050" marR="0" lvl="0" indent="-2730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يعرض الأستاذ(ة)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الفقرة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على شاشة الحاسوب؛</a:t>
            </a:r>
          </a:p>
          <a:p>
            <a:pPr marL="273050" marR="0" lvl="0" indent="-2730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يذكر  الأستاذ(ة) المتعلم(ة) أن عليه (ها) قراءة الفقرة بدقة واسترسال؛</a:t>
            </a:r>
          </a:p>
          <a:p>
            <a:pPr marL="273050" marR="0" lvl="0" indent="-2730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يمنح المتعلم(ة) 10 ثوان لملاحظة  الفقرة قبل البدء في القراءة؛</a:t>
            </a:r>
          </a:p>
          <a:p>
            <a:pPr marL="273050" marR="0" lvl="0" indent="-2730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يسجل الأستاذ(ة)  على مذكرته الخاصة عدد الأخطاء المرتكبة برسم علامة لكل خطأ؛</a:t>
            </a:r>
          </a:p>
          <a:p>
            <a:pPr marL="273050" marR="0" lvl="0" indent="-2730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يدون الأستاذ (ة) نتيجة قراءة الفقرة  على شبكة تفريغ النتائج. 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400" b="1" i="0" u="sng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ملاحظتان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: </a:t>
            </a:r>
          </a:p>
          <a:p>
            <a:pPr marL="457200" marR="0" lvl="0" indent="-9525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إذا تدارك المتعلم(ة) (دون أي مساعدة) قراءة الكلمة، لا تحتسب خطأ؛</a:t>
            </a:r>
          </a:p>
          <a:p>
            <a:pPr marL="457200" marR="0" lvl="0" indent="-9525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إذا توقف المتعلم أمام كلمة لمدة تزيد عن 5 ثواني يطلب منه مواصلة القراءة.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F470B15A-50B6-C24B-32C7-F90C713B66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j-ea"/>
                <a:cs typeface="Microsoft Uighur" panose="02000000000000000000" pitchFamily="2" charset="-78"/>
              </a:rPr>
              <a:t>دليل تمرير رائز الطلاقة 2</a:t>
            </a:r>
            <a:endParaRPr lang="fr-MA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C1EA7E02-386E-BAAE-9DB6-6FBA36B2BEF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130" t="12357" r="2871" b="7589"/>
          <a:stretch>
            <a:fillRect/>
          </a:stretch>
        </p:blipFill>
        <p:spPr>
          <a:xfrm>
            <a:off x="143933" y="1615086"/>
            <a:ext cx="8686800" cy="397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4602711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1D9A48-ED26-95FE-CA87-02648F1B18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C622662E-92EB-0859-8B81-AD31FFFDD54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FEA41309-8B90-6338-4520-36839CE5E7F7}"/>
              </a:ext>
            </a:extLst>
          </p:cNvPr>
          <p:cNvSpPr txBox="1"/>
          <p:nvPr/>
        </p:nvSpPr>
        <p:spPr>
          <a:xfrm>
            <a:off x="5750634" y="1777877"/>
            <a:ext cx="14205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تمرير فردي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B4F9856D-898C-001D-79A1-1E07F70E547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E06539D8-5F8F-7345-F271-14DFAA19BEE5}"/>
              </a:ext>
            </a:extLst>
          </p:cNvPr>
          <p:cNvSpPr txBox="1">
            <a:spLocks/>
          </p:cNvSpPr>
          <p:nvPr/>
        </p:nvSpPr>
        <p:spPr>
          <a:xfrm>
            <a:off x="2322000" y="269069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قراءة فقرة بدقة واسترسال.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9EF6C321-B2A6-0799-EF02-10B91EC764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dirty="0"/>
              <a:t>الطلاقة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837715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0">
          <a:extLst>
            <a:ext uri="{FF2B5EF4-FFF2-40B4-BE49-F238E27FC236}">
              <a16:creationId xmlns:a16="http://schemas.microsoft.com/office/drawing/2014/main" id="{D7871EBA-8989-AE2D-EB67-99A2A660F5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2" name="Google Shape;1362;p11">
            <a:extLst>
              <a:ext uri="{FF2B5EF4-FFF2-40B4-BE49-F238E27FC236}">
                <a16:creationId xmlns:a16="http://schemas.microsoft.com/office/drawing/2014/main" id="{1F442780-12FB-8634-42A8-03285787CCB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اقرأ الفقرة بدقة واسترسال</a:t>
            </a:r>
            <a:endParaRPr dirty="0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62BBF22-5890-D345-48C5-611D9C93B24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2843EAA3-A6EE-69B8-8F10-EDFF61963E84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افتتاح الحصة</a:t>
            </a:r>
          </a:p>
        </p:txBody>
      </p:sp>
      <p:pic>
        <p:nvPicPr>
          <p:cNvPr id="23" name="Espace réservé pour une image  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2A36333-FC33-C1F8-E4D1-FB4D9213864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9756" y="675854"/>
            <a:ext cx="900000" cy="900000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2C0F15C4-70C3-482A-EE7A-E7C062D87197}"/>
              </a:ext>
            </a:extLst>
          </p:cNvPr>
          <p:cNvSpPr txBox="1">
            <a:spLocks/>
          </p:cNvSpPr>
          <p:nvPr/>
        </p:nvSpPr>
        <p:spPr>
          <a:xfrm>
            <a:off x="-594162" y="1575854"/>
            <a:ext cx="8066535" cy="47667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endParaRPr lang="a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endParaRPr lang="a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endParaRPr lang="a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>
              <a:lnSpc>
                <a:spcPct val="100000"/>
              </a:lnSpc>
            </a:pPr>
            <a:r>
              <a:rPr lang="ar-S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دَخَلَ  عُمَرُ قاعَةَ ٱلْأَنْشِطَ</a:t>
            </a:r>
            <a:r>
              <a:rPr lang="ar-SA" sz="4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ة</a:t>
            </a:r>
            <a:r>
              <a:rPr lang="ar-SA" sz="44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ar-MA" sz="44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>
              <a:lnSpc>
                <a:spcPct val="100000"/>
              </a:lnSpc>
            </a:pPr>
            <a:r>
              <a:rPr lang="ar-M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جَلَسَ</a:t>
            </a:r>
            <a:r>
              <a:rPr lang="ar-S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وَحيداً يُمْسِكُ نايَهُ بِيَدٍ مُرْتَعِشَ</a:t>
            </a:r>
            <a:r>
              <a:rPr lang="ar-SA" sz="4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ة</a:t>
            </a:r>
            <a:r>
              <a:rPr lang="ar-SA" sz="44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S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ar-MA" sz="44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>
              <a:lnSpc>
                <a:spcPct val="100000"/>
              </a:lnSpc>
            </a:pPr>
            <a:r>
              <a:rPr lang="ar-S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يَنْظُرَ إِلى </a:t>
            </a:r>
            <a:r>
              <a:rPr lang="ar-SA" sz="44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</a:t>
            </a:r>
            <a:r>
              <a:rPr lang="ar-M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ْ</a:t>
            </a:r>
            <a:r>
              <a:rPr lang="ar-S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أَطْفال</a:t>
            </a:r>
            <a:r>
              <a:rPr lang="ar-M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ِ </a:t>
            </a:r>
            <a:r>
              <a:rPr lang="ar-S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وَهُمْ يَضْحَكونَ وَيَلْعَبو</a:t>
            </a:r>
            <a:r>
              <a:rPr lang="ar-SA" sz="4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</a:t>
            </a:r>
            <a:r>
              <a:rPr lang="fr-MA" sz="44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  <a:p>
            <a:pPr>
              <a:lnSpc>
                <a:spcPct val="100000"/>
              </a:lnSpc>
            </a:pPr>
            <a:r>
              <a:rPr lang="ar-S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حينَ جاءَ دَوْرُهُ</a:t>
            </a:r>
            <a:r>
              <a:rPr lang="ar-SA" sz="44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،</a:t>
            </a:r>
            <a:r>
              <a:rPr lang="ar-S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صَعِدَ ٱلْخَشَبَةَ بِخُطُواتٍ مُتَرَدِّدَ</a:t>
            </a:r>
            <a:r>
              <a:rPr lang="ar-SA" sz="4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ة</a:t>
            </a:r>
            <a:r>
              <a:rPr lang="ar-SA" sz="44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S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ar-MA" sz="44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>
              <a:lnSpc>
                <a:spcPct val="100000"/>
              </a:lnSpc>
            </a:pPr>
            <a:r>
              <a:rPr lang="ar-S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أَغْمَضَ عَيْنَيْهِ</a:t>
            </a:r>
            <a:r>
              <a:rPr lang="ar-SA" sz="44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وَبَدَأَ يَعْزِفُ بِهُدو</a:t>
            </a:r>
            <a:r>
              <a:rPr lang="ar-SA" sz="4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ء</a:t>
            </a:r>
            <a:r>
              <a:rPr lang="fr-MA" sz="44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  <a:p>
            <a:pPr>
              <a:lnSpc>
                <a:spcPct val="100000"/>
              </a:lnSpc>
            </a:pPr>
            <a:r>
              <a:rPr lang="ar-S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تَسَلَّلَتِ ٱلنَّغَماتُ إِلى ٱلْقاعَةِ</a:t>
            </a:r>
            <a:r>
              <a:rPr lang="ar-SA" sz="44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فَسَكَتَ </a:t>
            </a:r>
            <a:r>
              <a:rPr lang="ar-SA" sz="44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ٱلْجَمي</a:t>
            </a:r>
            <a:r>
              <a:rPr lang="ar-SA" sz="44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</a:t>
            </a:r>
            <a:r>
              <a:rPr lang="ar-MA" sz="44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  <a:p>
            <a:pPr>
              <a:lnSpc>
                <a:spcPct val="100000"/>
              </a:lnSpc>
            </a:pPr>
            <a:r>
              <a:rPr lang="ar-S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</a:t>
            </a:r>
            <a:r>
              <a:rPr lang="ar-SA" sz="44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ٱلنِّهايَةِ</a:t>
            </a:r>
            <a:r>
              <a:rPr lang="ar-S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صَفَّقَ </a:t>
            </a:r>
            <a:r>
              <a:rPr lang="ar-SA" sz="44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ٱلْجُمْهورُ</a:t>
            </a:r>
            <a:r>
              <a:rPr lang="ar-S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بِحَرارَ</a:t>
            </a:r>
            <a:r>
              <a:rPr lang="ar-SA" sz="4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ة</a:t>
            </a:r>
            <a:r>
              <a:rPr lang="fr-MA" sz="44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!</a:t>
            </a:r>
          </a:p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endParaRPr lang="fr-MA" sz="4800" b="1" dirty="0">
              <a:solidFill>
                <a:srgbClr val="00ACA4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endParaRPr lang="fr-MA" sz="4800" b="1" dirty="0">
              <a:solidFill>
                <a:srgbClr val="4472C4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endParaRPr lang="f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94284AE9-1E1C-272D-C785-AAAB1AA875C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45784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5DFBF506-0925-F5FE-959E-47D60B98D4CF}"/>
              </a:ext>
            </a:extLst>
          </p:cNvPr>
          <p:cNvSpPr>
            <a:spLocks/>
          </p:cNvSpPr>
          <p:nvPr/>
        </p:nvSpPr>
        <p:spPr>
          <a:xfrm>
            <a:off x="4098016" y="151556"/>
            <a:ext cx="1774354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/>
                </a:solidFill>
              </a:rPr>
              <a:t>تقويم الطلاقة والتحدث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7794356-BCA6-2338-44CC-EC2D5F1F303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74304" y="13598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BB4372E4-0B6F-0583-FF9B-7288D2A98038}"/>
              </a:ext>
            </a:extLst>
          </p:cNvPr>
          <p:cNvSpPr>
            <a:spLocks/>
          </p:cNvSpPr>
          <p:nvPr/>
        </p:nvSpPr>
        <p:spPr>
          <a:xfrm>
            <a:off x="603989" y="1459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اختــتام 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EDA7C7D-A624-AD63-3643-AD2B3A741917}"/>
              </a:ext>
            </a:extLst>
          </p:cNvPr>
          <p:cNvSpPr>
            <a:spLocks/>
          </p:cNvSpPr>
          <p:nvPr/>
        </p:nvSpPr>
        <p:spPr>
          <a:xfrm>
            <a:off x="2508553" y="1260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وضعية تقويمية</a:t>
            </a:r>
          </a:p>
        </p:txBody>
      </p:sp>
      <p:pic>
        <p:nvPicPr>
          <p:cNvPr id="11" name="Google Shape;1246;p5">
            <a:extLst>
              <a:ext uri="{FF2B5EF4-FFF2-40B4-BE49-F238E27FC236}">
                <a16:creationId xmlns:a16="http://schemas.microsoft.com/office/drawing/2014/main" id="{780A2B22-06A6-9780-0AC6-AB3DE6BD43DF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926536" y="155847"/>
            <a:ext cx="278069" cy="27806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85749117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6E7575-1E1E-663F-13A6-17C4384500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664410F8-3F44-496A-074E-B1D1D517FA4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369507AA-7B36-E29E-AD1A-46622A4834AF}"/>
              </a:ext>
            </a:extLst>
          </p:cNvPr>
          <p:cNvSpPr txBox="1"/>
          <p:nvPr/>
        </p:nvSpPr>
        <p:spPr>
          <a:xfrm>
            <a:off x="5750634" y="1777877"/>
            <a:ext cx="14205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تمرير فردي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96FDD02B-43D7-1F76-DFDC-0C3F24B154D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26B08569-B926-06A0-DD02-1B809717B35B}"/>
              </a:ext>
            </a:extLst>
          </p:cNvPr>
          <p:cNvSpPr txBox="1">
            <a:spLocks/>
          </p:cNvSpPr>
          <p:nvPr/>
        </p:nvSpPr>
        <p:spPr>
          <a:xfrm>
            <a:off x="1847461" y="2690694"/>
            <a:ext cx="4974539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المشاركة في حوار بتوظيف الأفعال الكلامية المدرسة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B32AB5BF-7FB1-3F38-7E7F-DFCC8F3B94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dirty="0"/>
              <a:t>التحدث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401783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22C1EE-BB52-0C68-FB0E-72118B9334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12A1980-871D-3862-B247-4C68B30966B2}"/>
              </a:ext>
            </a:extLst>
          </p:cNvPr>
          <p:cNvSpPr txBox="1">
            <a:spLocks/>
          </p:cNvSpPr>
          <p:nvPr/>
        </p:nvSpPr>
        <p:spPr>
          <a:xfrm>
            <a:off x="512274" y="1520890"/>
            <a:ext cx="7987914" cy="4896208"/>
          </a:xfrm>
          <a:prstGeom prst="roundRect">
            <a:avLst>
              <a:gd name="adj" fmla="val 6551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73050" marR="0" lvl="0" indent="-273050" algn="r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ينجز تقويم التحدث (المشاركة في حوار وأخذ الكلمة) مباشرة بعد تقويم الطلاقة؛</a:t>
            </a:r>
            <a:endParaRPr kumimoji="0" lang="ar-MA" sz="3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  <a:p>
            <a:pPr marL="273050" marR="0" lvl="0" indent="-273050" algn="r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يعرض الأستاذ(ة) وضعية من بين الوضعيات المقترحة (وضعية في كل يوم)؛</a:t>
            </a:r>
          </a:p>
          <a:p>
            <a:pPr marL="273050" marR="0" lvl="0" indent="-273050" algn="r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يقرأ الأستاذ(ة)  الوضعية على المتعلم(ة) ويتأكد من فهمه (ها) للتعليمة؛</a:t>
            </a:r>
          </a:p>
          <a:p>
            <a:pPr marL="273050" marR="0" lvl="0" indent="-273050" algn="r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يمنح الأستاذ (ة) للمتعلم(ة) 30 ثانية للتفكير قبل البدء في التحدث ثم ينصت لجوابه في حدود دقيقتين؛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A9D07300-7580-C9B6-9A9B-6232446BE7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274" y="624492"/>
            <a:ext cx="7886700" cy="720000"/>
          </a:xfrm>
        </p:spPr>
        <p:txBody>
          <a:bodyPr/>
          <a:lstStyle/>
          <a:p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j-ea"/>
                <a:cs typeface="Microsoft Uighur" panose="02000000000000000000" pitchFamily="2" charset="-78"/>
              </a:rPr>
              <a:t>دليل تمرير رائز التحدث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1039624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5A82C4-E7C5-67E9-4FAD-0340419164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D47CBDB-9EA4-39B8-E3BC-1EEC20F46569}"/>
              </a:ext>
            </a:extLst>
          </p:cNvPr>
          <p:cNvSpPr txBox="1">
            <a:spLocks/>
          </p:cNvSpPr>
          <p:nvPr/>
        </p:nvSpPr>
        <p:spPr>
          <a:xfrm>
            <a:off x="811762" y="1679510"/>
            <a:ext cx="7763979" cy="4681604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73050" marR="0" lvl="0" indent="-273050" algn="r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يدون الأستاذ (ة) نتيجة كل مؤشر والنقطة الإجمالية  على البطاقة الخاصة بتفريغ النتائج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بناء على معايير التحكم</a:t>
            </a:r>
            <a:r>
              <a:rPr kumimoji="0" lang="ar-AE" sz="3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؛</a:t>
            </a: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 </a:t>
            </a:r>
          </a:p>
          <a:p>
            <a:pPr marL="273050" marR="0" lvl="0" indent="-273050" algn="r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يسجل الأستاذ(ة)  لاحقا النقطة الإجمالية على دفتر الكفايات ويعبئ النقط على منظومة مسار. </a:t>
            </a:r>
          </a:p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    ملاحظة : إذا كان المتعلم(ة)  مسترسلا في الإنتاج، لا بأس في تجاوز المدة        المخصصة له بقليل.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8395DDF0-C071-66A9-911F-D03337118D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699137"/>
            <a:ext cx="7886700" cy="720000"/>
          </a:xfrm>
        </p:spPr>
        <p:txBody>
          <a:bodyPr/>
          <a:lstStyle/>
          <a:p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j-ea"/>
                <a:cs typeface="Microsoft Uighur" panose="02000000000000000000" pitchFamily="2" charset="-78"/>
              </a:rPr>
              <a:t>دليل تمرير رائز التحدث(تتمة)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75614590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51322A-3935-739A-5F1C-12FCF0043A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A63FCCB7-6A46-17F5-2764-961A9AD935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5" y="1224270"/>
            <a:ext cx="7886700" cy="720000"/>
          </a:xfrm>
        </p:spPr>
        <p:txBody>
          <a:bodyPr/>
          <a:lstStyle/>
          <a:p>
            <a:r>
              <a:rPr lang="ar-MA" dirty="0"/>
              <a:t>معايير تصحيح رائز التحدث</a:t>
            </a:r>
            <a:endParaRPr lang="fr-MA" dirty="0"/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A36DA3CE-65BD-63A5-144A-A159CA9BB54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6823092"/>
              </p:ext>
            </p:extLst>
          </p:nvPr>
        </p:nvGraphicFramePr>
        <p:xfrm>
          <a:off x="376767" y="2120367"/>
          <a:ext cx="8469515" cy="3456786"/>
        </p:xfrm>
        <a:graphic>
          <a:graphicData uri="http://schemas.openxmlformats.org/drawingml/2006/table">
            <a:tbl>
              <a:tblPr rtl="1" firstRow="1" firstCol="1" bandRow="1">
                <a:tableStyleId>{5940675A-B579-460E-94D1-54222C63F5DA}</a:tableStyleId>
              </a:tblPr>
              <a:tblGrid>
                <a:gridCol w="644726">
                  <a:extLst>
                    <a:ext uri="{9D8B030D-6E8A-4147-A177-3AD203B41FA5}">
                      <a16:colId xmlns:a16="http://schemas.microsoft.com/office/drawing/2014/main" val="736232962"/>
                    </a:ext>
                  </a:extLst>
                </a:gridCol>
                <a:gridCol w="1520838">
                  <a:extLst>
                    <a:ext uri="{9D8B030D-6E8A-4147-A177-3AD203B41FA5}">
                      <a16:colId xmlns:a16="http://schemas.microsoft.com/office/drawing/2014/main" val="619220143"/>
                    </a:ext>
                  </a:extLst>
                </a:gridCol>
                <a:gridCol w="4432903">
                  <a:extLst>
                    <a:ext uri="{9D8B030D-6E8A-4147-A177-3AD203B41FA5}">
                      <a16:colId xmlns:a16="http://schemas.microsoft.com/office/drawing/2014/main" val="1040309097"/>
                    </a:ext>
                  </a:extLst>
                </a:gridCol>
                <a:gridCol w="752294">
                  <a:extLst>
                    <a:ext uri="{9D8B030D-6E8A-4147-A177-3AD203B41FA5}">
                      <a16:colId xmlns:a16="http://schemas.microsoft.com/office/drawing/2014/main" val="1467509368"/>
                    </a:ext>
                  </a:extLst>
                </a:gridCol>
                <a:gridCol w="1118754">
                  <a:extLst>
                    <a:ext uri="{9D8B030D-6E8A-4147-A177-3AD203B41FA5}">
                      <a16:colId xmlns:a16="http://schemas.microsoft.com/office/drawing/2014/main" val="2147114275"/>
                    </a:ext>
                  </a:extLst>
                </a:gridCol>
              </a:tblGrid>
              <a:tr h="441425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الرمز 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المؤشرات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ar-MA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التنقيط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4646291"/>
                  </a:ext>
                </a:extLst>
              </a:tr>
              <a:tr h="735127">
                <a:tc rowSpan="4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PO</a:t>
                      </a:r>
                      <a:r>
                        <a:rPr lang="f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المشاركة في حوار للتعبير عن الهواية المفضلة وفوائدها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1"/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إذا أجاب المتعلم(ة) عن السؤالين : ما هوايتك المفضلة؟ وماذا تستفيد من هذه الهواية؟( يسمح ببعض الأخطاء)؛</a:t>
                      </a:r>
                      <a:endParaRPr lang="fr-MA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10ن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على 10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1450353"/>
                  </a:ext>
                </a:extLst>
              </a:tr>
              <a:tr h="735127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1"/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إذا أجاب المتعلم(ة) عن السؤالين  وذكر فائدة من فوائد الهواية التي يفضلها مع ارتكاب بعض الأخطاء؛</a:t>
                      </a:r>
                      <a:endParaRPr lang="fr-MA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7,5ن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4983225"/>
                  </a:ext>
                </a:extLst>
              </a:tr>
              <a:tr h="399093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1"/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إذا أجاب المتعلم(ة) عن سؤال واحد. مع ارتكاب بعض الأخطاء</a:t>
                      </a:r>
                      <a:endParaRPr lang="fr-MA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5ن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1874256"/>
                  </a:ext>
                </a:extLst>
              </a:tr>
              <a:tr h="399093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إذا حاول الإجابة عن الأسئلة لكن إجابته كانت بعيدة عن المنتظر. </a:t>
                      </a: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3ن</a:t>
                      </a: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98506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59477943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0">
          <a:extLst>
            <a:ext uri="{FF2B5EF4-FFF2-40B4-BE49-F238E27FC236}">
              <a16:creationId xmlns:a16="http://schemas.microsoft.com/office/drawing/2014/main" id="{B8E8E7F9-9DCB-8FCD-191E-67A2844632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2677FDF1-7BFB-8D6A-DDB7-EC88EE57A59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6C7D604A-892B-DF6F-0AF3-8E6C85EA6BF9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افتتاح الحصة</a:t>
            </a:r>
          </a:p>
        </p:txBody>
      </p:sp>
      <p:pic>
        <p:nvPicPr>
          <p:cNvPr id="23" name="Espace réservé pour une image  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01B0CEB-C163-C663-F125-F4071ED1DA1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9756" y="675854"/>
            <a:ext cx="900000" cy="900000"/>
          </a:xfrm>
          <a:prstGeom prst="rect">
            <a:avLst/>
          </a:prstGeom>
        </p:spPr>
      </p:pic>
      <p:sp>
        <p:nvSpPr>
          <p:cNvPr id="4" name="Bulle narrative : ronde 2">
            <a:extLst>
              <a:ext uri="{FF2B5EF4-FFF2-40B4-BE49-F238E27FC236}">
                <a16:creationId xmlns:a16="http://schemas.microsoft.com/office/drawing/2014/main" id="{E2FAC2B2-AD53-45AA-85C3-FF167BCC2137}"/>
              </a:ext>
            </a:extLst>
          </p:cNvPr>
          <p:cNvSpPr/>
          <p:nvPr/>
        </p:nvSpPr>
        <p:spPr>
          <a:xfrm>
            <a:off x="4876800" y="3306234"/>
            <a:ext cx="3180048" cy="783465"/>
          </a:xfrm>
          <a:prstGeom prst="wedgeRoundRectCallout">
            <a:avLst>
              <a:gd name="adj1" fmla="val -57137"/>
              <a:gd name="adj2" fmla="val -3558"/>
              <a:gd name="adj3" fmla="val 16667"/>
            </a:avLst>
          </a:prstGeom>
          <a:noFill/>
          <a:ln w="285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 rtl="1">
              <a:lnSpc>
                <a:spcPct val="107000"/>
              </a:lnSpc>
              <a:spcAft>
                <a:spcPts val="800"/>
              </a:spcAft>
              <a:buNone/>
            </a:pPr>
            <a:endParaRPr lang="ar-MA" sz="2000" b="1" kern="1200" dirty="0">
              <a:solidFill>
                <a:srgbClr val="000000"/>
              </a:solidFill>
              <a:effectLst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DZ" sz="2000" b="1" kern="12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Calibri" panose="020F0502020204030204" pitchFamily="34" charset="0"/>
              </a:rPr>
              <a:t>أَ</a:t>
            </a:r>
            <a:r>
              <a:rPr lang="ar-MA" sz="2000" b="1" kern="1200" dirty="0">
                <a:solidFill>
                  <a:srgbClr val="000000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هْوى</a:t>
            </a:r>
            <a:r>
              <a:rPr lang="ar-MA" sz="2000" b="1" kern="1200" dirty="0">
                <a:solidFill>
                  <a:srgbClr val="0070C0"/>
                </a:solidFill>
                <a:cs typeface="Calibri" panose="020F0502020204030204" pitchFamily="34" charset="0"/>
              </a:rPr>
              <a:t> ..........................</a:t>
            </a:r>
            <a:r>
              <a:rPr lang="ar-DZ" sz="2000" b="1" kern="1200" dirty="0">
                <a:solidFill>
                  <a:srgbClr val="0070C0"/>
                </a:solidFill>
                <a:cs typeface="Calibri" panose="020F0502020204030204" pitchFamily="34" charset="0"/>
              </a:rPr>
              <a:t>     </a:t>
            </a:r>
            <a:endParaRPr lang="fr-MA" sz="2000" b="1" kern="1200" dirty="0">
              <a:solidFill>
                <a:srgbClr val="0070C0"/>
              </a:solidFill>
              <a:cs typeface="Calibri" panose="020F0502020204030204" pitchFamily="34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fr-MA" sz="20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</a:p>
        </p:txBody>
      </p:sp>
      <p:pic>
        <p:nvPicPr>
          <p:cNvPr id="15" name="Image 14" descr="Une image contenant dessin humoristique, croquis, clipart, dessin&#10;&#10;Description générée automatiquement">
            <a:extLst>
              <a:ext uri="{FF2B5EF4-FFF2-40B4-BE49-F238E27FC236}">
                <a16:creationId xmlns:a16="http://schemas.microsoft.com/office/drawing/2014/main" id="{872D6863-3229-E70C-AC95-3B7FE038A53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8016" y="3431266"/>
            <a:ext cx="510540" cy="533400"/>
          </a:xfrm>
          <a:prstGeom prst="rect">
            <a:avLst/>
          </a:prstGeom>
        </p:spPr>
      </p:pic>
      <p:sp>
        <p:nvSpPr>
          <p:cNvPr id="18" name="Bulle narrative : ronde 1">
            <a:extLst>
              <a:ext uri="{FF2B5EF4-FFF2-40B4-BE49-F238E27FC236}">
                <a16:creationId xmlns:a16="http://schemas.microsoft.com/office/drawing/2014/main" id="{99837F3C-15B4-FD7B-046F-D3DB602B115C}"/>
              </a:ext>
            </a:extLst>
          </p:cNvPr>
          <p:cNvSpPr/>
          <p:nvPr/>
        </p:nvSpPr>
        <p:spPr>
          <a:xfrm>
            <a:off x="5449078" y="2397736"/>
            <a:ext cx="2189818" cy="783465"/>
          </a:xfrm>
          <a:prstGeom prst="wedgeRoundRectCallout">
            <a:avLst>
              <a:gd name="adj1" fmla="val 57596"/>
              <a:gd name="adj2" fmla="val -17757"/>
              <a:gd name="adj3" fmla="val 16667"/>
            </a:avLst>
          </a:prstGeom>
          <a:noFill/>
          <a:ln w="28575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 rtl="1">
              <a:lnSpc>
                <a:spcPct val="107000"/>
              </a:lnSpc>
              <a:spcAft>
                <a:spcPts val="800"/>
              </a:spcAft>
              <a:buNone/>
            </a:pPr>
            <a:endParaRPr lang="ar-MA" sz="2000" b="1" kern="1200" dirty="0">
              <a:solidFill>
                <a:srgbClr val="0070C0"/>
              </a:solidFill>
              <a:effectLst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2000" b="1" kern="1200" dirty="0">
                <a:solidFill>
                  <a:srgbClr val="0070C0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ar-MA" sz="2000" b="1" kern="1200" dirty="0">
                <a:solidFill>
                  <a:srgbClr val="000000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ما هِوايَتُكَ</a:t>
            </a:r>
            <a:r>
              <a:rPr lang="ar-MA" sz="2000" b="1" kern="1200" dirty="0">
                <a:solidFill>
                  <a:srgbClr val="000000"/>
                </a:solidFill>
                <a:cs typeface="Calibri" panose="020F0502020204030204" pitchFamily="34" charset="0"/>
              </a:rPr>
              <a:t> </a:t>
            </a:r>
            <a:r>
              <a:rPr lang="ar-DZ" sz="2000" b="1" kern="1200" dirty="0">
                <a:solidFill>
                  <a:srgbClr val="000000"/>
                </a:solidFill>
                <a:cs typeface="Calibri" panose="020F0502020204030204" pitchFamily="34" charset="0"/>
              </a:rPr>
              <a:t>ٱ</a:t>
            </a:r>
            <a:r>
              <a:rPr lang="ar-MA" sz="2000" b="1" kern="1200" dirty="0">
                <a:solidFill>
                  <a:srgbClr val="000000"/>
                </a:solidFill>
                <a:cs typeface="Calibri" panose="020F0502020204030204" pitchFamily="34" charset="0"/>
              </a:rPr>
              <a:t>لْمُفَضَّلَةُ </a:t>
            </a:r>
            <a:r>
              <a:rPr lang="ar-DZ" sz="2000" b="1" kern="1200" dirty="0">
                <a:solidFill>
                  <a:srgbClr val="000000"/>
                </a:solidFill>
                <a:cs typeface="Calibri" panose="020F0502020204030204" pitchFamily="34" charset="0"/>
              </a:rPr>
              <a:t>؟</a:t>
            </a:r>
            <a:endParaRPr lang="fr-MA" sz="2000" b="1" kern="1200" dirty="0">
              <a:solidFill>
                <a:srgbClr val="000000"/>
              </a:solidFill>
              <a:cs typeface="Calibri" panose="020F050202020403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fr-MA" sz="2000" dirty="0"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fr-MA" sz="20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9" name="Google Shape;2750;p82">
            <a:extLst>
              <a:ext uri="{FF2B5EF4-FFF2-40B4-BE49-F238E27FC236}">
                <a16:creationId xmlns:a16="http://schemas.microsoft.com/office/drawing/2014/main" id="{F4810C26-E6E3-2158-B099-EDA9C02C11E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>
              <a:buClr>
                <a:srgbClr val="A5A5A5"/>
              </a:buClr>
            </a:pP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أنا سألعب دور صديقٍ لك. سنجري حوارا – أنا أسأل وأنت تجيب. يمكنك الاستعانة بالمشهد.  </a:t>
            </a:r>
            <a:endParaRPr lang="fr-MA" sz="2400" b="1" kern="12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F7C4F954-3381-C8C7-4ED8-3100DB4B4D4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56848" y="2451611"/>
            <a:ext cx="625816" cy="543448"/>
          </a:xfrm>
          <a:prstGeom prst="ellipse">
            <a:avLst/>
          </a:prstGeom>
          <a:ln w="127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27" name="Bulle narrative : ronde 2">
            <a:extLst>
              <a:ext uri="{FF2B5EF4-FFF2-40B4-BE49-F238E27FC236}">
                <a16:creationId xmlns:a16="http://schemas.microsoft.com/office/drawing/2014/main" id="{31EF23B3-217E-5A63-FC1B-748EBCA58FA8}"/>
              </a:ext>
            </a:extLst>
          </p:cNvPr>
          <p:cNvSpPr/>
          <p:nvPr/>
        </p:nvSpPr>
        <p:spPr>
          <a:xfrm>
            <a:off x="4990494" y="5115753"/>
            <a:ext cx="3180048" cy="783465"/>
          </a:xfrm>
          <a:prstGeom prst="wedgeRoundRectCallout">
            <a:avLst>
              <a:gd name="adj1" fmla="val -54692"/>
              <a:gd name="adj2" fmla="val -3007"/>
              <a:gd name="adj3" fmla="val 16667"/>
            </a:avLst>
          </a:prstGeom>
          <a:noFill/>
          <a:ln w="285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 rtl="1">
              <a:lnSpc>
                <a:spcPct val="107000"/>
              </a:lnSpc>
              <a:spcAft>
                <a:spcPts val="800"/>
              </a:spcAft>
              <a:buNone/>
            </a:pPr>
            <a:endParaRPr lang="ar-MA" sz="2000" b="1" kern="1200" dirty="0">
              <a:solidFill>
                <a:srgbClr val="000000"/>
              </a:solidFill>
              <a:effectLst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2000" b="1" kern="1200" dirty="0">
                <a:solidFill>
                  <a:srgbClr val="0070C0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......................................</a:t>
            </a:r>
            <a:r>
              <a:rPr lang="ar-DZ" sz="2000" b="1" kern="12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endParaRPr lang="fr-MA" sz="20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fr-MA" sz="20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</a:p>
        </p:txBody>
      </p:sp>
      <p:pic>
        <p:nvPicPr>
          <p:cNvPr id="30" name="Image 29" descr="Une image contenant dessin humoristique, croquis, clipart, dessin&#10;&#10;Description générée automatiquement">
            <a:extLst>
              <a:ext uri="{FF2B5EF4-FFF2-40B4-BE49-F238E27FC236}">
                <a16:creationId xmlns:a16="http://schemas.microsoft.com/office/drawing/2014/main" id="{95C5CBC8-DD7E-9E7B-5A0E-8B3B370236C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6730" y="5240785"/>
            <a:ext cx="510540" cy="533400"/>
          </a:xfrm>
          <a:prstGeom prst="rect">
            <a:avLst/>
          </a:prstGeom>
        </p:spPr>
      </p:pic>
      <p:sp>
        <p:nvSpPr>
          <p:cNvPr id="2" name="Bulle narrative : ronde 1">
            <a:extLst>
              <a:ext uri="{FF2B5EF4-FFF2-40B4-BE49-F238E27FC236}">
                <a16:creationId xmlns:a16="http://schemas.microsoft.com/office/drawing/2014/main" id="{850D6609-74EC-C95C-EAD1-3685F517ECBF}"/>
              </a:ext>
            </a:extLst>
          </p:cNvPr>
          <p:cNvSpPr/>
          <p:nvPr/>
        </p:nvSpPr>
        <p:spPr>
          <a:xfrm>
            <a:off x="4365715" y="4191532"/>
            <a:ext cx="3180048" cy="783465"/>
          </a:xfrm>
          <a:prstGeom prst="wedgeRoundRectCallout">
            <a:avLst>
              <a:gd name="adj1" fmla="val 57596"/>
              <a:gd name="adj2" fmla="val -17757"/>
              <a:gd name="adj3" fmla="val 16667"/>
            </a:avLst>
          </a:prstGeom>
          <a:noFill/>
          <a:ln w="28575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 rtl="1">
              <a:lnSpc>
                <a:spcPct val="107000"/>
              </a:lnSpc>
              <a:spcAft>
                <a:spcPts val="800"/>
              </a:spcAft>
              <a:buNone/>
            </a:pPr>
            <a:endParaRPr lang="ar-MA" sz="2000" b="1" kern="1200" dirty="0">
              <a:solidFill>
                <a:srgbClr val="0070C0"/>
              </a:solidFill>
              <a:effectLst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2000" b="1" kern="1200" dirty="0">
                <a:solidFill>
                  <a:srgbClr val="0070C0"/>
                </a:solidFill>
                <a:effectLst/>
                <a:ea typeface="Times New Roman" panose="02020603050405020304" pitchFamily="18" charset="0"/>
                <a:cs typeface="Calibri" panose="020F0502020204030204" pitchFamily="34" charset="0"/>
              </a:rPr>
              <a:t>ماذا تَسْتَفيدُ </a:t>
            </a:r>
            <a:r>
              <a:rPr lang="ar-MA" sz="2000" b="1" kern="1200" dirty="0">
                <a:solidFill>
                  <a:srgbClr val="000000"/>
                </a:solidFill>
                <a:cs typeface="Calibri" panose="020F0502020204030204" pitchFamily="34" charset="0"/>
              </a:rPr>
              <a:t>مِنْ هَذِهِ </a:t>
            </a:r>
            <a:r>
              <a:rPr lang="ar-DZ" sz="2000" b="1" kern="1200" dirty="0">
                <a:solidFill>
                  <a:srgbClr val="000000"/>
                </a:solidFill>
                <a:cs typeface="Calibri" panose="020F0502020204030204" pitchFamily="34" charset="0"/>
              </a:rPr>
              <a:t>ٱ</a:t>
            </a:r>
            <a:r>
              <a:rPr lang="ar-MA" sz="2000" b="1" kern="1200" dirty="0">
                <a:solidFill>
                  <a:srgbClr val="000000"/>
                </a:solidFill>
                <a:cs typeface="Calibri" panose="020F0502020204030204" pitchFamily="34" charset="0"/>
              </a:rPr>
              <a:t>لْهِوايَةِ</a:t>
            </a:r>
            <a:r>
              <a:rPr lang="ar-DZ" sz="2000" b="1" kern="1200" dirty="0">
                <a:solidFill>
                  <a:srgbClr val="000000"/>
                </a:solidFill>
                <a:cs typeface="Calibri" panose="020F0502020204030204" pitchFamily="34" charset="0"/>
              </a:rPr>
              <a:t>؟</a:t>
            </a:r>
            <a:endParaRPr lang="fr-MA" sz="2000" b="1" kern="1200" dirty="0">
              <a:solidFill>
                <a:srgbClr val="000000"/>
              </a:solidFill>
              <a:cs typeface="Calibri" panose="020F050202020403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fr-MA" sz="20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EC793C6-4782-F57A-109E-4F4776B0AE9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63715" y="4245407"/>
            <a:ext cx="625816" cy="543448"/>
          </a:xfrm>
          <a:prstGeom prst="ellipse">
            <a:avLst/>
          </a:prstGeom>
          <a:ln w="127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769E26D-23F0-6FF5-75A7-0B3FB9E5089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45784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BA0D4D11-D918-6589-C6AA-F6DDB2C4AA03}"/>
              </a:ext>
            </a:extLst>
          </p:cNvPr>
          <p:cNvSpPr>
            <a:spLocks/>
          </p:cNvSpPr>
          <p:nvPr/>
        </p:nvSpPr>
        <p:spPr>
          <a:xfrm>
            <a:off x="4098016" y="151556"/>
            <a:ext cx="1774354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/>
                </a:solidFill>
              </a:rPr>
              <a:t>تقويم الطلاقة والتحدث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A8A23F73-D82D-07AE-F2E1-A70DA84A9CF4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74304" y="13598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823B8098-63C4-F166-0191-5C4F57E74243}"/>
              </a:ext>
            </a:extLst>
          </p:cNvPr>
          <p:cNvSpPr>
            <a:spLocks/>
          </p:cNvSpPr>
          <p:nvPr/>
        </p:nvSpPr>
        <p:spPr>
          <a:xfrm>
            <a:off x="603989" y="1459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766EB31-16C9-83E0-BA28-92279F05EB62}"/>
              </a:ext>
            </a:extLst>
          </p:cNvPr>
          <p:cNvSpPr>
            <a:spLocks/>
          </p:cNvSpPr>
          <p:nvPr/>
        </p:nvSpPr>
        <p:spPr>
          <a:xfrm>
            <a:off x="2508553" y="1260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وضعية تقويمية</a:t>
            </a:r>
          </a:p>
        </p:txBody>
      </p:sp>
      <p:pic>
        <p:nvPicPr>
          <p:cNvPr id="17" name="Google Shape;1246;p5">
            <a:extLst>
              <a:ext uri="{FF2B5EF4-FFF2-40B4-BE49-F238E27FC236}">
                <a16:creationId xmlns:a16="http://schemas.microsoft.com/office/drawing/2014/main" id="{4B5C3C1F-2B94-E8BC-FD56-BF303634E22E}"/>
              </a:ext>
            </a:extLst>
          </p:cNvPr>
          <p:cNvPicPr preferRelativeResize="0"/>
          <p:nvPr/>
        </p:nvPicPr>
        <p:blipFill rotWithShape="1">
          <a:blip r:embed="rId9">
            <a:alphaModFix amt="20000"/>
          </a:blip>
          <a:srcRect/>
          <a:stretch/>
        </p:blipFill>
        <p:spPr>
          <a:xfrm>
            <a:off x="1926536" y="155847"/>
            <a:ext cx="278069" cy="27806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8" name="Groupe 27">
            <a:extLst>
              <a:ext uri="{FF2B5EF4-FFF2-40B4-BE49-F238E27FC236}">
                <a16:creationId xmlns:a16="http://schemas.microsoft.com/office/drawing/2014/main" id="{F81B350E-6640-79CB-CAF9-4D10D4EFEAB7}"/>
              </a:ext>
            </a:extLst>
          </p:cNvPr>
          <p:cNvGrpSpPr/>
          <p:nvPr/>
        </p:nvGrpSpPr>
        <p:grpSpPr>
          <a:xfrm>
            <a:off x="535890" y="2556437"/>
            <a:ext cx="3159033" cy="3066524"/>
            <a:chOff x="521031" y="2049229"/>
            <a:chExt cx="3159033" cy="3066524"/>
          </a:xfrm>
        </p:grpSpPr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0F2CF98F-4896-8001-5015-A6307DA4D00C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521031" y="2049229"/>
              <a:ext cx="1519300" cy="1480478"/>
            </a:xfrm>
            <a:prstGeom prst="flowChartConnector">
              <a:avLst/>
            </a:prstGeom>
          </p:spPr>
        </p:pic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36D6E59E-7DC4-26B3-2E79-1DDF2EE7FDD3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2160763" y="2071485"/>
              <a:ext cx="1519300" cy="1458222"/>
            </a:xfrm>
            <a:prstGeom prst="flowChartConnector">
              <a:avLst/>
            </a:prstGeom>
          </p:spPr>
        </p:pic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F7D314A9-B175-F330-7896-0CF0966AA9DC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2160763" y="3635275"/>
              <a:ext cx="1519301" cy="1480478"/>
            </a:xfrm>
            <a:prstGeom prst="flowChartConnector">
              <a:avLst/>
            </a:prstGeom>
          </p:spPr>
        </p:pic>
        <p:pic>
          <p:nvPicPr>
            <p:cNvPr id="26" name="Image 25">
              <a:extLst>
                <a:ext uri="{FF2B5EF4-FFF2-40B4-BE49-F238E27FC236}">
                  <a16:creationId xmlns:a16="http://schemas.microsoft.com/office/drawing/2014/main" id="{4DDCCC2E-D7FE-5815-302D-038C49238EBA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521031" y="3624259"/>
              <a:ext cx="1519300" cy="1458222"/>
            </a:xfrm>
            <a:prstGeom prst="flowChartConnector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12334501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714292-DD03-D4FD-58DA-A888D3AE57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42D19EB3-912A-45DE-DE4B-7B7487BF9BD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B84ACB56-37F2-B5CF-0FED-F4849BC22F58}"/>
              </a:ext>
            </a:extLst>
          </p:cNvPr>
          <p:cNvSpPr txBox="1"/>
          <p:nvPr/>
        </p:nvSpPr>
        <p:spPr>
          <a:xfrm>
            <a:off x="5750634" y="1777877"/>
            <a:ext cx="14205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تمرير فردي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94FF40F8-857C-10CB-FED8-5CB51210BEA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B221E2D8-4B75-3C2E-7880-8626B365A346}"/>
              </a:ext>
            </a:extLst>
          </p:cNvPr>
          <p:cNvSpPr txBox="1">
            <a:spLocks/>
          </p:cNvSpPr>
          <p:nvPr/>
        </p:nvSpPr>
        <p:spPr>
          <a:xfrm>
            <a:off x="1847461" y="2690694"/>
            <a:ext cx="4974539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أخذ الكلمة لإنتاج نص شفهي باعتماد مشاهد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؛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096E36BE-24FC-3CBB-8A67-84797F5C86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dirty="0"/>
              <a:t>التحدث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354732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C8EFC6-58A2-0C56-1DB2-B9BC5DE20D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12EF6E2E-CCB9-02C8-CB82-ED452FAC81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5" y="1224270"/>
            <a:ext cx="7886700" cy="720000"/>
          </a:xfrm>
        </p:spPr>
        <p:txBody>
          <a:bodyPr/>
          <a:lstStyle/>
          <a:p>
            <a:r>
              <a:rPr lang="ar-MA" dirty="0"/>
              <a:t>معايير تصحيح رائز التحدث</a:t>
            </a:r>
            <a:endParaRPr lang="fr-MA" dirty="0"/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BEFCB340-2A88-2408-0FFC-509F63DD6BF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2635756"/>
              </p:ext>
            </p:extLst>
          </p:nvPr>
        </p:nvGraphicFramePr>
        <p:xfrm>
          <a:off x="637195" y="2429570"/>
          <a:ext cx="7886700" cy="2070619"/>
        </p:xfrm>
        <a:graphic>
          <a:graphicData uri="http://schemas.openxmlformats.org/drawingml/2006/table">
            <a:tbl>
              <a:tblPr rtl="1" firstRow="1" firstCol="1" bandRow="1">
                <a:tableStyleId>{5940675A-B579-460E-94D1-54222C63F5DA}</a:tableStyleId>
              </a:tblPr>
              <a:tblGrid>
                <a:gridCol w="600361">
                  <a:extLst>
                    <a:ext uri="{9D8B030D-6E8A-4147-A177-3AD203B41FA5}">
                      <a16:colId xmlns:a16="http://schemas.microsoft.com/office/drawing/2014/main" val="736232962"/>
                    </a:ext>
                  </a:extLst>
                </a:gridCol>
                <a:gridCol w="1914885">
                  <a:extLst>
                    <a:ext uri="{9D8B030D-6E8A-4147-A177-3AD203B41FA5}">
                      <a16:colId xmlns:a16="http://schemas.microsoft.com/office/drawing/2014/main" val="619220143"/>
                    </a:ext>
                  </a:extLst>
                </a:gridCol>
                <a:gridCol w="3629159">
                  <a:extLst>
                    <a:ext uri="{9D8B030D-6E8A-4147-A177-3AD203B41FA5}">
                      <a16:colId xmlns:a16="http://schemas.microsoft.com/office/drawing/2014/main" val="1040309097"/>
                    </a:ext>
                  </a:extLst>
                </a:gridCol>
                <a:gridCol w="700526">
                  <a:extLst>
                    <a:ext uri="{9D8B030D-6E8A-4147-A177-3AD203B41FA5}">
                      <a16:colId xmlns:a16="http://schemas.microsoft.com/office/drawing/2014/main" val="1467509368"/>
                    </a:ext>
                  </a:extLst>
                </a:gridCol>
                <a:gridCol w="1041769">
                  <a:extLst>
                    <a:ext uri="{9D8B030D-6E8A-4147-A177-3AD203B41FA5}">
                      <a16:colId xmlns:a16="http://schemas.microsoft.com/office/drawing/2014/main" val="2147114275"/>
                    </a:ext>
                  </a:extLst>
                </a:gridCol>
              </a:tblGrid>
              <a:tr h="335164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الرمز 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المؤشرات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ar-MA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التنقيط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4646291"/>
                  </a:ext>
                </a:extLst>
              </a:tr>
              <a:tr h="269059"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PO</a:t>
                      </a:r>
                      <a:r>
                        <a:rPr lang="f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  <a:p>
                      <a:endParaRPr lang="fr-FR" dirty="0"/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أخذ الكلمة لوصف لعبة يفضلها باعتماد مشاهد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1"/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إذا ذكر لعبته المفضلة ومتى يلعب بها؛</a:t>
                      </a:r>
                      <a:endParaRPr lang="fr-MA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4ن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على 10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5532390"/>
                  </a:ext>
                </a:extLst>
              </a:tr>
              <a:tr h="26905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r" rtl="1"/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إذا ذكر مع من يلعبها وأين يلعبها؛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4ن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9617592"/>
                  </a:ext>
                </a:extLst>
              </a:tr>
              <a:tr h="26905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r" rtl="1"/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إذا عبر المتعلم(ة) بلغة سليمة؛ (يسمح ببعض الأخطاء البسيطة) </a:t>
                      </a:r>
                      <a:endParaRPr lang="fr-MA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2ن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587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85358611"/>
      </p:ext>
    </p:extLst>
  </p:cSld>
  <p:clrMapOvr>
    <a:masterClrMapping/>
  </p:clrMapOvr>
  <p:transition spd="slow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0">
          <a:extLst>
            <a:ext uri="{FF2B5EF4-FFF2-40B4-BE49-F238E27FC236}">
              <a16:creationId xmlns:a16="http://schemas.microsoft.com/office/drawing/2014/main" id="{AF60217F-86EE-F192-A56C-D5D80FCC85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E61111CC-061D-1A01-BDAC-DCA68002062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F7DCBEF7-E021-68F7-8B2D-8D690F96D457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افتتاح الحصة</a:t>
            </a:r>
          </a:p>
        </p:txBody>
      </p:sp>
      <p:pic>
        <p:nvPicPr>
          <p:cNvPr id="23" name="Espace réservé pour une image  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28F4FFE-294F-5CE6-1F17-1D4691CD4E3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9756" y="675854"/>
            <a:ext cx="900000" cy="900000"/>
          </a:xfrm>
          <a:prstGeom prst="rect">
            <a:avLst/>
          </a:prstGeom>
        </p:spPr>
      </p:pic>
      <p:sp>
        <p:nvSpPr>
          <p:cNvPr id="19" name="Google Shape;2750;p82">
            <a:extLst>
              <a:ext uri="{FF2B5EF4-FFF2-40B4-BE49-F238E27FC236}">
                <a16:creationId xmlns:a16="http://schemas.microsoft.com/office/drawing/2014/main" id="{89591B56-A796-CFD0-7150-1A7ECCB2E9A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24244" y="833340"/>
            <a:ext cx="7292201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>
              <a:buClr>
                <a:srgbClr val="A5A5A5"/>
              </a:buClr>
            </a:pP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لاحظ المشاهد – اختر لعبة تفضلها ثم  تحدث عن: 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متى تلعبها؟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وأين تلعبها؟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مع من تلعبها؟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يمكنك أن تتحدث </a:t>
            </a:r>
            <a:r>
              <a:rPr lang="ar-MA" sz="2400" b="1" kern="120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عن </a:t>
            </a:r>
            <a:r>
              <a:rPr lang="ar-MA" sz="2400" b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ألعاب</a:t>
            </a:r>
            <a:r>
              <a:rPr lang="ar-MA" sz="2400" b="1" kern="120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أخرى </a:t>
            </a: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غير موجودة في هذه المشاهد. </a:t>
            </a:r>
            <a:endParaRPr lang="fr-MA" sz="2400" b="1" kern="12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134BE75-DA95-332E-45E2-D4B00280683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45784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48968967-48BC-935D-5985-BF460F60EBF5}"/>
              </a:ext>
            </a:extLst>
          </p:cNvPr>
          <p:cNvSpPr>
            <a:spLocks/>
          </p:cNvSpPr>
          <p:nvPr/>
        </p:nvSpPr>
        <p:spPr>
          <a:xfrm>
            <a:off x="4098016" y="151556"/>
            <a:ext cx="1774354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/>
                </a:solidFill>
              </a:rPr>
              <a:t>تقويم الطلاقة والتحدث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0C22C5C-6C95-4D5A-7906-38AC31A1636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74304" y="13598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B089B39C-FE69-342D-A7BA-59902C595C4C}"/>
              </a:ext>
            </a:extLst>
          </p:cNvPr>
          <p:cNvSpPr>
            <a:spLocks/>
          </p:cNvSpPr>
          <p:nvPr/>
        </p:nvSpPr>
        <p:spPr>
          <a:xfrm>
            <a:off x="603989" y="1459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اختــتام 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6374743-82D2-99B0-D159-58F09A20113D}"/>
              </a:ext>
            </a:extLst>
          </p:cNvPr>
          <p:cNvSpPr>
            <a:spLocks/>
          </p:cNvSpPr>
          <p:nvPr/>
        </p:nvSpPr>
        <p:spPr>
          <a:xfrm>
            <a:off x="2508553" y="1260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وضعية تقويمية</a:t>
            </a:r>
          </a:p>
        </p:txBody>
      </p:sp>
      <p:pic>
        <p:nvPicPr>
          <p:cNvPr id="11" name="Google Shape;1246;p5">
            <a:extLst>
              <a:ext uri="{FF2B5EF4-FFF2-40B4-BE49-F238E27FC236}">
                <a16:creationId xmlns:a16="http://schemas.microsoft.com/office/drawing/2014/main" id="{2A6C5897-93BF-5CF9-358E-3C23FD78D7D0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926536" y="155847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57331DA-75AC-5613-ADBD-0BD5AE78DD5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08251" y="2103105"/>
            <a:ext cx="5084637" cy="3921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8544474"/>
      </p:ext>
    </p:extLst>
  </p:cSld>
  <p:clrMapOvr>
    <a:masterClrMapping/>
  </p:clrMapOvr>
  <p:transition spd="slow"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2AEC28-4F07-75AC-8AA7-B3FC431F15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A832E0D-875F-B20D-A9DB-77EC73F07B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6760" y="1657671"/>
            <a:ext cx="7886700" cy="720000"/>
          </a:xfrm>
        </p:spPr>
        <p:txBody>
          <a:bodyPr>
            <a:normAutofit/>
          </a:bodyPr>
          <a:lstStyle/>
          <a:p>
            <a:r>
              <a:rPr lang="ar-MA" sz="4400" dirty="0">
                <a:cs typeface="Microsoft Uighur" panose="02000000000000000000" pitchFamily="2" charset="-78"/>
              </a:rPr>
              <a:t> </a:t>
            </a:r>
            <a:r>
              <a:rPr lang="ar-MA" sz="4400" dirty="0">
                <a:solidFill>
                  <a:srgbClr val="424D7B"/>
                </a:solidFill>
                <a:cs typeface="Microsoft Uighur" panose="02000000000000000000" pitchFamily="2" charset="-78"/>
              </a:rPr>
              <a:t>اختتام الحصة </a:t>
            </a:r>
            <a:endParaRPr lang="fr-MA" sz="4400" dirty="0">
              <a:cs typeface="+mn-cs"/>
            </a:endParaRP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42DBFE99-210A-D185-CA4C-BE4A23111FB0}"/>
              </a:ext>
            </a:extLst>
          </p:cNvPr>
          <p:cNvSpPr txBox="1">
            <a:spLocks/>
          </p:cNvSpPr>
          <p:nvPr/>
        </p:nvSpPr>
        <p:spPr>
          <a:xfrm>
            <a:off x="1819656" y="3701351"/>
            <a:ext cx="5459544" cy="859535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Dosis SemiBold"/>
                <a:cs typeface="Microsoft Uighur" panose="02000000000000000000" pitchFamily="2" charset="-78"/>
                <a:sym typeface="Dosis SemiBold"/>
              </a:rPr>
              <a:t>ماذا تعلمتم؟</a:t>
            </a:r>
            <a:r>
              <a:rPr kumimoji="0" lang="ar-MA" sz="4000" b="1" i="0" u="none" strike="noStrike" kern="0" cap="none" spc="0" normalizeH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Dosis SemiBold"/>
                <a:cs typeface="Microsoft Uighur" panose="02000000000000000000" pitchFamily="2" charset="-78"/>
                <a:sym typeface="Dosis SemiBold"/>
              </a:rPr>
              <a:t>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DDF1EC"/>
                </a:solidFill>
                <a:effectLst/>
                <a:uLnTx/>
                <a:uFillTx/>
                <a:latin typeface="Microsoft Uighur" panose="02000000000000000000" pitchFamily="2" charset="-78"/>
                <a:ea typeface="Dosis SemiBold"/>
                <a:cs typeface="Microsoft Uighur" panose="02000000000000000000" pitchFamily="2" charset="-78"/>
                <a:sym typeface="Dosis SemiBold"/>
              </a:rPr>
              <a:t>واجباتكم المنزلية. </a:t>
            </a:r>
          </a:p>
        </p:txBody>
      </p:sp>
      <p:sp>
        <p:nvSpPr>
          <p:cNvPr id="6" name="Forme libre : forme 5">
            <a:extLst>
              <a:ext uri="{FF2B5EF4-FFF2-40B4-BE49-F238E27FC236}">
                <a16:creationId xmlns:a16="http://schemas.microsoft.com/office/drawing/2014/main" id="{B9B976A2-4F56-96B0-91F8-0E213E3C1642}"/>
              </a:ext>
            </a:extLst>
          </p:cNvPr>
          <p:cNvSpPr/>
          <p:nvPr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FR" sz="1400" b="0" i="0" u="none" strike="noStrike" kern="0" cap="none" spc="0" normalizeH="0" baseline="0" noProof="0" dirty="0">
              <a:ln>
                <a:noFill/>
              </a:ln>
              <a:solidFill>
                <a:srgbClr val="CAF2F4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14EE3A44-1A22-9692-A59D-748383BC8E5E}"/>
              </a:ext>
            </a:extLst>
          </p:cNvPr>
          <p:cNvSpPr/>
          <p:nvPr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FR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pic>
        <p:nvPicPr>
          <p:cNvPr id="4" name="Google Shape;1680;p27">
            <a:extLst>
              <a:ext uri="{FF2B5EF4-FFF2-40B4-BE49-F238E27FC236}">
                <a16:creationId xmlns:a16="http://schemas.microsoft.com/office/drawing/2014/main" id="{EABC7152-FCF8-A6D9-07D8-205E55A5E45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508806" y="1837671"/>
            <a:ext cx="360000" cy="36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8251460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0" name="Google Shape;2750;p8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>
              <a:buClr>
                <a:srgbClr val="A5A5A5"/>
              </a:buClr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تدربنا على قراءة فقرة بدقة واسترسال </a:t>
            </a:r>
            <a:endParaRPr b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12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13CFFBA-BDF1-C5FE-C971-A4E3BA3FA3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797E6641-F8BE-E44E-618F-D49BFCB14AC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1C39FD00-ADB4-6C62-D465-D36BDC2CB39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0637" y="14745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5519ABBD-027A-1677-4DE5-28084FB49BD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29503" y="10924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3DB62256-0931-3819-29B3-2258236BED92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103C24BB-8A0E-CBD5-0D02-4059915F6BEE}"/>
              </a:ext>
            </a:extLst>
          </p:cNvPr>
          <p:cNvSpPr>
            <a:spLocks/>
          </p:cNvSpPr>
          <p:nvPr/>
        </p:nvSpPr>
        <p:spPr>
          <a:xfrm>
            <a:off x="825762" y="10924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7B306458-5686-D76A-9B32-3CD9C257CA6B}"/>
              </a:ext>
            </a:extLst>
          </p:cNvPr>
          <p:cNvSpPr>
            <a:spLocks/>
          </p:cNvSpPr>
          <p:nvPr/>
        </p:nvSpPr>
        <p:spPr>
          <a:xfrm>
            <a:off x="2897721" y="993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وضعية تقويمية</a:t>
            </a:r>
          </a:p>
        </p:txBody>
      </p:sp>
      <p:pic>
        <p:nvPicPr>
          <p:cNvPr id="32" name="Google Shape;1246;p5">
            <a:extLst>
              <a:ext uri="{FF2B5EF4-FFF2-40B4-BE49-F238E27FC236}">
                <a16:creationId xmlns:a16="http://schemas.microsoft.com/office/drawing/2014/main" id="{DBEACCB4-E559-91E2-ECF4-D1DAE0CA2E24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263725" y="99317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B190DC84-CFB0-C71C-96E1-93BBBC5F43A4}"/>
              </a:ext>
            </a:extLst>
          </p:cNvPr>
          <p:cNvSpPr>
            <a:spLocks/>
          </p:cNvSpPr>
          <p:nvPr/>
        </p:nvSpPr>
        <p:spPr>
          <a:xfrm>
            <a:off x="4356426" y="149934"/>
            <a:ext cx="17322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endParaRPr lang="ar-MA" sz="1600" b="1" kern="1200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  <a:p>
            <a:pPr algn="ctr" rtl="1">
              <a:buClrTx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الطلاقة/ التحدث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18581F59-9BA9-BA4B-C10A-D497421E936D}"/>
              </a:ext>
            </a:extLst>
          </p:cNvPr>
          <p:cNvSpPr txBox="1">
            <a:spLocks/>
          </p:cNvSpPr>
          <p:nvPr/>
        </p:nvSpPr>
        <p:spPr>
          <a:xfrm>
            <a:off x="632373" y="1863311"/>
            <a:ext cx="8066535" cy="47667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endParaRPr lang="a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endParaRPr lang="a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endParaRPr lang="a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>
              <a:lnSpc>
                <a:spcPct val="100000"/>
              </a:lnSpc>
            </a:pPr>
            <a:r>
              <a:rPr lang="ar-S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دَخَلَ  عُمَرُ قاعَةَ ٱلْأَنْشِطَةِ</a:t>
            </a:r>
            <a:r>
              <a:rPr lang="ar-SA" sz="44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فَجَلَسَ وَحيداً يُمْسِكُ نايَهُ بِيَدٍ مُرْتَعِشَ</a:t>
            </a:r>
            <a:r>
              <a:rPr lang="ar-SA" sz="4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ة</a:t>
            </a:r>
            <a:r>
              <a:rPr lang="ar-SA" sz="44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S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ar-MA" sz="44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>
              <a:lnSpc>
                <a:spcPct val="100000"/>
              </a:lnSpc>
            </a:pPr>
            <a:r>
              <a:rPr lang="ar-S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يَنْظُرَ إِلى </a:t>
            </a:r>
            <a:r>
              <a:rPr lang="ar-SA" sz="44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</a:t>
            </a:r>
            <a:r>
              <a:rPr lang="ar-M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ْ</a:t>
            </a:r>
            <a:r>
              <a:rPr lang="ar-S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أَطْفال</a:t>
            </a:r>
            <a:r>
              <a:rPr lang="ar-M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ِ </a:t>
            </a:r>
            <a:r>
              <a:rPr lang="ar-S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وَهُمْ يَضْحَكونَ وَيَلْعَبو</a:t>
            </a:r>
            <a:r>
              <a:rPr lang="ar-SA" sz="4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</a:t>
            </a:r>
            <a:r>
              <a:rPr lang="fr-MA" sz="44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  <a:p>
            <a:pPr>
              <a:lnSpc>
                <a:spcPct val="100000"/>
              </a:lnSpc>
            </a:pPr>
            <a:r>
              <a:rPr lang="ar-S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حينَ جاءَ دَوْرُهُ</a:t>
            </a:r>
            <a:r>
              <a:rPr lang="ar-SA" sz="44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،</a:t>
            </a:r>
            <a:r>
              <a:rPr lang="ar-S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صَعِدَ ٱلْخَشَبَةَ بِخُطُواتٍ مُتَرَدِّدَ</a:t>
            </a:r>
            <a:r>
              <a:rPr lang="ar-SA" sz="4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ة</a:t>
            </a:r>
            <a:r>
              <a:rPr lang="ar-SA" sz="44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S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ar-MA" sz="44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>
              <a:lnSpc>
                <a:spcPct val="100000"/>
              </a:lnSpc>
            </a:pPr>
            <a:r>
              <a:rPr lang="ar-S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أَغْمَضَ عَيْنَيْهِ</a:t>
            </a:r>
            <a:r>
              <a:rPr lang="ar-SA" sz="44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وَبَدَأَ يَعْزِفُ بِهُدو</a:t>
            </a:r>
            <a:r>
              <a:rPr lang="ar-SA" sz="4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ء</a:t>
            </a:r>
            <a:r>
              <a:rPr lang="fr-MA" sz="44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  <a:p>
            <a:pPr>
              <a:lnSpc>
                <a:spcPct val="100000"/>
              </a:lnSpc>
            </a:pPr>
            <a:r>
              <a:rPr lang="ar-S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تَسَلَّلَتِ ٱلنَّغَماتُ إِلى ٱلْقاعَةِ</a:t>
            </a:r>
            <a:r>
              <a:rPr lang="ar-SA" sz="44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فَسَكَتَ </a:t>
            </a:r>
            <a:r>
              <a:rPr lang="ar-SA" sz="44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ٱلْجَميعُ</a:t>
            </a:r>
            <a:r>
              <a:rPr lang="ar-MA" sz="44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  <a:p>
            <a:pPr>
              <a:lnSpc>
                <a:spcPct val="100000"/>
              </a:lnSpc>
            </a:pPr>
            <a:r>
              <a:rPr lang="ar-S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</a:t>
            </a:r>
            <a:r>
              <a:rPr lang="ar-SA" sz="44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ٱلنِّهايَةِ</a:t>
            </a:r>
            <a:r>
              <a:rPr lang="ar-S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صَفَّقَ </a:t>
            </a:r>
            <a:r>
              <a:rPr lang="ar-SA" sz="44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ٱلْجُمْهورُ</a:t>
            </a:r>
            <a:r>
              <a:rPr lang="ar-S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بِحَرارَةٍ</a:t>
            </a:r>
            <a:r>
              <a:rPr lang="fr-MA" sz="44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!</a:t>
            </a:r>
          </a:p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endParaRPr lang="fr-MA" sz="4800" b="1" dirty="0">
              <a:solidFill>
                <a:srgbClr val="00ACA4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endParaRPr lang="fr-MA" sz="4800" b="1" dirty="0">
              <a:solidFill>
                <a:srgbClr val="4472C4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endParaRPr lang="f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</p:cSld>
  <p:clrMapOvr>
    <a:masterClrMapping/>
  </p:clrMapOvr>
  <p:transition spd="slow"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48">
          <a:extLst>
            <a:ext uri="{FF2B5EF4-FFF2-40B4-BE49-F238E27FC236}">
              <a16:creationId xmlns:a16="http://schemas.microsoft.com/office/drawing/2014/main" id="{0E8DE003-7CF3-E12D-6330-0F83437031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0" name="Google Shape;2750;p82">
            <a:extLst>
              <a:ext uri="{FF2B5EF4-FFF2-40B4-BE49-F238E27FC236}">
                <a16:creationId xmlns:a16="http://schemas.microsoft.com/office/drawing/2014/main" id="{3CBE324D-8B68-1010-0916-06D3E066766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>
              <a:buClr>
                <a:srgbClr val="A5A5A5"/>
              </a:buClr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تدربنا على الإجابة عن أسئلة الفهم.</a:t>
            </a:r>
            <a:endParaRPr b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12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FE281FB-CFD0-332A-1539-A2003FC366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F116FA10-FEA5-50FB-C044-18B92371869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999A76B0-C05D-85FB-F08C-7B29E059AB5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0637" y="14745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0F10E927-8B8E-9A51-FBC1-C25270D8A5C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29503" y="10924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62847509-2055-DE69-A9D4-D2F5BA2D2894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231B29AD-2388-0DFF-D5F8-B5BA4EB49B8A}"/>
              </a:ext>
            </a:extLst>
          </p:cNvPr>
          <p:cNvSpPr>
            <a:spLocks/>
          </p:cNvSpPr>
          <p:nvPr/>
        </p:nvSpPr>
        <p:spPr>
          <a:xfrm>
            <a:off x="825762" y="10924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E6191E8D-5376-F9AB-F671-FC0C16F506FE}"/>
              </a:ext>
            </a:extLst>
          </p:cNvPr>
          <p:cNvSpPr>
            <a:spLocks/>
          </p:cNvSpPr>
          <p:nvPr/>
        </p:nvSpPr>
        <p:spPr>
          <a:xfrm>
            <a:off x="2897721" y="993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وضعية تقويمية</a:t>
            </a:r>
          </a:p>
        </p:txBody>
      </p:sp>
      <p:pic>
        <p:nvPicPr>
          <p:cNvPr id="32" name="Google Shape;1246;p5">
            <a:extLst>
              <a:ext uri="{FF2B5EF4-FFF2-40B4-BE49-F238E27FC236}">
                <a16:creationId xmlns:a16="http://schemas.microsoft.com/office/drawing/2014/main" id="{E537DC7E-7AED-1AAD-3FE4-95EBD7228E2B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263725" y="99317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28D1926E-9A1E-FE32-69EE-37833E9A4BAF}"/>
              </a:ext>
            </a:extLst>
          </p:cNvPr>
          <p:cNvSpPr>
            <a:spLocks/>
          </p:cNvSpPr>
          <p:nvPr/>
        </p:nvSpPr>
        <p:spPr>
          <a:xfrm>
            <a:off x="4356426" y="149934"/>
            <a:ext cx="17322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endParaRPr lang="ar-MA" sz="1600" b="1" kern="1200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  <a:p>
            <a:pPr algn="ctr" rtl="1">
              <a:buClrTx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الطلاقة/ التحدث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7D7D645-8E38-A998-12EC-55C8A49A51C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27194" y="2267119"/>
            <a:ext cx="4583049" cy="3130089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F783E4D2-B745-2885-0212-E3F706E2B15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91865" y="2267119"/>
            <a:ext cx="3659735" cy="3130089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367130986"/>
      </p:ext>
    </p:extLst>
  </p:cSld>
  <p:clrMapOvr>
    <a:masterClrMapping/>
  </p:clrMapOvr>
  <p:transition spd="slow"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981650-4413-5D16-1669-DD0B04476D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859E313-494C-A3B1-F8B5-FF082D0E60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6760" y="1657671"/>
            <a:ext cx="7886700" cy="720000"/>
          </a:xfrm>
        </p:spPr>
        <p:txBody>
          <a:bodyPr>
            <a:normAutofit/>
          </a:bodyPr>
          <a:lstStyle/>
          <a:p>
            <a:r>
              <a:rPr lang="ar-MA" sz="4400" dirty="0">
                <a:cs typeface="Microsoft Uighur" panose="02000000000000000000" pitchFamily="2" charset="-78"/>
              </a:rPr>
              <a:t> </a:t>
            </a:r>
            <a:r>
              <a:rPr lang="ar-MA" sz="4400" dirty="0">
                <a:solidFill>
                  <a:srgbClr val="424D7B"/>
                </a:solidFill>
                <a:cs typeface="Microsoft Uighur" panose="02000000000000000000" pitchFamily="2" charset="-78"/>
              </a:rPr>
              <a:t>اختتام الحصة </a:t>
            </a:r>
            <a:endParaRPr lang="fr-MA" sz="4400" dirty="0">
              <a:cs typeface="+mn-cs"/>
            </a:endParaRP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8655565D-BA0F-B953-17AD-0E2D9F3A84DE}"/>
              </a:ext>
            </a:extLst>
          </p:cNvPr>
          <p:cNvSpPr txBox="1">
            <a:spLocks/>
          </p:cNvSpPr>
          <p:nvPr/>
        </p:nvSpPr>
        <p:spPr>
          <a:xfrm>
            <a:off x="1819656" y="3701351"/>
            <a:ext cx="5459544" cy="859535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DDF1EC"/>
                </a:solidFill>
                <a:effectLst/>
                <a:uLnTx/>
                <a:uFillTx/>
                <a:latin typeface="Microsoft Uighur" panose="02000000000000000000" pitchFamily="2" charset="-78"/>
                <a:ea typeface="Dosis SemiBold"/>
                <a:cs typeface="Microsoft Uighur" panose="02000000000000000000" pitchFamily="2" charset="-78"/>
                <a:sym typeface="Dosis SemiBold"/>
              </a:rPr>
              <a:t>ماذا تعلمتم؟</a:t>
            </a:r>
            <a:r>
              <a:rPr kumimoji="0" lang="ar-MA" sz="4000" b="1" i="0" u="none" strike="noStrike" kern="0" cap="none" spc="0" normalizeH="0" noProof="0" dirty="0">
                <a:ln>
                  <a:noFill/>
                </a:ln>
                <a:solidFill>
                  <a:srgbClr val="DDF1EC"/>
                </a:solidFill>
                <a:effectLst/>
                <a:uLnTx/>
                <a:uFillTx/>
                <a:latin typeface="Microsoft Uighur" panose="02000000000000000000" pitchFamily="2" charset="-78"/>
                <a:ea typeface="Dosis SemiBold"/>
                <a:cs typeface="Microsoft Uighur" panose="02000000000000000000" pitchFamily="2" charset="-78"/>
                <a:sym typeface="Dosis SemiBold"/>
              </a:rPr>
              <a:t>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Dosis SemiBold"/>
                <a:cs typeface="Microsoft Uighur" panose="02000000000000000000" pitchFamily="2" charset="-78"/>
                <a:sym typeface="Dosis SemiBold"/>
              </a:rPr>
              <a:t>واجباتكم المنزلية. </a:t>
            </a:r>
          </a:p>
        </p:txBody>
      </p:sp>
      <p:sp>
        <p:nvSpPr>
          <p:cNvPr id="6" name="Forme libre : forme 5">
            <a:extLst>
              <a:ext uri="{FF2B5EF4-FFF2-40B4-BE49-F238E27FC236}">
                <a16:creationId xmlns:a16="http://schemas.microsoft.com/office/drawing/2014/main" id="{0ECBB635-0C5D-4CC8-6C5C-62E47F0C7786}"/>
              </a:ext>
            </a:extLst>
          </p:cNvPr>
          <p:cNvSpPr/>
          <p:nvPr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FR" sz="1400" b="0" i="0" u="none" strike="noStrike" kern="0" cap="none" spc="0" normalizeH="0" baseline="0" noProof="0" dirty="0">
              <a:ln>
                <a:noFill/>
              </a:ln>
              <a:solidFill>
                <a:srgbClr val="CAF2F4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5947B153-F4E4-3A15-B189-0C81D5AC5855}"/>
              </a:ext>
            </a:extLst>
          </p:cNvPr>
          <p:cNvSpPr/>
          <p:nvPr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FR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pic>
        <p:nvPicPr>
          <p:cNvPr id="3" name="Google Shape;1680;p27">
            <a:extLst>
              <a:ext uri="{FF2B5EF4-FFF2-40B4-BE49-F238E27FC236}">
                <a16:creationId xmlns:a16="http://schemas.microsoft.com/office/drawing/2014/main" id="{A4A412D9-BDA5-CADF-60E2-4C731975B0D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508806" y="1837671"/>
            <a:ext cx="360000" cy="36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4062725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B819CA-4A5B-8FB5-58EE-5AD70A7D49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FBEBFD8-C8AA-5F2F-B1A3-878B3F34B4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0"/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المنزل، تدربوا على قراءة الفقرة الأولى ص 114.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ارسموا علامة أمام المطلوب </a:t>
            </a:r>
            <a:endParaRPr lang="fr-US" b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0" name="Espace réservé pour une image  19" descr="Une image contenant dessin humoristique, Dessin animé, poupée&#10;&#10;Le contenu généré par l’IA peut être incorrect.">
            <a:extLst>
              <a:ext uri="{FF2B5EF4-FFF2-40B4-BE49-F238E27FC236}">
                <a16:creationId xmlns:a16="http://schemas.microsoft.com/office/drawing/2014/main" id="{A955AF6B-476F-EC07-3D1D-CB7D2B2D805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08650" y="1412928"/>
            <a:ext cx="792000" cy="792000"/>
          </a:xfrm>
        </p:spPr>
      </p:pic>
      <p:pic>
        <p:nvPicPr>
          <p:cNvPr id="13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88CD697-713B-15AB-9B1D-33C1DD2A8B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grpSp>
        <p:nvGrpSpPr>
          <p:cNvPr id="4" name="Google Shape;2778;p84">
            <a:extLst>
              <a:ext uri="{FF2B5EF4-FFF2-40B4-BE49-F238E27FC236}">
                <a16:creationId xmlns:a16="http://schemas.microsoft.com/office/drawing/2014/main" id="{DD62517A-40E5-26A6-332C-7E16FDDA6CBC}"/>
              </a:ext>
            </a:extLst>
          </p:cNvPr>
          <p:cNvGrpSpPr/>
          <p:nvPr/>
        </p:nvGrpSpPr>
        <p:grpSpPr>
          <a:xfrm>
            <a:off x="6163681" y="3615612"/>
            <a:ext cx="386011" cy="490540"/>
            <a:chOff x="6599825" y="3545249"/>
            <a:chExt cx="1844485" cy="1888130"/>
          </a:xfrm>
          <a:solidFill>
            <a:srgbClr val="00B050"/>
          </a:solidFill>
        </p:grpSpPr>
        <p:sp>
          <p:nvSpPr>
            <p:cNvPr id="9" name="Google Shape;2779;p84">
              <a:extLst>
                <a:ext uri="{FF2B5EF4-FFF2-40B4-BE49-F238E27FC236}">
                  <a16:creationId xmlns:a16="http://schemas.microsoft.com/office/drawing/2014/main" id="{73D0FD7E-FAB4-7BB7-E990-4FC340B9F73F}"/>
                </a:ext>
              </a:extLst>
            </p:cNvPr>
            <p:cNvSpPr/>
            <p:nvPr/>
          </p:nvSpPr>
          <p:spPr>
            <a:xfrm>
              <a:off x="6599825" y="3545249"/>
              <a:ext cx="1844485" cy="1547877"/>
            </a:xfrm>
            <a:custGeom>
              <a:avLst/>
              <a:gdLst/>
              <a:ahLst/>
              <a:cxnLst/>
              <a:rect l="l" t="t" r="r" b="b"/>
              <a:pathLst>
                <a:path w="1473026" h="1236152" extrusionOk="0">
                  <a:moveTo>
                    <a:pt x="1432509" y="496942"/>
                  </a:moveTo>
                  <a:cubicBezTo>
                    <a:pt x="1568492" y="307755"/>
                    <a:pt x="1329231" y="-158874"/>
                    <a:pt x="1199821" y="54880"/>
                  </a:cubicBezTo>
                  <a:cubicBezTo>
                    <a:pt x="929889" y="500698"/>
                    <a:pt x="533833" y="955435"/>
                    <a:pt x="116338" y="1158079"/>
                  </a:cubicBezTo>
                  <a:cubicBezTo>
                    <a:pt x="22292" y="1203772"/>
                    <a:pt x="-129339" y="1262453"/>
                    <a:pt x="210384" y="1223332"/>
                  </a:cubicBezTo>
                  <a:cubicBezTo>
                    <a:pt x="659488" y="1171693"/>
                    <a:pt x="1335960" y="631517"/>
                    <a:pt x="1432509" y="49694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" name="Google Shape;2780;p84">
              <a:extLst>
                <a:ext uri="{FF2B5EF4-FFF2-40B4-BE49-F238E27FC236}">
                  <a16:creationId xmlns:a16="http://schemas.microsoft.com/office/drawing/2014/main" id="{7D1F0473-CFCC-DB8A-4606-6115B10A6117}"/>
                </a:ext>
              </a:extLst>
            </p:cNvPr>
            <p:cNvSpPr/>
            <p:nvPr/>
          </p:nvSpPr>
          <p:spPr>
            <a:xfrm>
              <a:off x="6609337" y="3664709"/>
              <a:ext cx="1647804" cy="1768670"/>
            </a:xfrm>
            <a:custGeom>
              <a:avLst/>
              <a:gdLst/>
              <a:ahLst/>
              <a:cxnLst/>
              <a:rect l="l" t="t" r="r" b="b"/>
              <a:pathLst>
                <a:path w="1315954" h="1412480" extrusionOk="0">
                  <a:moveTo>
                    <a:pt x="485707" y="31461"/>
                  </a:moveTo>
                  <a:cubicBezTo>
                    <a:pt x="287914" y="-91534"/>
                    <a:pt x="-161815" y="177928"/>
                    <a:pt x="60076" y="292943"/>
                  </a:cubicBezTo>
                  <a:cubicBezTo>
                    <a:pt x="522794" y="532673"/>
                    <a:pt x="1002725" y="897590"/>
                    <a:pt x="1232754" y="1300844"/>
                  </a:cubicBezTo>
                  <a:cubicBezTo>
                    <a:pt x="1284549" y="1391760"/>
                    <a:pt x="1353245" y="1539010"/>
                    <a:pt x="1291591" y="1202573"/>
                  </a:cubicBezTo>
                  <a:cubicBezTo>
                    <a:pt x="1210220" y="758008"/>
                    <a:pt x="626385" y="118778"/>
                    <a:pt x="485707" y="314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24" name="Image 23">
            <a:extLst>
              <a:ext uri="{FF2B5EF4-FFF2-40B4-BE49-F238E27FC236}">
                <a16:creationId xmlns:a16="http://schemas.microsoft.com/office/drawing/2014/main" id="{7FA7AD77-A6BB-45AC-5804-767E7F5EEED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F2B2B494-A01E-2FB8-D02E-90032B15AD6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0637" y="14745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19DDFF35-002A-E0E8-6D45-6AA7B5FF1E0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29503" y="10924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7E25D0D4-8018-76EB-C809-48B5B6F5982E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7BD85358-FF5B-E25F-F276-7ADD81696106}"/>
              </a:ext>
            </a:extLst>
          </p:cNvPr>
          <p:cNvSpPr>
            <a:spLocks/>
          </p:cNvSpPr>
          <p:nvPr/>
        </p:nvSpPr>
        <p:spPr>
          <a:xfrm>
            <a:off x="825762" y="10924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8CCE0F04-B826-D8F4-5AC5-B9A428CDEB26}"/>
              </a:ext>
            </a:extLst>
          </p:cNvPr>
          <p:cNvSpPr>
            <a:spLocks/>
          </p:cNvSpPr>
          <p:nvPr/>
        </p:nvSpPr>
        <p:spPr>
          <a:xfrm>
            <a:off x="2897721" y="993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وضعية تقويمية</a:t>
            </a:r>
          </a:p>
        </p:txBody>
      </p:sp>
      <p:pic>
        <p:nvPicPr>
          <p:cNvPr id="30" name="Google Shape;1246;p5">
            <a:extLst>
              <a:ext uri="{FF2B5EF4-FFF2-40B4-BE49-F238E27FC236}">
                <a16:creationId xmlns:a16="http://schemas.microsoft.com/office/drawing/2014/main" id="{ED478B02-01D0-B28F-DE2C-348FAC748417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263725" y="99317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FF1B69C9-6D85-75BF-0275-31D3898F8C5A}"/>
              </a:ext>
            </a:extLst>
          </p:cNvPr>
          <p:cNvSpPr>
            <a:spLocks/>
          </p:cNvSpPr>
          <p:nvPr/>
        </p:nvSpPr>
        <p:spPr>
          <a:xfrm>
            <a:off x="4356426" y="149934"/>
            <a:ext cx="17322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endParaRPr lang="ar-MA" sz="1600" b="1" kern="1200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  <a:p>
            <a:pPr algn="ctr" rtl="1">
              <a:buClrTx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الطلاقة/ التحدث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19AE143-78AB-E5F9-55A0-95722AB7445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41794" y="1584325"/>
            <a:ext cx="3502040" cy="473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3159632"/>
      </p:ext>
    </p:extLst>
  </p:cSld>
  <p:clrMapOvr>
    <a:masterClrMapping/>
  </p:clrMapOvr>
  <p:transition spd="slow">
    <p:fade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اختتام الحصة 2_1">
            <a:hlinkClick r:id="" action="ppaction://media"/>
            <a:extLst>
              <a:ext uri="{FF2B5EF4-FFF2-40B4-BE49-F238E27FC236}">
                <a16:creationId xmlns:a16="http://schemas.microsoft.com/office/drawing/2014/main" id="{A67C4056-8475-4939-B4BA-78397835080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372000" y="1629000"/>
            <a:ext cx="6400000" cy="3600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C65FDE5B-4829-DCC5-7C30-9E3B124FB86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661681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037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216761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Thème Office">
  <a:themeElements>
    <a:clrScheme name="Thème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04- قراءة/ كتابة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2_Thème Office">
  <a:themeElements>
    <a:clrScheme name="Thème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2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3_01- نشاط اعتيادي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افتتاح الحصة 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1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3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4_Thème Office">
  <a:themeElements>
    <a:clrScheme name="Thème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 name="1_02- معــــــــــجم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4.xml><?xml version="1.0" encoding="utf-8"?>
<a:theme xmlns:a="http://schemas.openxmlformats.org/drawingml/2006/main" name="02- معــــــــــجم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5.xml><?xml version="1.0" encoding="utf-8"?>
<a:theme xmlns:a="http://schemas.openxmlformats.org/drawingml/2006/main" name="4_01- نشاط اعتيادي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6.xml><?xml version="1.0" encoding="utf-8"?>
<a:theme xmlns:a="http://schemas.openxmlformats.org/drawingml/2006/main" name="03- استماع وتحدث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7.xml><?xml version="1.0" encoding="utf-8"?>
<a:theme xmlns:a="http://schemas.openxmlformats.org/drawingml/2006/main" name="1_03- استماع وتحدث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8.xml><?xml version="1.0" encoding="utf-8"?>
<a:theme xmlns:a="http://schemas.openxmlformats.org/drawingml/2006/main" name="Thèm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5657</TotalTime>
  <Words>2498</Words>
  <Application>Microsoft Office PowerPoint</Application>
  <PresentationFormat>Affichage à l'écran (4:3)</PresentationFormat>
  <Paragraphs>519</Paragraphs>
  <Slides>59</Slides>
  <Notes>29</Notes>
  <HiddenSlides>0</HiddenSlides>
  <MMClips>5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17</vt:i4>
      </vt:variant>
      <vt:variant>
        <vt:lpstr>Titres des diapositives</vt:lpstr>
      </vt:variant>
      <vt:variant>
        <vt:i4>59</vt:i4>
      </vt:variant>
    </vt:vector>
  </HeadingPairs>
  <TitlesOfParts>
    <vt:vector size="87" baseType="lpstr">
      <vt:lpstr>Abadi</vt:lpstr>
      <vt:lpstr>Calibri</vt:lpstr>
      <vt:lpstr>Dosis SemiBold</vt:lpstr>
      <vt:lpstr>Calibri Light</vt:lpstr>
      <vt:lpstr>Dosis Medium</vt:lpstr>
      <vt:lpstr>Noto Sans Symbols</vt:lpstr>
      <vt:lpstr>Microsoft Uighur</vt:lpstr>
      <vt:lpstr>Dosis</vt:lpstr>
      <vt:lpstr>Arial</vt:lpstr>
      <vt:lpstr>Times New Roman</vt:lpstr>
      <vt:lpstr>Wingdings</vt:lpstr>
      <vt:lpstr>Thème Office</vt:lpstr>
      <vt:lpstr>1_04- قراءة/ كتابة</vt:lpstr>
      <vt:lpstr>3_Env-Enseignant</vt:lpstr>
      <vt:lpstr>1_Conception personnalisée</vt:lpstr>
      <vt:lpstr>00_Env-Enseignant</vt:lpstr>
      <vt:lpstr>2_Thème Office</vt:lpstr>
      <vt:lpstr>2_01- نشاط اعتيادي</vt:lpstr>
      <vt:lpstr>3_01- نشاط اعتيادي</vt:lpstr>
      <vt:lpstr>افتتاح الحصة  nv</vt:lpstr>
      <vt:lpstr>1_01- نشاط اعتيادي</vt:lpstr>
      <vt:lpstr>3_Thème Office</vt:lpstr>
      <vt:lpstr>4_Thème Office</vt:lpstr>
      <vt:lpstr>1_02- معــــــــــجم</vt:lpstr>
      <vt:lpstr>02- معــــــــــجم</vt:lpstr>
      <vt:lpstr>4_01- نشاط اعتيادي</vt:lpstr>
      <vt:lpstr>03- استماع وتحدث</vt:lpstr>
      <vt:lpstr>1_03- استماع وتحدث</vt:lpstr>
      <vt:lpstr>Présentation PowerPoint</vt:lpstr>
      <vt:lpstr>Présentation PowerPoint</vt:lpstr>
      <vt:lpstr>تنظيم حصص الأسبوع التربوي</vt:lpstr>
      <vt:lpstr>هيكلة حصة اليوم</vt:lpstr>
      <vt:lpstr>Présentation PowerPoint</vt:lpstr>
      <vt:lpstr>توجيهات عامة</vt:lpstr>
      <vt:lpstr>  افتتاح الحصة</vt:lpstr>
      <vt:lpstr> مرحبا بكم . سننطلق في حصة اللغة العربية .</vt:lpstr>
      <vt:lpstr>قبل أن نبدأ حصة اليوم سأخبركم عن شروط الحصول على نجمة التميز.  في كل حصة سيفوز ثلاثة منكم بالنجمة. </vt:lpstr>
      <vt:lpstr>قبل أن نبدأ حصة اليوم سأخبركم عن شروط الحصول على نجمة التميز.  في كل حصة سيفوز ثلاثة منكم بالنجمة. </vt:lpstr>
      <vt:lpstr>ننشد معا</vt:lpstr>
      <vt:lpstr>أنشدوا</vt:lpstr>
      <vt:lpstr>Présentation PowerPoint</vt:lpstr>
      <vt:lpstr>Présentation PowerPoint</vt:lpstr>
      <vt:lpstr> </vt:lpstr>
      <vt:lpstr> </vt:lpstr>
      <vt:lpstr> </vt:lpstr>
      <vt:lpstr> </vt:lpstr>
      <vt:lpstr>خذوا ألواحكم سأطرح عليكم بعض الأسئلة.</vt:lpstr>
      <vt:lpstr> ما الهوايات التي جربتها غاية؟ اكتبوا الحرف المناسب على الألواح</vt:lpstr>
      <vt:lpstr> صححوا؛</vt:lpstr>
      <vt:lpstr>لماذا شعرت غاية بالحرج عندما سألتها المعلمة عن هوايتها؟ اكتبوا الحرف المناسب على الألواح</vt:lpstr>
      <vt:lpstr>صححوا؛</vt:lpstr>
      <vt:lpstr>ماذا قالت المعلمة عندما قرأت قصة غاية؟ اكتبوا الحرف المناسب للجواب الصحيح</vt:lpstr>
      <vt:lpstr>صححوا؛</vt:lpstr>
      <vt:lpstr>كيف تغيرت مشاعر غاية من بداية القصة إلى نهايتها؟ اكتبوا الحرف المناسب للجواب الصحيح</vt:lpstr>
      <vt:lpstr>صححوا.</vt:lpstr>
      <vt:lpstr>سأقرأ الجمل، انتبهوا جيدا</vt:lpstr>
      <vt:lpstr>من يقرأ؟</vt:lpstr>
      <vt:lpstr>رتبوا الجمل بوضع الأرقام من 1إلى 4 حسب ورودها في النص.</vt:lpstr>
      <vt:lpstr>صححوا؛</vt:lpstr>
      <vt:lpstr> خذوا دفاتركم</vt:lpstr>
      <vt:lpstr> رَتِّبوا ٱلْكَلِماتِ لِتَرْكيبِ جُمَلٍ:  </vt:lpstr>
      <vt:lpstr>صححوا؛</vt:lpstr>
      <vt:lpstr> رَتِّبوا ٱلْكَلِماتِ لِتَرْكيبِ جُمَلٍ:  </vt:lpstr>
      <vt:lpstr>صححوا؛ </vt:lpstr>
      <vt:lpstr>Présentation PowerPoint</vt:lpstr>
      <vt:lpstr>Présentation PowerPoint</vt:lpstr>
      <vt:lpstr>Présentation PowerPoint</vt:lpstr>
      <vt:lpstr>خذوا كراساتكم (الصفحة 120)  ودفاتر المنزل . اقرؤوا النص جيدا ثم انقلوا الفقرة الأولى بخط جميل.</vt:lpstr>
      <vt:lpstr>معايير تصحيح رائز الطلاقة</vt:lpstr>
      <vt:lpstr>دليل تمرير رائز الطلاقة 2</vt:lpstr>
      <vt:lpstr>الطلاقة</vt:lpstr>
      <vt:lpstr>اقرأ الفقرة بدقة واسترسال</vt:lpstr>
      <vt:lpstr>التحدث</vt:lpstr>
      <vt:lpstr>دليل تمرير رائز التحدث</vt:lpstr>
      <vt:lpstr>دليل تمرير رائز التحدث(تتمة)</vt:lpstr>
      <vt:lpstr>معايير تصحيح رائز التحدث</vt:lpstr>
      <vt:lpstr>أنا سألعب دور صديقٍ لك. سنجري حوارا – أنا أسأل وأنت تجيب. يمكنك الاستعانة بالمشهد.  </vt:lpstr>
      <vt:lpstr>التحدث</vt:lpstr>
      <vt:lpstr>معايير تصحيح رائز التحدث</vt:lpstr>
      <vt:lpstr>لاحظ المشاهد – اختر لعبة تفضلها ثم  تحدث عن:  متى تلعبها؟ وأين تلعبها؟ مع من تلعبها؟  يمكنك أن تتحدث عن ألعاب أخرى  غير موجودة في هذه المشاهد. </vt:lpstr>
      <vt:lpstr> اختتام الحصة </vt:lpstr>
      <vt:lpstr>تدربنا على قراءة فقرة بدقة واسترسال </vt:lpstr>
      <vt:lpstr>تدربنا على الإجابة عن أسئلة الفهم.</vt:lpstr>
      <vt:lpstr> اختتام الحصة </vt:lpstr>
      <vt:lpstr>في المنزل، تدربوا على قراءة الفقرة الأولى ص 114. ارسموا علامة أمام المطلوب 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btihaj Elhamdouni</dc:creator>
  <cp:lastModifiedBy>EL HAMDOUNI BTIHAJ</cp:lastModifiedBy>
  <cp:revision>60</cp:revision>
  <dcterms:created xsi:type="dcterms:W3CDTF">2023-09-20T21:35:22Z</dcterms:created>
  <dcterms:modified xsi:type="dcterms:W3CDTF">2026-04-19T14:45:07Z</dcterms:modified>
</cp:coreProperties>
</file>