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68"/>
  </p:notesMasterIdLst>
  <p:sldIdLst>
    <p:sldId id="2147482805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787" r:id="rId23"/>
    <p:sldId id="2147482788" r:id="rId24"/>
    <p:sldId id="2147482806" r:id="rId25"/>
    <p:sldId id="2147482647" r:id="rId26"/>
    <p:sldId id="2134806402" r:id="rId27"/>
    <p:sldId id="2147482640" r:id="rId28"/>
    <p:sldId id="2147482706" r:id="rId29"/>
    <p:sldId id="2134806900" r:id="rId30"/>
    <p:sldId id="2134808494" r:id="rId31"/>
    <p:sldId id="2134808495" r:id="rId32"/>
    <p:sldId id="2147482637" r:id="rId33"/>
    <p:sldId id="2134806904" r:id="rId34"/>
    <p:sldId id="2147482635" r:id="rId35"/>
    <p:sldId id="2134808499" r:id="rId36"/>
    <p:sldId id="2147482720" r:id="rId37"/>
    <p:sldId id="2147482711" r:id="rId38"/>
    <p:sldId id="2147482784" r:id="rId39"/>
    <p:sldId id="2147482785" r:id="rId40"/>
    <p:sldId id="2147482800" r:id="rId41"/>
    <p:sldId id="2147482791" r:id="rId42"/>
    <p:sldId id="2147482801" r:id="rId43"/>
    <p:sldId id="2147482790" r:id="rId44"/>
    <p:sldId id="2147482802" r:id="rId45"/>
    <p:sldId id="2147482775" r:id="rId46"/>
    <p:sldId id="2147482773" r:id="rId47"/>
    <p:sldId id="2147482807" r:id="rId48"/>
    <p:sldId id="2147482808" r:id="rId49"/>
    <p:sldId id="2147482705" r:id="rId50"/>
    <p:sldId id="2147482792" r:id="rId51"/>
    <p:sldId id="2147482793" r:id="rId52"/>
    <p:sldId id="2134808534" r:id="rId53"/>
    <p:sldId id="2134808527" r:id="rId54"/>
    <p:sldId id="2134808535" r:id="rId55"/>
    <p:sldId id="2134808536" r:id="rId56"/>
    <p:sldId id="2134808537" r:id="rId57"/>
    <p:sldId id="2147482730" r:id="rId58"/>
    <p:sldId id="2147482731" r:id="rId59"/>
    <p:sldId id="2147482732" r:id="rId60"/>
    <p:sldId id="2147482733" r:id="rId61"/>
    <p:sldId id="2147482803" r:id="rId62"/>
    <p:sldId id="2147482804" r:id="rId63"/>
    <p:sldId id="2147482798" r:id="rId64"/>
    <p:sldId id="2147482704" r:id="rId65"/>
    <p:sldId id="2147482639" r:id="rId66"/>
    <p:sldId id="2147482534" r:id="rId67"/>
  </p:sldIdLst>
  <p:sldSz cx="9144000" cy="6858000" type="screen4x3"/>
  <p:notesSz cx="6858000" cy="9144000"/>
  <p:embeddedFontLs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regular r:id="rId71"/>
      <p:bold r:id="rId72"/>
    </p:embeddedFont>
    <p:embeddedFont>
      <p:font typeface="Microsoft Uighur" panose="02000000000000000000" pitchFamily="2" charset="-78"/>
      <p:regular r:id="rId73"/>
      <p:bold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424D7B"/>
    <a:srgbClr val="A1A7BC"/>
    <a:srgbClr val="000000"/>
    <a:srgbClr val="1F4E79"/>
    <a:srgbClr val="75161C"/>
    <a:srgbClr val="E3001B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0" autoAdjust="0"/>
    <p:restoredTop sz="94655"/>
  </p:normalViewPr>
  <p:slideViewPr>
    <p:cSldViewPr snapToGrid="0">
      <p:cViewPr varScale="1">
        <p:scale>
          <a:sx n="64" d="100"/>
          <a:sy n="64" d="100"/>
        </p:scale>
        <p:origin x="1602" y="78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1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font" Target="fonts/font5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1.png"/><Relationship Id="rId7" Type="http://schemas.openxmlformats.org/officeDocument/2006/relationships/image" Target="../media/image3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51.png"/><Relationship Id="rId5" Type="http://schemas.openxmlformats.org/officeDocument/2006/relationships/image" Target="../media/image34.png"/><Relationship Id="rId10" Type="http://schemas.openxmlformats.org/officeDocument/2006/relationships/image" Target="../media/image50.png"/><Relationship Id="rId4" Type="http://schemas.openxmlformats.org/officeDocument/2006/relationships/image" Target="../media/image33.png"/><Relationship Id="rId9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66.png"/><Relationship Id="rId4" Type="http://schemas.openxmlformats.org/officeDocument/2006/relationships/image" Target="../media/image33.png"/><Relationship Id="rId9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11" Type="http://schemas.openxmlformats.org/officeDocument/2006/relationships/image" Target="../media/image70.png"/><Relationship Id="rId5" Type="http://schemas.openxmlformats.org/officeDocument/2006/relationships/image" Target="../media/image33.png"/><Relationship Id="rId10" Type="http://schemas.openxmlformats.org/officeDocument/2006/relationships/image" Target="../media/image69.png"/><Relationship Id="rId4" Type="http://schemas.openxmlformats.org/officeDocument/2006/relationships/image" Target="../media/image32.png"/><Relationship Id="rId9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7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6F3801-F12A-2103-C39F-AE96EA6FD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" b="376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8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«الرسام».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المفردات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لوحة العصفور: الفهم والاستثمار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47074" y="3087000"/>
            <a:ext cx="552414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«الرسام»/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B502D497-7157-1C6C-23B3-2A695BB488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1850" y="1800879"/>
            <a:ext cx="6969353" cy="391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3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A3FD-70D8-D7AA-E381-51A85108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DEE494-2E2C-9275-BA9E-8C49FEFC2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3BD5E-0DA1-4233-0FCE-371E1C83C74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A6370-5264-5F4D-0676-B317615E6C2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97C6AC-E229-0463-85F8-90141B9918C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C78C-5F3F-4C0F-5789-88F5BF0761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52AED-F176-62B8-0432-0F33A95EACB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2D8ABF-C5B9-4DD1-0FF9-63CD59019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988A4A-9A71-A193-23B5-FEB5BEBE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5F44A1A-DC94-121B-17E0-97E3280FE5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233D1-C0FF-7634-6D7D-BEF645B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17AA20-90D5-3D21-9CA6-7EF98207B6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D31C3DE1-94FF-F239-031C-3F66D44032CD}"/>
              </a:ext>
            </a:extLst>
          </p:cNvPr>
          <p:cNvGrpSpPr/>
          <p:nvPr/>
        </p:nvGrpSpPr>
        <p:grpSpPr>
          <a:xfrm>
            <a:off x="6266311" y="293846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4" name="Google Shape;2779;p84">
              <a:extLst>
                <a:ext uri="{FF2B5EF4-FFF2-40B4-BE49-F238E27FC236}">
                  <a16:creationId xmlns:a16="http://schemas.microsoft.com/office/drawing/2014/main" id="{1F44B8FA-7D4E-895D-8CCA-6646DAA6256C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780;p84">
              <a:extLst>
                <a:ext uri="{FF2B5EF4-FFF2-40B4-BE49-F238E27FC236}">
                  <a16:creationId xmlns:a16="http://schemas.microsoft.com/office/drawing/2014/main" id="{008B9822-E278-F0C2-C603-D98343BDC044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41398AAF-4A85-783C-A468-634BA2ADDB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602074"/>
            <a:ext cx="3162634" cy="512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316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367F-06A9-6ABD-F2A2-670A379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ADB6C80-9C42-3AC9-1EFE-26E9DC3F1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3" y="2010971"/>
            <a:ext cx="8145608" cy="4409220"/>
          </a:xfrm>
          <a:prstGeom prst="rect">
            <a:avLst/>
          </a:prstGeom>
        </p:spPr>
      </p:pic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4EC05C-002C-D180-AD09-D9DBCDA68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EBE1C8-BF75-5BAF-42C0-3359A962D8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682B2-859F-CF6D-6E53-7B5E2D017B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D794B-D2BF-583B-40EF-992B7A4B83F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8C7EA6-B087-98AE-9451-A50365693C7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27AA3-3C14-BBB5-98DC-FE06109F3D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1273-8963-1D98-953E-6A4FBE2FA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91DC28-3B85-4F30-5115-3032350B1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8DFEED0-254C-FEE4-2119-CBF6A3C811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AE3D9D5-9DB8-DB2B-EA0E-E1603D910F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D07335A-16BD-9918-B5D9-E67F985A1BE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C2892DE1-643A-43DC-6D4C-49A61853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02822572-69B7-BA21-71BB-811C66D7B402}"/>
              </a:ext>
            </a:extLst>
          </p:cNvPr>
          <p:cNvSpPr/>
          <p:nvPr/>
        </p:nvSpPr>
        <p:spPr>
          <a:xfrm>
            <a:off x="4419600" y="4078869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15951202-7418-7EDB-0A70-1E309789A314}"/>
              </a:ext>
            </a:extLst>
          </p:cNvPr>
          <p:cNvSpPr/>
          <p:nvPr/>
        </p:nvSpPr>
        <p:spPr>
          <a:xfrm>
            <a:off x="4572000" y="5338521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364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B5E0E-CF0F-0C4F-6DEE-1474EE31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B24786-872C-A034-13A5-DE5023D6C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08F51A2-64E0-4E06-DE9C-FDD4CC522DE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ECCE20-C594-4E76-308A-B97EB2D1E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A38315-EAC5-8807-6ED4-01F340DE2F3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B83239-8BD3-9080-6C03-E027C021BF0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B84A11-B92F-AE12-40BF-C98426F6935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3151A5E-B5EE-A4DF-C370-7A0773958D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909C6-A9CC-E450-77D8-6FCCB56BD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5B4F58D-088E-6066-D1C2-1A2B534999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E276A60-D90F-A5EB-7B0E-08037E7DE7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52674D8-74DD-F1E5-79D0-B2D45C1163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F7420FB7-23B3-6724-EE59-5BA77E35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6EA6B3-6F69-8B38-854A-2FAE093713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393" y="2026490"/>
            <a:ext cx="7659329" cy="1212193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46AFF52D-947B-2820-B639-245DD975711F}"/>
              </a:ext>
            </a:extLst>
          </p:cNvPr>
          <p:cNvSpPr/>
          <p:nvPr/>
        </p:nvSpPr>
        <p:spPr>
          <a:xfrm>
            <a:off x="784319" y="3238683"/>
            <a:ext cx="7757288" cy="166060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وَضَعَتْها في ثَلاثِ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كَوْماتٍ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كَوْمَةُ أَحْتَفِظُ بِها، وَكَوْمَةُ أَتَبَرَّعُ بِها، وَكَوْمَةُ رُبَّما أَحْتَفِظُ بِها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214487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441759" y="2691412"/>
            <a:ext cx="8168003" cy="2650260"/>
            <a:chOff x="918309" y="2655446"/>
            <a:chExt cx="7808742" cy="265026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871562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تَلْعَبينَ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اَلْهَدايا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3023837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أَلْعاباً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918309" y="2655446"/>
              <a:ext cx="199646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اِبْتِساماتُ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851419" y="4304800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عانَقَتْ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اَلتَّبَرُّعُ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2929068" y="4304800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أَجْمَلَ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1006718" y="4304800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مُتَحَمِّسَةٌ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25B96C3-E912-2D91-F23E-BEE5885CDB01}"/>
              </a:ext>
            </a:extLst>
          </p:cNvPr>
          <p:cNvGrpSpPr/>
          <p:nvPr/>
        </p:nvGrpSpPr>
        <p:grpSpPr>
          <a:xfrm>
            <a:off x="889222" y="2174974"/>
            <a:ext cx="7284429" cy="4104308"/>
            <a:chOff x="889222" y="2174974"/>
            <a:chExt cx="7284429" cy="410430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B79457E-04FC-16E7-856B-58DBAF040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9222" y="2174974"/>
              <a:ext cx="2266725" cy="191414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936FA35-4932-B204-F4AA-C51FD7E0B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95393" y="2174974"/>
              <a:ext cx="2233883" cy="194487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0F7ACC2-5C98-B4EE-7B8D-470DAFEEA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68722" y="2212998"/>
              <a:ext cx="2066709" cy="190685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EFAAF86-7C16-C6F1-D58C-7006369F0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15239" y="4359174"/>
              <a:ext cx="2204001" cy="1920108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26A88D9-75CC-44AE-DC02-8EA606BB3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106942" y="4359174"/>
              <a:ext cx="2066709" cy="1891317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46CAAAE-B708-EBB4-C0E7-407A5E77F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70349" y="4371874"/>
              <a:ext cx="2185598" cy="19014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 يُفْرِزُ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اَلتَّبَرُّعُ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يُفْسِحُ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800" dirty="0"/>
              <a:t>تَحْتَضِنُ</a:t>
            </a:r>
            <a:endParaRPr lang="fr-MA" sz="4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 كَوْمَةٌ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دُمْيَةٌ  مَحْشُوَّةٌ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919F8B-0F24-E093-E308-74EDB8E52C36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29A4075-F411-FF12-3891-4ED8B5421F22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E1738834-2E78-1A9B-A5B5-289C5F4F6F91}"/>
                  </a:ext>
                </a:extLst>
              </p:cNvPr>
              <p:cNvSpPr/>
              <p:nvPr/>
            </p:nvSpPr>
            <p:spPr>
              <a:xfrm>
                <a:off x="3000215" y="2854506"/>
                <a:ext cx="142999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هذه</a:t>
                </a: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955C8B40-F7A4-54A0-3271-02AB3EDF6955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defRPr/>
                </a:pPr>
                <a:r>
                  <a:rPr lang="ar-MA" altLang="fr-FR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بَيْنَما</a:t>
                </a:r>
                <a:endParaRPr lang="fr-MA" sz="5400" dirty="0">
                  <a:solidFill>
                    <a:srgbClr val="424D7B"/>
                  </a:solidFill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13CADD8-E855-D925-3DFC-9E06AFA80841}"/>
                  </a:ext>
                </a:extLst>
              </p:cNvPr>
              <p:cNvSpPr/>
              <p:nvPr/>
            </p:nvSpPr>
            <p:spPr>
              <a:xfrm>
                <a:off x="4591842" y="2846971"/>
                <a:ext cx="2486629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بَعْدَ أُسْبوعَيْنِ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485168DF-0973-E57F-BB76-13E0633F87BE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لْمَساءِ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Google Shape;1671;p201">
                <a:extLst>
                  <a:ext uri="{FF2B5EF4-FFF2-40B4-BE49-F238E27FC236}">
                    <a16:creationId xmlns:a16="http://schemas.microsoft.com/office/drawing/2014/main" id="{A3BFE3ED-DFAA-574B-1E1B-431FB177A342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جَميعاً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5D553ADA-0775-D3E4-4999-E8A8F69F18CB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يُمْكِنُنا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6831F18B-23B7-6707-E2A1-83D1C870B5F1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اَلَّذينَ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CFA220F0-9B83-47FD-6DEF-68102256B6C9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عِنْدَما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6EF7E8-1300-72EA-A05B-8BFF6B9CD207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46246AE-D9C3-A998-0171-4C076E9C601A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264AFCBE-7DEA-1135-CE13-7E1915716F5B}"/>
                  </a:ext>
                </a:extLst>
              </p:cNvPr>
              <p:cNvSpPr/>
              <p:nvPr/>
            </p:nvSpPr>
            <p:spPr>
              <a:xfrm>
                <a:off x="3000215" y="2854506"/>
                <a:ext cx="142999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هذه</a:t>
                </a: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C637FCB1-9D62-3662-2F33-C3CF31B7ED8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defRPr/>
                </a:pPr>
                <a:r>
                  <a:rPr lang="ar-MA" altLang="fr-FR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بَيْنَما</a:t>
                </a:r>
                <a:endParaRPr lang="fr-MA" sz="5400" dirty="0">
                  <a:solidFill>
                    <a:srgbClr val="424D7B"/>
                  </a:solidFill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1923B0B9-149E-59B1-C8AE-80CE6EEE109F}"/>
                  </a:ext>
                </a:extLst>
              </p:cNvPr>
              <p:cNvSpPr/>
              <p:nvPr/>
            </p:nvSpPr>
            <p:spPr>
              <a:xfrm>
                <a:off x="4591842" y="2846971"/>
                <a:ext cx="2486629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بَعْدَ أُسْبوعَيْنِ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8ACE1682-7C85-FA0F-9635-90EB0E423142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لْمَساءِ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7D147002-FF08-6A37-E5F4-E6658E22AA82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جَميعاً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8E5B91C8-9660-FDE5-1E2A-7875314CE74B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يُمْكِنُنا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42F7CC1E-6BCB-F1E2-13CB-D3DA40EFDE30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اَلَّذينَ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6BCE157E-289D-000E-1EBD-B4CEA3F3D026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عِنْدَما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113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2E6341-C8C3-2870-BE6A-5E8C4BCFE3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898" y="1537497"/>
            <a:ext cx="3433686" cy="517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7CB148-D8FE-74C7-30D0-FD2D273D89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228" y="1554872"/>
            <a:ext cx="6515665" cy="497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563BCD-3CBD-91A6-FAD7-E7D454F78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353" y="1554872"/>
            <a:ext cx="6515665" cy="497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555" y="68421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DC6E089-246E-80C9-C119-042541E279D2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18FDC19-A466-4810-9800-ED3D298439E2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7EC4C9EC-CCAA-CEB6-6147-A15E13FBA780}"/>
                  </a:ext>
                </a:extLst>
              </p:cNvPr>
              <p:cNvSpPr/>
              <p:nvPr/>
            </p:nvSpPr>
            <p:spPr>
              <a:xfrm>
                <a:off x="3000215" y="2854506"/>
                <a:ext cx="142999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هذه</a:t>
                </a: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3B73C4FB-062D-D4B8-B07A-155EBE46F3F2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defRPr/>
                </a:pPr>
                <a:r>
                  <a:rPr lang="ar-MA" altLang="fr-FR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بَيْنَما</a:t>
                </a:r>
                <a:endParaRPr lang="fr-MA" sz="5400" dirty="0">
                  <a:solidFill>
                    <a:srgbClr val="424D7B"/>
                  </a:solidFill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Google Shape;1671;p201">
                <a:extLst>
                  <a:ext uri="{FF2B5EF4-FFF2-40B4-BE49-F238E27FC236}">
                    <a16:creationId xmlns:a16="http://schemas.microsoft.com/office/drawing/2014/main" id="{916E28C1-4F19-1FF9-4F49-5812E4321C51}"/>
                  </a:ext>
                </a:extLst>
              </p:cNvPr>
              <p:cNvSpPr/>
              <p:nvPr/>
            </p:nvSpPr>
            <p:spPr>
              <a:xfrm>
                <a:off x="4591842" y="2846971"/>
                <a:ext cx="2486629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بَعْدَ أُسْبوعَيْنِ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68F49F65-3DB3-23A0-50EE-11715A7CFB2A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لْمَساءِ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A50302AF-643E-EA97-3547-1E8A3B770E6A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جَميعاً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DD59D68E-6898-2DEB-F5E1-D6FDE8E7E697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يُمْكِنُنا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9ACED055-DDAE-7939-F55C-55C3EF33936B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اَلَّذينَ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93BC3B34-5E05-ED2F-CBE7-6D06D5E16FEB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عِنْدَما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42F9F0-CA77-40C3-9094-70B16749B9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057" y="1552370"/>
            <a:ext cx="6515665" cy="497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لوّنوا المرادف المناسب للكلمات الملونة: ما مرادف تبرعها؟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6C2EA1F-A40A-0CE3-B2B0-3800FDFF7750}"/>
              </a:ext>
            </a:extLst>
          </p:cNvPr>
          <p:cNvGrpSpPr/>
          <p:nvPr/>
        </p:nvGrpSpPr>
        <p:grpSpPr>
          <a:xfrm>
            <a:off x="572861" y="2720340"/>
            <a:ext cx="8166182" cy="2638237"/>
            <a:chOff x="-61355" y="632460"/>
            <a:chExt cx="6839866" cy="169163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B166B5E-444F-DD97-F75F-AC74F08EF161}"/>
                </a:ext>
              </a:extLst>
            </p:cNvPr>
            <p:cNvSpPr/>
            <p:nvPr/>
          </p:nvSpPr>
          <p:spPr>
            <a:xfrm>
              <a:off x="2559656" y="643865"/>
              <a:ext cx="4218855" cy="48005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عادَتْ لَيْلى إِلى ٱلْبَيْتِ فَرِحَةً بَعْدَ </a:t>
              </a:r>
              <a:r>
                <a:rPr lang="ar-MA" sz="2400" b="1">
                  <a:solidFill>
                    <a:srgbClr val="0070C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تَبَرُّعِها </a:t>
              </a: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بِٱلْأَلْعابِ.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C6CB8B1-1F07-969F-428B-CF7BEBCA9F54}"/>
                </a:ext>
              </a:extLst>
            </p:cNvPr>
            <p:cNvSpPr/>
            <p:nvPr/>
          </p:nvSpPr>
          <p:spPr>
            <a:xfrm>
              <a:off x="1185105" y="632460"/>
              <a:ext cx="1167624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أَخْذِها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2258636-42B9-0D71-01F0-C8FF846342B5}"/>
                </a:ext>
              </a:extLst>
            </p:cNvPr>
            <p:cNvSpPr/>
            <p:nvPr/>
          </p:nvSpPr>
          <p:spPr>
            <a:xfrm>
              <a:off x="-53340" y="632460"/>
              <a:ext cx="1167624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إِعْطائِها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70F2518-F8B4-7E6F-C3E8-C679A52C925B}"/>
                </a:ext>
              </a:extLst>
            </p:cNvPr>
            <p:cNvSpPr/>
            <p:nvPr/>
          </p:nvSpPr>
          <p:spPr>
            <a:xfrm>
              <a:off x="2629433" y="1844039"/>
              <a:ext cx="4115480" cy="48005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شَعَرَتْ</a:t>
              </a:r>
              <a:r>
                <a:rPr lang="ar-S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لَيْلى</a:t>
              </a:r>
              <a:r>
                <a:rPr lang="ar-M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بِسَعادَةٍ </a:t>
              </a:r>
              <a:r>
                <a:rPr lang="ar-MA" sz="2400" b="1">
                  <a:solidFill>
                    <a:srgbClr val="0070C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عَظيمَةٍ.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5A28D40-209E-80FE-C47E-54E550ABCB5C}"/>
                </a:ext>
              </a:extLst>
            </p:cNvPr>
            <p:cNvSpPr/>
            <p:nvPr/>
          </p:nvSpPr>
          <p:spPr>
            <a:xfrm>
              <a:off x="1186276" y="1833482"/>
              <a:ext cx="1175639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صَغيرَةً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CE1798-BF6E-5AD2-BB63-0C385EB4ACCA}"/>
                </a:ext>
              </a:extLst>
            </p:cNvPr>
            <p:cNvSpPr/>
            <p:nvPr/>
          </p:nvSpPr>
          <p:spPr>
            <a:xfrm>
              <a:off x="-61355" y="1807781"/>
              <a:ext cx="1175639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كَبيرَةً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A33BE3F-60B1-70ED-D875-5C22B41E3DBA}"/>
                </a:ext>
              </a:extLst>
            </p:cNvPr>
            <p:cNvSpPr/>
            <p:nvPr/>
          </p:nvSpPr>
          <p:spPr>
            <a:xfrm>
              <a:off x="2559656" y="1243952"/>
              <a:ext cx="4185257" cy="48005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صَنَعَ ٱلْأَطْفالُ صُنْدوقاً </a:t>
              </a:r>
              <a:r>
                <a:rPr lang="ar-MA" sz="2400" b="1">
                  <a:solidFill>
                    <a:srgbClr val="0070C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مُزَيَّناً.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B8F0151-6667-74DD-083B-7209D8E0139F}"/>
                </a:ext>
              </a:extLst>
            </p:cNvPr>
            <p:cNvSpPr/>
            <p:nvPr/>
          </p:nvSpPr>
          <p:spPr>
            <a:xfrm>
              <a:off x="-53340" y="1226820"/>
              <a:ext cx="1167625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مُنَظَّماً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12B14A2-2FB6-E379-3D7E-B3FA91A5DC3D}"/>
                </a:ext>
              </a:extLst>
            </p:cNvPr>
            <p:cNvSpPr/>
            <p:nvPr/>
          </p:nvSpPr>
          <p:spPr>
            <a:xfrm>
              <a:off x="1185105" y="1226820"/>
              <a:ext cx="1167625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مُزَخْرَفاً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7D797C-04C6-E7F2-DA07-87A53E0200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E416838-04EB-1A8D-3CA5-FB0DF19A9103}"/>
              </a:ext>
            </a:extLst>
          </p:cNvPr>
          <p:cNvGrpSpPr/>
          <p:nvPr/>
        </p:nvGrpSpPr>
        <p:grpSpPr>
          <a:xfrm>
            <a:off x="572861" y="2720340"/>
            <a:ext cx="8166182" cy="2638237"/>
            <a:chOff x="-61355" y="632460"/>
            <a:chExt cx="6839866" cy="169163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B37A847-DA8B-75F8-9A01-DE939E5DDCF0}"/>
                </a:ext>
              </a:extLst>
            </p:cNvPr>
            <p:cNvSpPr/>
            <p:nvPr/>
          </p:nvSpPr>
          <p:spPr>
            <a:xfrm>
              <a:off x="2559656" y="643865"/>
              <a:ext cx="4218855" cy="48005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عادَتْ لَيْلى إِلى ٱلْبَيْتِ فَرِحَةً بَعْدَ </a:t>
              </a:r>
              <a:r>
                <a:rPr lang="ar-MA" sz="2400" b="1">
                  <a:solidFill>
                    <a:srgbClr val="0070C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تَبَرُّعِها </a:t>
              </a: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بِٱلْأَلْعابِ.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5C29CC7-AEC0-7D76-B041-A86F8478843E}"/>
                </a:ext>
              </a:extLst>
            </p:cNvPr>
            <p:cNvSpPr/>
            <p:nvPr/>
          </p:nvSpPr>
          <p:spPr>
            <a:xfrm>
              <a:off x="1185105" y="632460"/>
              <a:ext cx="1167624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أَخْذِها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213F10-AA64-A51A-856F-852C9D55359E}"/>
                </a:ext>
              </a:extLst>
            </p:cNvPr>
            <p:cNvSpPr/>
            <p:nvPr/>
          </p:nvSpPr>
          <p:spPr>
            <a:xfrm>
              <a:off x="-53340" y="632460"/>
              <a:ext cx="1167624" cy="48006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إِعْطائِها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0ABAE5A-24F4-0731-8406-1528AF30F450}"/>
                </a:ext>
              </a:extLst>
            </p:cNvPr>
            <p:cNvSpPr/>
            <p:nvPr/>
          </p:nvSpPr>
          <p:spPr>
            <a:xfrm>
              <a:off x="2629433" y="1844039"/>
              <a:ext cx="4115480" cy="48005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شَعَرَتْ</a:t>
              </a:r>
              <a:r>
                <a:rPr lang="ar-S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لَيْلى</a:t>
              </a:r>
              <a:r>
                <a:rPr lang="ar-M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بِسَعادَةٍ </a:t>
              </a:r>
              <a:r>
                <a:rPr lang="ar-MA" sz="2400" b="1">
                  <a:solidFill>
                    <a:srgbClr val="0070C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عَظيمَةٍ.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94C5484-137D-1E1E-7380-6FFCD3A4F1DF}"/>
                </a:ext>
              </a:extLst>
            </p:cNvPr>
            <p:cNvSpPr/>
            <p:nvPr/>
          </p:nvSpPr>
          <p:spPr>
            <a:xfrm>
              <a:off x="1186276" y="1833482"/>
              <a:ext cx="1175639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صَغيرَةً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2A97051-4DBE-80A9-B843-4CC52D60EB64}"/>
                </a:ext>
              </a:extLst>
            </p:cNvPr>
            <p:cNvSpPr/>
            <p:nvPr/>
          </p:nvSpPr>
          <p:spPr>
            <a:xfrm>
              <a:off x="-61355" y="1807781"/>
              <a:ext cx="1175639" cy="48006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كَبيرَةً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8AE8289-8499-5ABA-AFD4-146E949B820A}"/>
                </a:ext>
              </a:extLst>
            </p:cNvPr>
            <p:cNvSpPr/>
            <p:nvPr/>
          </p:nvSpPr>
          <p:spPr>
            <a:xfrm>
              <a:off x="2559656" y="1243952"/>
              <a:ext cx="4185257" cy="48005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400"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صَنَعَ ٱلْأَطْفالُ صُنْدوقاً </a:t>
              </a:r>
              <a:r>
                <a:rPr lang="ar-MA" sz="2400" b="1">
                  <a:solidFill>
                    <a:srgbClr val="0070C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مُزَيَّناً.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3AD7A2-1411-29A2-F479-67754A791710}"/>
                </a:ext>
              </a:extLst>
            </p:cNvPr>
            <p:cNvSpPr/>
            <p:nvPr/>
          </p:nvSpPr>
          <p:spPr>
            <a:xfrm>
              <a:off x="-53340" y="1226820"/>
              <a:ext cx="1167625" cy="48006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مُنَظَّماً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47D7027-F7E0-D92E-E241-534CD2813B79}"/>
                </a:ext>
              </a:extLst>
            </p:cNvPr>
            <p:cNvSpPr/>
            <p:nvPr/>
          </p:nvSpPr>
          <p:spPr>
            <a:xfrm>
              <a:off x="1185105" y="1226820"/>
              <a:ext cx="1167625" cy="48006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effectLst/>
                  <a:ea typeface="Aptos" panose="020B0004020202020204" pitchFamily="34" charset="0"/>
                  <a:cs typeface="Calibri" panose="020F0502020204030204" pitchFamily="34" charset="0"/>
                </a:rPr>
                <a:t>مُزَخْرَفاً</a:t>
              </a:r>
              <a:endParaRPr lang="fr-MA" sz="240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سنجيب عن أسئلة. من يقرأ السؤال 1؟ عودوا إلى النص للبحث عن الجواب.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9FEAC9-61B3-7D21-5806-233F60B2759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A89F57-B23E-291A-3502-8CC26EE705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4840" y="3128836"/>
            <a:ext cx="6346363" cy="93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BDDA-7694-C429-A5AD-519750595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62980AB-6E5D-4EF8-B796-3CFBBA74E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16" y="1979781"/>
            <a:ext cx="7914967" cy="257216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74D743B-9FEB-2313-40C6-69CECDE7DA3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8CD0F2-1716-B4A8-1E67-A83E6D54BEE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942CE-75A0-69D7-0F4A-2BDE3BA0732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1EFE1-5BE4-946C-DE9F-4B75985D69F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3B6ED-E4B7-C612-553F-96B462ED152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F5D438-8273-4A2C-A135-3F144B6103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A7F7044-03CB-BA16-9B14-D06D427068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41A815-C366-E289-7002-1B5AEFD4E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EDCD8-FD54-0E27-BBA1-FC4B04BD1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DF304E-4051-15A5-00FA-8EA1AF11EB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6429C1-58E8-C9D4-916D-8F82E9A417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2E0F06-C2AA-FABD-786B-F0AC44191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D49F291-406A-D3E0-2A83-CDB521D1B1B5}"/>
              </a:ext>
            </a:extLst>
          </p:cNvPr>
          <p:cNvCxnSpPr>
            <a:cxnSpLocks/>
          </p:cNvCxnSpPr>
          <p:nvPr/>
        </p:nvCxnSpPr>
        <p:spPr>
          <a:xfrm>
            <a:off x="724722" y="3944065"/>
            <a:ext cx="23078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8196724B-A24B-002A-E008-2794205C4B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4959" y="5241901"/>
            <a:ext cx="6346363" cy="93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3734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E37-F1FA-FDA4-560D-6D365A85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7AFAF4B8-BD1D-C9CD-D454-E4CCD79E0D45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2؟ عودوا للنص للبحث عن الجواب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BBCF36-7161-FBC9-FD25-D88F95DF600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D1415D-381E-2B79-B996-7A84A04EE20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D38C40-92BC-0E99-2531-B2A20D6CDC8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26607F-EC58-FEEE-A06A-6D213690D69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BCEF92-A0CD-F691-F40F-1829E29BB80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167167-94BF-46E3-1039-A1A87B8940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211D26-E842-C382-2E85-D4E7DCADA1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A89389-BAC1-ABF8-21AD-4AF2BC10E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2D75DC-2E35-FD77-625D-9EB5C78CF1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816892-8BAA-F14A-220D-EB90CFBE29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2342BA-382E-FDF6-5F03-8B33B8724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A59BCF-0E42-B504-3551-E280C6D6AF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4966" y="3073653"/>
            <a:ext cx="6479458" cy="9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2298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67981-B2BE-D7B1-546B-F0E21F1D3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52ED495-38E0-220A-9692-608C2A1A27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85893A-7E1B-DAD2-B7D4-30CB4743DBB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0EEF19-15CB-94BA-992E-6EE45A6ECCD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8C501A-0390-9D20-4D0E-990C3256248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2C07EC-6450-5E04-D01C-396FD581B7B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809AC9-0D82-6B39-6254-283E2A4972A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388E3BD-C414-96FA-779C-0DB48C771B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63A970-5638-5AE1-0266-C6F4C17EEE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7649B0-5E0C-4550-B29A-96244BE79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A75448-66CA-18FA-D57B-B1B960135D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0D0BEF-2574-2F4E-FE68-C5670B017E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6860291-9A8A-B0F9-2AD0-AA40CCF6DC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BBE2B9-7FE7-FD2E-F05D-344B67B92C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723" y="5325240"/>
            <a:ext cx="6479458" cy="9772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380A9C-D7D6-B7D7-C34E-848A98953C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579" y="2112953"/>
            <a:ext cx="7924801" cy="195803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4DAB7C7-504B-95E4-7D69-453475D06C61}"/>
              </a:ext>
            </a:extLst>
          </p:cNvPr>
          <p:cNvCxnSpPr>
            <a:cxnSpLocks/>
          </p:cNvCxnSpPr>
          <p:nvPr/>
        </p:nvCxnSpPr>
        <p:spPr>
          <a:xfrm>
            <a:off x="880144" y="3429000"/>
            <a:ext cx="2954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17400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97F29-EC1E-B89F-9F9B-14AAA51E3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6E33333-6E7C-008F-D95B-85EE79F3AD2A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3؟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0D97E-A1FD-2AEE-F258-0B87F35B0AF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735D11-A451-3C1B-09D4-B90BCB6740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CC42C4-C643-C725-7BD1-643799E3976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058B91-26C8-FA14-9FB4-AA5D6F82E60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BF7D78-F7D2-D9FA-9ED1-5A4DD2F12B3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7CDDEF1-1F9E-1357-A370-0844AA64A6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F05DFD-E95A-96FA-7ADC-6AEC5EBC8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27998C-85F1-E9AF-F80B-59717873D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26A457-A225-EDB2-F36B-87B5CB013D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9B2E74-9E37-C604-97BC-44BCE5D56A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1033390-9EE3-CAFF-EEE7-45669B0862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B34F14-2325-E072-8C1A-914CEAA3F9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6270" y="3184873"/>
            <a:ext cx="6416596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72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7489C-5E1A-A9B8-3DCB-F60BE4F7A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525850-8637-65D0-C5D0-1344136FE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79" y="2112953"/>
            <a:ext cx="7924801" cy="195803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1118527-B8CB-1AAF-54D1-75D044CAAE5B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المقطع من النص؟ من يجيب؟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C1CD55-5423-9745-9BB1-3AED537AD12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06F726-E211-1C1C-0376-28C3950101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D0D431-5646-CD1F-D120-45DEA7FD094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816735-8DD2-E6B5-7AAC-3568E9DFA52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93055D-51DC-AFAE-5357-A01FE04A169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34D439-4B56-18EF-A2AB-5109477891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4B298A-CE7B-03DF-9FFD-52D2B9AA37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3A45C8-B6BC-5ECF-248E-CEF9E8F7F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5EF895-1180-720D-B4DD-2192D19B0C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E3D1F8-B0F1-B44F-493F-20A8A97F62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9C8D86-ED9B-E264-707A-987630AF44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999B809-BC7B-E089-2CF4-0CE274FC6E35}"/>
              </a:ext>
            </a:extLst>
          </p:cNvPr>
          <p:cNvCxnSpPr>
            <a:cxnSpLocks/>
          </p:cNvCxnSpPr>
          <p:nvPr/>
        </p:nvCxnSpPr>
        <p:spPr>
          <a:xfrm>
            <a:off x="3831863" y="3436374"/>
            <a:ext cx="176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33CF995B-FA1D-45EE-D39D-2E0767BBFF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4000" y="5320273"/>
            <a:ext cx="6416596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8973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انقلوا الإجابات عن الأسئلة بخط جميل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A48D6-8484-795F-156D-4BD003FEE07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789DBF-D228-F6FF-DEFE-05B819F9E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428" y="2130018"/>
            <a:ext cx="4465707" cy="8382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286D18-2D74-9917-2629-AC753D249C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461" y="3429000"/>
            <a:ext cx="4847629" cy="265961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FFFBA39-706E-D700-88F2-6318E52A7B7B}"/>
              </a:ext>
            </a:extLst>
          </p:cNvPr>
          <p:cNvSpPr txBox="1"/>
          <p:nvPr/>
        </p:nvSpPr>
        <p:spPr>
          <a:xfrm>
            <a:off x="416321" y="4287018"/>
            <a:ext cx="4853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لَعِبوا وَغَنَّوْا وَرَسَموا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F62C98-3935-771B-57E2-68D74AF97D8B}"/>
              </a:ext>
            </a:extLst>
          </p:cNvPr>
          <p:cNvSpPr txBox="1"/>
          <p:nvPr/>
        </p:nvSpPr>
        <p:spPr>
          <a:xfrm>
            <a:off x="1681138" y="3383719"/>
            <a:ext cx="349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لَيْلى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1B071A4-68B9-AF0C-C6F2-5E58FF623FAA}"/>
              </a:ext>
            </a:extLst>
          </p:cNvPr>
          <p:cNvSpPr txBox="1"/>
          <p:nvPr/>
        </p:nvSpPr>
        <p:spPr>
          <a:xfrm>
            <a:off x="1676723" y="5222749"/>
            <a:ext cx="349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فَرْحَةُ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لْعَطاءِ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875C2E-D605-E2FD-C1E9-850B198EB7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7735" y="3391348"/>
            <a:ext cx="3280214" cy="260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أتمموا الجمل بما يناسب كل صورة.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5D541D-FA25-F74C-BA71-772A227FDDDB}"/>
              </a:ext>
            </a:extLst>
          </p:cNvPr>
          <p:cNvGrpSpPr/>
          <p:nvPr/>
        </p:nvGrpSpPr>
        <p:grpSpPr>
          <a:xfrm>
            <a:off x="7770924" y="2071462"/>
            <a:ext cx="429200" cy="3927624"/>
            <a:chOff x="7005217" y="5678882"/>
            <a:chExt cx="429200" cy="392762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2C12B4F-61BD-F1FF-D1AD-5B816153D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05217" y="5678882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32C5A9-5CA3-1E8A-8511-0B772D1CE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38417" y="8079637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0B0FEFB-87A6-7987-1CCF-2B784F337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38417" y="6912768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9EB13F9-0E78-03AE-CEEA-02B0CE330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74417" y="9246506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5A7FE7D-507D-5B1C-C3A8-BDE1877CF712}"/>
              </a:ext>
            </a:extLst>
          </p:cNvPr>
          <p:cNvGrpSpPr/>
          <p:nvPr/>
        </p:nvGrpSpPr>
        <p:grpSpPr>
          <a:xfrm>
            <a:off x="677721" y="1812077"/>
            <a:ext cx="4839107" cy="4603353"/>
            <a:chOff x="944844" y="2270280"/>
            <a:chExt cx="3932874" cy="397837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5831392-02FA-1CEF-DB49-5C757FF70ED6}"/>
                </a:ext>
              </a:extLst>
            </p:cNvPr>
            <p:cNvGrpSpPr/>
            <p:nvPr/>
          </p:nvGrpSpPr>
          <p:grpSpPr>
            <a:xfrm>
              <a:off x="944844" y="2270280"/>
              <a:ext cx="3910530" cy="2902186"/>
              <a:chOff x="1276533" y="4034889"/>
              <a:chExt cx="3910530" cy="2902186"/>
            </a:xfrm>
          </p:grpSpPr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10F44621-BE3C-4871-3D3F-851508B3A281}"/>
                  </a:ext>
                </a:extLst>
              </p:cNvPr>
              <p:cNvSpPr/>
              <p:nvPr/>
            </p:nvSpPr>
            <p:spPr>
              <a:xfrm>
                <a:off x="1276533" y="5111075"/>
                <a:ext cx="3910530" cy="711344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أَلْعَبُ بِها...........................................................</a:t>
                </a:r>
                <a:endParaRPr lang="fr-MA" dirty="0"/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5D698410-425C-76E4-F72A-11E9F4BFDB18}"/>
                  </a:ext>
                </a:extLst>
              </p:cNvPr>
              <p:cNvSpPr/>
              <p:nvPr/>
            </p:nvSpPr>
            <p:spPr>
              <a:xfrm>
                <a:off x="1276533" y="4034889"/>
                <a:ext cx="3910530" cy="711344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أُحِبُّ.................................................................</a:t>
                </a:r>
                <a:endParaRPr lang="f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7B4AB4D0-3B02-CDA8-E1F9-D5AAA115F392}"/>
                  </a:ext>
                </a:extLst>
              </p:cNvPr>
              <p:cNvSpPr/>
              <p:nvPr/>
            </p:nvSpPr>
            <p:spPr>
              <a:xfrm>
                <a:off x="1276533" y="6225731"/>
                <a:ext cx="3910530" cy="711344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28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يُشارِكُني...........................................................</a:t>
                </a:r>
                <a:endParaRPr lang="f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1807D5B2-67BA-6BF8-473B-7BC8649FB29B}"/>
                </a:ext>
              </a:extLst>
            </p:cNvPr>
            <p:cNvSpPr/>
            <p:nvPr/>
          </p:nvSpPr>
          <p:spPr>
            <a:xfrm>
              <a:off x="967188" y="5537308"/>
              <a:ext cx="3910530" cy="711344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/>
              <a:r>
                <a:rPr lang="ar-SA" sz="2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نَلْعَبُ في</a:t>
              </a:r>
              <a:r>
                <a:rPr lang="ar-MA" sz="2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........................أَشْعُرُ..........................</a:t>
              </a:r>
              <a:r>
                <a:rPr lang="f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D947ABDA-AD73-DAC2-D7BC-A6508BEA627B}"/>
              </a:ext>
            </a:extLst>
          </p:cNvPr>
          <p:cNvGrpSpPr/>
          <p:nvPr/>
        </p:nvGrpSpPr>
        <p:grpSpPr>
          <a:xfrm>
            <a:off x="5781644" y="1689224"/>
            <a:ext cx="1812295" cy="4872782"/>
            <a:chOff x="5948456" y="1831482"/>
            <a:chExt cx="1812295" cy="487278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99721BE-8455-4039-DD2B-7BCC3DEE9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48456" y="1831482"/>
              <a:ext cx="1805320" cy="1191925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A6CAADD-F869-987A-BA77-518B14325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48456" y="3064086"/>
              <a:ext cx="1812295" cy="1191926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278FCF85-D632-73E3-5DEE-B325E87BE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956628" y="4289823"/>
              <a:ext cx="1797148" cy="1187627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8617848C-EB4C-6BF3-52C5-CB6A1D763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48456" y="5536254"/>
              <a:ext cx="1797148" cy="1168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63E70-7A79-9110-4231-C5390BB34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A789E674-29A9-5B27-FD0B-13500A81BE9F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 ويركبها في فقرة؟ 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234687-DA9C-940D-D350-E8FD5CDDB5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2C98C7-2810-F6CC-E502-0E848FEFA98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B2414-8167-65D8-9812-5AC824B7887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2A3C22-1D86-14AC-D752-20F764A8832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F123B0-EFF8-822C-0D77-34B7297BDE6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5F6744-59AF-E14A-5B64-379478F83E0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DC8AAC5-D4FD-E9D8-BDF6-90ABF5CF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21720A5-BDA5-0816-818F-AB986CDE89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DCEFCC2-7DBD-2C02-2DDD-39FB4C27A9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5250779-6BCF-DE18-965F-32B9B5710A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6911870-4405-32A1-0EC6-F1AC975CD6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7FFF9D0E-E692-026C-4A83-291142786125}"/>
              </a:ext>
            </a:extLst>
          </p:cNvPr>
          <p:cNvSpPr/>
          <p:nvPr/>
        </p:nvSpPr>
        <p:spPr>
          <a:xfrm>
            <a:off x="174357" y="1874090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200000"/>
              </a:lnSpc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أُحِبُّ..............................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أَلْعَبُ بِها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 يُشارِكُني .......................</a:t>
            </a:r>
            <a:r>
              <a:rPr lang="ar-S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نَلْعَبُ في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 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أَشْعُرُ بـِـ........................................................................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235116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3515F-2A2A-87CB-9A90-2F4877259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9C19685-CF1E-F5BA-4D86-7A99A2195814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4E842D-DFAE-E141-3CD6-64C8E528AA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5F1B08-8E2F-5AE5-6321-4769F62A4B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F730E1-40F4-891C-0FF2-874B6849940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20B3DF-772A-FE1A-D349-76469A3AEE0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52F89D-5C12-4284-C7F1-DC3261503C5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0F31E5-A4AA-301E-0F03-545151A0C11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E58752E-708D-5AB0-7ED5-C74579385D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9979F1-0AE6-F934-FADC-AC1754940D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24CBFC-FC0E-9CCD-E6F0-C47500ABB5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7DFD560-C556-5BC5-EC6F-D591A73F2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FF22F46-DBEF-ABCC-179A-1F1EB4702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803ED85A-6D4A-FCDB-DAB7-A13A2573663D}"/>
              </a:ext>
            </a:extLst>
          </p:cNvPr>
          <p:cNvSpPr/>
          <p:nvPr/>
        </p:nvSpPr>
        <p:spPr>
          <a:xfrm>
            <a:off x="271668" y="1989272"/>
            <a:ext cx="8600664" cy="440352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أُحِبُّ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سَيّارَتي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ٱلْكَهْرَبائِيَّةَ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أَلْعَبُ بِها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يَوْمٍ بَعْدَ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إِنْجازِ واجِباتي،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يُشارِكُني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أَخي 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ٱللَّعِبِ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نَلْعَبُ مَعاً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ٱلْبَهْوِ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أَشْعُرُ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بِٱلْفَرَحِ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وَٱلسَّعادَةِ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أَلْعَبُ بِسَيّارَتي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ٱلْكَهْرَبائِيَّةِ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732986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لوحة العصفور: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D92280A-A653-A6C3-30C4-ED421BD068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6641" r="6641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10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لوحة العصفور".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9B1A0D-3F54-7EF3-658F-120CC42D55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7020" y="2270062"/>
            <a:ext cx="6264183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557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6B35ED-949A-7F00-A929-85510FB45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06" y="1746834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A1BF7D-23B8-E922-062A-85A24D47C0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87" y="1946787"/>
            <a:ext cx="7510026" cy="4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0815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5BCCD7-CF3E-6645-5BB3-524AC21D7C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161" y="1846525"/>
            <a:ext cx="7380639" cy="46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085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974A8A-0571-FA9D-DA6C-7F9E42D1E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1651594"/>
            <a:ext cx="6726908" cy="48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7817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2F5173-1623-25D8-BAA6-F80597821E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1762917"/>
            <a:ext cx="6713802" cy="4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5242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مثنى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B81FC1-D31B-A07E-E89E-A013F785E3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87" y="1946787"/>
            <a:ext cx="7510026" cy="4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0957C5-B931-824D-6888-167B25535D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161" y="1846525"/>
            <a:ext cx="7380639" cy="46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E8405B-5D52-EB30-0323-C2E1888A6B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1651594"/>
            <a:ext cx="6726908" cy="48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3828D0-F52A-7437-E8FB-87A490A189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1762917"/>
            <a:ext cx="6713802" cy="4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0EEC3-86FE-E026-06A7-201D265A5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9D9755F-1EC7-4963-1044-30DAF5647CB0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 اكتبوا رقم الملخص المناسب لقصة "لوحة العصفور":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625ACC-11F1-5988-377C-8DDAB0DFAC1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ECDDEB-C56E-C97F-593C-ED49B5E569E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9FE6FB-D257-9D6F-C5DE-6BF93A42A63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BB677A-1DDC-95A6-6BEE-14101D709A5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AC282-0BB1-C858-DE34-8479844E3FD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D348A5-9F13-CD41-B70A-BE5754C38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D4271C-C3CB-1636-9B66-C8C247C99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CF0D8C-BE29-14C5-5526-EA2055EC9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62E4C9-3BE0-8B0E-B98B-3F946A7C8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36918-A23C-85B9-FF2E-9A764F235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5A453C-3895-03D1-9442-E76A12A3B2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04EBD582-3301-6D3F-09BA-D35C397AC82D}"/>
              </a:ext>
            </a:extLst>
          </p:cNvPr>
          <p:cNvGrpSpPr/>
          <p:nvPr/>
        </p:nvGrpSpPr>
        <p:grpSpPr>
          <a:xfrm>
            <a:off x="596756" y="2467897"/>
            <a:ext cx="8109074" cy="3283973"/>
            <a:chOff x="596756" y="2467897"/>
            <a:chExt cx="8109074" cy="3283973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898DA26-D13C-DA8C-1B82-40417D0D2021}"/>
                </a:ext>
              </a:extLst>
            </p:cNvPr>
            <p:cNvGrpSpPr/>
            <p:nvPr/>
          </p:nvGrpSpPr>
          <p:grpSpPr>
            <a:xfrm>
              <a:off x="6053066" y="2467897"/>
              <a:ext cx="2652764" cy="3283973"/>
              <a:chOff x="6061011" y="0"/>
              <a:chExt cx="1965716" cy="2123323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8DAB37FF-42D5-7A24-84D0-830CB78F33A6}"/>
                  </a:ext>
                </a:extLst>
              </p:cNvPr>
              <p:cNvSpPr/>
              <p:nvPr/>
            </p:nvSpPr>
            <p:spPr>
              <a:xfrm>
                <a:off x="6077969" y="0"/>
                <a:ext cx="1948758" cy="1988507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جَلَسَ رَسّامٌ يَرْسُمُ عُصْفوراً جَميلاً، فَخافَ أَنْ يَطيرَ مِنَ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ٱللَّوْحَةِ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فَرَسَمَ حَوْلَهُ قَفَصاً. لَكِنَّهُ تَأَلَّمَ لِحالِ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ٱلْعُصْفورِ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ٱلْمَسْجونِ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، فَمَحا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ٱلْقَفَصَ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وَأَطْلَقَ حُرِّيَّتَهُ، فَطارَ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ٱلْعُصْفورُ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فَرِحاً وَسَعِدَ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ٱلْفَنّانُ</a:t>
                </a:r>
                <a:r>
                  <a:rPr lang="fr-MA" sz="2400" b="1" kern="1200" dirty="0">
                    <a:solidFill>
                      <a:srgbClr val="424D7B"/>
                    </a:solidFill>
                    <a:effectLst/>
                    <a:latin typeface="Microsoft Uighur" panose="02000000000000000000" pitchFamily="2" charset="-78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fr-MA" sz="2400" dirty="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A6187D16-EEF2-EBBB-CB25-B71AD3C06772}"/>
                  </a:ext>
                </a:extLst>
              </p:cNvPr>
              <p:cNvSpPr/>
              <p:nvPr/>
            </p:nvSpPr>
            <p:spPr>
              <a:xfrm>
                <a:off x="6061011" y="1776161"/>
                <a:ext cx="447805" cy="347162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5A3023A4-3341-DEDD-C3CA-31F7C2B44CAB}"/>
                </a:ext>
              </a:extLst>
            </p:cNvPr>
            <p:cNvGrpSpPr/>
            <p:nvPr/>
          </p:nvGrpSpPr>
          <p:grpSpPr>
            <a:xfrm>
              <a:off x="3310606" y="2467897"/>
              <a:ext cx="2652764" cy="3283973"/>
              <a:chOff x="3017928" y="0"/>
              <a:chExt cx="1965716" cy="2123323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04626C2-C15C-104D-7609-3F35B6B84DEA}"/>
                  </a:ext>
                </a:extLst>
              </p:cNvPr>
              <p:cNvSpPr/>
              <p:nvPr/>
            </p:nvSpPr>
            <p:spPr>
              <a:xfrm>
                <a:off x="3034886" y="0"/>
                <a:ext cx="1948758" cy="1988507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جَلَسَ رَسّامٌ يَرْسُمُ عُصْفوراً جَميلاً، فَخافَ أَنْ يَطيرَ مِنَ ٱللَّوْحَةِ فَرَسَمَ حَوْلَهُ قَفَصاً. لَكِنَّهُ تَأَلَّمَ لِحالِ ٱلْعُصْفورِ ٱلْمَسْجونِ، فَ</a:t>
                </a:r>
                <a:r>
                  <a:rPr lang="ar-M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رَسَمَ طَعاماً داخِلَ </a:t>
                </a: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ٱلْقَفَصِ، فَطارَ ٱلْعُصْفورُ فَرِحاً وَسَعِدَ ٱلْفَنّانُ</a:t>
                </a:r>
                <a:r>
                  <a:rPr lang="fr-MA" sz="2400" b="1" kern="1200">
                    <a:solidFill>
                      <a:srgbClr val="424D7B"/>
                    </a:solidFill>
                    <a:effectLst/>
                    <a:latin typeface="Microsoft Uighur" panose="02000000000000000000" pitchFamily="2" charset="-78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fr-MA" sz="240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350F6E61-3FD8-3FC2-BF61-E4197408A962}"/>
                  </a:ext>
                </a:extLst>
              </p:cNvPr>
              <p:cNvSpPr/>
              <p:nvPr/>
            </p:nvSpPr>
            <p:spPr>
              <a:xfrm>
                <a:off x="3017928" y="1776161"/>
                <a:ext cx="447805" cy="347162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ar-MA" sz="2400" b="1" dirty="0"/>
                  <a:t>2</a:t>
                </a:r>
                <a:endParaRPr lang="fr-MA" sz="2400" b="1" dirty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7C574296-335E-5C23-324E-928BE7A9D990}"/>
                </a:ext>
              </a:extLst>
            </p:cNvPr>
            <p:cNvGrpSpPr/>
            <p:nvPr/>
          </p:nvGrpSpPr>
          <p:grpSpPr>
            <a:xfrm>
              <a:off x="596756" y="2467897"/>
              <a:ext cx="2652764" cy="3283973"/>
              <a:chOff x="0" y="0"/>
              <a:chExt cx="1965716" cy="2123323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71222DD-B701-9A7B-2074-0549CE17F671}"/>
                  </a:ext>
                </a:extLst>
              </p:cNvPr>
              <p:cNvSpPr/>
              <p:nvPr/>
            </p:nvSpPr>
            <p:spPr>
              <a:xfrm>
                <a:off x="16958" y="0"/>
                <a:ext cx="1948758" cy="1988507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جَلَسَ رَسّامٌ يَرْسُمُ عُصْفوراً جَميلاً، فَخافَ أَنْ يَطيرَ مِنَ ٱللَّوْحَةِ فَرَسَمَ حَوْلَهُ قَفَصاً. لَكِنَّهُ تَأَلَّمَ لِحالِ ٱلْعُصْفورِ ٱلْمَسْجونِ، فَ</a:t>
                </a:r>
                <a:r>
                  <a:rPr lang="ar-M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رَسَمَ طائِراً آخَرَ يُؤْنِسُ وَحْدَتَهُ</a:t>
                </a: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، فَطارَ ٱلْعُصْفورُ فَرِحاً وَسَعِدَ ٱلْفَنّانُ</a:t>
                </a:r>
                <a:r>
                  <a:rPr lang="fr-MA" sz="2400" b="1" kern="1200">
                    <a:solidFill>
                      <a:srgbClr val="424D7B"/>
                    </a:solidFill>
                    <a:effectLst/>
                    <a:latin typeface="Microsoft Uighur" panose="02000000000000000000" pitchFamily="2" charset="-78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fr-MA" sz="240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A9A35880-D97C-4236-5314-022373728777}"/>
                  </a:ext>
                </a:extLst>
              </p:cNvPr>
              <p:cNvSpPr/>
              <p:nvPr/>
            </p:nvSpPr>
            <p:spPr>
              <a:xfrm>
                <a:off x="0" y="1776161"/>
                <a:ext cx="447805" cy="347162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ar-MA" sz="2400" b="1" dirty="0"/>
                  <a:t>3</a:t>
                </a:r>
                <a:endParaRPr lang="fr-MA" sz="2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099919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0FCC5-6249-FFA1-D519-EE48460EA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CADB5D4-82AA-CA40-BD9D-AD63DB295169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6293B7-8498-8E8D-5D47-3A698BB4C08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FE9700-1CE0-239C-D796-FC07DC82D73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1AE9B5-C978-F38C-FF17-5D683B4F005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F434F6-FE4C-D2C3-C52B-117C614E359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BACB21-2C92-E5B4-28E4-0DF306C35DE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647381-3B33-C38A-FAB8-2A08EAAD5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D070F4-4C56-2788-F2E5-F26C2AC24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900580-2039-104D-6CB3-A06845A26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9B7DC7-EEBC-B200-B905-F9BFAC82E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3C6E78-A1BC-125C-C45F-C9DC943095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D6EBAE-173C-D6D2-FEF9-186BD08E0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FE4C91D-2D80-E4DD-DAD5-9433A1F11702}"/>
              </a:ext>
            </a:extLst>
          </p:cNvPr>
          <p:cNvGrpSpPr/>
          <p:nvPr/>
        </p:nvGrpSpPr>
        <p:grpSpPr>
          <a:xfrm>
            <a:off x="596756" y="2467897"/>
            <a:ext cx="8109074" cy="3283973"/>
            <a:chOff x="596756" y="2467897"/>
            <a:chExt cx="8109074" cy="328397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9530AF5-E673-4674-6925-41C4318BACBC}"/>
                </a:ext>
              </a:extLst>
            </p:cNvPr>
            <p:cNvGrpSpPr/>
            <p:nvPr/>
          </p:nvGrpSpPr>
          <p:grpSpPr>
            <a:xfrm>
              <a:off x="6053066" y="2467897"/>
              <a:ext cx="2652764" cy="3283973"/>
              <a:chOff x="6061011" y="0"/>
              <a:chExt cx="1965716" cy="2123323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0FD6C4F-2359-A449-DBB0-5CCAE021C4B2}"/>
                  </a:ext>
                </a:extLst>
              </p:cNvPr>
              <p:cNvSpPr/>
              <p:nvPr/>
            </p:nvSpPr>
            <p:spPr>
              <a:xfrm>
                <a:off x="6077969" y="0"/>
                <a:ext cx="1948758" cy="1988507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جَلَسَ رَسّامٌ يَرْسُمُ عُصْفوراً جَميلاً، فَخافَ أَنْ يَطيرَ مِنَ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ٱللَّوْحَةِ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فَرَسَمَ حَوْلَهُ قَفَصاً. لَكِنَّهُ تَأَلَّمَ لِحالِ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ٱلْعُصْفورِ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ٱلْمَسْجونِ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، فَمَحا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ٱلْقَفَصَ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وَأَطْلَقَ حُرِّيَّتَهُ، فَطارَ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ٱلْعُصْفورُ</a:t>
                </a:r>
                <a:r>
                  <a:rPr lang="ar-SA" sz="2400" b="1" kern="1200" dirty="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 فَرِحاً وَسَعِدَ </a:t>
                </a:r>
                <a:r>
                  <a:rPr lang="ar-SA" sz="2400" b="1" kern="1200" dirty="0" err="1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ٱلْفَنّانُ</a:t>
                </a:r>
                <a:r>
                  <a:rPr lang="fr-MA" sz="2400" b="1" kern="1200" dirty="0">
                    <a:solidFill>
                      <a:srgbClr val="424D7B"/>
                    </a:solidFill>
                    <a:effectLst/>
                    <a:latin typeface="Microsoft Uighur" panose="02000000000000000000" pitchFamily="2" charset="-78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fr-MA" sz="2400" dirty="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0BFAF27-2BC4-8584-719E-02757D8B2389}"/>
                  </a:ext>
                </a:extLst>
              </p:cNvPr>
              <p:cNvSpPr/>
              <p:nvPr/>
            </p:nvSpPr>
            <p:spPr>
              <a:xfrm>
                <a:off x="6061011" y="1776161"/>
                <a:ext cx="447805" cy="347162"/>
              </a:xfrm>
              <a:prstGeom prst="roundRect">
                <a:avLst>
                  <a:gd name="adj" fmla="val 50000"/>
                </a:avLst>
              </a:prstGeom>
              <a:solidFill>
                <a:srgbClr val="FF7C80"/>
              </a:solidFill>
              <a:ln w="19050">
                <a:solidFill>
                  <a:srgbClr val="FF7C80"/>
                </a:solidFill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ar-MA" sz="2400" b="1" dirty="0"/>
                  <a:t>1</a:t>
                </a:r>
                <a:endParaRPr lang="fr-MA" sz="2400" b="1" dirty="0"/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B345C03-32C5-FC75-1F24-FB19612A4CA0}"/>
                </a:ext>
              </a:extLst>
            </p:cNvPr>
            <p:cNvGrpSpPr/>
            <p:nvPr/>
          </p:nvGrpSpPr>
          <p:grpSpPr>
            <a:xfrm>
              <a:off x="3310606" y="2467897"/>
              <a:ext cx="2652764" cy="3283973"/>
              <a:chOff x="3017928" y="0"/>
              <a:chExt cx="1965716" cy="2123323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D332B80-EC5C-C457-D58D-D04FF2660A95}"/>
                  </a:ext>
                </a:extLst>
              </p:cNvPr>
              <p:cNvSpPr/>
              <p:nvPr/>
            </p:nvSpPr>
            <p:spPr>
              <a:xfrm>
                <a:off x="3034886" y="0"/>
                <a:ext cx="1948758" cy="1988507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جَلَسَ رَسّامٌ يَرْسُمُ عُصْفوراً جَميلاً، فَخافَ أَنْ يَطيرَ مِنَ ٱللَّوْحَةِ فَرَسَمَ حَوْلَهُ قَفَصاً. لَكِنَّهُ تَأَلَّمَ لِحالِ ٱلْعُصْفورِ ٱلْمَسْجونِ، فَ</a:t>
                </a:r>
                <a:r>
                  <a:rPr lang="ar-M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رَسَمَ طَعاماً داخِلَ </a:t>
                </a: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ٱلْقَفَصِ، فَطارَ ٱلْعُصْفورُ فَرِحاً وَسَعِدَ ٱلْفَنّانُ</a:t>
                </a:r>
                <a:r>
                  <a:rPr lang="fr-MA" sz="2400" b="1" kern="1200">
                    <a:solidFill>
                      <a:srgbClr val="424D7B"/>
                    </a:solidFill>
                    <a:effectLst/>
                    <a:latin typeface="Microsoft Uighur" panose="02000000000000000000" pitchFamily="2" charset="-78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fr-MA" sz="240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A77D101-B69C-3FAC-CEB6-2985277C7B26}"/>
                  </a:ext>
                </a:extLst>
              </p:cNvPr>
              <p:cNvSpPr/>
              <p:nvPr/>
            </p:nvSpPr>
            <p:spPr>
              <a:xfrm>
                <a:off x="3017928" y="1776161"/>
                <a:ext cx="447805" cy="347162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ar-MA" sz="2400" b="1" dirty="0"/>
                  <a:t>2</a:t>
                </a:r>
                <a:endParaRPr lang="fr-MA" sz="2400" b="1" dirty="0"/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CB75EE0-E4AF-79DD-1968-600774D04AB0}"/>
                </a:ext>
              </a:extLst>
            </p:cNvPr>
            <p:cNvGrpSpPr/>
            <p:nvPr/>
          </p:nvGrpSpPr>
          <p:grpSpPr>
            <a:xfrm>
              <a:off x="596756" y="2467897"/>
              <a:ext cx="2652764" cy="3283973"/>
              <a:chOff x="0" y="0"/>
              <a:chExt cx="1965716" cy="2123323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58A5C26-AA69-D40C-C925-5B68EFC5FDF3}"/>
                  </a:ext>
                </a:extLst>
              </p:cNvPr>
              <p:cNvSpPr/>
              <p:nvPr/>
            </p:nvSpPr>
            <p:spPr>
              <a:xfrm>
                <a:off x="16958" y="0"/>
                <a:ext cx="1948758" cy="1988507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جَلَسَ رَسّامٌ يَرْسُمُ عُصْفوراً جَميلاً، فَخافَ أَنْ يَطيرَ مِنَ ٱللَّوْحَةِ فَرَسَمَ حَوْلَهُ قَفَصاً. لَكِنَّهُ تَأَلَّمَ لِحالِ ٱلْعُصْفورِ ٱلْمَسْجونِ، فَ</a:t>
                </a:r>
                <a:r>
                  <a:rPr lang="ar-M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رَسَمَ طائِراً آخَرَ يُؤْنِسُ وَحْدَتَهُ</a:t>
                </a:r>
                <a:r>
                  <a:rPr lang="ar-SA" sz="2400" b="1" kern="1200">
                    <a:solidFill>
                      <a:srgbClr val="424D7B"/>
                    </a:solidFill>
                    <a:effectLst/>
                    <a:ea typeface="Aptos" panose="020B0004020202020204" pitchFamily="34" charset="0"/>
                    <a:cs typeface="Microsoft Uighur" panose="02000000000000000000" pitchFamily="2" charset="-78"/>
                  </a:rPr>
                  <a:t>، فَطارَ ٱلْعُصْفورُ فَرِحاً وَسَعِدَ ٱلْفَنّانُ</a:t>
                </a:r>
                <a:r>
                  <a:rPr lang="fr-MA" sz="2400" b="1" kern="1200">
                    <a:solidFill>
                      <a:srgbClr val="424D7B"/>
                    </a:solidFill>
                    <a:effectLst/>
                    <a:latin typeface="Microsoft Uighur" panose="02000000000000000000" pitchFamily="2" charset="-78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fr-MA" sz="240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F4F4684-1E0B-B52C-CA0C-1A9A1F85C344}"/>
                  </a:ext>
                </a:extLst>
              </p:cNvPr>
              <p:cNvSpPr/>
              <p:nvPr/>
            </p:nvSpPr>
            <p:spPr>
              <a:xfrm>
                <a:off x="0" y="1776161"/>
                <a:ext cx="447805" cy="347162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ar-MA" sz="2400" b="1" dirty="0"/>
                  <a:t>3</a:t>
                </a:r>
                <a:endParaRPr lang="fr-MA" sz="2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604733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179871" y="824176"/>
            <a:ext cx="61995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الرسالة التي أراد الكاتب أن يوصل لنا من خلال هذه القصة؟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8838CCBB-2FC7-804E-5CD2-F773BEE40808}"/>
              </a:ext>
            </a:extLst>
          </p:cNvPr>
          <p:cNvGrpSpPr/>
          <p:nvPr/>
        </p:nvGrpSpPr>
        <p:grpSpPr>
          <a:xfrm>
            <a:off x="503672" y="2674373"/>
            <a:ext cx="8220682" cy="2531399"/>
            <a:chOff x="503672" y="2674373"/>
            <a:chExt cx="8220682" cy="253139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90A2044-D794-EB56-ACB6-EAB9D7B38171}"/>
                </a:ext>
              </a:extLst>
            </p:cNvPr>
            <p:cNvSpPr/>
            <p:nvPr/>
          </p:nvSpPr>
          <p:spPr>
            <a:xfrm>
              <a:off x="4656026" y="2674373"/>
              <a:ext cx="4068328" cy="961103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رَسَمَ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ُ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2800" b="1" kern="1200" dirty="0" err="1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ٱلْقَفَصَ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خَوْفاً مِنْ فِرارِ </a:t>
              </a:r>
              <a:r>
                <a:rPr lang="ar-SA" sz="2800" b="1" kern="1200" dirty="0" err="1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ٱلْعُصْفور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ِ.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5386CAF-6EAF-DD43-F2FB-677FAE95CA82}"/>
                </a:ext>
              </a:extLst>
            </p:cNvPr>
            <p:cNvSpPr/>
            <p:nvPr/>
          </p:nvSpPr>
          <p:spPr>
            <a:xfrm>
              <a:off x="503672" y="2674373"/>
              <a:ext cx="4068328" cy="961103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فَرِحَ </a:t>
              </a:r>
              <a:r>
                <a:rPr lang="ar-SA" sz="2800" b="1" dirty="0" err="1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ٱلْعُصْفور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ُ بِطَيَرانِهِ وَسَعِدَ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ُ بِإِطْلاقِهِ.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0979A7-1D32-48A4-6F9B-FB131394863A}"/>
                </a:ext>
              </a:extLst>
            </p:cNvPr>
            <p:cNvSpPr/>
            <p:nvPr/>
          </p:nvSpPr>
          <p:spPr>
            <a:xfrm>
              <a:off x="503672" y="4213122"/>
              <a:ext cx="4068328" cy="961103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أَحَسَّ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ُ بِأَلَمِ </a:t>
              </a:r>
              <a:r>
                <a:rPr lang="ar-SA" sz="2800" b="1" dirty="0" err="1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ٱلْعُصْفور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ِ فَغَيَّرَ قَرارَهُ.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458B79E-7357-14F5-605D-AB1C584A80A9}"/>
                </a:ext>
              </a:extLst>
            </p:cNvPr>
            <p:cNvSpPr/>
            <p:nvPr/>
          </p:nvSpPr>
          <p:spPr>
            <a:xfrm>
              <a:off x="4656026" y="4244669"/>
              <a:ext cx="4068328" cy="961103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تَغَلَّبَ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ُ عَلى خَوْفِهِ وَمَحا </a:t>
              </a:r>
              <a:r>
                <a:rPr lang="ar-SA" sz="2800" b="1" dirty="0" err="1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ٱلْقَفَصَ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. 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EEAED04-938F-B437-AC15-77AB9131DB4A}"/>
              </a:ext>
            </a:extLst>
          </p:cNvPr>
          <p:cNvGrpSpPr/>
          <p:nvPr/>
        </p:nvGrpSpPr>
        <p:grpSpPr>
          <a:xfrm>
            <a:off x="503672" y="2674373"/>
            <a:ext cx="8220682" cy="2531399"/>
            <a:chOff x="503672" y="2674373"/>
            <a:chExt cx="8220682" cy="253139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01AB04-80B3-5464-7373-F05E23702E28}"/>
                </a:ext>
              </a:extLst>
            </p:cNvPr>
            <p:cNvSpPr/>
            <p:nvPr/>
          </p:nvSpPr>
          <p:spPr>
            <a:xfrm>
              <a:off x="4656026" y="2674373"/>
              <a:ext cx="4068328" cy="961103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رَسَمَ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ُ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2800" b="1" kern="1200" dirty="0" err="1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ٱلْقَفَصَ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خَوْفاً مِنْ فِرارِ </a:t>
              </a:r>
              <a:r>
                <a:rPr lang="ar-SA" sz="2800" b="1" kern="1200" dirty="0" err="1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ٱلْعُصْفور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ِ.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0770D26-100E-14DD-D3CA-29652379784D}"/>
                </a:ext>
              </a:extLst>
            </p:cNvPr>
            <p:cNvSpPr/>
            <p:nvPr/>
          </p:nvSpPr>
          <p:spPr>
            <a:xfrm>
              <a:off x="503672" y="2674373"/>
              <a:ext cx="4068328" cy="961103"/>
            </a:xfrm>
            <a:prstGeom prst="roundRect">
              <a:avLst/>
            </a:prstGeom>
            <a:solidFill>
              <a:srgbClr val="FF7C80"/>
            </a:solidFill>
            <a:ln w="19050">
              <a:solidFill>
                <a:srgbClr val="FF7C80"/>
              </a:solidFill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فَرِحَ </a:t>
              </a:r>
              <a:r>
                <a:rPr lang="ar-SA" sz="2800" b="1" dirty="0" err="1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ٱلْعُصْفور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ُ بِطَيَرانِهِ وَسَعِدَ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kern="1200" dirty="0">
                  <a:solidFill>
                    <a:srgbClr val="424D7B"/>
                  </a:solidFill>
                  <a:effectLst/>
                  <a:ea typeface="Aptos" panose="020B0004020202020204" pitchFamily="34" charset="0"/>
                  <a:cs typeface="Microsoft Uighur" panose="02000000000000000000" pitchFamily="2" charset="-78"/>
                </a:rPr>
                <a:t>ُ بِإِطْلاقِهِ.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8DF2AE7-FE5E-8185-D4F6-32838810DB2A}"/>
                </a:ext>
              </a:extLst>
            </p:cNvPr>
            <p:cNvSpPr/>
            <p:nvPr/>
          </p:nvSpPr>
          <p:spPr>
            <a:xfrm>
              <a:off x="503672" y="4213122"/>
              <a:ext cx="4068328" cy="961103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أَحَسَّ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ُ بِأَلَمِ </a:t>
              </a:r>
              <a:r>
                <a:rPr lang="ar-SA" sz="2800" b="1" dirty="0" err="1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ٱلْعُصْفور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ِ فَغَيَّرَ قَرارَهُ.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54B300C-F8ED-4128-6A8E-4C69D66ECCA5}"/>
                </a:ext>
              </a:extLst>
            </p:cNvPr>
            <p:cNvSpPr/>
            <p:nvPr/>
          </p:nvSpPr>
          <p:spPr>
            <a:xfrm>
              <a:off x="4656026" y="4244669"/>
              <a:ext cx="4068328" cy="961103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تَغَلَّبَ 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ر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َّ</a:t>
              </a:r>
              <a:r>
                <a:rPr lang="ar-S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سّام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ُ عَلى خَوْفِهِ وَمَحا </a:t>
              </a:r>
              <a:r>
                <a:rPr lang="ar-SA" sz="2800" b="1" dirty="0" err="1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ٱلْقَفَصَ</a:t>
              </a:r>
              <a:r>
                <a:rPr lang="ar-MA" sz="2800" b="1" dirty="0">
                  <a:solidFill>
                    <a:srgbClr val="424D7B"/>
                  </a:solidFill>
                  <a:ea typeface="Aptos" panose="020B0004020202020204" pitchFamily="34" charset="0"/>
                  <a:cs typeface="Microsoft Uighur" panose="02000000000000000000" pitchFamily="2" charset="-78"/>
                </a:rPr>
                <a:t>. 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7761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16388</TotalTime>
  <Words>1642</Words>
  <Application>Microsoft Office PowerPoint</Application>
  <PresentationFormat>Affichage à l'écran (4:3)</PresentationFormat>
  <Paragraphs>442</Paragraphs>
  <Slides>56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56</vt:i4>
      </vt:variant>
    </vt:vector>
  </HeadingPairs>
  <TitlesOfParts>
    <vt:vector size="75" baseType="lpstr">
      <vt:lpstr>Microsoft Uighur</vt:lpstr>
      <vt:lpstr>Dosis Medium</vt:lpstr>
      <vt:lpstr>Wingdings</vt:lpstr>
      <vt:lpstr>Calibri</vt:lpstr>
      <vt:lpstr>Dosis SemiBold</vt:lpstr>
      <vt:lpstr>Arial</vt:lpstr>
      <vt:lpstr>Aptos</vt:lpstr>
      <vt:lpstr>Dosis ExtraBold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الواجب المنزلي. سأمر لأراقب إنجازاتكم </vt:lpstr>
      <vt:lpstr>صححوا.</vt:lpstr>
      <vt:lpstr>صححوا.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209</cp:revision>
  <dcterms:created xsi:type="dcterms:W3CDTF">2023-09-20T21:35:22Z</dcterms:created>
  <dcterms:modified xsi:type="dcterms:W3CDTF">2026-04-14T11:10:18Z</dcterms:modified>
</cp:coreProperties>
</file>