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73"/>
  </p:notesMasterIdLst>
  <p:sldIdLst>
    <p:sldId id="2147482791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47482788" r:id="rId39"/>
    <p:sldId id="2147482789" r:id="rId40"/>
    <p:sldId id="2147482790" r:id="rId41"/>
    <p:sldId id="2147482727" r:id="rId42"/>
    <p:sldId id="2134806934" r:id="rId43"/>
    <p:sldId id="2134806936" r:id="rId44"/>
    <p:sldId id="2147482737" r:id="rId45"/>
    <p:sldId id="2147482773" r:id="rId46"/>
    <p:sldId id="2147482774" r:id="rId47"/>
    <p:sldId id="2147482775" r:id="rId48"/>
    <p:sldId id="2147482780" r:id="rId49"/>
    <p:sldId id="2147482781" r:id="rId50"/>
    <p:sldId id="2147482718" r:id="rId51"/>
    <p:sldId id="2134808448" r:id="rId52"/>
    <p:sldId id="2147482726" r:id="rId53"/>
    <p:sldId id="2134808433" r:id="rId54"/>
    <p:sldId id="2147482740" r:id="rId55"/>
    <p:sldId id="2147482792" r:id="rId56"/>
    <p:sldId id="2134808473" r:id="rId57"/>
    <p:sldId id="2147482783" r:id="rId58"/>
    <p:sldId id="2134806537" r:id="rId59"/>
    <p:sldId id="2147482731" r:id="rId60"/>
    <p:sldId id="2134806944" r:id="rId61"/>
    <p:sldId id="2147482754" r:id="rId62"/>
    <p:sldId id="2147482517" r:id="rId63"/>
    <p:sldId id="2147482519" r:id="rId64"/>
    <p:sldId id="2147482733" r:id="rId65"/>
    <p:sldId id="2134808494" r:id="rId66"/>
    <p:sldId id="2147482785" r:id="rId67"/>
    <p:sldId id="2147482786" r:id="rId68"/>
    <p:sldId id="2147482732" r:id="rId69"/>
    <p:sldId id="2147482499" r:id="rId70"/>
    <p:sldId id="2147482531" r:id="rId71"/>
    <p:sldId id="2147482534" r:id="rId72"/>
  </p:sldIdLst>
  <p:sldSz cx="9144000" cy="6858000" type="screen4x3"/>
  <p:notesSz cx="6858000" cy="9144000"/>
  <p:embeddedFontLst>
    <p:embeddedFont>
      <p:font typeface="Abadi" panose="020B0604020104020204" pitchFamily="34" charset="0"/>
      <p:regular r:id="rId74"/>
      <p:bold r:id="rId75"/>
      <p:italic r:id="rId76"/>
      <p:boldItalic r:id="rId77"/>
    </p:embeddedFont>
    <p:embeddedFont>
      <p:font typeface="Dosis" pitchFamily="2" charset="0"/>
      <p:regular r:id="rId78"/>
      <p:bold r:id="rId79"/>
    </p:embeddedFont>
    <p:embeddedFont>
      <p:font typeface="Dosis Medium" pitchFamily="2" charset="0"/>
      <p:regular r:id="rId80"/>
    </p:embeddedFont>
    <p:embeddedFont>
      <p:font typeface="Dosis SemiBold" pitchFamily="2" charset="0"/>
      <p:regular r:id="rId81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Modern Love" panose="04090805081005020601" pitchFamily="82" charset="0"/>
      <p:regular r:id="rId85"/>
    </p:embeddedFont>
    <p:embeddedFont>
      <p:font typeface="Noto Sans Symbols" panose="020B0604020202020204" charset="0"/>
      <p:regular r:id="rId86"/>
      <p:bold r:id="rId8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B"/>
    <a:srgbClr val="FFFFFF"/>
    <a:srgbClr val="DEC8DC"/>
    <a:srgbClr val="A56CA0"/>
    <a:srgbClr val="518BC6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10" autoAdjust="0"/>
    <p:restoredTop sz="95033" autoAdjust="0"/>
  </p:normalViewPr>
  <p:slideViewPr>
    <p:cSldViewPr snapToGrid="0">
      <p:cViewPr varScale="1">
        <p:scale>
          <a:sx n="69" d="100"/>
          <a:sy n="69" d="100"/>
        </p:scale>
        <p:origin x="1026" y="60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11.fntdata"/><Relationship Id="rId89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font" Target="fonts/font7.fntdata"/><Relationship Id="rId85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font" Target="fonts/font2.fntdata"/><Relationship Id="rId83" Type="http://schemas.openxmlformats.org/officeDocument/2006/relationships/font" Target="fonts/font10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font" Target="fonts/font14.fntdata"/><Relationship Id="rId61" Type="http://schemas.openxmlformats.org/officeDocument/2006/relationships/slide" Target="slides/slide43.xml"/><Relationship Id="rId82" Type="http://schemas.openxmlformats.org/officeDocument/2006/relationships/font" Target="fonts/font9.fntdata"/><Relationship Id="rId19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1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FDB9-ABD7-7283-7621-4D6D3DE1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1750A1-2330-9C35-B8EE-E2BDCEC13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ACFB0D-2D56-6F49-084A-B4776BAD1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65CA34-0B7E-678D-4F6C-4C8B6E782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15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8E88-E093-43BA-6A4A-1629D4F84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434E51-4634-3A0C-6B2E-DDAB1E660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856545-1236-DE07-EE8D-7A4BD766A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68CEB5-3D20-B186-5B31-1D71ECD65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976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D92E-CA22-769F-DB26-9107DDC6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8B3D3-F7D4-B6F2-F9D3-4DD923BE3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5A968F-022A-D9B6-C50D-D0829B6D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0E695D-85BF-38E4-4F3A-CE781CAEA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781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F24CE-5F5C-4F3C-FAC0-32C08E531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5916B4-8094-A2B2-EC4A-02C292565A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031A2D-4FD0-FC37-13F5-E8DB68C15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5DABB0-30C7-B210-EFBC-2ADA279942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06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976E-1EEB-8A65-3A42-B8D93B146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873EE1-7799-F037-0A5B-ACDCE7F01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3EF1B9-017A-9B23-B212-33A9C8B8F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38FC4D-2568-A5AE-0943-BFD21E75E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603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2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gif"/><Relationship Id="rId11" Type="http://schemas.openxmlformats.org/officeDocument/2006/relationships/image" Target="../media/image7.png"/><Relationship Id="rId5" Type="http://schemas.openxmlformats.org/officeDocument/2006/relationships/image" Target="../media/image49.png"/><Relationship Id="rId10" Type="http://schemas.openxmlformats.org/officeDocument/2006/relationships/image" Target="../media/image6.png"/><Relationship Id="rId4" Type="http://schemas.openxmlformats.org/officeDocument/2006/relationships/image" Target="../media/image4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58.png"/><Relationship Id="rId4" Type="http://schemas.openxmlformats.org/officeDocument/2006/relationships/image" Target="../media/image4.png"/><Relationship Id="rId9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6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11" Type="http://schemas.openxmlformats.org/officeDocument/2006/relationships/image" Target="../media/image63.png"/><Relationship Id="rId5" Type="http://schemas.openxmlformats.org/officeDocument/2006/relationships/image" Target="../media/image5.png"/><Relationship Id="rId10" Type="http://schemas.openxmlformats.org/officeDocument/2006/relationships/image" Target="../media/image62.png"/><Relationship Id="rId4" Type="http://schemas.openxmlformats.org/officeDocument/2006/relationships/image" Target="../media/image4.png"/><Relationship Id="rId9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6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11" Type="http://schemas.openxmlformats.org/officeDocument/2006/relationships/image" Target="../media/image63.png"/><Relationship Id="rId5" Type="http://schemas.openxmlformats.org/officeDocument/2006/relationships/image" Target="../media/image5.png"/><Relationship Id="rId10" Type="http://schemas.openxmlformats.org/officeDocument/2006/relationships/image" Target="../media/image62.png"/><Relationship Id="rId4" Type="http://schemas.openxmlformats.org/officeDocument/2006/relationships/image" Target="../media/image4.png"/><Relationship Id="rId9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11" Type="http://schemas.openxmlformats.org/officeDocument/2006/relationships/image" Target="../media/image65.png"/><Relationship Id="rId5" Type="http://schemas.openxmlformats.org/officeDocument/2006/relationships/image" Target="../media/image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8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2.gif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5457EF-0B0A-24A8-E459-EBC8917C2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9" b="357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76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التعبير عن اللعبة المفضلة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20513" y="3714578"/>
            <a:ext cx="6707032" cy="890781"/>
            <a:chOff x="1320513" y="2851205"/>
            <a:chExt cx="6707032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320513" y="3138901"/>
              <a:ext cx="508384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التعبير عن اللعبة المفضلة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DD110EC-85A5-C0FD-AFE6-4182486B93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866382E2-B863-47B4-D9FB-39BA5F9C1F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F1F598-D9CF-83D7-BCE0-68E94B8F6785}"/>
              </a:ext>
            </a:extLst>
          </p:cNvPr>
          <p:cNvSpPr txBox="1"/>
          <p:nvPr/>
        </p:nvSpPr>
        <p:spPr>
          <a:xfrm>
            <a:off x="289249" y="1902145"/>
            <a:ext cx="846885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أَمْسَكْتُ سَيّارَتي وَرَكَضْتُ نَحْوَ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إِنْ رَآني أَصْدِقائي حَتّى تَجَمَّعوا حَوْلي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وَعُيونُهُمْ تَلْمَعُ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بِٱلْفُضو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قُلْتُ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تَعالَوْا نَلْعَبُ مَعاً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اِتَّفَقْنا عَلى تَبادُلِ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ٱلْأَدْوارِ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وَنَحْنُ نُصَفِّقُ لِبَعْضِنا وَنَضْحَ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شَعَرْتُ حينَها أَنَّ أَجْمَلَ شَيْءٍ لَيْسَ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ٱلسَّيّارَةَ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بَلْ تِلْكَ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ٱلنَّظَراتُ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ٱلسَّعيدَةُ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وُجوهِ أَصْدِقائي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3" y="1512213"/>
            <a:ext cx="78203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FD3A3D-17E0-CD45-9254-3B6943D9FF93}"/>
              </a:ext>
            </a:extLst>
          </p:cNvPr>
          <p:cNvSpPr txBox="1"/>
          <p:nvPr/>
        </p:nvSpPr>
        <p:spPr>
          <a:xfrm>
            <a:off x="289248" y="2219386"/>
            <a:ext cx="846885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أَمْسَكْتُ سَيّارَتي وَرَكَضْتُ نَحْوَ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إِنْ رَآني أَصْدِقائي حَتّى تَجَمَّعوا حَوْلي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وَعُيونُهُمْ تَلْمَعُ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بِٱلْفُضو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قُلْتُ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تَعالَوْا نَلْعَبُ مَعاً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اِتَّفَقْنا عَلى تَبادُلِ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ٱلْأَدْوارِ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وَنَحْنُ نُصَفِّقُ لِبَعْضِنا وَنَضْحَ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شَعَرْتُ حينَها أَنَّ أَجْمَلَ شَيْءٍ لَيْسَ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ٱلسَّيّارَةَ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بَلْ تِلْكَ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ٱلنَّظَراتُ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ٱلسَّعيدَةُ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وُجوهِ أَصْدِقائي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D7F466-7A6C-ED59-98A8-590CA8F5873D}"/>
              </a:ext>
            </a:extLst>
          </p:cNvPr>
          <p:cNvSpPr txBox="1"/>
          <p:nvPr/>
        </p:nvSpPr>
        <p:spPr>
          <a:xfrm>
            <a:off x="289249" y="1902145"/>
            <a:ext cx="846885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أَمْسَكْتُ سَيّارَتي وَرَكَضْتُ نَحْوَ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إِنْ رَآني أَصْدِقائي حَتّى تَجَمَّعوا حَوْلي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وَعُيونُهُمْ تَلْمَعُ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بِٱلْفُضو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قُلْتُ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تَعالَوْا نَلْعَبُ مَعاً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اِتَّفَقْنا عَلى تَبادُلِ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ٱلْأَدْوارِ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وَنَحْنُ نُصَفِّقُ لِبَعْضِنا وَنَضْحَ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شَعَرْتُ حينَها أَنَّ أَجْمَلَ شَيْءٍ لَيْسَ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ٱلسَّيّارَةَ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بَلْ تِلْكَ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ٱلنَّظَراتُ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ٱلسَّعيدَةُ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وُجوهِ أَصْدِقائي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5948676" y="3429000"/>
            <a:ext cx="2032896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مْسَ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كْت</a:t>
            </a: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ُ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B16C23C8-E560-5AC0-E447-8E07EF3F3EC2}"/>
              </a:ext>
            </a:extLst>
          </p:cNvPr>
          <p:cNvSpPr/>
          <p:nvPr/>
        </p:nvSpPr>
        <p:spPr>
          <a:xfrm>
            <a:off x="1076787" y="3429000"/>
            <a:ext cx="19955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نّ</a:t>
            </a: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1AF806F5-DBBE-0201-69D8-3B610E5549EE}"/>
              </a:ext>
            </a:extLst>
          </p:cNvPr>
          <p:cNvSpPr/>
          <p:nvPr/>
        </p:nvSpPr>
        <p:spPr>
          <a:xfrm>
            <a:off x="3524930" y="3429000"/>
            <a:ext cx="2032896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إِ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لى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</a:t>
            </a: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مْسَ</a:t>
            </a: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كْت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ُ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أَمْسَكْتُ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1882543" y="3032140"/>
            <a:ext cx="5174530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إِ</a:t>
            </a:r>
            <a:r>
              <a:rPr lang="ar-MA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لى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612207" y="2381688"/>
            <a:ext cx="391958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849" y="3121022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إِلى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D19C0-3F9F-815B-F2BF-381B6D72F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BDA49661-7B11-CCF3-865D-157CB51765C0}"/>
              </a:ext>
            </a:extLst>
          </p:cNvPr>
          <p:cNvSpPr/>
          <p:nvPr/>
        </p:nvSpPr>
        <p:spPr>
          <a:xfrm>
            <a:off x="1882543" y="3032140"/>
            <a:ext cx="5174530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</a:t>
            </a:r>
            <a:r>
              <a:rPr lang="ar-MA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نَّ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9BAFD39-C70C-686B-C3BB-13EBFAA5A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1D7E7C-6300-9782-1F93-302FF3D6D5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E68261-40AD-4F3F-F49F-1FA22CA0DBC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030DFD-EB83-3E80-E4EE-0266E043941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51A458-7435-3C7A-6FB9-4FCA78DADE0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85F6C6-44AE-3187-D526-075189ACB58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5F5843-DD0E-5482-9B2E-5C87877A332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DF4F3A5-C2EE-37C9-91B3-34E7F3623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214FA3-6C9A-AEA2-675E-0DFE41A94D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67077B-DE39-0756-03AE-D45D98BF42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AD146EC-F6C0-7AB8-FD55-5A81A1021A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6E8A02B-3F8A-7DB0-2821-6F6A111105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902340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6ED5C-8520-BBE9-6979-0A8C2DC5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7A0E39E-316D-81CA-9420-B8446CD0A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70585E-ED5A-7AAA-9079-D6B9F82F68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088E2BF-5107-4B6A-6DA0-57C116C89D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1AD851-6547-BDF9-A411-B5EB29F392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DEFAFE-4098-80F6-B74A-CD07C5A07A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7FAD98-0D50-E34C-9AE3-30D180E88AF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2B53EB-D12A-8CE1-D2FA-879E485C7B6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309D3E8-BA2B-760D-5B09-8C50D5019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0F56CE9-BC07-F77E-4B59-BDA41EADB3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F2F8B32-7072-6197-22D7-99698F0737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4A61CF7-6B18-6AD9-AB19-85B36CFF34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5D83DA4-8864-8266-2504-CE5BA69BC4A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F6A797B-7FB9-19CE-464B-856B4E8CB3A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933337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7E849-AD39-B077-4910-1411FC98A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32FD6D4-9A34-833E-EAE5-3DBED20A9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6385800-0B57-96B4-1BDB-2F32ECA8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97DFB1-3A4E-9849-1F12-1DE9E55C4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78793BF-2E0E-C163-7262-E0BEE1F02AE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F61CB5-00BE-70C8-D362-E45ADFD48BD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68D9CE-16D7-95CD-5607-98F2D07FC48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CFB111-51B4-260D-AB32-840C811E93D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50A231-4ACD-EBCA-BD33-92B599726BA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24E1473-3B4C-59F2-0EA9-231676F26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BC603A7-8C35-39E1-1BE8-6BAAAF79E4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5D9B56B-7BB0-3893-D503-8598313816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311B2E1-A5C1-F9F7-378A-E126775D55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09BFE96-CF87-B65F-EF85-7CDBCEB9A9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6932CA1F-2C8C-2ABF-9612-A57B9833F15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612207" y="2381688"/>
            <a:ext cx="391958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A291C72-C05C-0F32-160A-0D848D549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849" y="2290025"/>
            <a:ext cx="3174301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</a:pPr>
            <a:r>
              <a:rPr lang="ar-MA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أَنَّ</a:t>
            </a:r>
          </a:p>
          <a:p>
            <a:pPr algn="ctr" defTabSz="914400" rtl="1">
              <a:buClr>
                <a:srgbClr val="000000"/>
              </a:buClr>
            </a:pP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941121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860289-1CE6-22B4-7587-DB835CF773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193" y="1483697"/>
            <a:ext cx="3481614" cy="526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572357" y="2555419"/>
            <a:ext cx="5765718" cy="146423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ﭐسْمُ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ﭐلْمَجْموعَةِ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ﭐلَّتي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وَضَعَتْ فيها لَيْلى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ﭐلْأَلْعابَ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ﭐلَّتي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سَتَحْتَفِظُ بِها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4AE46-42DD-43C7-D0BC-7AF81E77E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CB606C7-8D22-0B93-3245-482885D1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812DE1-4E33-86B1-D7F9-A29674F35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B2A98F-5833-3BEF-DB11-70569FB8192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3503E-2CE7-1B15-6BED-16D467EB005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A231F6-7511-6510-7ACB-741F02E270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8D9F7E-404C-C964-3BDB-0919DA8BBB5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176DF-E6C4-6C78-81B4-FADE35FCD7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78D973E-448B-FC50-2ECB-AC8057783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7D6840B-1D0A-F768-8C4D-5840428DC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6173AB-4CF7-D73A-D189-9232740E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A8710F-EFD2-19A6-6217-EC9A130FBE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2AE2D42-868E-E88C-9081-B206159BC0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EEF561F4-B47F-81F3-B2E0-5937FA1727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20A690E-209A-B7F8-6B9C-F03065F724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32B77E-9392-ED66-0889-C7759BC15F5D}"/>
              </a:ext>
            </a:extLst>
          </p:cNvPr>
          <p:cNvSpPr txBox="1"/>
          <p:nvPr/>
        </p:nvSpPr>
        <p:spPr>
          <a:xfrm>
            <a:off x="1039220" y="3876863"/>
            <a:ext cx="665578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مَجْموعَةُ " أَحْتَفِظُ بِها".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17F0891-5FB8-9304-E5E5-5400B2CEBF61}"/>
              </a:ext>
            </a:extLst>
          </p:cNvPr>
          <p:cNvSpPr txBox="1"/>
          <p:nvPr/>
        </p:nvSpPr>
        <p:spPr>
          <a:xfrm>
            <a:off x="1572357" y="2412632"/>
            <a:ext cx="5765718" cy="146423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ﭐسْمُ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ﭐلْمَجْموعَةِ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ﭐلَّتي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وَضَعَتْ فيها لَيْلى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ﭐلْأَلْعابَ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ﭐلَّتي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سَتَحْتَفِظُ بِها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97193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678B-0F74-84EB-1D76-A17B40F9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57AA8D5-CC3B-8F92-D5C1-C2E1BBA4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DEC5C-57C4-46CA-7549-2FB4520B7D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A42722-87C7-9253-3A24-6A3E375F0E50}"/>
              </a:ext>
            </a:extLst>
          </p:cNvPr>
          <p:cNvSpPr txBox="1"/>
          <p:nvPr/>
        </p:nvSpPr>
        <p:spPr>
          <a:xfrm>
            <a:off x="788742" y="2645807"/>
            <a:ext cx="7336537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 أَيْنَ تَوَجَّهَتْ لَيْلى وَوالِدَتُها في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ﭐلصَّباحِ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ﭐلْباكِرِ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EC1ADE-A0DE-49F8-D8C5-014FF09330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9C4E9E-6710-D224-CC33-686E8435DB7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F05CA6-F2B6-782E-3977-E5C35F0F6B9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30122-5CCA-7A2F-11D9-DF1E251F6AF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A7BCC-A076-B717-B720-C7D02CB9E1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36DD91-8683-B1F6-132F-D18A3890DD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8C2F5A-0D1F-6B09-9752-544C9BE60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06DE58-BD18-8BEB-F3AC-DFE4CD78DE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BB0A9B-412D-24BE-0EB9-376029F944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0CAB6-4201-D7B3-DD54-C9B5000CB30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07BE01B-AF9F-1BA6-B0E2-C84EC461BE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A74877-708A-D46E-8231-6D19AC72616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3641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14B8A-8AFA-34EC-DD6B-4BCA7593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66E1067-4792-31DA-7AA0-299204FB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DF3177-D610-C367-EF82-194F16B9F2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09DDE2-B2A3-C4D1-C408-7468965EB61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0622C-07F2-1DCF-EB98-6E1EC560CF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BA95D0-8AA9-5D69-461C-F1C111E0E9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142DF-D714-F05F-E2F2-A14C660E4C0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0FBB5-DCCA-1B9A-6F77-F5727376BB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5BDDB7-FC1B-7552-9565-083FB74A9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443FE4-157A-0A30-2D8D-0467FD1FA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E11760-DDCD-015E-BA58-4E132EF091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0C2AEC7-5918-8F48-1013-BE0EBF223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011DAF-81D9-7A1F-E20E-EFAE959A94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9216DFF-3899-70B2-E16A-DEDFEA2810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5DD33F5-3C54-7BEB-427D-F1A7251899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830EFB-6B1F-AD91-B569-54617284DB69}"/>
              </a:ext>
            </a:extLst>
          </p:cNvPr>
          <p:cNvSpPr txBox="1"/>
          <p:nvPr/>
        </p:nvSpPr>
        <p:spPr>
          <a:xfrm>
            <a:off x="633138" y="4168503"/>
            <a:ext cx="72835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تَوَجَّهَتْ لَيْلى وَوالِدَتُها إِلى قَرْيَةٍ مُجاوِرَةٍ.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55B1C2-DB32-7A2A-37CB-12E2851A78B8}"/>
              </a:ext>
            </a:extLst>
          </p:cNvPr>
          <p:cNvSpPr txBox="1"/>
          <p:nvPr/>
        </p:nvSpPr>
        <p:spPr>
          <a:xfrm>
            <a:off x="788742" y="2645807"/>
            <a:ext cx="7336537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 أَيْنَ تَوَجَّهَتْ لَيْلى وَوالِدَتُها في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ﭐلصَّباحِ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ﭐلْباكِرِ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4725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7318C-98B3-F0B7-9886-A81C52665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4C2AC8D-E4C3-E4E8-0694-6270EEDE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27B651-66C9-7625-D65B-700C37F7C8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36C650-C18E-0329-699F-622717F2FEB3}"/>
              </a:ext>
            </a:extLst>
          </p:cNvPr>
          <p:cNvSpPr txBox="1"/>
          <p:nvPr/>
        </p:nvSpPr>
        <p:spPr>
          <a:xfrm>
            <a:off x="825986" y="2788685"/>
            <a:ext cx="6840000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بِماذا أَحَسَّتْ لَيْلى بَعْدَ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ﭐلتَّبَرُّعِ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بِأَلْعابِها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137E01-DDD0-CBAF-5EDC-56831296797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BDA5FE-42DC-EB9B-D649-19BB33BD19B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4E6F9F-A752-A72C-AD50-33F273D8DDC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7D8E9-0600-A831-709E-18B3D05A7B5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FA78DC-7B58-A788-3A2C-C5DF2683C7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432FA6F-B1B8-5A8B-C73E-85EB3BF4EC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45EE399-7524-975D-7060-EB16E589E1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C49AD55-97DE-C0B9-7C32-1A7A5FEC0C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A1D6BF-A6DA-197F-F00D-4A1B3CC1D6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E1BB1DE-7B3F-B15F-DF7D-D549328CEDA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D47D82E0-2B7E-6CA3-1EDD-BFF0B0A293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4048326"/>
            <a:ext cx="5492506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2AE963-0758-FE95-47A7-F7E31B642011}"/>
              </a:ext>
            </a:extLst>
          </p:cNvPr>
          <p:cNvSpPr txBox="1"/>
          <p:nvPr/>
        </p:nvSpPr>
        <p:spPr>
          <a:xfrm>
            <a:off x="1902503" y="4224635"/>
            <a:ext cx="52498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شَعَرَتْ لَيْلى بِفَرْحَةٍ كَبيرَةٍ .</a:t>
            </a:r>
            <a:endParaRPr lang="fr-MA" sz="4000" b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7262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457A-FF05-4D79-7122-2D2368725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C5488D0-1417-F4CA-5473-D7A6CF13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5684F4-7DB9-2B17-D102-DD55CB54DC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6AC29-9A04-B20C-BB49-09F08543430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869885-B2FA-E7CD-DE02-5695850401B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FBDDE0-6AB0-9854-C4D8-A54C88EB803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31EF13-AA1A-6A32-A018-8310C8FC646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3C5643-F6E0-4491-19B9-6FA2F029F1F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C64EE00-2BBB-093A-47F8-B8E87964D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3BE41E-0009-6D74-EE12-E5E578072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DFFE35B-A4F5-D196-14AE-988AE45D95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024F7F8-84CE-426E-32A8-037A2C4732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437499-7031-144D-9B43-6A9113A357F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1CAB3BBD-A728-FC80-69E4-BC903D2C3F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332" y="3986467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51EE6446-A253-6703-7DA1-0135463C3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1030571" y="3986467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D76D19-4603-7AEA-8669-3430BE8BAE52}"/>
              </a:ext>
            </a:extLst>
          </p:cNvPr>
          <p:cNvSpPr txBox="1"/>
          <p:nvPr/>
        </p:nvSpPr>
        <p:spPr>
          <a:xfrm>
            <a:off x="1668327" y="4124896"/>
            <a:ext cx="5915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قالَتْ لَيْلى: ما أَعْظَمَ فَرْحَةَ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ﭐلْعَطاءِ</a:t>
            </a:r>
            <a:r>
              <a:rPr lang="f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0EC208-D73F-867A-CA3C-87B8201036BB}"/>
              </a:ext>
            </a:extLst>
          </p:cNvPr>
          <p:cNvSpPr txBox="1"/>
          <p:nvPr/>
        </p:nvSpPr>
        <p:spPr>
          <a:xfrm>
            <a:off x="1478014" y="2788685"/>
            <a:ext cx="6187972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قالَـتْ لِأُمِّها بَعْدَ أَنْ حَضَنَتْها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61273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A3A844-127D-B74D-5888-41EEFE2DA7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8267" y="1829415"/>
            <a:ext cx="6668078" cy="46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DC40978-670C-2753-D7C3-3D4D36894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442" y="1774951"/>
            <a:ext cx="6635135" cy="4803915"/>
          </a:xfrm>
          <a:prstGeom prst="rect">
            <a:avLst/>
          </a:prstGeom>
        </p:spPr>
      </p:pic>
      <p:sp>
        <p:nvSpPr>
          <p:cNvPr id="18" name="Titre 17">
            <a:extLst>
              <a:ext uri="{FF2B5EF4-FFF2-40B4-BE49-F238E27FC236}">
                <a16:creationId xmlns:a16="http://schemas.microsoft.com/office/drawing/2014/main" id="{F0BDA906-0491-6848-956F-776FFBCC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FBA47F-29C8-701C-6B61-C6B908248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5C60DB-CE06-2063-C942-C983ECE95CD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94AD01-1F61-07E6-CFCC-8156C06FBC9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0E4909-E771-B7CB-AA80-6E80CD145B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A28E1B-258E-46FF-2CA6-174FF8D6F9E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E0E5D9-67DB-3128-8310-04D53FB22E5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3EF4352-0A53-865C-24DC-1F4D724E86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70BF5-9155-3CE5-5337-F32C90C20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D5B6205-22FA-3E05-36F3-17CAC8725C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A6E389-98C6-A951-29B2-2D4F659709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59BBA0C-1417-6DCD-5741-0B6C74C4E08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0162A73-9DFC-8F91-EC22-F2D4788FE737}"/>
              </a:ext>
            </a:extLst>
          </p:cNvPr>
          <p:cNvSpPr/>
          <p:nvPr/>
        </p:nvSpPr>
        <p:spPr>
          <a:xfrm>
            <a:off x="7093508" y="5988633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688CB55-0446-8A8E-50EB-2127FA938D13}"/>
              </a:ext>
            </a:extLst>
          </p:cNvPr>
          <p:cNvSpPr/>
          <p:nvPr/>
        </p:nvSpPr>
        <p:spPr>
          <a:xfrm>
            <a:off x="1442008" y="5988633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68D240D-4382-B636-B150-C1F1543DEFB1}"/>
              </a:ext>
            </a:extLst>
          </p:cNvPr>
          <p:cNvSpPr/>
          <p:nvPr/>
        </p:nvSpPr>
        <p:spPr>
          <a:xfrm>
            <a:off x="7157790" y="3926665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0FC9EAC-D732-0489-4638-A25580F5A11A}"/>
              </a:ext>
            </a:extLst>
          </p:cNvPr>
          <p:cNvSpPr/>
          <p:nvPr/>
        </p:nvSpPr>
        <p:spPr>
          <a:xfrm>
            <a:off x="1426170" y="3926665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0902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27369" y="2727145"/>
            <a:ext cx="588362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أساليب التعبير عن اللعبة المفضلة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التعبير عن اللعبة المفضلة. لنتذكر العبارات.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4" y="2524479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9" y="2343394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التعبير عن لعبتك المفضلة، ماذا تقول؟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F485444-AF94-7841-F15C-08D52167160A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3FC7E7-E450-5F79-556F-B884E608B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50843" y="2619751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32DDF7-EF8A-FB1E-4F47-C94B0E7C9D54}"/>
              </a:ext>
            </a:extLst>
          </p:cNvPr>
          <p:cNvSpPr txBox="1"/>
          <p:nvPr/>
        </p:nvSpPr>
        <p:spPr>
          <a:xfrm>
            <a:off x="6015636" y="2100198"/>
            <a:ext cx="2814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لُعْبَتي </a:t>
            </a:r>
            <a:r>
              <a:rPr lang="ar-S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لْمُفَضَّلَةُ هِيَ............</a:t>
            </a:r>
          </a:p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أَنْ أَلْعَبَ بـــ.............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8D77C9-43BC-9AA7-9D6F-74C86F16E0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799" y="2709900"/>
            <a:ext cx="2278432" cy="2243541"/>
          </a:xfrm>
          <a:prstGeom prst="ellipse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34528-4816-117B-3BF1-3DB52D342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8C601C2-8D77-FCB5-BC82-BCF78C1B8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أن تسأله عن رأيه حول التبرع بها، ماذا تقول؟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6A0932-4194-6D4B-3D92-D7254ADEA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3CC1F90-A0ED-D552-FD64-5518B1CBF6A4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08A9A1-A5A6-FC27-D02E-A69BD2EF740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B659DF-98B9-DB99-835B-739054CFC11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2B068B-6634-5BEF-E68B-2C6248A80BE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1408391-43CD-1132-3953-4E1E9420510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E956719-15D7-CB34-E44B-74EA02ACCE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69AD2BB-D98B-D5CA-BE98-C95A1E5AE5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ECD8F84-64D6-17EE-AC94-2CDA9F3CC8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906109A-38E0-E7C3-2C2E-52097AC8DE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317E010-C5F6-BF9E-E5D2-B8E30C7E80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14AA90D-D150-4046-9644-363843EF4B57}"/>
              </a:ext>
            </a:extLst>
          </p:cNvPr>
          <p:cNvSpPr/>
          <p:nvPr/>
        </p:nvSpPr>
        <p:spPr>
          <a:xfrm>
            <a:off x="6500342" y="1816492"/>
            <a:ext cx="2257761" cy="131250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D8601B4-7870-79FE-084E-6EBF3FFAC85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44788" y="2877737"/>
            <a:ext cx="1427099" cy="34926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B88F46-50E2-6B61-DB33-373162247F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1752" y="2224708"/>
            <a:ext cx="2567517" cy="22435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ED3B9F6-B089-0563-11D9-DBA9A22354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547" y="2877737"/>
            <a:ext cx="1527167" cy="3311557"/>
          </a:xfrm>
          <a:prstGeom prst="rect">
            <a:avLst/>
          </a:prstGeom>
        </p:spPr>
      </p:pic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4926E0C3-53F4-B934-A8E3-335668E3BEDC}"/>
              </a:ext>
            </a:extLst>
          </p:cNvPr>
          <p:cNvSpPr/>
          <p:nvPr/>
        </p:nvSpPr>
        <p:spPr>
          <a:xfrm flipH="1">
            <a:off x="400331" y="1638201"/>
            <a:ext cx="2243328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796CC8A-3661-575F-8FF1-3CE1C7421B2C}"/>
              </a:ext>
            </a:extLst>
          </p:cNvPr>
          <p:cNvSpPr txBox="1"/>
          <p:nvPr/>
        </p:nvSpPr>
        <p:spPr>
          <a:xfrm>
            <a:off x="111683" y="1950450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 أَنْ تَتَبَرَّعَ بِــ............؟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FBB26E8-6713-98C7-21BD-F4A8449D8593}"/>
              </a:ext>
            </a:extLst>
          </p:cNvPr>
          <p:cNvSpPr txBox="1"/>
          <p:nvPr/>
        </p:nvSpPr>
        <p:spPr>
          <a:xfrm>
            <a:off x="6221947" y="2013746"/>
            <a:ext cx="2814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لُعْبَتي </a:t>
            </a:r>
            <a:r>
              <a:rPr lang="ar-S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لْمُفَضَّلَةُ هِيَ..........</a:t>
            </a:r>
          </a:p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أَنْ أَلْعَبَ بـــ......</a:t>
            </a:r>
          </a:p>
        </p:txBody>
      </p:sp>
    </p:spTree>
    <p:extLst>
      <p:ext uri="{BB962C8B-B14F-4D97-AF65-F5344CB8AC3E}">
        <p14:creationId xmlns:p14="http://schemas.microsoft.com/office/powerpoint/2010/main" val="193900448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 لزميله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عن لعبته المفضلة وهل يستطيع التبرع بها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B9B256-ED05-91E6-E51A-4DA251A795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01535" y="2790443"/>
            <a:ext cx="1452881" cy="3311557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247896B3-7AF1-FA92-2402-319937DD6E13}"/>
              </a:ext>
            </a:extLst>
          </p:cNvPr>
          <p:cNvSpPr/>
          <p:nvPr/>
        </p:nvSpPr>
        <p:spPr>
          <a:xfrm flipH="1">
            <a:off x="4922581" y="1863156"/>
            <a:ext cx="2243328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193717-193F-804A-8CFE-D7A0D16198EE}"/>
              </a:ext>
            </a:extLst>
          </p:cNvPr>
          <p:cNvSpPr txBox="1"/>
          <p:nvPr/>
        </p:nvSpPr>
        <p:spPr>
          <a:xfrm>
            <a:off x="4511362" y="2036656"/>
            <a:ext cx="2814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لُعْبَتي </a:t>
            </a:r>
            <a:r>
              <a:rPr lang="ar-S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لْمُفَضَّلَةُ هِيَ..........</a:t>
            </a:r>
          </a:p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أَنْ أَلْعَبَ بـــ......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AB1452E-F1AB-C11C-0B7E-F94AF4AC4CC3}"/>
              </a:ext>
            </a:extLst>
          </p:cNvPr>
          <p:cNvGrpSpPr/>
          <p:nvPr/>
        </p:nvGrpSpPr>
        <p:grpSpPr>
          <a:xfrm>
            <a:off x="659191" y="2452154"/>
            <a:ext cx="2794325" cy="3016285"/>
            <a:chOff x="659192" y="2452154"/>
            <a:chExt cx="2794325" cy="3016285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1356315-568D-24B8-5F01-33E4523735F0}"/>
                </a:ext>
              </a:extLst>
            </p:cNvPr>
            <p:cNvGrpSpPr/>
            <p:nvPr/>
          </p:nvGrpSpPr>
          <p:grpSpPr>
            <a:xfrm>
              <a:off x="659192" y="2452154"/>
              <a:ext cx="1287204" cy="2989857"/>
              <a:chOff x="901574" y="2291312"/>
              <a:chExt cx="1630102" cy="3582303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48697F1F-FEC6-D83B-F7F2-BC30E2C632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19574" y="2291312"/>
                <a:ext cx="1612102" cy="1518331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4F1B3023-D3E0-4A30-20DA-27CF14CF07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01574" y="4291579"/>
                <a:ext cx="1589765" cy="1582036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</p:pic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2A5EF69A-CABC-3325-E009-DD9B022A209E}"/>
                </a:ext>
              </a:extLst>
            </p:cNvPr>
            <p:cNvGrpSpPr/>
            <p:nvPr/>
          </p:nvGrpSpPr>
          <p:grpSpPr>
            <a:xfrm>
              <a:off x="2176345" y="2498921"/>
              <a:ext cx="1277172" cy="2969518"/>
              <a:chOff x="479255" y="2198215"/>
              <a:chExt cx="1653265" cy="3688839"/>
            </a:xfrm>
          </p:grpSpPr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AE33565F-798E-FCB6-5198-49E0AED2AA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4668" y="2198215"/>
                <a:ext cx="1647852" cy="1582036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BA02B913-90BA-0A63-DE84-4AE74AE77F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9255" y="4213982"/>
                <a:ext cx="1625019" cy="1673072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4F6D9-29E0-CD58-825B-86D5E2826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3488A52-CF86-2EC4-CCE0-1B3FF6D585E2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29D85BF-8054-E747-470B-9A2A5779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ويعبر عن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لعبته المفضلة وكيف يشاركها مع أصدقائه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34D2B-BE06-FBDC-AE2F-4C60D42A5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D528AB4-4CB8-C6BF-0DDE-1E4C2B9151D1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E71AED-F82B-AF2E-C0D4-8250E14DAF3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6391A-29AD-D3B3-F9B3-DE35FEDD80A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F04E46-700C-176B-DD36-5968DA3D4E8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05450E-E1B0-1FCE-7AD8-DE2C14344FF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AD90395-E0B9-B604-5327-383E360E56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905F412-8BC7-5D5F-40B6-2AD862D9D3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64525DF-0BD9-74C6-02B2-61D78A97F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01001BE-6388-512C-96A2-4C87C51D6F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20225B0-6317-AFEA-8D90-0B1FC1585D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5C195DE6-6297-4B22-AC78-1367DDCFBEEF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252522-4157-85C0-D2DC-5D83A7DE5C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09473" y="2793553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4119C6-712C-EAB8-45ED-4B1ED72357D0}"/>
              </a:ext>
            </a:extLst>
          </p:cNvPr>
          <p:cNvSpPr txBox="1"/>
          <p:nvPr/>
        </p:nvSpPr>
        <p:spPr>
          <a:xfrm>
            <a:off x="6015636" y="2178343"/>
            <a:ext cx="2814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عِنْدي لُعَبٌ...........لَكِنَّ لُعْبَتي </a:t>
            </a:r>
            <a:r>
              <a:rPr lang="ar-S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لْمُفَضَّلَةُ هِيَ......................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44C7FF6-F13C-56DE-395A-8AE11B00A2F6}"/>
              </a:ext>
            </a:extLst>
          </p:cNvPr>
          <p:cNvGrpSpPr/>
          <p:nvPr/>
        </p:nvGrpSpPr>
        <p:grpSpPr>
          <a:xfrm>
            <a:off x="659191" y="2452154"/>
            <a:ext cx="2794325" cy="3016283"/>
            <a:chOff x="659192" y="2452154"/>
            <a:chExt cx="2794325" cy="3016283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BE913F97-C465-E52C-460E-69173467995E}"/>
                </a:ext>
              </a:extLst>
            </p:cNvPr>
            <p:cNvGrpSpPr/>
            <p:nvPr/>
          </p:nvGrpSpPr>
          <p:grpSpPr>
            <a:xfrm>
              <a:off x="659192" y="2452154"/>
              <a:ext cx="1287204" cy="2989857"/>
              <a:chOff x="901574" y="2291312"/>
              <a:chExt cx="1630102" cy="3582303"/>
            </a:xfrm>
          </p:grpSpPr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E0240417-E736-5520-E904-A4223B56C1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19574" y="2291312"/>
                <a:ext cx="1612102" cy="1518331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05CA12B0-5319-2B86-EB9E-4339DCA1B4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01574" y="4291579"/>
                <a:ext cx="1589765" cy="1582036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</p:pic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621CE399-F212-929D-8392-BBC587E8452D}"/>
                </a:ext>
              </a:extLst>
            </p:cNvPr>
            <p:cNvGrpSpPr/>
            <p:nvPr/>
          </p:nvGrpSpPr>
          <p:grpSpPr>
            <a:xfrm>
              <a:off x="2122953" y="2498921"/>
              <a:ext cx="1330564" cy="2969516"/>
              <a:chOff x="410140" y="2198215"/>
              <a:chExt cx="1722380" cy="3688837"/>
            </a:xfrm>
          </p:grpSpPr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4C774433-0C6C-9D17-BA39-097E35E3B9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4668" y="2198215"/>
                <a:ext cx="1647852" cy="1582036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4BCCA00F-8B2B-0DD1-674E-745F1291F5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10140" y="4246809"/>
                <a:ext cx="1625020" cy="1640243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69807450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2" name="FINALE -  اَلرَّسّامُ V1 DONE-720p-260403">
            <a:hlinkClick r:id="" action="ppaction://media"/>
            <a:extLst>
              <a:ext uri="{FF2B5EF4-FFF2-40B4-BE49-F238E27FC236}">
                <a16:creationId xmlns:a16="http://schemas.microsoft.com/office/drawing/2014/main" id="{4C0FF974-5245-DCA2-A8D5-22FD94E251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92949" y="1987420"/>
            <a:ext cx="6643396" cy="397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83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التعجبية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سنتعلم معا كيف نحول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كراساتكم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ص111.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DE8F77-F8FC-0A2E-851A-5B9D0089B3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737" y="1521832"/>
            <a:ext cx="3236800" cy="502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أقرأ؛ تابعوا معي. من يقرأ؟  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5489-0436-204F-6509-0088EB59541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309AFB-6146-D586-F6A5-F28962DD32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515D0A-E606-7202-B65C-C533449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653E5-78FB-D280-9E96-BE61A865A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807DF2-93CD-F86B-DC2F-CE5A3B7519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6706" y="2247125"/>
            <a:ext cx="5121084" cy="352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بنفس الطريقة سنحول هذه الجملة؛ من يقرأ؟  من يحول هِيَ...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0166C5-F494-73F0-66F8-CF53EDAF58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491B69-6509-C7FD-FAF8-4A468F513C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7063" y="2485278"/>
            <a:ext cx="6149873" cy="377222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3FB2F4-858F-3989-9481-45CB5978AD1E}"/>
              </a:ext>
            </a:extLst>
          </p:cNvPr>
          <p:cNvSpPr txBox="1"/>
          <p:nvPr/>
        </p:nvSpPr>
        <p:spPr>
          <a:xfrm>
            <a:off x="1668327" y="3663505"/>
            <a:ext cx="497246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أَحْضَرَتْ مَعَها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ﭐلْهَدايا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ﭐلْجَميلَةَ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53B059-A0F7-E0F0-C1C9-BFE548E9C7CB}"/>
              </a:ext>
            </a:extLst>
          </p:cNvPr>
          <p:cNvSpPr txBox="1"/>
          <p:nvPr/>
        </p:nvSpPr>
        <p:spPr>
          <a:xfrm>
            <a:off x="1706787" y="4525032"/>
            <a:ext cx="497246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أَحْضَروا مَعَهُمُ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ﭐلْهَدايا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ﭐلْجَميلَةَ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98326E-54BD-48D8-3567-F04A41799458}"/>
              </a:ext>
            </a:extLst>
          </p:cNvPr>
          <p:cNvSpPr txBox="1"/>
          <p:nvPr/>
        </p:nvSpPr>
        <p:spPr>
          <a:xfrm>
            <a:off x="1566141" y="5394114"/>
            <a:ext cx="497246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أَحْضَرا مَعَهُما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ﭐلْهَدايا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ﭐلْجَميلَةَ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كيف أعبر عن إعجابي بالفكرة. الفكرة رائعة.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وأبدأ الجملة ب: ما أروع..................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D07D6E-1719-271A-653F-4B5CD2A5CAF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3CD8C-4900-8600-1FE2-DC7E22FBEAD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06E23-4640-4555-2FC7-8BD19D6E8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5F79D4-119A-5488-9D73-0954490AD5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020098-5818-80F7-6A00-CAB71FB72C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7062BF1-4D50-CB32-4150-9C5FC3DE36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90C2A7-7B71-952D-87C3-CEE6B79502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FA1151-722E-B91F-C21A-592CC2F8F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F5C982-9FDA-A7E6-1EA4-E35AB7D8F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4A7C8A-A559-75EE-34FA-2A8FF85C69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A15CFC-E645-7506-8236-883AFA7582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89D7B78-C1C1-787F-AFBB-6740DCBAECE9}"/>
              </a:ext>
            </a:extLst>
          </p:cNvPr>
          <p:cNvGrpSpPr/>
          <p:nvPr/>
        </p:nvGrpSpPr>
        <p:grpSpPr>
          <a:xfrm>
            <a:off x="527696" y="4848728"/>
            <a:ext cx="8033974" cy="1122642"/>
            <a:chOff x="527696" y="4848728"/>
            <a:chExt cx="8033974" cy="1122642"/>
          </a:xfrm>
        </p:grpSpPr>
        <p:sp>
          <p:nvSpPr>
            <p:cNvPr id="2" name="Google Shape;1671;p201">
              <a:extLst>
                <a:ext uri="{FF2B5EF4-FFF2-40B4-BE49-F238E27FC236}">
                  <a16:creationId xmlns:a16="http://schemas.microsoft.com/office/drawing/2014/main" id="{48BA2B3A-4AAE-003A-F0EE-D38684654134}"/>
                </a:ext>
              </a:extLst>
            </p:cNvPr>
            <p:cNvSpPr/>
            <p:nvPr/>
          </p:nvSpPr>
          <p:spPr>
            <a:xfrm>
              <a:off x="5544556" y="4848729"/>
              <a:ext cx="3017114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اَلْفِكْرَةُ رائِعَةٌ.</a:t>
              </a:r>
              <a:endPara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" name="Google Shape;1671;p201">
              <a:extLst>
                <a:ext uri="{FF2B5EF4-FFF2-40B4-BE49-F238E27FC236}">
                  <a16:creationId xmlns:a16="http://schemas.microsoft.com/office/drawing/2014/main" id="{33DE8535-903F-A846-D888-2EFA4A0C6080}"/>
                </a:ext>
              </a:extLst>
            </p:cNvPr>
            <p:cNvSpPr/>
            <p:nvPr/>
          </p:nvSpPr>
          <p:spPr>
            <a:xfrm>
              <a:off x="527696" y="4848728"/>
              <a:ext cx="3673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S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</a:t>
              </a: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 أَرْوَعَ...........</a:t>
              </a:r>
              <a:r>
                <a:rPr lang="f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!</a:t>
              </a:r>
              <a:endPara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2E7EA783-08A9-DD79-C21A-0331EE7ADA38}"/>
                </a:ext>
              </a:extLst>
            </p:cNvPr>
            <p:cNvCxnSpPr>
              <a:stCxn id="2" idx="1"/>
              <a:endCxn id="3" idx="3"/>
            </p:cNvCxnSpPr>
            <p:nvPr/>
          </p:nvCxnSpPr>
          <p:spPr>
            <a:xfrm flipH="1" flipV="1">
              <a:off x="4201183" y="5410049"/>
              <a:ext cx="1343373" cy="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55A0BC29-5773-6D53-08B6-F31BF29D17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3009" y="1871804"/>
            <a:ext cx="3895266" cy="247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أَرْوَعَ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C7FEEDF8-062C-980B-9525-DF9296D07669}"/>
              </a:ext>
            </a:extLst>
          </p:cNvPr>
          <p:cNvSpPr/>
          <p:nvPr/>
        </p:nvSpPr>
        <p:spPr>
          <a:xfrm>
            <a:off x="527696" y="4848728"/>
            <a:ext cx="367348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أَرْوَعَ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ْفِكْرَةَ</a:t>
            </a:r>
            <a:r>
              <a:rPr lang="f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5E38B3A-9DD6-0F73-B5FA-2C97564D8C13}"/>
              </a:ext>
            </a:extLst>
          </p:cNvPr>
          <p:cNvCxnSpPr>
            <a:cxnSpLocks/>
            <a:endCxn id="9" idx="3"/>
          </p:cNvCxnSpPr>
          <p:nvPr/>
        </p:nvCxnSpPr>
        <p:spPr>
          <a:xfrm flipH="1" flipV="1">
            <a:off x="4201183" y="5410049"/>
            <a:ext cx="1343373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2758E678-C0EB-BE05-5594-46EFD71FD9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3009" y="1871804"/>
            <a:ext cx="3895266" cy="2473119"/>
          </a:xfrm>
          <a:prstGeom prst="rect">
            <a:avLst/>
          </a:prstGeo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BA312D71-4D0E-265A-55BF-CF6CBCF7B6CE}"/>
              </a:ext>
            </a:extLst>
          </p:cNvPr>
          <p:cNvSpPr/>
          <p:nvPr/>
        </p:nvSpPr>
        <p:spPr>
          <a:xfrm>
            <a:off x="5544556" y="4848729"/>
            <a:ext cx="30171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اَلْفِكْرَةُ رائِعَةٌ.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EAFF3DC-FA28-507C-EF2D-D25D693C5ED2}"/>
              </a:ext>
            </a:extLst>
          </p:cNvPr>
          <p:cNvCxnSpPr>
            <a:cxnSpLocks/>
          </p:cNvCxnSpPr>
          <p:nvPr/>
        </p:nvCxnSpPr>
        <p:spPr>
          <a:xfrm flipH="1" flipV="1">
            <a:off x="4117467" y="3990321"/>
            <a:ext cx="1343373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6161FB19-B149-D0C7-9B76-E93DDD462023}"/>
              </a:ext>
            </a:extLst>
          </p:cNvPr>
          <p:cNvSpPr/>
          <p:nvPr/>
        </p:nvSpPr>
        <p:spPr>
          <a:xfrm>
            <a:off x="443980" y="3429000"/>
            <a:ext cx="367348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أَرْوَعَ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ْفِكْرَةَ</a:t>
            </a:r>
            <a:r>
              <a:rPr lang="f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09EB32F0-D7B6-914B-BC51-12EF1DCE1584}"/>
              </a:ext>
            </a:extLst>
          </p:cNvPr>
          <p:cNvSpPr/>
          <p:nvPr/>
        </p:nvSpPr>
        <p:spPr>
          <a:xfrm>
            <a:off x="5460840" y="3429001"/>
            <a:ext cx="30171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اَلْفِكْرَةُ رائِعَةٌ.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CA16E-7F3B-9159-4F08-E1A027788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89436CD-9D44-730F-57F7-EE64FBAA0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يحول  الجمل على غرار الجملة الأولى؟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5ABA7-8D66-1AC3-207D-1371F0DDC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5F4D07-F732-36C9-0772-EA02730E2BB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52533D-5A99-049A-FA3E-F3431CE5B7D8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F18B49-9DD4-572D-F612-AFCEC021C85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89E8EC4-BA3D-B50C-E64B-8269DE190D9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B0EB853-296A-8CAC-EBF5-54CD283299D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8A6BBD2-8F27-9CD8-9B30-3C9677DC9B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05F6F8D-D511-7845-ADEA-452B87B5C4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14E0DCB-B15B-1BCB-DF2C-ECDEEAF2B7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BF2CB87-EC36-D852-14ED-49B7970E9C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2FD96F-DA41-49A0-E912-4ECB79EAC2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8D3A93-65D0-D7EA-6A18-E8B8EB8669D4}"/>
              </a:ext>
            </a:extLst>
          </p:cNvPr>
          <p:cNvGrpSpPr/>
          <p:nvPr/>
        </p:nvGrpSpPr>
        <p:grpSpPr>
          <a:xfrm>
            <a:off x="525756" y="1965570"/>
            <a:ext cx="8092488" cy="4428966"/>
            <a:chOff x="496499" y="2021553"/>
            <a:chExt cx="8092488" cy="4428966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3213AB0-70AB-2CA4-0390-F3743159DE47}"/>
                </a:ext>
              </a:extLst>
            </p:cNvPr>
            <p:cNvGrpSpPr/>
            <p:nvPr/>
          </p:nvGrpSpPr>
          <p:grpSpPr>
            <a:xfrm>
              <a:off x="496499" y="2582874"/>
              <a:ext cx="8092488" cy="3867645"/>
              <a:chOff x="496499" y="2582874"/>
              <a:chExt cx="8092488" cy="3867645"/>
            </a:xfrm>
          </p:grpSpPr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342EDD00-C87E-8D99-AA42-DE63BFFBDB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49864" y="2582874"/>
                <a:ext cx="1343373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0B5573D2-DF29-7131-8A56-8C8A9112E555}"/>
                  </a:ext>
                </a:extLst>
              </p:cNvPr>
              <p:cNvGrpSpPr/>
              <p:nvPr/>
            </p:nvGrpSpPr>
            <p:grpSpPr>
              <a:xfrm>
                <a:off x="496499" y="3643916"/>
                <a:ext cx="8033974" cy="1122642"/>
                <a:chOff x="527696" y="4848728"/>
                <a:chExt cx="8033974" cy="1122642"/>
              </a:xfrm>
            </p:grpSpPr>
            <p:sp>
              <p:nvSpPr>
                <p:cNvPr id="19" name="Google Shape;1671;p201">
                  <a:extLst>
                    <a:ext uri="{FF2B5EF4-FFF2-40B4-BE49-F238E27FC236}">
                      <a16:creationId xmlns:a16="http://schemas.microsoft.com/office/drawing/2014/main" id="{E52BFF3C-6DDA-7276-3190-9DD0EA78A541}"/>
                    </a:ext>
                  </a:extLst>
                </p:cNvPr>
                <p:cNvSpPr/>
                <p:nvPr/>
              </p:nvSpPr>
              <p:spPr>
                <a:xfrm>
                  <a:off x="5544556" y="4848729"/>
                  <a:ext cx="3017114" cy="1122641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</a:pPr>
                  <a:r>
                    <a:rPr lang="ar-MA" sz="5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لَيْلى سَعيدَةٌ.</a:t>
                  </a:r>
                  <a:endParaRPr lang="ar-MA" sz="54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0" name="Google Shape;1671;p201">
                  <a:extLst>
                    <a:ext uri="{FF2B5EF4-FFF2-40B4-BE49-F238E27FC236}">
                      <a16:creationId xmlns:a16="http://schemas.microsoft.com/office/drawing/2014/main" id="{8686D1EE-7B33-E2D2-03DC-0EDFEA578226}"/>
                    </a:ext>
                  </a:extLst>
                </p:cNvPr>
                <p:cNvSpPr/>
                <p:nvPr/>
              </p:nvSpPr>
              <p:spPr>
                <a:xfrm>
                  <a:off x="527696" y="4848728"/>
                  <a:ext cx="3673487" cy="1122641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</a:pPr>
                  <a:r>
                    <a:rPr lang="ar-S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م</a:t>
                  </a:r>
                  <a:r>
                    <a:rPr lang="ar-M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 ..................</a:t>
                  </a:r>
                  <a:r>
                    <a:rPr lang="fr-M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!</a:t>
                  </a:r>
                  <a:endParaRPr lang="ar-MA" sz="54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cxnSp>
              <p:nvCxnSpPr>
                <p:cNvPr id="26" name="Connecteur droit avec flèche 25">
                  <a:extLst>
                    <a:ext uri="{FF2B5EF4-FFF2-40B4-BE49-F238E27FC236}">
                      <a16:creationId xmlns:a16="http://schemas.microsoft.com/office/drawing/2014/main" id="{2873CEF5-8B57-D0D2-06A6-840790E4C923}"/>
                    </a:ext>
                  </a:extLst>
                </p:cNvPr>
                <p:cNvCxnSpPr>
                  <a:stCxn id="19" idx="1"/>
                  <a:endCxn id="20" idx="3"/>
                </p:cNvCxnSpPr>
                <p:nvPr/>
              </p:nvCxnSpPr>
              <p:spPr>
                <a:xfrm flipH="1" flipV="1">
                  <a:off x="4201183" y="5410049"/>
                  <a:ext cx="1343373" cy="1"/>
                </a:xfrm>
                <a:prstGeom prst="straightConnector1">
                  <a:avLst/>
                </a:prstGeom>
                <a:ln w="381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9BF94467-B329-344C-A38D-09F9CC961EE5}"/>
                  </a:ext>
                </a:extLst>
              </p:cNvPr>
              <p:cNvGrpSpPr/>
              <p:nvPr/>
            </p:nvGrpSpPr>
            <p:grpSpPr>
              <a:xfrm>
                <a:off x="555013" y="5327877"/>
                <a:ext cx="8033974" cy="1122642"/>
                <a:chOff x="527696" y="4848728"/>
                <a:chExt cx="8033974" cy="1122642"/>
              </a:xfrm>
            </p:grpSpPr>
            <p:sp>
              <p:nvSpPr>
                <p:cNvPr id="32" name="Google Shape;1671;p201">
                  <a:extLst>
                    <a:ext uri="{FF2B5EF4-FFF2-40B4-BE49-F238E27FC236}">
                      <a16:creationId xmlns:a16="http://schemas.microsoft.com/office/drawing/2014/main" id="{D2AA23F7-1530-BE7C-3DC0-A8BA0DF65F4F}"/>
                    </a:ext>
                  </a:extLst>
                </p:cNvPr>
                <p:cNvSpPr/>
                <p:nvPr/>
              </p:nvSpPr>
              <p:spPr>
                <a:xfrm>
                  <a:off x="5544556" y="4848729"/>
                  <a:ext cx="3017114" cy="1122641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</a:pPr>
                  <a:r>
                    <a:rPr lang="ar-MA" sz="5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...................</a:t>
                  </a:r>
                  <a:endParaRPr lang="ar-MA" sz="54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33" name="Google Shape;1671;p201">
                  <a:extLst>
                    <a:ext uri="{FF2B5EF4-FFF2-40B4-BE49-F238E27FC236}">
                      <a16:creationId xmlns:a16="http://schemas.microsoft.com/office/drawing/2014/main" id="{835AC7AC-E66A-72BF-A027-E409C45EEBB4}"/>
                    </a:ext>
                  </a:extLst>
                </p:cNvPr>
                <p:cNvSpPr/>
                <p:nvPr/>
              </p:nvSpPr>
              <p:spPr>
                <a:xfrm>
                  <a:off x="527696" y="4848728"/>
                  <a:ext cx="3673487" cy="1122641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</a:pPr>
                  <a:r>
                    <a:rPr lang="ar-S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م</a:t>
                  </a:r>
                  <a:r>
                    <a:rPr lang="ar-M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 أَجْمَلَ </a:t>
                  </a:r>
                  <a:r>
                    <a:rPr lang="ar-SA" sz="5400" b="1" dirty="0" err="1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ٱل</a:t>
                  </a:r>
                  <a:r>
                    <a:rPr lang="ar-M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ْعَطاءَ</a:t>
                  </a:r>
                  <a:r>
                    <a:rPr lang="fr-M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!</a:t>
                  </a:r>
                  <a:endParaRPr lang="ar-MA" sz="54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cxnSp>
              <p:nvCxnSpPr>
                <p:cNvPr id="34" name="Connecteur droit avec flèche 33">
                  <a:extLst>
                    <a:ext uri="{FF2B5EF4-FFF2-40B4-BE49-F238E27FC236}">
                      <a16:creationId xmlns:a16="http://schemas.microsoft.com/office/drawing/2014/main" id="{D0840A0A-7E1C-46CA-DEB1-84D938EFF81A}"/>
                    </a:ext>
                  </a:extLst>
                </p:cNvPr>
                <p:cNvCxnSpPr>
                  <a:stCxn id="32" idx="1"/>
                  <a:endCxn id="33" idx="3"/>
                </p:cNvCxnSpPr>
                <p:nvPr/>
              </p:nvCxnSpPr>
              <p:spPr>
                <a:xfrm flipH="1" flipV="1">
                  <a:off x="4201183" y="5410049"/>
                  <a:ext cx="1343373" cy="1"/>
                </a:xfrm>
                <a:prstGeom prst="straightConnector1">
                  <a:avLst/>
                </a:prstGeom>
                <a:ln w="381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" name="Google Shape;1671;p201">
              <a:extLst>
                <a:ext uri="{FF2B5EF4-FFF2-40B4-BE49-F238E27FC236}">
                  <a16:creationId xmlns:a16="http://schemas.microsoft.com/office/drawing/2014/main" id="{06BCF4E1-FE57-EC51-1A42-9EAD4888D478}"/>
                </a:ext>
              </a:extLst>
            </p:cNvPr>
            <p:cNvSpPr/>
            <p:nvPr/>
          </p:nvSpPr>
          <p:spPr>
            <a:xfrm>
              <a:off x="497121" y="2021553"/>
              <a:ext cx="3673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SA" sz="5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</a:t>
              </a:r>
              <a:r>
                <a:rPr lang="ar-MA" sz="5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 أَرْوَعَ</a:t>
              </a:r>
              <a:r>
                <a:rPr lang="ar-SA" sz="5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54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</a:t>
              </a:r>
              <a:r>
                <a:rPr lang="ar-MA" sz="5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ْفِكْرَةَ</a:t>
              </a:r>
              <a:r>
                <a:rPr lang="fr-MA" sz="5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!</a:t>
              </a:r>
              <a:endPara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82686E18-7C24-FB10-9943-29B7808B504F}"/>
                </a:ext>
              </a:extLst>
            </p:cNvPr>
            <p:cNvSpPr/>
            <p:nvPr/>
          </p:nvSpPr>
          <p:spPr>
            <a:xfrm>
              <a:off x="5513981" y="2021554"/>
              <a:ext cx="3017114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5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اَلْفِكْرَةُ رائِعَةٌ.</a:t>
              </a:r>
              <a:endPara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996465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6B83A-94A5-0183-8904-AB912913E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D03BCBF-CA4D-D8BF-5BAA-F7BB9FF8E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560C9C-A1D2-37B7-D7E2-7B967AE1D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6629C0B-AAD6-18B3-FD35-81EEEDD3A9C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85A9B3-FECD-2827-1EC4-A95E19E512F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1AD8D9-1E86-E751-CB6B-816B5B45358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74B232-FF23-9CB5-22DF-35B3EB79037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61BBA42-92C7-6A57-63EC-F135E409938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58711C0-4138-F4AB-65BC-B079DBD744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C7A62FB-38D8-1192-CAB7-C0B871A9AE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D2315A-9BE2-7A63-CBAE-0E16DBB2BC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B2BACDB-C6D0-D04E-7763-F29994874E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2950475-661F-F90E-42F3-E71D8606D6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712B7CC8-D984-7CD2-1C05-12D0306A7520}"/>
              </a:ext>
            </a:extLst>
          </p:cNvPr>
          <p:cNvGrpSpPr/>
          <p:nvPr/>
        </p:nvGrpSpPr>
        <p:grpSpPr>
          <a:xfrm>
            <a:off x="525756" y="1965570"/>
            <a:ext cx="8092488" cy="4428966"/>
            <a:chOff x="496499" y="2021553"/>
            <a:chExt cx="8092488" cy="442896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1E50D71A-12D0-7E50-D148-0EF328F13903}"/>
                </a:ext>
              </a:extLst>
            </p:cNvPr>
            <p:cNvGrpSpPr/>
            <p:nvPr/>
          </p:nvGrpSpPr>
          <p:grpSpPr>
            <a:xfrm>
              <a:off x="496499" y="2582874"/>
              <a:ext cx="8092488" cy="3867645"/>
              <a:chOff x="496499" y="2582874"/>
              <a:chExt cx="8092488" cy="3867645"/>
            </a:xfrm>
          </p:grpSpPr>
          <p:cxnSp>
            <p:nvCxnSpPr>
              <p:cNvPr id="41" name="Connecteur droit avec flèche 40">
                <a:extLst>
                  <a:ext uri="{FF2B5EF4-FFF2-40B4-BE49-F238E27FC236}">
                    <a16:creationId xmlns:a16="http://schemas.microsoft.com/office/drawing/2014/main" id="{3F756B42-BC6F-319F-1AE5-5243F919AF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49864" y="2582874"/>
                <a:ext cx="1343373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B558CFBD-0858-B0F2-2661-EF83C600EF41}"/>
                  </a:ext>
                </a:extLst>
              </p:cNvPr>
              <p:cNvGrpSpPr/>
              <p:nvPr/>
            </p:nvGrpSpPr>
            <p:grpSpPr>
              <a:xfrm>
                <a:off x="496499" y="3643916"/>
                <a:ext cx="8033974" cy="1122642"/>
                <a:chOff x="527696" y="4848728"/>
                <a:chExt cx="8033974" cy="1122642"/>
              </a:xfrm>
            </p:grpSpPr>
            <p:sp>
              <p:nvSpPr>
                <p:cNvPr id="47" name="Google Shape;1671;p201">
                  <a:extLst>
                    <a:ext uri="{FF2B5EF4-FFF2-40B4-BE49-F238E27FC236}">
                      <a16:creationId xmlns:a16="http://schemas.microsoft.com/office/drawing/2014/main" id="{9DE2200A-B1A8-D6E7-DDBB-8900CA14B9AB}"/>
                    </a:ext>
                  </a:extLst>
                </p:cNvPr>
                <p:cNvSpPr/>
                <p:nvPr/>
              </p:nvSpPr>
              <p:spPr>
                <a:xfrm>
                  <a:off x="5544556" y="4848729"/>
                  <a:ext cx="3017114" cy="1122641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</a:pPr>
                  <a:r>
                    <a:rPr lang="ar-MA" sz="5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لَيْلى سَعيدَةٌ.</a:t>
                  </a:r>
                  <a:endParaRPr lang="ar-MA" sz="54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48" name="Google Shape;1671;p201">
                  <a:extLst>
                    <a:ext uri="{FF2B5EF4-FFF2-40B4-BE49-F238E27FC236}">
                      <a16:creationId xmlns:a16="http://schemas.microsoft.com/office/drawing/2014/main" id="{CB244EAC-D0BB-5493-6066-05361DF43BC5}"/>
                    </a:ext>
                  </a:extLst>
                </p:cNvPr>
                <p:cNvSpPr/>
                <p:nvPr/>
              </p:nvSpPr>
              <p:spPr>
                <a:xfrm>
                  <a:off x="527696" y="4848728"/>
                  <a:ext cx="3673487" cy="1122641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</a:pPr>
                  <a:r>
                    <a:rPr lang="ar-S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م</a:t>
                  </a:r>
                  <a:r>
                    <a:rPr lang="ar-M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 أَسْعَدَ لَيْلى</a:t>
                  </a:r>
                  <a:r>
                    <a:rPr lang="fr-M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!</a:t>
                  </a:r>
                  <a:endParaRPr lang="ar-MA" sz="54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cxnSp>
              <p:nvCxnSpPr>
                <p:cNvPr id="49" name="Connecteur droit avec flèche 48">
                  <a:extLst>
                    <a:ext uri="{FF2B5EF4-FFF2-40B4-BE49-F238E27FC236}">
                      <a16:creationId xmlns:a16="http://schemas.microsoft.com/office/drawing/2014/main" id="{6BD1198E-8998-B659-8B06-8F09EA77B352}"/>
                    </a:ext>
                  </a:extLst>
                </p:cNvPr>
                <p:cNvCxnSpPr>
                  <a:stCxn id="47" idx="1"/>
                  <a:endCxn id="48" idx="3"/>
                </p:cNvCxnSpPr>
                <p:nvPr/>
              </p:nvCxnSpPr>
              <p:spPr>
                <a:xfrm flipH="1" flipV="1">
                  <a:off x="4201183" y="5410049"/>
                  <a:ext cx="1343373" cy="1"/>
                </a:xfrm>
                <a:prstGeom prst="straightConnector1">
                  <a:avLst/>
                </a:prstGeom>
                <a:ln w="381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2CEAEA00-760D-C984-7CBD-B7584C8FAD4E}"/>
                  </a:ext>
                </a:extLst>
              </p:cNvPr>
              <p:cNvGrpSpPr/>
              <p:nvPr/>
            </p:nvGrpSpPr>
            <p:grpSpPr>
              <a:xfrm>
                <a:off x="555013" y="5327877"/>
                <a:ext cx="8033974" cy="1122642"/>
                <a:chOff x="527696" y="4848728"/>
                <a:chExt cx="8033974" cy="1122642"/>
              </a:xfrm>
            </p:grpSpPr>
            <p:sp>
              <p:nvSpPr>
                <p:cNvPr id="44" name="Google Shape;1671;p201">
                  <a:extLst>
                    <a:ext uri="{FF2B5EF4-FFF2-40B4-BE49-F238E27FC236}">
                      <a16:creationId xmlns:a16="http://schemas.microsoft.com/office/drawing/2014/main" id="{59F1E18F-929A-A257-FC2B-229A76ACF4F6}"/>
                    </a:ext>
                  </a:extLst>
                </p:cNvPr>
                <p:cNvSpPr/>
                <p:nvPr/>
              </p:nvSpPr>
              <p:spPr>
                <a:xfrm>
                  <a:off x="5544556" y="4848729"/>
                  <a:ext cx="3017114" cy="1122641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</a:pPr>
                  <a:r>
                    <a:rPr lang="ar-M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اَلْعَطاءُ جَميلٌ</a:t>
                  </a:r>
                  <a:r>
                    <a:rPr lang="ar-MA" sz="5400" b="1" kern="0" dirty="0">
                      <a:solidFill>
                        <a:srgbClr val="424D7B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.</a:t>
                  </a:r>
                  <a:endParaRPr lang="ar-MA" sz="54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45" name="Google Shape;1671;p201">
                  <a:extLst>
                    <a:ext uri="{FF2B5EF4-FFF2-40B4-BE49-F238E27FC236}">
                      <a16:creationId xmlns:a16="http://schemas.microsoft.com/office/drawing/2014/main" id="{6AD6BCDA-DAEE-5A5B-B168-623064604E3C}"/>
                    </a:ext>
                  </a:extLst>
                </p:cNvPr>
                <p:cNvSpPr/>
                <p:nvPr/>
              </p:nvSpPr>
              <p:spPr>
                <a:xfrm>
                  <a:off x="527696" y="4848728"/>
                  <a:ext cx="3673487" cy="1122641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 defTabSz="914400" rtl="1">
                    <a:buClr>
                      <a:srgbClr val="000000"/>
                    </a:buClr>
                  </a:pPr>
                  <a:r>
                    <a:rPr lang="ar-S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م</a:t>
                  </a:r>
                  <a:r>
                    <a:rPr lang="ar-M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ا أَجْمَلَ </a:t>
                  </a:r>
                  <a:r>
                    <a:rPr lang="ar-SA" sz="5400" b="1" dirty="0" err="1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ٱل</a:t>
                  </a:r>
                  <a:r>
                    <a:rPr lang="ar-M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ْعَطاءَ</a:t>
                  </a:r>
                  <a:r>
                    <a:rPr lang="fr-MA" sz="54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</a:rPr>
                    <a:t>!</a:t>
                  </a:r>
                  <a:endParaRPr lang="ar-MA" sz="54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cxnSp>
              <p:nvCxnSpPr>
                <p:cNvPr id="46" name="Connecteur droit avec flèche 45">
                  <a:extLst>
                    <a:ext uri="{FF2B5EF4-FFF2-40B4-BE49-F238E27FC236}">
                      <a16:creationId xmlns:a16="http://schemas.microsoft.com/office/drawing/2014/main" id="{A6A542AA-CCB3-B51F-C33D-23FDAF4787CB}"/>
                    </a:ext>
                  </a:extLst>
                </p:cNvPr>
                <p:cNvCxnSpPr>
                  <a:stCxn id="44" idx="1"/>
                  <a:endCxn id="45" idx="3"/>
                </p:cNvCxnSpPr>
                <p:nvPr/>
              </p:nvCxnSpPr>
              <p:spPr>
                <a:xfrm flipH="1" flipV="1">
                  <a:off x="4201183" y="5410049"/>
                  <a:ext cx="1343373" cy="1"/>
                </a:xfrm>
                <a:prstGeom prst="straightConnector1">
                  <a:avLst/>
                </a:prstGeom>
                <a:ln w="381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9" name="Google Shape;1671;p201">
              <a:extLst>
                <a:ext uri="{FF2B5EF4-FFF2-40B4-BE49-F238E27FC236}">
                  <a16:creationId xmlns:a16="http://schemas.microsoft.com/office/drawing/2014/main" id="{E499992A-EEE6-5E9D-B02D-BDD8588D9995}"/>
                </a:ext>
              </a:extLst>
            </p:cNvPr>
            <p:cNvSpPr/>
            <p:nvPr/>
          </p:nvSpPr>
          <p:spPr>
            <a:xfrm>
              <a:off x="497121" y="2021553"/>
              <a:ext cx="3673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SA" sz="5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</a:t>
              </a:r>
              <a:r>
                <a:rPr lang="ar-MA" sz="5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 أَرْوَعَ</a:t>
              </a:r>
              <a:r>
                <a:rPr lang="ar-SA" sz="5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54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</a:t>
              </a:r>
              <a:r>
                <a:rPr lang="ar-MA" sz="5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ْفِكْرَةَ</a:t>
              </a:r>
              <a:r>
                <a:rPr lang="fr-MA" sz="5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!</a:t>
              </a:r>
              <a:endPara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" name="Google Shape;1671;p201">
              <a:extLst>
                <a:ext uri="{FF2B5EF4-FFF2-40B4-BE49-F238E27FC236}">
                  <a16:creationId xmlns:a16="http://schemas.microsoft.com/office/drawing/2014/main" id="{249E12E5-6DF9-75DF-8D1F-14D4A165EF99}"/>
                </a:ext>
              </a:extLst>
            </p:cNvPr>
            <p:cNvSpPr/>
            <p:nvPr/>
          </p:nvSpPr>
          <p:spPr>
            <a:xfrm>
              <a:off x="5513981" y="2021554"/>
              <a:ext cx="3017114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5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اَلْفِكْرَةُ رائِعَةٌ.</a:t>
              </a:r>
              <a:endPara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294804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 تدربوا على قراءة النص "فرحة العطاء" ص 106.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206774" y="4085364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8DC1A97-B044-C4D6-10FB-08119198AA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304" y="1483813"/>
            <a:ext cx="3481614" cy="526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16141</TotalTime>
  <Words>1466</Words>
  <Application>Microsoft Office PowerPoint</Application>
  <PresentationFormat>Affichage à l'écran (4:3)</PresentationFormat>
  <Paragraphs>402</Paragraphs>
  <Slides>54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54</vt:i4>
      </vt:variant>
    </vt:vector>
  </HeadingPairs>
  <TitlesOfParts>
    <vt:vector size="83" baseType="lpstr">
      <vt:lpstr>Calibri Light</vt:lpstr>
      <vt:lpstr>Dosis Medium</vt:lpstr>
      <vt:lpstr>Microsoft Uighur</vt:lpstr>
      <vt:lpstr>Wingdings</vt:lpstr>
      <vt:lpstr>Calibri</vt:lpstr>
      <vt:lpstr>Modern Love</vt:lpstr>
      <vt:lpstr>Abadi</vt:lpstr>
      <vt:lpstr>Noto Sans Symbols</vt:lpstr>
      <vt:lpstr>Dosis SemiBold</vt:lpstr>
      <vt:lpstr>Arial</vt:lpstr>
      <vt:lpstr>Dosis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انظروا إلى الكلمة جيدا. </vt:lpstr>
      <vt:lpstr>اكتبوا: ينطق الأستاذ الكلمة.</vt:lpstr>
      <vt:lpstr>صححوا</vt:lpstr>
      <vt:lpstr>قراءة</vt:lpstr>
      <vt:lpstr>من يذكرنا بعنوان النص الذي قرأناه؟  عم يتحدث هذا النص؟</vt:lpstr>
      <vt:lpstr>من يقرأ؟ من يتابع؟ </vt:lpstr>
      <vt:lpstr>من يقرأ السؤال؟ من يجيب؟</vt:lpstr>
      <vt:lpstr> من يقرأ الجواب؟ أين وجدتم الجواب في النص؟ </vt:lpstr>
      <vt:lpstr>من يقرأ السؤال؟ من يجيب؟</vt:lpstr>
      <vt:lpstr> من يقرأ الجواب؟ انقلوا الجواب على كراساتكم. </vt:lpstr>
      <vt:lpstr>من يقرأ السؤال؟ من يجيب؟</vt:lpstr>
      <vt:lpstr> من يقرأ الجواب؟ انقلوا الجواب على كراساتكم. </vt:lpstr>
      <vt:lpstr>  رتبوا المشاهد بوضع الأرقام من 1 إلى 4.</vt:lpstr>
      <vt:lpstr>صححوا.</vt:lpstr>
      <vt:lpstr> استماع وتحدث</vt:lpstr>
      <vt:lpstr> والآن ستتدربون على استعمال  أساليب التعبير عن اللعبة المفضلة. لنتذكر العبارات. </vt:lpstr>
      <vt:lpstr>إذا أردت التعبير عن لعبتك المفضلة، ماذا تقول؟ </vt:lpstr>
      <vt:lpstr>إذا أردت أن تسأله عن رأيه حول التبرع بها، ماذا تقول؟ </vt:lpstr>
      <vt:lpstr>من يعبر  لزميله عن لعبته المفضلة وهل يستطيع التبرع بها؟</vt:lpstr>
      <vt:lpstr>من يأخذ الكلمة ويعبر عن لعبته المفضلة وكيف يشاركها مع أصدقائه؟</vt:lpstr>
      <vt:lpstr>أنشدوا.</vt:lpstr>
      <vt:lpstr>تمارين كتابية</vt:lpstr>
      <vt:lpstr>والآن سنتعلم معا كيف نحول جملا . خذوا كراساتكم ص111.</vt:lpstr>
      <vt:lpstr>أقرأ؛ تابعوا معي. من يقرأ؟  </vt:lpstr>
      <vt:lpstr>الآن؛ بنفس الطريقة سنحول هذه الجملة؛ من يقرأ؟  من يحول هِيَ... </vt:lpstr>
      <vt:lpstr>انتبهوا كيف أعبر عن إعجابي بالفكرة. الفكرة رائعة. وأبدأ الجملة ب: ما أروع..................!</vt:lpstr>
      <vt:lpstr>ما أَرْوَعَ ............... من يكمل؟ </vt:lpstr>
      <vt:lpstr>من يقرأ الجملة؟</vt:lpstr>
      <vt:lpstr>من يحول  الجمل على غرار الجملة الأولى؟ </vt:lpstr>
      <vt:lpstr>صححوا</vt:lpstr>
      <vt:lpstr>اختتام الحصة</vt:lpstr>
      <vt:lpstr>في المنزل تدربوا على قراءة النص "فرحة العطاء" ص 106.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BTIHAJ;BTIHAJ ELHAMDOUNI</dc:creator>
  <cp:lastModifiedBy>EL HAMDOUNI BTIHAJ</cp:lastModifiedBy>
  <cp:revision>212</cp:revision>
  <dcterms:created xsi:type="dcterms:W3CDTF">2023-09-20T21:35:22Z</dcterms:created>
  <dcterms:modified xsi:type="dcterms:W3CDTF">2026-04-12T13:59:42Z</dcterms:modified>
</cp:coreProperties>
</file>