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4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5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6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7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8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9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10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theme/theme11.xml" ContentType="application/vnd.openxmlformats-officedocument.theme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2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theme/theme13.xml" ContentType="application/vnd.openxmlformats-officedocument.theme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36" r:id="rId2"/>
    <p:sldMasterId id="2147483713" r:id="rId3"/>
    <p:sldMasterId id="2147483695" r:id="rId4"/>
    <p:sldMasterId id="2147483672" r:id="rId5"/>
    <p:sldMasterId id="2147483761" r:id="rId6"/>
    <p:sldMasterId id="2147483776" r:id="rId7"/>
    <p:sldMasterId id="2147483792" r:id="rId8"/>
    <p:sldMasterId id="2147483804" r:id="rId9"/>
    <p:sldMasterId id="2147483828" r:id="rId10"/>
    <p:sldMasterId id="2147483853" r:id="rId11"/>
    <p:sldMasterId id="2147483878" r:id="rId12"/>
    <p:sldMasterId id="2147483894" r:id="rId13"/>
    <p:sldMasterId id="2147483913" r:id="rId14"/>
  </p:sldMasterIdLst>
  <p:notesMasterIdLst>
    <p:notesMasterId r:id="rId82"/>
  </p:notesMasterIdLst>
  <p:sldIdLst>
    <p:sldId id="2147482811" r:id="rId15"/>
    <p:sldId id="2147482723" r:id="rId16"/>
    <p:sldId id="2147482630" r:id="rId17"/>
    <p:sldId id="2147482725" r:id="rId18"/>
    <p:sldId id="2147482501" r:id="rId19"/>
    <p:sldId id="2147482793" r:id="rId20"/>
    <p:sldId id="2147482341" r:id="rId21"/>
    <p:sldId id="2147482489" r:id="rId22"/>
    <p:sldId id="2147482343" r:id="rId23"/>
    <p:sldId id="2147482812" r:id="rId24"/>
    <p:sldId id="2147482813" r:id="rId25"/>
    <p:sldId id="2134806900" r:id="rId26"/>
    <p:sldId id="2134806539" r:id="rId27"/>
    <p:sldId id="2147482762" r:id="rId28"/>
    <p:sldId id="2134806904" r:id="rId29"/>
    <p:sldId id="2134806541" r:id="rId30"/>
    <p:sldId id="2134806522" r:id="rId31"/>
    <p:sldId id="2134806543" r:id="rId32"/>
    <p:sldId id="2134806544" r:id="rId33"/>
    <p:sldId id="2134806542" r:id="rId34"/>
    <p:sldId id="2134806547" r:id="rId35"/>
    <p:sldId id="2134806548" r:id="rId36"/>
    <p:sldId id="2134806550" r:id="rId37"/>
    <p:sldId id="2147482726" r:id="rId38"/>
    <p:sldId id="2134806402" r:id="rId39"/>
    <p:sldId id="2147482693" r:id="rId40"/>
    <p:sldId id="2134806894" r:id="rId41"/>
    <p:sldId id="2147482814" r:id="rId42"/>
    <p:sldId id="2147482807" r:id="rId43"/>
    <p:sldId id="2147482781" r:id="rId44"/>
    <p:sldId id="2147482808" r:id="rId45"/>
    <p:sldId id="2147482782" r:id="rId46"/>
    <p:sldId id="2147482783" r:id="rId47"/>
    <p:sldId id="2147482784" r:id="rId48"/>
    <p:sldId id="2134806147" r:id="rId49"/>
    <p:sldId id="2134806403" r:id="rId50"/>
    <p:sldId id="2147482740" r:id="rId51"/>
    <p:sldId id="2147482816" r:id="rId52"/>
    <p:sldId id="2147482815" r:id="rId53"/>
    <p:sldId id="2147482805" r:id="rId54"/>
    <p:sldId id="2147482806" r:id="rId55"/>
    <p:sldId id="2147482727" r:id="rId56"/>
    <p:sldId id="2134806934" r:id="rId57"/>
    <p:sldId id="2134806324" r:id="rId58"/>
    <p:sldId id="2147482516" r:id="rId59"/>
    <p:sldId id="2147482769" r:id="rId60"/>
    <p:sldId id="2147482770" r:id="rId61"/>
    <p:sldId id="2147482737" r:id="rId62"/>
    <p:sldId id="2147482718" r:id="rId63"/>
    <p:sldId id="2147482774" r:id="rId64"/>
    <p:sldId id="2147482775" r:id="rId65"/>
    <p:sldId id="2147482728" r:id="rId66"/>
    <p:sldId id="2147482809" r:id="rId67"/>
    <p:sldId id="2147482750" r:id="rId68"/>
    <p:sldId id="2147482779" r:id="rId69"/>
    <p:sldId id="2147482778" r:id="rId70"/>
    <p:sldId id="2147482697" r:id="rId71"/>
    <p:sldId id="2147482352" r:id="rId72"/>
    <p:sldId id="2147482754" r:id="rId73"/>
    <p:sldId id="2147482755" r:id="rId74"/>
    <p:sldId id="2147482757" r:id="rId75"/>
    <p:sldId id="2147482758" r:id="rId76"/>
    <p:sldId id="2147482790" r:id="rId77"/>
    <p:sldId id="2147482791" r:id="rId78"/>
    <p:sldId id="2147482729" r:id="rId79"/>
    <p:sldId id="2147482531" r:id="rId80"/>
    <p:sldId id="2147482534" r:id="rId81"/>
  </p:sldIdLst>
  <p:sldSz cx="9144000" cy="6858000" type="screen4x3"/>
  <p:notesSz cx="6858000" cy="9144000"/>
  <p:embeddedFontLst>
    <p:embeddedFont>
      <p:font typeface="Abadi" panose="020B0604020104020204" pitchFamily="34" charset="0"/>
      <p:regular r:id="rId83"/>
      <p:bold r:id="rId84"/>
      <p:italic r:id="rId85"/>
      <p:boldItalic r:id="rId86"/>
    </p:embeddedFont>
    <p:embeddedFont>
      <p:font typeface="Dosis" pitchFamily="2" charset="0"/>
      <p:regular r:id="rId87"/>
      <p:bold r:id="rId88"/>
    </p:embeddedFont>
    <p:embeddedFont>
      <p:font typeface="Dosis Medium" pitchFamily="2" charset="0"/>
      <p:regular r:id="rId89"/>
    </p:embeddedFont>
    <p:embeddedFont>
      <p:font typeface="Dosis SemiBold" pitchFamily="2" charset="0"/>
      <p:regular r:id="rId90"/>
      <p:bold r:id="rId91"/>
    </p:embeddedFont>
    <p:embeddedFont>
      <p:font typeface="Microsoft Himalaya" panose="01010100010101010101" pitchFamily="2" charset="0"/>
      <p:regular r:id="rId92"/>
    </p:embeddedFont>
    <p:embeddedFont>
      <p:font typeface="Microsoft Uighur" panose="02000000000000000000" pitchFamily="2" charset="-78"/>
      <p:regular r:id="rId93"/>
      <p:bold r:id="rId94"/>
    </p:embeddedFont>
    <p:embeddedFont>
      <p:font typeface="Modern Love" panose="04090805081005020601" pitchFamily="82" charset="0"/>
      <p:regular r:id="rId95"/>
    </p:embeddedFont>
    <p:embeddedFont>
      <p:font typeface="Noto Sans Symbols" panose="020B0604020202020204" charset="0"/>
      <p:regular r:id="rId96"/>
      <p:bold r:id="rId9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969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492" userDrawn="1">
          <p15:clr>
            <a:srgbClr val="A4A3A4"/>
          </p15:clr>
        </p15:guide>
        <p15:guide id="4" orient="horz" pos="1366" userDrawn="1">
          <p15:clr>
            <a:srgbClr val="A4A3A4"/>
          </p15:clr>
        </p15:guide>
        <p15:guide id="5" orient="horz" pos="3566" userDrawn="1">
          <p15:clr>
            <a:srgbClr val="A4A3A4"/>
          </p15:clr>
        </p15:guide>
        <p15:guide id="6" pos="1814" userDrawn="1">
          <p15:clr>
            <a:srgbClr val="A4A3A4"/>
          </p15:clr>
        </p15:guide>
        <p15:guide id="7" pos="464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E79"/>
    <a:srgbClr val="00A9A1"/>
    <a:srgbClr val="424D7C"/>
    <a:srgbClr val="63C1DE"/>
    <a:srgbClr val="00ACA4"/>
    <a:srgbClr val="7EA43E"/>
    <a:srgbClr val="75161C"/>
    <a:srgbClr val="E3001B"/>
    <a:srgbClr val="FF7C80"/>
    <a:srgbClr val="4C7B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33" autoAdjust="0"/>
    <p:restoredTop sz="95033" autoAdjust="0"/>
  </p:normalViewPr>
  <p:slideViewPr>
    <p:cSldViewPr snapToGrid="0">
      <p:cViewPr varScale="1">
        <p:scale>
          <a:sx n="64" d="100"/>
          <a:sy n="64" d="100"/>
        </p:scale>
        <p:origin x="1278" y="78"/>
      </p:cViewPr>
      <p:guideLst>
        <p:guide pos="3969"/>
        <p:guide orient="horz" pos="709"/>
        <p:guide pos="3492"/>
        <p:guide orient="horz" pos="1366"/>
        <p:guide orient="horz" pos="3566"/>
        <p:guide pos="1814"/>
        <p:guide pos="46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slide" Target="slides/slide49.xml"/><Relationship Id="rId68" Type="http://schemas.openxmlformats.org/officeDocument/2006/relationships/slide" Target="slides/slide54.xml"/><Relationship Id="rId84" Type="http://schemas.openxmlformats.org/officeDocument/2006/relationships/font" Target="fonts/font2.fntdata"/><Relationship Id="rId89" Type="http://schemas.openxmlformats.org/officeDocument/2006/relationships/font" Target="fonts/font7.fntdata"/><Relationship Id="rId16" Type="http://schemas.openxmlformats.org/officeDocument/2006/relationships/slide" Target="slides/slide2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74" Type="http://schemas.openxmlformats.org/officeDocument/2006/relationships/slide" Target="slides/slide60.xml"/><Relationship Id="rId79" Type="http://schemas.openxmlformats.org/officeDocument/2006/relationships/slide" Target="slides/slide65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8.fntdata"/><Relationship Id="rId95" Type="http://schemas.openxmlformats.org/officeDocument/2006/relationships/font" Target="fonts/font13.fntdata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64" Type="http://schemas.openxmlformats.org/officeDocument/2006/relationships/slide" Target="slides/slide50.xml"/><Relationship Id="rId69" Type="http://schemas.openxmlformats.org/officeDocument/2006/relationships/slide" Target="slides/slide55.xml"/><Relationship Id="rId80" Type="http://schemas.openxmlformats.org/officeDocument/2006/relationships/slide" Target="slides/slide66.xml"/><Relationship Id="rId85" Type="http://schemas.openxmlformats.org/officeDocument/2006/relationships/font" Target="fonts/font3.fntdata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slide" Target="slides/slide53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slide" Target="slides/slide56.xml"/><Relationship Id="rId75" Type="http://schemas.openxmlformats.org/officeDocument/2006/relationships/slide" Target="slides/slide61.xml"/><Relationship Id="rId83" Type="http://schemas.openxmlformats.org/officeDocument/2006/relationships/font" Target="fonts/font1.fntdata"/><Relationship Id="rId88" Type="http://schemas.openxmlformats.org/officeDocument/2006/relationships/font" Target="fonts/font6.fntdata"/><Relationship Id="rId91" Type="http://schemas.openxmlformats.org/officeDocument/2006/relationships/font" Target="fonts/font9.fntdata"/><Relationship Id="rId96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slide" Target="slides/slide59.xml"/><Relationship Id="rId78" Type="http://schemas.openxmlformats.org/officeDocument/2006/relationships/slide" Target="slides/slide64.xml"/><Relationship Id="rId81" Type="http://schemas.openxmlformats.org/officeDocument/2006/relationships/slide" Target="slides/slide67.xml"/><Relationship Id="rId86" Type="http://schemas.openxmlformats.org/officeDocument/2006/relationships/font" Target="fonts/font4.fntdata"/><Relationship Id="rId94" Type="http://schemas.openxmlformats.org/officeDocument/2006/relationships/font" Target="fonts/font12.fntdata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6" Type="http://schemas.openxmlformats.org/officeDocument/2006/relationships/slide" Target="slides/slide62.xml"/><Relationship Id="rId97" Type="http://schemas.openxmlformats.org/officeDocument/2006/relationships/font" Target="fonts/font15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7.xml"/><Relationship Id="rId92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5.xml"/><Relationship Id="rId24" Type="http://schemas.openxmlformats.org/officeDocument/2006/relationships/slide" Target="slides/slide10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66" Type="http://schemas.openxmlformats.org/officeDocument/2006/relationships/slide" Target="slides/slide52.xml"/><Relationship Id="rId87" Type="http://schemas.openxmlformats.org/officeDocument/2006/relationships/font" Target="fonts/font5.fntdata"/><Relationship Id="rId61" Type="http://schemas.openxmlformats.org/officeDocument/2006/relationships/slide" Target="slides/slide47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56" Type="http://schemas.openxmlformats.org/officeDocument/2006/relationships/slide" Target="slides/slide42.xml"/><Relationship Id="rId77" Type="http://schemas.openxmlformats.org/officeDocument/2006/relationships/slide" Target="slides/slide63.xml"/><Relationship Id="rId100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72" Type="http://schemas.openxmlformats.org/officeDocument/2006/relationships/slide" Target="slides/slide58.xml"/><Relationship Id="rId93" Type="http://schemas.openxmlformats.org/officeDocument/2006/relationships/font" Target="fonts/font11.fntdata"/><Relationship Id="rId98" Type="http://schemas.openxmlformats.org/officeDocument/2006/relationships/presProps" Target="presProps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7149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microsoft.com/office/2007/relationships/hdphoto" Target="../media/hdphoto7.wdp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microsoft.com/office/2007/relationships/hdphoto" Target="../media/hdphoto7.wdp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microsoft.com/office/2007/relationships/hdphoto" Target="../media/hdphoto7.wdp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5.png"/><Relationship Id="rId5" Type="http://schemas.microsoft.com/office/2007/relationships/hdphoto" Target="../media/hdphoto6.wdp"/><Relationship Id="rId4" Type="http://schemas.openxmlformats.org/officeDocument/2006/relationships/image" Target="../media/image14.png"/><Relationship Id="rId9" Type="http://schemas.microsoft.com/office/2007/relationships/hdphoto" Target="../media/hdphoto5.wdp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5.png"/></Relationships>
</file>

<file path=ppt/slideLayouts/_rels/slideLayout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microsoft.com/office/2007/relationships/hdphoto" Target="../media/hdphoto7.wdp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.png"/></Relationships>
</file>

<file path=ppt/slideLayouts/_rels/slideLayout1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microsoft.com/office/2007/relationships/hdphoto" Target="../media/hdphoto7.wdp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.png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5.png"/></Relationships>
</file>

<file path=ppt/slideLayouts/_rels/slideLayout2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564279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8499890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5291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53341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15524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513958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8815726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994008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795709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419892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3418672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036722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252895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360889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5674402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200806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261286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045506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203927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654380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41727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859183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152043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7200435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88863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785923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47460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73969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2656948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9533956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351935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0989217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190070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625864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336017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383985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4521686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44924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6088842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15696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77252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083629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9128702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0823862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23917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414300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838091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473693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525282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66977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89688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6503692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275565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519586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719991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5691472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377721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9035909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33861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153797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81350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454101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5802513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485191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0188137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690806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857884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515256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655398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377582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769258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297139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180502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180465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5709" y="2879997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83206" y="2879999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630703" y="2879996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78200" y="2879998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754650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0515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388690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714652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544469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346073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8948621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106829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28996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9447786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93224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294115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85851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1653157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585445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1865695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2191606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00133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823756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172959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682906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6270189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96354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67457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495514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15123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11003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616749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938041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23527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722939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005388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53051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487491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775605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599353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316938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9410550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1453703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5368909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3755663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7963765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681095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613683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6863523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486757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567308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52166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8701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2897926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88652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57022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795133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954911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061300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481560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533224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886431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3476462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00533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925587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796268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71030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9168234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894676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60345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0474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8841267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617696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321653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014954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203581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799794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530581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842158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653812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0621135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96964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142570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62839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0081867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6987954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349886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6439749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776337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7353961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5791321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32269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5400853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9991975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718602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233953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689254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25270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098943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85848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849521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5720006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1533651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394904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037266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4983463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24125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6639851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548914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205614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416166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464277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8467445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8422126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138679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697955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7584901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3043768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874459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333760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432186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688347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4318445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466012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974690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5767233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774747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9174799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4393985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2918399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3645214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8232323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0005768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6867231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6930726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8334794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6827673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28268185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041288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2839331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5347903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718758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7071332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9281799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864683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7080521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3678639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5334390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608772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1236652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4209340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252632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040803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590964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8373964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877385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6988583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7044194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3915971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476763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76467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936496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5588014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7547183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534414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329950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1493943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37991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236481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283644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4098840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6303270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4820737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2095194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3495796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9742444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559384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3360301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367156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5075562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theme" Target="../theme/theme5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9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31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8.xml"/><Relationship Id="rId18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38.xml"/><Relationship Id="rId21" Type="http://schemas.openxmlformats.org/officeDocument/2006/relationships/slideLayout" Target="../slideLayouts/slideLayout156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17" Type="http://schemas.openxmlformats.org/officeDocument/2006/relationships/slideLayout" Target="../slideLayouts/slideLayout152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7.xml"/><Relationship Id="rId16" Type="http://schemas.openxmlformats.org/officeDocument/2006/relationships/slideLayout" Target="../slideLayouts/slideLayout151.xml"/><Relationship Id="rId20" Type="http://schemas.openxmlformats.org/officeDocument/2006/relationships/slideLayout" Target="../slideLayouts/slideLayout155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40.xml"/><Relationship Id="rId15" Type="http://schemas.openxmlformats.org/officeDocument/2006/relationships/slideLayout" Target="../slideLayouts/slideLayout150.xml"/><Relationship Id="rId23" Type="http://schemas.openxmlformats.org/officeDocument/2006/relationships/slideLayout" Target="../slideLayouts/slideLayout158.xml"/><Relationship Id="rId10" Type="http://schemas.openxmlformats.org/officeDocument/2006/relationships/slideLayout" Target="../slideLayouts/slideLayout145.xml"/><Relationship Id="rId19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slideLayout" Target="../slideLayouts/slideLayout149.xml"/><Relationship Id="rId22" Type="http://schemas.openxmlformats.org/officeDocument/2006/relationships/slideLayout" Target="../slideLayouts/slideLayout15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13" Type="http://schemas.openxmlformats.org/officeDocument/2006/relationships/slideLayout" Target="../slideLayouts/slideLayout171.xml"/><Relationship Id="rId18" Type="http://schemas.openxmlformats.org/officeDocument/2006/relationships/slideLayout" Target="../slideLayouts/slideLayout176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161.xml"/><Relationship Id="rId21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65.xml"/><Relationship Id="rId12" Type="http://schemas.openxmlformats.org/officeDocument/2006/relationships/slideLayout" Target="../slideLayouts/slideLayout170.xml"/><Relationship Id="rId17" Type="http://schemas.openxmlformats.org/officeDocument/2006/relationships/slideLayout" Target="../slideLayouts/slideLayout175.xml"/><Relationship Id="rId25" Type="http://schemas.openxmlformats.org/officeDocument/2006/relationships/theme" Target="../theme/theme10.xml"/><Relationship Id="rId2" Type="http://schemas.openxmlformats.org/officeDocument/2006/relationships/slideLayout" Target="../slideLayouts/slideLayout160.xml"/><Relationship Id="rId16" Type="http://schemas.openxmlformats.org/officeDocument/2006/relationships/slideLayout" Target="../slideLayouts/slideLayout174.xml"/><Relationship Id="rId20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24" Type="http://schemas.openxmlformats.org/officeDocument/2006/relationships/slideLayout" Target="../slideLayouts/slideLayout182.xml"/><Relationship Id="rId5" Type="http://schemas.openxmlformats.org/officeDocument/2006/relationships/slideLayout" Target="../slideLayouts/slideLayout163.xml"/><Relationship Id="rId15" Type="http://schemas.openxmlformats.org/officeDocument/2006/relationships/slideLayout" Target="../slideLayouts/slideLayout173.xml"/><Relationship Id="rId23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68.xml"/><Relationship Id="rId19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Relationship Id="rId14" Type="http://schemas.openxmlformats.org/officeDocument/2006/relationships/slideLayout" Target="../slideLayouts/slideLayout172.xml"/><Relationship Id="rId22" Type="http://schemas.openxmlformats.org/officeDocument/2006/relationships/slideLayout" Target="../slideLayouts/slideLayout18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13" Type="http://schemas.openxmlformats.org/officeDocument/2006/relationships/slideLayout" Target="../slideLayouts/slideLayout195.xml"/><Relationship Id="rId18" Type="http://schemas.openxmlformats.org/officeDocument/2006/relationships/slideLayout" Target="../slideLayouts/slideLayout200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185.xml"/><Relationship Id="rId21" Type="http://schemas.openxmlformats.org/officeDocument/2006/relationships/slideLayout" Target="../slideLayouts/slideLayout203.xml"/><Relationship Id="rId7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4.xml"/><Relationship Id="rId17" Type="http://schemas.openxmlformats.org/officeDocument/2006/relationships/slideLayout" Target="../slideLayouts/slideLayout199.xml"/><Relationship Id="rId25" Type="http://schemas.openxmlformats.org/officeDocument/2006/relationships/theme" Target="../theme/theme11.xml"/><Relationship Id="rId2" Type="http://schemas.openxmlformats.org/officeDocument/2006/relationships/slideLayout" Target="../slideLayouts/slideLayout184.xml"/><Relationship Id="rId16" Type="http://schemas.openxmlformats.org/officeDocument/2006/relationships/slideLayout" Target="../slideLayouts/slideLayout198.xml"/><Relationship Id="rId20" Type="http://schemas.openxmlformats.org/officeDocument/2006/relationships/slideLayout" Target="../slideLayouts/slideLayout202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24" Type="http://schemas.openxmlformats.org/officeDocument/2006/relationships/slideLayout" Target="../slideLayouts/slideLayout206.xml"/><Relationship Id="rId5" Type="http://schemas.openxmlformats.org/officeDocument/2006/relationships/slideLayout" Target="../slideLayouts/slideLayout187.xml"/><Relationship Id="rId15" Type="http://schemas.openxmlformats.org/officeDocument/2006/relationships/slideLayout" Target="../slideLayouts/slideLayout197.xml"/><Relationship Id="rId23" Type="http://schemas.openxmlformats.org/officeDocument/2006/relationships/slideLayout" Target="../slideLayouts/slideLayout205.xml"/><Relationship Id="rId10" Type="http://schemas.openxmlformats.org/officeDocument/2006/relationships/slideLayout" Target="../slideLayouts/slideLayout192.xml"/><Relationship Id="rId19" Type="http://schemas.openxmlformats.org/officeDocument/2006/relationships/slideLayout" Target="../slideLayouts/slideLayout201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Relationship Id="rId14" Type="http://schemas.openxmlformats.org/officeDocument/2006/relationships/slideLayout" Target="../slideLayouts/slideLayout196.xml"/><Relationship Id="rId22" Type="http://schemas.openxmlformats.org/officeDocument/2006/relationships/slideLayout" Target="../slideLayouts/slideLayout20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4.xml"/><Relationship Id="rId13" Type="http://schemas.openxmlformats.org/officeDocument/2006/relationships/slideLayout" Target="../slideLayouts/slideLayout219.xml"/><Relationship Id="rId3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213.xml"/><Relationship Id="rId12" Type="http://schemas.openxmlformats.org/officeDocument/2006/relationships/slideLayout" Target="../slideLayouts/slideLayout218.xml"/><Relationship Id="rId2" Type="http://schemas.openxmlformats.org/officeDocument/2006/relationships/slideLayout" Target="../slideLayouts/slideLayout208.xml"/><Relationship Id="rId1" Type="http://schemas.openxmlformats.org/officeDocument/2006/relationships/slideLayout" Target="../slideLayouts/slideLayout207.xml"/><Relationship Id="rId6" Type="http://schemas.openxmlformats.org/officeDocument/2006/relationships/slideLayout" Target="../slideLayouts/slideLayout212.xml"/><Relationship Id="rId11" Type="http://schemas.openxmlformats.org/officeDocument/2006/relationships/slideLayout" Target="../slideLayouts/slideLayout217.xml"/><Relationship Id="rId5" Type="http://schemas.openxmlformats.org/officeDocument/2006/relationships/slideLayout" Target="../slideLayouts/slideLayout211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210.xml"/><Relationship Id="rId9" Type="http://schemas.openxmlformats.org/officeDocument/2006/relationships/slideLayout" Target="../slideLayouts/slideLayout215.xml"/><Relationship Id="rId14" Type="http://schemas.openxmlformats.org/officeDocument/2006/relationships/slideLayout" Target="../slideLayouts/slideLayout22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image" Target="../media/image2.bin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10" Type="http://schemas.openxmlformats.org/officeDocument/2006/relationships/slideLayout" Target="../slideLayouts/slideLayout230.xml"/><Relationship Id="rId19" Type="http://schemas.openxmlformats.org/officeDocument/2006/relationships/theme" Target="../theme/theme13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6.xml"/><Relationship Id="rId13" Type="http://schemas.openxmlformats.org/officeDocument/2006/relationships/slideLayout" Target="../slideLayouts/slideLayout251.xml"/><Relationship Id="rId18" Type="http://schemas.openxmlformats.org/officeDocument/2006/relationships/slideLayout" Target="../slideLayouts/slideLayout256.xml"/><Relationship Id="rId3" Type="http://schemas.openxmlformats.org/officeDocument/2006/relationships/slideLayout" Target="../slideLayouts/slideLayout241.xml"/><Relationship Id="rId21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45.xml"/><Relationship Id="rId12" Type="http://schemas.openxmlformats.org/officeDocument/2006/relationships/slideLayout" Target="../slideLayouts/slideLayout250.xml"/><Relationship Id="rId17" Type="http://schemas.openxmlformats.org/officeDocument/2006/relationships/slideLayout" Target="../slideLayouts/slideLayout255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40.xml"/><Relationship Id="rId16" Type="http://schemas.openxmlformats.org/officeDocument/2006/relationships/slideLayout" Target="../slideLayouts/slideLayout254.xml"/><Relationship Id="rId20" Type="http://schemas.openxmlformats.org/officeDocument/2006/relationships/slideLayout" Target="../slideLayouts/slideLayout258.xml"/><Relationship Id="rId1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4.xml"/><Relationship Id="rId11" Type="http://schemas.openxmlformats.org/officeDocument/2006/relationships/slideLayout" Target="../slideLayouts/slideLayout249.xml"/><Relationship Id="rId24" Type="http://schemas.openxmlformats.org/officeDocument/2006/relationships/theme" Target="../theme/theme14.xml"/><Relationship Id="rId5" Type="http://schemas.openxmlformats.org/officeDocument/2006/relationships/slideLayout" Target="../slideLayouts/slideLayout243.xml"/><Relationship Id="rId15" Type="http://schemas.openxmlformats.org/officeDocument/2006/relationships/slideLayout" Target="../slideLayouts/slideLayout253.xml"/><Relationship Id="rId23" Type="http://schemas.openxmlformats.org/officeDocument/2006/relationships/slideLayout" Target="../slideLayouts/slideLayout261.xml"/><Relationship Id="rId10" Type="http://schemas.openxmlformats.org/officeDocument/2006/relationships/slideLayout" Target="../slideLayouts/slideLayout248.xml"/><Relationship Id="rId19" Type="http://schemas.openxmlformats.org/officeDocument/2006/relationships/slideLayout" Target="../slideLayouts/slideLayout257.xml"/><Relationship Id="rId4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7.xml"/><Relationship Id="rId14" Type="http://schemas.openxmlformats.org/officeDocument/2006/relationships/slideLayout" Target="../slideLayouts/slideLayout252.xml"/><Relationship Id="rId22" Type="http://schemas.openxmlformats.org/officeDocument/2006/relationships/slideLayout" Target="../slideLayouts/slideLayout2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2104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2502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7934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0820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937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  <p:sldLayoutId id="2147483692" r:id="rId21"/>
    <p:sldLayoutId id="2147483693" r:id="rId22"/>
    <p:sldLayoutId id="2147483694" r:id="rId23"/>
    <p:sldLayoutId id="2147483893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7888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  <p:sldLayoutId id="2147483775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6492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9" r:id="rId12"/>
    <p:sldLayoutId id="214748379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636413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9185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  <p:sldLayoutId id="214748382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138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  <p:sldLayoutId id="2147483846" r:id="rId18"/>
    <p:sldLayoutId id="2147483847" r:id="rId19"/>
    <p:sldLayoutId id="2147483848" r:id="rId20"/>
    <p:sldLayoutId id="2147483849" r:id="rId21"/>
    <p:sldLayoutId id="2147483850" r:id="rId22"/>
    <p:sldLayoutId id="2147483851" r:id="rId23"/>
    <p:sldLayoutId id="2147483852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044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6" r:id="rId13"/>
    <p:sldLayoutId id="2147483867" r:id="rId14"/>
    <p:sldLayoutId id="2147483868" r:id="rId15"/>
    <p:sldLayoutId id="2147483869" r:id="rId16"/>
    <p:sldLayoutId id="2147483870" r:id="rId17"/>
    <p:sldLayoutId id="2147483871" r:id="rId18"/>
    <p:sldLayoutId id="2147483872" r:id="rId19"/>
    <p:sldLayoutId id="2147483873" r:id="rId20"/>
    <p:sldLayoutId id="2147483874" r:id="rId21"/>
    <p:sldLayoutId id="2147483875" r:id="rId22"/>
    <p:sldLayoutId id="2147483876" r:id="rId23"/>
    <p:sldLayoutId id="214748387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950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862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  <p:sldLayoutId id="2147483909" r:id="rId15"/>
    <p:sldLayoutId id="2147483910" r:id="rId16"/>
    <p:sldLayoutId id="2147483911" r:id="rId17"/>
    <p:sldLayoutId id="2147483912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9715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3" r:id="rId10"/>
    <p:sldLayoutId id="2147483924" r:id="rId11"/>
    <p:sldLayoutId id="2147483925" r:id="rId12"/>
    <p:sldLayoutId id="2147483926" r:id="rId13"/>
    <p:sldLayoutId id="2147483927" r:id="rId14"/>
    <p:sldLayoutId id="2147483928" r:id="rId15"/>
    <p:sldLayoutId id="2147483929" r:id="rId16"/>
    <p:sldLayoutId id="2147483930" r:id="rId17"/>
    <p:sldLayoutId id="2147483931" r:id="rId18"/>
    <p:sldLayoutId id="2147483932" r:id="rId19"/>
    <p:sldLayoutId id="2147483933" r:id="rId20"/>
    <p:sldLayoutId id="2147483934" r:id="rId21"/>
    <p:sldLayoutId id="2147483935" r:id="rId22"/>
    <p:sldLayoutId id="2147483936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3.gif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2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6.gif"/><Relationship Id="rId7" Type="http://schemas.microsoft.com/office/2007/relationships/hdphoto" Target="../media/hdphoto3.wdp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8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openxmlformats.org/officeDocument/2006/relationships/image" Target="../media/image9.png"/><Relationship Id="rId10" Type="http://schemas.openxmlformats.org/officeDocument/2006/relationships/image" Target="../media/image31.png"/><Relationship Id="rId4" Type="http://schemas.openxmlformats.org/officeDocument/2006/relationships/image" Target="../media/image27.png"/><Relationship Id="rId9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5.xml"/><Relationship Id="rId5" Type="http://schemas.openxmlformats.org/officeDocument/2006/relationships/image" Target="../media/image37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2.png"/><Relationship Id="rId3" Type="http://schemas.microsoft.com/office/2007/relationships/media" Target="../media/media2.mp4"/><Relationship Id="rId7" Type="http://schemas.openxmlformats.org/officeDocument/2006/relationships/image" Target="../media/image19.png"/><Relationship Id="rId12" Type="http://schemas.openxmlformats.org/officeDocument/2006/relationships/image" Target="../media/image4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gif"/><Relationship Id="rId11" Type="http://schemas.openxmlformats.org/officeDocument/2006/relationships/image" Target="../media/image40.png"/><Relationship Id="rId5" Type="http://schemas.openxmlformats.org/officeDocument/2006/relationships/slideLayout" Target="../slideLayouts/slideLayout95.xml"/><Relationship Id="rId10" Type="http://schemas.openxmlformats.org/officeDocument/2006/relationships/image" Target="../media/image35.png"/><Relationship Id="rId4" Type="http://schemas.openxmlformats.org/officeDocument/2006/relationships/video" Target="../media/media2.mp4"/><Relationship Id="rId9" Type="http://schemas.openxmlformats.org/officeDocument/2006/relationships/image" Target="../media/image39.png"/><Relationship Id="rId1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5.png"/><Relationship Id="rId7" Type="http://schemas.openxmlformats.org/officeDocument/2006/relationships/image" Target="../media/image4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0.png"/><Relationship Id="rId5" Type="http://schemas.openxmlformats.org/officeDocument/2006/relationships/image" Target="../media/image35.png"/><Relationship Id="rId4" Type="http://schemas.openxmlformats.org/officeDocument/2006/relationships/image" Target="../media/image19.png"/><Relationship Id="rId9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3.gif"/><Relationship Id="rId11" Type="http://schemas.openxmlformats.org/officeDocument/2006/relationships/image" Target="../media/image43.png"/><Relationship Id="rId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46.pn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8.png"/><Relationship Id="rId7" Type="http://schemas.openxmlformats.org/officeDocument/2006/relationships/image" Target="../media/image4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8.png"/><Relationship Id="rId7" Type="http://schemas.openxmlformats.org/officeDocument/2006/relationships/image" Target="../media/image4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97.xml"/><Relationship Id="rId5" Type="http://schemas.openxmlformats.org/officeDocument/2006/relationships/image" Target="../media/image40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42.png"/><Relationship Id="rId11" Type="http://schemas.openxmlformats.org/officeDocument/2006/relationships/image" Target="../media/image57.png"/><Relationship Id="rId5" Type="http://schemas.openxmlformats.org/officeDocument/2006/relationships/image" Target="../media/image41.png"/><Relationship Id="rId10" Type="http://schemas.openxmlformats.org/officeDocument/2006/relationships/image" Target="../media/image56.png"/><Relationship Id="rId4" Type="http://schemas.openxmlformats.org/officeDocument/2006/relationships/image" Target="../media/image40.png"/><Relationship Id="rId9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75.xml"/><Relationship Id="rId7" Type="http://schemas.openxmlformats.org/officeDocument/2006/relationships/image" Target="../media/image4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0.png"/><Relationship Id="rId11" Type="http://schemas.openxmlformats.org/officeDocument/2006/relationships/image" Target="../media/image59.png"/><Relationship Id="rId5" Type="http://schemas.openxmlformats.org/officeDocument/2006/relationships/image" Target="../media/image35.png"/><Relationship Id="rId10" Type="http://schemas.openxmlformats.org/officeDocument/2006/relationships/image" Target="../media/image23.gif"/><Relationship Id="rId4" Type="http://schemas.openxmlformats.org/officeDocument/2006/relationships/image" Target="../media/image58.png"/><Relationship Id="rId9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7.png"/><Relationship Id="rId5" Type="http://schemas.openxmlformats.org/officeDocument/2006/relationships/image" Target="../media/image41.png"/><Relationship Id="rId10" Type="http://schemas.openxmlformats.org/officeDocument/2006/relationships/image" Target="../media/image56.png"/><Relationship Id="rId4" Type="http://schemas.openxmlformats.org/officeDocument/2006/relationships/image" Target="../media/image40.png"/><Relationship Id="rId9" Type="http://schemas.openxmlformats.org/officeDocument/2006/relationships/image" Target="../media/image5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7.png"/><Relationship Id="rId5" Type="http://schemas.openxmlformats.org/officeDocument/2006/relationships/image" Target="../media/image41.png"/><Relationship Id="rId10" Type="http://schemas.openxmlformats.org/officeDocument/2006/relationships/image" Target="../media/image56.png"/><Relationship Id="rId4" Type="http://schemas.openxmlformats.org/officeDocument/2006/relationships/image" Target="../media/image40.png"/><Relationship Id="rId9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7.png"/><Relationship Id="rId5" Type="http://schemas.openxmlformats.org/officeDocument/2006/relationships/image" Target="../media/image41.png"/><Relationship Id="rId10" Type="http://schemas.openxmlformats.org/officeDocument/2006/relationships/image" Target="../media/image56.png"/><Relationship Id="rId4" Type="http://schemas.openxmlformats.org/officeDocument/2006/relationships/image" Target="../media/image40.png"/><Relationship Id="rId9" Type="http://schemas.openxmlformats.org/officeDocument/2006/relationships/image" Target="../media/image5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7.png"/><Relationship Id="rId5" Type="http://schemas.openxmlformats.org/officeDocument/2006/relationships/image" Target="../media/image41.png"/><Relationship Id="rId10" Type="http://schemas.openxmlformats.org/officeDocument/2006/relationships/image" Target="../media/image56.png"/><Relationship Id="rId4" Type="http://schemas.openxmlformats.org/officeDocument/2006/relationships/image" Target="../media/image40.png"/><Relationship Id="rId9" Type="http://schemas.openxmlformats.org/officeDocument/2006/relationships/image" Target="../media/image5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7.png"/><Relationship Id="rId5" Type="http://schemas.openxmlformats.org/officeDocument/2006/relationships/image" Target="../media/image41.png"/><Relationship Id="rId10" Type="http://schemas.openxmlformats.org/officeDocument/2006/relationships/image" Target="../media/image56.png"/><Relationship Id="rId4" Type="http://schemas.openxmlformats.org/officeDocument/2006/relationships/image" Target="../media/image40.png"/><Relationship Id="rId9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7.png"/><Relationship Id="rId5" Type="http://schemas.openxmlformats.org/officeDocument/2006/relationships/image" Target="../media/image41.png"/><Relationship Id="rId10" Type="http://schemas.openxmlformats.org/officeDocument/2006/relationships/image" Target="../media/image56.png"/><Relationship Id="rId4" Type="http://schemas.openxmlformats.org/officeDocument/2006/relationships/image" Target="../media/image40.png"/><Relationship Id="rId9" Type="http://schemas.openxmlformats.org/officeDocument/2006/relationships/image" Target="../media/image5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7.png"/><Relationship Id="rId5" Type="http://schemas.openxmlformats.org/officeDocument/2006/relationships/image" Target="../media/image41.png"/><Relationship Id="rId10" Type="http://schemas.openxmlformats.org/officeDocument/2006/relationships/image" Target="../media/image56.png"/><Relationship Id="rId4" Type="http://schemas.openxmlformats.org/officeDocument/2006/relationships/image" Target="../media/image40.png"/><Relationship Id="rId9" Type="http://schemas.openxmlformats.org/officeDocument/2006/relationships/image" Target="../media/image5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7.png"/><Relationship Id="rId5" Type="http://schemas.openxmlformats.org/officeDocument/2006/relationships/image" Target="../media/image41.png"/><Relationship Id="rId10" Type="http://schemas.openxmlformats.org/officeDocument/2006/relationships/image" Target="../media/image56.png"/><Relationship Id="rId4" Type="http://schemas.openxmlformats.org/officeDocument/2006/relationships/image" Target="../media/image40.png"/><Relationship Id="rId9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2.png"/><Relationship Id="rId11" Type="http://schemas.openxmlformats.org/officeDocument/2006/relationships/image" Target="../media/image54.png"/><Relationship Id="rId5" Type="http://schemas.openxmlformats.org/officeDocument/2006/relationships/image" Target="../media/image41.png"/><Relationship Id="rId10" Type="http://schemas.openxmlformats.org/officeDocument/2006/relationships/image" Target="../media/image57.png"/><Relationship Id="rId4" Type="http://schemas.openxmlformats.org/officeDocument/2006/relationships/image" Target="../media/image40.png"/><Relationship Id="rId9" Type="http://schemas.openxmlformats.org/officeDocument/2006/relationships/image" Target="../media/image5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40.png"/><Relationship Id="rId7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40.png"/><Relationship Id="rId7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0.png"/><Relationship Id="rId7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0.png"/><Relationship Id="rId7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0.png"/><Relationship Id="rId7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38.xml"/><Relationship Id="rId5" Type="http://schemas.openxmlformats.org/officeDocument/2006/relationships/image" Target="../media/image41.png"/><Relationship Id="rId4" Type="http://schemas.openxmlformats.org/officeDocument/2006/relationships/image" Target="../media/image29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9.png"/><Relationship Id="rId7" Type="http://schemas.openxmlformats.org/officeDocument/2006/relationships/image" Target="../media/image4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40.png"/><Relationship Id="rId7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61.xml"/><Relationship Id="rId6" Type="http://schemas.openxmlformats.org/officeDocument/2006/relationships/image" Target="../media/image69.png"/><Relationship Id="rId5" Type="http://schemas.microsoft.com/office/2007/relationships/hdphoto" Target="../media/hdphoto7.wdp"/><Relationship Id="rId4" Type="http://schemas.openxmlformats.org/officeDocument/2006/relationships/image" Target="../media/image6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svg"/><Relationship Id="rId3" Type="http://schemas.openxmlformats.org/officeDocument/2006/relationships/image" Target="../media/image40.png"/><Relationship Id="rId7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svg"/><Relationship Id="rId3" Type="http://schemas.openxmlformats.org/officeDocument/2006/relationships/image" Target="../media/image40.png"/><Relationship Id="rId7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svg"/><Relationship Id="rId3" Type="http://schemas.openxmlformats.org/officeDocument/2006/relationships/image" Target="../media/image40.png"/><Relationship Id="rId7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58.xml"/><Relationship Id="rId5" Type="http://schemas.openxmlformats.org/officeDocument/2006/relationships/image" Target="../media/image43.png"/><Relationship Id="rId4" Type="http://schemas.microsoft.com/office/2007/relationships/hdphoto" Target="../media/hdphoto3.wdp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3.gif"/><Relationship Id="rId4" Type="http://schemas.openxmlformats.org/officeDocument/2006/relationships/image" Target="../media/image71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0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E079D17-F778-83A6-6F32-D8DC89B254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1" b="3486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229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2FD76727-6130-3748-5971-3DAC777E387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/>
          <a:stretch/>
        </p:blipFill>
        <p:spPr/>
      </p:pic>
      <p:pic>
        <p:nvPicPr>
          <p:cNvPr id="35" name="Espace réservé pour une image  34">
            <a:extLst>
              <a:ext uri="{FF2B5EF4-FFF2-40B4-BE49-F238E27FC236}">
                <a16:creationId xmlns:a16="http://schemas.microsoft.com/office/drawing/2014/main" id="{A1417986-9D2F-28C7-6DE4-81EE328D4D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332F0A3C-F92C-B9E1-448E-DEB1A9D7808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2FEB9-9C3F-84D9-4E9D-06AB7BCE357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0870F399-1D1E-0905-7657-EEA2820C0BA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65A977AA-A6B3-8371-B44C-4100E510954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195465" y="1543580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</p:pic>
    </p:spTree>
    <p:extLst>
      <p:ext uri="{BB962C8B-B14F-4D97-AF65-F5344CB8AC3E}">
        <p14:creationId xmlns:p14="http://schemas.microsoft.com/office/powerpoint/2010/main" val="19706513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7EB7C4-BE94-8611-1088-065B14A54CD9}"/>
              </a:ext>
            </a:extLst>
          </p:cNvPr>
          <p:cNvSpPr/>
          <p:nvPr/>
        </p:nvSpPr>
        <p:spPr>
          <a:xfrm flipH="1">
            <a:off x="4864353" y="38569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5F3E4D97-29A8-4B79-BE43-3963EF86FF64}"/>
              </a:ext>
            </a:extLst>
          </p:cNvPr>
          <p:cNvSpPr/>
          <p:nvPr/>
        </p:nvSpPr>
        <p:spPr>
          <a:xfrm flipH="1">
            <a:off x="7069142" y="3534287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ar-MA" dirty="0">
                <a:solidFill>
                  <a:srgbClr val="424D7C"/>
                </a:solidFill>
                <a:latin typeface="Microsoft Himalaya" panose="01010100010101010101" pitchFamily="2" charset="0"/>
                <a:ea typeface="Microsoft Himalaya" panose="01010100010101010101" pitchFamily="2" charset="0"/>
              </a:rPr>
              <a:t>تنظيم حصص الأسبوع</a:t>
            </a:r>
            <a:endParaRPr lang="fr-MA" dirty="0">
              <a:solidFill>
                <a:srgbClr val="424D7C"/>
              </a:solidFill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72226"/>
            <a:ext cx="3780000" cy="1341887"/>
            <a:chOff x="628649" y="3472226"/>
            <a:chExt cx="3780000" cy="1341887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72226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كتابية: البنيات اللغوية.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إعادة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قراءة: استخلاص العبرة.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 2/2.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الطلاقة: توليف ودعم.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توليف ودعم.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إثرائية.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868414" y="5049198"/>
            <a:ext cx="3831420" cy="1362012"/>
          </a:xfrm>
          <a:prstGeom prst="rect">
            <a:avLst/>
          </a:prstGeom>
        </p:spPr>
      </p:pic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0000" y="35342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CD58EC7-C4F7-A6D3-F7DD-13F812919F44}"/>
              </a:ext>
            </a:extLst>
          </p:cNvPr>
          <p:cNvSpPr txBox="1"/>
          <p:nvPr/>
        </p:nvSpPr>
        <p:spPr>
          <a:xfrm>
            <a:off x="7389549" y="5030318"/>
            <a:ext cx="11343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3 - </a:t>
            </a: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51B7B395-B668-8551-CD76-EF96E4C8553D}"/>
              </a:ext>
            </a:extLst>
          </p:cNvPr>
          <p:cNvSpPr txBox="1">
            <a:spLocks/>
          </p:cNvSpPr>
          <p:nvPr/>
        </p:nvSpPr>
        <p:spPr>
          <a:xfrm>
            <a:off x="5044353" y="3985083"/>
            <a:ext cx="3479543" cy="873195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عناصر الحكاية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lang="ar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استراتيجية المفردات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خط ونقل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endParaRPr kumimoji="0" lang="ar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3AAB95B-8A8E-017F-27B7-9C1FC1B48E88}"/>
              </a:ext>
            </a:extLst>
          </p:cNvPr>
          <p:cNvSpPr txBox="1"/>
          <p:nvPr/>
        </p:nvSpPr>
        <p:spPr>
          <a:xfrm>
            <a:off x="4904414" y="5457103"/>
            <a:ext cx="361948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الاستماع والتحدث : البنية السردية / 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الوضعية التواصلية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قراءة: استراتيجية الفهم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إملاء. ½</a:t>
            </a:r>
          </a:p>
        </p:txBody>
      </p:sp>
    </p:spTree>
    <p:extLst>
      <p:ext uri="{BB962C8B-B14F-4D97-AF65-F5344CB8AC3E}">
        <p14:creationId xmlns:p14="http://schemas.microsoft.com/office/powerpoint/2010/main" val="14921276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تحدي الطلاقة.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إملاء.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461668" y="1538201"/>
            <a:ext cx="1287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7594" y="1681677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ورشة الاستماع (فرحة العطاء): البنية السردية+ الوضعية التواصلية.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161627" y="2790288"/>
            <a:ext cx="1446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2000" b="0" kern="1200" dirty="0"/>
              <a:t> </a:t>
            </a:r>
            <a:r>
              <a:rPr lang="fr-MA" sz="2000" kern="1200" dirty="0"/>
              <a:t>- 02</a:t>
            </a:r>
            <a:r>
              <a:rPr lang="ar-MA" sz="2000" kern="1200" dirty="0"/>
              <a:t>استماع وتحدث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51901" y="292254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 الطلاقة  ــــ استراتيجية الفهم</a:t>
            </a:r>
            <a:r>
              <a:rPr lang="ar-MA" dirty="0">
                <a:cs typeface="Microsoft Uighur" panose="02000000000000000000" pitchFamily="2" charset="-78"/>
              </a:rPr>
              <a:t>.</a:t>
            </a:r>
            <a:endParaRPr lang="a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6040562" y="4091942"/>
            <a:ext cx="8226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2000" kern="1200" dirty="0"/>
              <a:t> - 03</a:t>
            </a:r>
            <a:r>
              <a:rPr lang="ar-MA" sz="2000" kern="1200" dirty="0"/>
              <a:t>قراءة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5228860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التدرب على الرسم الإملائي لكلمات تتضمن همزتي الوصل والقطع.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780228" y="5398600"/>
            <a:ext cx="7425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r" defTabSz="914400" rtl="1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-04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  <a:endParaRPr kumimoji="0" lang="fr-MA" sz="20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750070" y="5561120"/>
            <a:ext cx="540000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464A46-993C-303A-5808-5A3BD496E95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7696" y="4340354"/>
            <a:ext cx="424748" cy="540000"/>
          </a:xfrm>
          <a:prstGeom prst="rect">
            <a:avLst/>
          </a:prstGeom>
        </p:spPr>
      </p:pic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BA42F46-3B06-0CFC-B786-1D9AC408447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/>
        </p:blipFill>
        <p:spPr>
          <a:xfrm>
            <a:off x="1705621" y="1400886"/>
            <a:ext cx="468000" cy="468000"/>
          </a:xfrm>
          <a:prstGeom prst="rect">
            <a:avLst/>
          </a:prstGeom>
        </p:spPr>
      </p:pic>
      <p:pic>
        <p:nvPicPr>
          <p:cNvPr id="25" name="Espace réservé pour une image  21">
            <a:extLst>
              <a:ext uri="{FF2B5EF4-FFF2-40B4-BE49-F238E27FC236}">
                <a16:creationId xmlns:a16="http://schemas.microsoft.com/office/drawing/2014/main" id="{CB3971A5-84D8-49FB-6657-8712E766ACF1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67088" y="2653644"/>
            <a:ext cx="406533" cy="468000"/>
          </a:xfrm>
          <a:prstGeom prst="rect">
            <a:avLst/>
          </a:prstGeom>
        </p:spPr>
      </p:pic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BCAF8A75-B541-366C-85C2-E7C283C03FF0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35865" y="5230559"/>
            <a:ext cx="406770" cy="468000"/>
          </a:xfrm>
          <a:prstGeom prst="rect">
            <a:avLst/>
          </a:prstGeom>
        </p:spPr>
      </p:pic>
      <p:pic>
        <p:nvPicPr>
          <p:cNvPr id="27" name="Espace réservé pour une image  23">
            <a:extLst>
              <a:ext uri="{FF2B5EF4-FFF2-40B4-BE49-F238E27FC236}">
                <a16:creationId xmlns:a16="http://schemas.microsoft.com/office/drawing/2014/main" id="{7D1551FD-B71F-7697-46B5-EB3A5E67ABEC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72091" y="3947336"/>
            <a:ext cx="40677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CC37C-3158-361E-2AA8-45D7336CF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e 2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763558"/>
            <a:ext cx="7054194" cy="1188699"/>
            <a:chOff x="1331545" y="2851205"/>
            <a:chExt cx="6696000" cy="1188699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690701" y="3208907"/>
              <a:ext cx="478715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فقرات بطلاقة في حدود </a:t>
              </a:r>
              <a:r>
                <a:rPr lang="f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45</a:t>
              </a:r>
              <a:r>
                <a:rPr lang="a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كلمة.</a:t>
              </a:r>
            </a:p>
            <a:p>
              <a:pPr marL="342900" indent="-342900" algn="r" rtl="1">
                <a:buFont typeface="Arial" panose="020B0604020202020204" pitchFamily="34" charset="0"/>
                <a:buChar char="•"/>
              </a:pPr>
              <a:endPara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903" y="3601734"/>
            <a:ext cx="7054194" cy="890781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990468" y="3973055"/>
            <a:ext cx="54889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بنية الحكاية ولعب الأدوار.</a:t>
            </a:r>
          </a:p>
          <a:p>
            <a:pPr marL="342900" lvl="0" indent="-342900" algn="r" rtl="1">
              <a:buFont typeface="Arial" panose="020B0604020202020204" pitchFamily="34" charset="0"/>
              <a:buChar char="•"/>
              <a:defRPr/>
            </a:pPr>
            <a:endParaRPr lang="ar-MA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43B3FA20-944A-5967-5337-7CDF9090AA89}"/>
              </a:ext>
            </a:extLst>
          </p:cNvPr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903" y="4439910"/>
            <a:ext cx="7054194" cy="890781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D9ABAB47-B4D1-6F32-E662-4F19966B82DB}"/>
              </a:ext>
            </a:extLst>
          </p:cNvPr>
          <p:cNvSpPr/>
          <p:nvPr/>
        </p:nvSpPr>
        <p:spPr>
          <a:xfrm>
            <a:off x="809590" y="4775658"/>
            <a:ext cx="56765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واستعمال إستراتيجية  استخراج معلومات صريحة وضمنية في النص.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E89870B7-1081-F6BB-F932-71507A165337}"/>
              </a:ext>
            </a:extLst>
          </p:cNvPr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342" y="5278087"/>
            <a:ext cx="7054194" cy="890781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B12B2C50-4C38-2183-A016-BC3C5B6B8BC7}"/>
              </a:ext>
            </a:extLst>
          </p:cNvPr>
          <p:cNvSpPr/>
          <p:nvPr/>
        </p:nvSpPr>
        <p:spPr>
          <a:xfrm>
            <a:off x="1140542" y="5602238"/>
            <a:ext cx="53259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كتابة كلمات تتضمن همزتي الوصل والقطع.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BE7516B8-7266-045A-AE85-1FBCA657759E}"/>
              </a:ext>
            </a:extLst>
          </p:cNvPr>
          <p:cNvSpPr txBox="1"/>
          <p:nvPr/>
        </p:nvSpPr>
        <p:spPr>
          <a:xfrm>
            <a:off x="1549400" y="2031606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  <p:sp>
        <p:nvSpPr>
          <p:cNvPr id="37" name="Titre 3">
            <a:extLst>
              <a:ext uri="{FF2B5EF4-FFF2-40B4-BE49-F238E27FC236}">
                <a16:creationId xmlns:a16="http://schemas.microsoft.com/office/drawing/2014/main" id="{63FA52BA-6273-CD42-FBF4-FA07AD351DB2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lang="fr-MA" sz="4800" b="1" dirty="0">
              <a:solidFill>
                <a:srgbClr val="424D7C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3297204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1" y="847014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720645" y="2690693"/>
            <a:ext cx="5101355" cy="98657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تحدي الطلاقة/ إملاء.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297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C3AAAB-2D86-414A-8829-EE96C077F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97ECA20-AA27-932F-DA1C-FA8DD4F57AC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30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E23CB-4434-7A96-A54F-5D326D1F74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DB85027A-0E5D-A2CD-916C-DBC6C40D336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b="1507"/>
          <a:stretch>
            <a:fillRect/>
          </a:stretch>
        </p:blipFill>
        <p:spPr>
          <a:xfrm>
            <a:off x="4572000" y="2088681"/>
            <a:ext cx="2288686" cy="3600000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4CB3ACCA-4F5C-28F7-0352-764D77BBB4F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179"/>
          <a:stretch>
            <a:fillRect/>
          </a:stretch>
        </p:blipFill>
        <p:spPr>
          <a:xfrm>
            <a:off x="2351137" y="2051155"/>
            <a:ext cx="2049159" cy="360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F2911FE-D499-772F-6611-E8322F4DDAC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40F2883-49BB-7EB6-ED9B-D00A4D99AA70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860F2D-054E-3C8F-9D14-84D38A2502DF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8783C46-B596-5A09-C94C-C56DBA964B8B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866FD52-7B72-92BC-5BF5-AAE5A151A09E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583FB24-74BA-3A1F-BBE6-E008A838A6C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F1B4CE-F26A-5E0A-C084-445A8F9A9D9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37CCF1-E708-5DD3-A1EB-FD92DFBBDD0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1A6945-9AC3-86FD-B3A2-CAB894EF965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D945B2-29FC-4E0D-7C88-1BA2A3B5867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8297478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6A998-D260-AC0B-628A-6B75A80A2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0259B3-2B8F-F274-AAD2-A10D2443A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قبل أن نبدأ حصة اليوم نتذكر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9D6E0155-4497-9731-E749-31082B2FF9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037698" y="394117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E66887CC-0458-428B-EFE7-58A7F122E7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24803" y="169847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7" name="Google Shape;1333;p8">
            <a:extLst>
              <a:ext uri="{FF2B5EF4-FFF2-40B4-BE49-F238E27FC236}">
                <a16:creationId xmlns:a16="http://schemas.microsoft.com/office/drawing/2014/main" id="{295FFBAA-8F1A-BA60-E01C-35E690651F32}"/>
              </a:ext>
            </a:extLst>
          </p:cNvPr>
          <p:cNvSpPr txBox="1"/>
          <p:nvPr/>
        </p:nvSpPr>
        <p:spPr>
          <a:xfrm>
            <a:off x="997555" y="4841174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8A6B8C02-E6E1-64EF-4CC4-8A115A9777AC}"/>
              </a:ext>
            </a:extLst>
          </p:cNvPr>
          <p:cNvSpPr txBox="1">
            <a:spLocks/>
          </p:cNvSpPr>
          <p:nvPr/>
        </p:nvSpPr>
        <p:spPr>
          <a:xfrm>
            <a:off x="3081414" y="2672270"/>
            <a:ext cx="2616547" cy="52318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  <p:pic>
        <p:nvPicPr>
          <p:cNvPr id="11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60A8DD1-978D-9FDA-F035-6BDB3B8335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C2D615-C1C3-5EDC-1BAE-BFD6BA260C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977F5D6-70B8-EDC6-C4B3-046C66DAAE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6EF0B3F-4121-763B-F9F9-72F42352B32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366122F-08C5-7BF2-E8A1-87DA295F52F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10E0DDE-C2BE-F5F9-2258-17C8ADC9675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B299CBD-ADF5-D31E-DA81-F5B193AC798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916BDF-8F0C-1F61-7629-437052063AA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CEC263-0ADC-990B-0714-49C1B693F6C3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79A9F72-29C8-0EBA-CEDE-5F8110A0126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E2DE413-BF96-ACFA-7103-ACE3FD57A1B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98406798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25">
            <a:extLst>
              <a:ext uri="{FF2B5EF4-FFF2-40B4-BE49-F238E27FC236}">
                <a16:creationId xmlns:a16="http://schemas.microsoft.com/office/drawing/2014/main" id="{58352787-5C80-3841-8B6F-AE1D677F4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0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E9A946CA-2F6D-1E21-18DD-3A01972B18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  <a:prstGeom prst="rect">
            <a:avLst/>
          </a:prstGeom>
        </p:spPr>
      </p:pic>
      <p:pic>
        <p:nvPicPr>
          <p:cNvPr id="4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E721CD71-D692-CC53-9143-75F321CC96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FAE6363-D138-4668-9D7D-1856B4EE3C9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945C94B-EAA5-12C9-8163-8509344749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DC1B166-D8DF-4E1D-5573-4CB2F6A0755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9172D5A-7FC1-63F6-7BAE-23E95291F18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3D57168-332D-A0AD-4320-CEDF7D6ADD3B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20EF789-9451-C4B7-EC98-A5FF87155FF5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12E96EC5-E17D-94EE-65B1-239C14E00A6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C4F813E-1F46-0CC8-4796-11ACD4BB21F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4C5E957-C4B4-596D-D0DB-05FB2A059040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A55B569-3B11-FB94-38D3-9A14122B0BC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DE0C3A5-A0D2-1E56-3E6B-18D02D55C79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13361581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6FB54-126D-1A92-F429-F561B3AC6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59DAF4-7EC8-082A-217C-561533E3B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الواجب المنزلي. سأمر لأراقب إنجازاتكم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5D6A76C-EE87-51ED-861E-248F471EA4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3897C98-45B6-8F13-8A8C-920B81C7B0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1CB6989-9404-E0BD-628C-E8B39F038E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DDA87C7-CD98-EA44-03FE-600359252A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24369DA-3133-2558-1794-B1CC1EE2A1A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6CC1D0B-78B8-7C64-1614-65B8674A4E9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B4C1076-9741-7A98-9C71-5C80E9B0C25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B897DF8-4111-9871-6FDA-D8ACD86AE85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B5930C1-BFE7-7738-4DD8-272F8BD2C37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5A716BB-B96C-5740-512A-61D7E7FC51D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DC95F99-4534-F7BD-0974-3140A9D2948F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grpSp>
        <p:nvGrpSpPr>
          <p:cNvPr id="3" name="Google Shape;2778;p84">
            <a:extLst>
              <a:ext uri="{FF2B5EF4-FFF2-40B4-BE49-F238E27FC236}">
                <a16:creationId xmlns:a16="http://schemas.microsoft.com/office/drawing/2014/main" id="{6E2C5A05-D149-05CA-653D-716DDBCE9301}"/>
              </a:ext>
            </a:extLst>
          </p:cNvPr>
          <p:cNvGrpSpPr/>
          <p:nvPr/>
        </p:nvGrpSpPr>
        <p:grpSpPr>
          <a:xfrm>
            <a:off x="6520692" y="5431058"/>
            <a:ext cx="386011" cy="490540"/>
            <a:chOff x="14589952" y="593325"/>
            <a:chExt cx="1844485" cy="1888130"/>
          </a:xfrm>
          <a:solidFill>
            <a:srgbClr val="00B050"/>
          </a:solidFill>
        </p:grpSpPr>
        <p:sp>
          <p:nvSpPr>
            <p:cNvPr id="5" name="Google Shape;2779;p84">
              <a:extLst>
                <a:ext uri="{FF2B5EF4-FFF2-40B4-BE49-F238E27FC236}">
                  <a16:creationId xmlns:a16="http://schemas.microsoft.com/office/drawing/2014/main" id="{8AE4A951-788E-69DA-4AD1-3F0BD0F66479}"/>
                </a:ext>
              </a:extLst>
            </p:cNvPr>
            <p:cNvSpPr/>
            <p:nvPr/>
          </p:nvSpPr>
          <p:spPr>
            <a:xfrm>
              <a:off x="14589952" y="593325"/>
              <a:ext cx="1844485" cy="1547879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6" name="Google Shape;2780;p84">
              <a:extLst>
                <a:ext uri="{FF2B5EF4-FFF2-40B4-BE49-F238E27FC236}">
                  <a16:creationId xmlns:a16="http://schemas.microsoft.com/office/drawing/2014/main" id="{72176A8C-90C6-279A-26DD-570DFACCCA40}"/>
                </a:ext>
              </a:extLst>
            </p:cNvPr>
            <p:cNvSpPr/>
            <p:nvPr/>
          </p:nvSpPr>
          <p:spPr>
            <a:xfrm>
              <a:off x="14599461" y="712785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9E0973E6-96E9-3DB2-AB9A-412657F180E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861" y="1582129"/>
            <a:ext cx="3289852" cy="5156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53505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1617A-E406-83C7-9DBD-26C340C61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750775-2452-ADB4-7FBE-0166E5BFE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1070315-AED9-0BBA-05D9-9536D0967A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8190718-FA89-8323-9828-6006F10EB6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4775734-59B3-0481-2721-31FCC911883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58B2AEE-D15E-22E3-FAB9-5E910C7A62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E21A79C-3F50-9FC4-8203-FA6DEA92D06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8D4EB9F-6083-578C-09A9-9A87F7CFDF5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989607B5-6E57-B232-AF99-75C8A8D6230B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929A6AE-6ED3-1C52-28F8-FA5113BF987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A26C7EB-FB13-1031-4118-FE432F7A015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F46DCEC-D6A5-7C91-007E-B4126624E62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FAAA6AF-62F8-3C80-4E1F-10A235D9215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BF76AD0-A3AE-ACCF-4376-5C0BC2A7B9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7625" y="2411134"/>
            <a:ext cx="8428750" cy="345872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D74EF4B-E251-8523-8D80-8962C6AAD388}"/>
              </a:ext>
            </a:extLst>
          </p:cNvPr>
          <p:cNvSpPr txBox="1"/>
          <p:nvPr/>
        </p:nvSpPr>
        <p:spPr>
          <a:xfrm>
            <a:off x="5611412" y="3309498"/>
            <a:ext cx="25444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اَلْكَرَمُ- اَلْجودُ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7F3F6E4-9437-5CBC-6503-611C42F0ADAD}"/>
              </a:ext>
            </a:extLst>
          </p:cNvPr>
          <p:cNvSpPr txBox="1"/>
          <p:nvPr/>
        </p:nvSpPr>
        <p:spPr>
          <a:xfrm>
            <a:off x="440101" y="3223633"/>
            <a:ext cx="25444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اَلْمَنْعُ- اَلْبُخْلُ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0BD916F-3C70-556A-3648-3F187BFFC7F6}"/>
              </a:ext>
            </a:extLst>
          </p:cNvPr>
          <p:cNvSpPr txBox="1"/>
          <p:nvPr/>
        </p:nvSpPr>
        <p:spPr>
          <a:xfrm>
            <a:off x="1374198" y="4768130"/>
            <a:ext cx="57529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تَعَلَّمْتُ مِنْ أَبي أَنَّ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لْعَطاءَ جَميلٌ.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8664638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36420E-4D79-044C-81B2-F167D890B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سأسحب أسماء 5 تلاميذ  من العلبة لقراءة فقرة بدقة واسترسال.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B92289A-AC29-F547-95A0-730055C191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30" r="-3630"/>
          <a:stretch>
            <a:fillRect/>
          </a:stretch>
        </p:blipFill>
        <p:spPr>
          <a:xfrm>
            <a:off x="1112768" y="1917776"/>
            <a:ext cx="6918464" cy="4413285"/>
          </a:xfrm>
          <a:prstGeom prst="rect">
            <a:avLst/>
          </a:prstGeom>
        </p:spPr>
      </p:pic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75C4E46-BDEE-EE0C-5CE5-B0BFE912F1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AC81D3E-DB1F-1968-3D8A-F8C99DAB03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31AA31C-7484-8939-E420-B756125B53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065CA9-DB0C-4CB0-A658-67343BEB459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12DE395-7103-C5C3-5987-26F14FF7D4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4DBAD34-D9D3-8AFF-9E04-1827DADD8FB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589F769-9C15-E3C1-36FF-5467338E131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2E0D047-7A60-0B9C-D607-DEFFCDDDACF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896E71E-1A15-0DD4-D9FE-E0C5BCD3B938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7AF4057-4DED-1E31-2794-B045509315C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1A3C47-1D93-3980-0E85-E07C703AD2D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39400977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9C76E6-AEAD-874E-8C1F-3054A1631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جيدا كيف سأقرأ النصَّ.  لاحظوا كيف سأقرأ الحروف الملونة في آخر كل جملة.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F4873B7-20E2-0B8B-EF15-142D5D2B33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FADE1DE-0B3D-1E8C-842F-CB92CB88E2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5D1420-71A0-C52C-FE57-DCFD1C4AA6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E6629D8-CC06-4DE4-0529-71625A603B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85EF2BF-0192-4B9A-7332-7521EB50750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D73DA7B-FB63-ADCB-0640-57EDFE7013D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DE0AD7F-41F3-2767-1D69-5568A19BE5B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9B0C741-DA53-1CEF-F2A7-00212DE5E25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B95608-7891-70DC-3A11-88B18CD28A20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9178075-9D67-62A9-CA8E-CB05A130C8B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66189DB-CE0C-3244-8F8E-C181940E7E62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689286-144C-0BE3-F61E-C2670E59924A}"/>
              </a:ext>
            </a:extLst>
          </p:cNvPr>
          <p:cNvSpPr txBox="1">
            <a:spLocks/>
          </p:cNvSpPr>
          <p:nvPr/>
        </p:nvSpPr>
        <p:spPr>
          <a:xfrm>
            <a:off x="13888" y="2109729"/>
            <a:ext cx="8751600" cy="46008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lnSpc>
                <a:spcPct val="100000"/>
              </a:lnSpc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َصَلْتُ عَلى هَدِيَّةٍ رائِعَةٍ مِنْ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مُعَلِّمَتي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وَدودَةِ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كانَتْ دُمْيَةً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مَحْشُوَّةً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مُلَوَّنَةً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تَزْهو بِأَشْكالٍ جَميلَةٍ وَأَلْوانٍ بَهيجَ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f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فَرِحْتُ كَثيراً حَتّى قَفَزْتُ مِنْ مَكاني مِنْ شِدَّةِ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ٱلسَّعادَةِ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وَصَرَخْتُ</a:t>
            </a:r>
            <a:r>
              <a:rPr lang="f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شُكْراً لَكِ يا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مُعَلِّمَتي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إِنَّها أَجْمَلُ هَدِيَّةٍ</a:t>
            </a:r>
            <a:r>
              <a:rPr lang="f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!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ثُمَّ ٱحْتَضَنْتُها بِقُوَّةٍ وَأَنا أَقولُ</a:t>
            </a:r>
            <a:r>
              <a:rPr lang="f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أُحِبُّكِ كَثيراً</a:t>
            </a:r>
            <a:r>
              <a:rPr lang="f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55D82-4D9C-717B-6892-B92952D7A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4D9848-3E70-7797-0EAA-6E4394FD3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 دقيقة واحدة ؛ اقرؤوا الفقرة قراءة صامتة.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6A413B4-782B-ADF4-55EC-38AD1D02A1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CB1732B-AC11-5D48-C619-291CC4D0BC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F796E04-A8F4-2C3F-388D-20C9367BDA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DA6F589-D53D-775A-6135-9E69CB1840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806DFD1-453A-6745-EFB1-53F0A7FAC7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6A4C967-F866-9CBA-E78D-CE325D642C2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259D296-D325-ABC3-7AB4-67DD90E1717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EC39F1C-C450-DA71-DDFA-8C67F3E5795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00CFD8D-35D9-44DD-5BAA-83D9CA26862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D4BB92B-D93E-642D-ACBA-9A210028B82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60E1D1D-CFC1-F25A-E69C-2A9479767525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5" name="Image 4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D9C1B28E-472A-4D8A-97B4-D2AC72C455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52" y="1476000"/>
            <a:ext cx="782030" cy="900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0808577D-3A72-90C8-8103-82B0316D5382}"/>
              </a:ext>
            </a:extLst>
          </p:cNvPr>
          <p:cNvSpPr txBox="1">
            <a:spLocks/>
          </p:cNvSpPr>
          <p:nvPr/>
        </p:nvSpPr>
        <p:spPr>
          <a:xfrm>
            <a:off x="13888" y="2109729"/>
            <a:ext cx="8751600" cy="46008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lnSpc>
                <a:spcPct val="100000"/>
              </a:lnSpc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َصَلْتُ عَلى هَدِيَّةٍ رائِعَةٍ مِنْ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مُعَلِّمَتي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وَدودَةِ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كانَتْ دُمْيَةً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مَحْشُوَّةً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مُلَوَّنَةً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تَزْهو بِأَشْكالٍ جَميلَةٍ وَأَلْوانٍ بَهيجَ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f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فَرِحْتُ كَثيراً حَتّى قَفَزْتُ مِنْ مَكاني مِنْ شِدَّةِ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ٱلسَّعادَةِ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وَصَرَخْتُ</a:t>
            </a:r>
            <a:r>
              <a:rPr lang="f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شُكْراً لَكِ يا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مُعَلِّمَتي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إِنَّها أَجْمَلُ هَدِيَّةٍ</a:t>
            </a:r>
            <a:r>
              <a:rPr lang="f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!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ثُمَّ ٱحْتَضَنْتُها بِقُوَّةٍ وَأَنا أَقولُ</a:t>
            </a:r>
            <a:r>
              <a:rPr lang="f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أُحِبُّكِ كَثيراً</a:t>
            </a:r>
            <a:r>
              <a:rPr lang="f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5486499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B672097-E3F2-9040-B99D-DFD00674D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978" y="774213"/>
            <a:ext cx="6840000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التلميذ الأول. ويسجل الأستاذ على سجل الطلاقة.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D0B65AB-4B98-4C91-B8FE-908CE54E79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D5EB92B-A220-4FAC-C3F0-2D30001482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40E8746-D804-E1BD-D784-AA43A63A9D2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9825E25-C446-36A9-B957-DE224A1E912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4D107BF-4D4C-4B6C-AF91-36D3C2BC44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EF67067-0DFB-7D10-4D75-7568228875C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F3605BE-118A-7B60-88EA-E9F89ADE9BC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1D4455C-7205-FAB3-019B-A61E78510D6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59DA0B-4EBD-6BBC-1506-128A7BDC198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6609F99-F7C2-AE73-7A4E-93F8445AF1E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646BAC1-EE4A-0BFC-026F-95A5F59B4357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B9A067D5-CDD0-00F0-8A3A-783BF2E506F3}"/>
              </a:ext>
            </a:extLst>
          </p:cNvPr>
          <p:cNvSpPr txBox="1">
            <a:spLocks/>
          </p:cNvSpPr>
          <p:nvPr/>
        </p:nvSpPr>
        <p:spPr>
          <a:xfrm>
            <a:off x="13888" y="2109729"/>
            <a:ext cx="8751600" cy="46008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lnSpc>
                <a:spcPct val="100000"/>
              </a:lnSpc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َصَلْتُ عَلى هَدِيَّةٍ رائِعَةٍ مِنْ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مُعَلِّمَتي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وَدودَةِ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كانَتْ دُمْيَةً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مَحْشُوَّةً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مُلَوَّنَةً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تَزْهو بِأَشْكالٍ جَميلَةٍ وَأَلْوانٍ بَهيجَ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f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فَرِحْتُ كَثيراً حَتّى قَفَزْتُ مِنْ مَكاني مِنْ شِدَّةِ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ٱلسَّعادَةِ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وَصَرَخْتُ</a:t>
            </a:r>
            <a:r>
              <a:rPr lang="f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شُكْراً لَكِ يا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مُعَلِّمَتي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إِنَّها أَجْمَلُ هَدِيَّةٍ</a:t>
            </a:r>
            <a:r>
              <a:rPr lang="f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!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ثُمَّ ٱحْتَضَنْتُها بِقُوَّةٍ وَأَنا أَقولُ</a:t>
            </a:r>
            <a:r>
              <a:rPr lang="f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أُحِبُّكِ كَثيراً</a:t>
            </a:r>
            <a:r>
              <a:rPr lang="f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02E0B9-1490-0E46-93CA-6C8DA4AD0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A48DD20-0D2D-76BD-A897-2B8C3FF2F2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C479FD0-7E5C-E49A-2807-5FFF1CD78C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F50B91F-B775-D4D6-0BE3-14314A5763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EC064E8-3A55-A0AC-E56A-D5494C59FC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2C16871-0F37-779A-4D51-91E75484138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E628857-6971-AB7F-1A8D-8BA091D7E75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0B3A185-D413-79A8-F073-B3A87A6E8C2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56824A5-5366-F596-753B-C01BEC05E49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ECB9AE7-4051-1C28-4067-9DAE99CF1635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585288F-CAB6-F303-6B95-DC01F727D9F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E4346A6-9BE4-A226-682A-566BD5D9080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BB3E734C-255A-5008-FD8B-41A4A77AA2F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16404F-A34F-3F42-84A1-C5822226D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الكلمات.  من يقرأ 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92352A1-81D5-1BB9-8A7B-9322C5C375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58091"/>
            <a:ext cx="792001" cy="792000"/>
          </a:xfr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139B753-C5DB-CA7A-5B83-8712BCC7EE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C9484EB-3AAB-498E-ECA7-13F1E1AD17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DAA6A1D-F7EC-BDCA-D4C2-57242AC057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6E0D7FF-6620-9327-636A-721A6E1CF27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8F3A74E-195E-2AB0-C145-30EF3651EAA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B508A3A-03C7-AE0C-18F9-62358529F64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95279E4-2129-7B00-CE75-7F404A62BC4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5254EC6-6AE8-1EB9-1BBB-90B4094C3F3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19B0C07-6FDE-E435-38AD-E066FD0E89C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AA3B23C-86AE-8831-EE76-55F29DD6FE7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FA1BFCA4-4F83-DBC5-9682-54C733F7D777}"/>
              </a:ext>
            </a:extLst>
          </p:cNvPr>
          <p:cNvSpPr/>
          <p:nvPr/>
        </p:nvSpPr>
        <p:spPr>
          <a:xfrm>
            <a:off x="4847303" y="3447401"/>
            <a:ext cx="3664323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لدُّمْيَةُ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6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SA" sz="66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ْمَحْشُوَّةُ</a:t>
            </a:r>
            <a:endParaRPr lang="ar-MA" sz="6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1671;p201">
            <a:extLst>
              <a:ext uri="{FF2B5EF4-FFF2-40B4-BE49-F238E27FC236}">
                <a16:creationId xmlns:a16="http://schemas.microsoft.com/office/drawing/2014/main" id="{80549F08-19F9-1D24-43B3-91B3F76C70E9}"/>
              </a:ext>
            </a:extLst>
          </p:cNvPr>
          <p:cNvSpPr/>
          <p:nvPr/>
        </p:nvSpPr>
        <p:spPr>
          <a:xfrm>
            <a:off x="632373" y="3447401"/>
            <a:ext cx="401913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جْمَلُ</a:t>
            </a:r>
            <a:endParaRPr lang="ar-MA" sz="6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E362E4B1-8DC0-F549-B26C-C3DC48040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الكلمتين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DB3062D-4A77-5CC6-2E77-3D10D07EAE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FC63011-F2B8-C53F-0040-B79D685A2C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3AC900E-31C6-9FB5-6AA0-ED9791ECC7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32F5CD6-B337-4FF3-A070-141F8A93D8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F88D2DA-DB47-D5C5-FAFD-E423C2E4FA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6BBD5C8-ED8D-25B2-D8A2-86853729267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5C0B7BB-333E-3505-75C6-942F749675F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0204A0B-CAEB-6686-F70D-60F30FEF500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A14BB2E-DD16-BF00-99AC-A6D0FAFB1062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ACF435-C9BA-96BA-DECA-3261137DE3C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DDB1FFE-2693-86C4-C9B9-E12ED491E64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2F17BA04-89AF-23A6-A033-484F188EAA03}"/>
              </a:ext>
            </a:extLst>
          </p:cNvPr>
          <p:cNvSpPr/>
          <p:nvPr/>
        </p:nvSpPr>
        <p:spPr>
          <a:xfrm>
            <a:off x="465667" y="2774347"/>
            <a:ext cx="8397146" cy="85127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</a:t>
            </a: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لدُّمْيَةُ</a:t>
            </a:r>
            <a:r>
              <a:rPr lang="ar-MA" sz="8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8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SA" sz="8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ْمَحْشُوَّةُ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B0A06987-F02E-674B-8F94-BF6970725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اكتبوا؛ ينطق الأستاذ الكلمتين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EBCFBB3-99F8-8247-371D-AAABAB5446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14DC3B8-6B11-1AD7-05E3-BDCC96E28B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CED7DA6-C504-5A43-4193-66DE7FEF00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744640A-0974-75FB-3A80-E495AFEA1C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F14E935-BE12-607E-482D-F4746CA508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4557E32-768A-577B-BB51-7D5B620C02D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684D198-53C1-7C8E-B80F-A7C630ACAB9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6CC2B06-1A2B-3214-A601-0D7CEDAB3FC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C0008B-F9D5-E943-1037-DD1DC41CCE0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52CD578-781C-E020-CB6E-42D81040508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41A67D-8257-FD3F-7DE9-FCA46C93DE6F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F69314DA-C2A8-68F3-0BAA-0C6A69C531F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B8605542-9A0E-7344-BA65-69A2E96B469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761" t="13526" r="-800" b="14953"/>
          <a:stretch/>
        </p:blipFill>
        <p:spPr>
          <a:xfrm>
            <a:off x="2517059" y="2732631"/>
            <a:ext cx="4129548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اَلدُّمْيَةُ </a:t>
            </a:r>
            <a:r>
              <a:rPr lang="ar-SA" sz="6000" b="1" kern="0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MA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ْمَحْشُوَّةُ</a:t>
            </a:r>
            <a:endParaRPr lang="ar-MA" sz="6000" b="1" kern="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Titre 15">
            <a:extLst>
              <a:ext uri="{FF2B5EF4-FFF2-40B4-BE49-F238E27FC236}">
                <a16:creationId xmlns:a16="http://schemas.microsoft.com/office/drawing/2014/main" id="{538B9278-BC41-215F-0EC0-0B0994C8E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ارفعوا الألواح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صححوا.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87A2761-0421-8C93-8EC4-B8338C1688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35110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456B15D-F97F-BBDE-897E-B87050A959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AAA5978-B524-C24A-C007-D77806FDA6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3A03583-BECA-6C8F-6CF6-1CD9568B512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6F84D95-388F-D19C-335D-860EAD7B8C5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F1DD694-4B3F-AC94-CD72-58CC623D8C4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092F015-0F32-1811-B4FC-7E3A9D3F0AF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EA71B4A-F213-5367-7E8F-58D41565720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4CA13E0-1F20-F46F-029B-961A0B11BC9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A2FD12D-399C-25B5-6D93-8F992142E07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4A189E1-604B-0D94-DF36-A26E69D07E1E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671;p201">
            <a:extLst>
              <a:ext uri="{FF2B5EF4-FFF2-40B4-BE49-F238E27FC236}">
                <a16:creationId xmlns:a16="http://schemas.microsoft.com/office/drawing/2014/main" id="{8BA6D137-E295-7167-BAA9-EA66CA497055}"/>
              </a:ext>
            </a:extLst>
          </p:cNvPr>
          <p:cNvSpPr/>
          <p:nvPr/>
        </p:nvSpPr>
        <p:spPr>
          <a:xfrm>
            <a:off x="491068" y="3100358"/>
            <a:ext cx="8260534" cy="1276909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SzPts val="3600"/>
            </a:pPr>
            <a:r>
              <a:rPr lang="ar-MA" altLang="fr-FR" sz="9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algn="ctr" defTabSz="914400" rtl="1">
              <a:buClr>
                <a:srgbClr val="000000"/>
              </a:buClr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</a:t>
            </a:r>
            <a:r>
              <a:rPr lang="ar-MA" sz="9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جْمَلُ</a:t>
            </a:r>
            <a:endParaRPr lang="ar-MA" sz="9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914400" rtl="1">
              <a:buClr>
                <a:srgbClr val="000000"/>
              </a:buClr>
              <a:buSzPts val="3600"/>
            </a:pPr>
            <a:endParaRPr lang="ar-MA" sz="9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1B790ED3-194E-DC47-BFA9-7B00FD3F3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91891FE-4563-9D0C-7D8C-1E279BCE40E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152C845-9A6D-01E0-14C3-AF9C00AB41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60C0DF9-3A96-49EC-DED7-9016CDE43C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DEAF870-E556-D81A-8948-39DB8874A2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67C7CE7-E323-8EC6-167D-0CEE55E497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484EF54-9795-8868-C1A4-E0B626D1656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D755FB9-EBA0-7BE1-FDB0-CA401CD7853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D833CD6-59CF-E340-F471-F3EABC61190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BECABEC-B784-96C5-9684-86E0735CB9D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CEAE1FC-A0BA-EC7F-5AC9-FFDD163D57F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9587BAF-BDEF-8A03-1A0D-3777EDCDD89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7DE568C6-4AD0-8348-B714-7512A9D05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اكتبوا؛ ينطق الأستاذ الكلمة.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05D2A56-A138-4D23-51CD-F3C1F7F2DB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07461" y="611944"/>
            <a:ext cx="900113" cy="90011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8A1064B-ABF0-C852-A91F-9B231C1C7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818D9A6-9593-5E15-10E4-B24C66D7C29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3448E6E-90BD-737C-9A81-122D83DA8E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5D4A7B5-3F03-B7B0-DF5F-EB76FCB57D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6D7CCC4-A699-9B70-A954-6906301F0FB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D77240F-2E20-1636-A53E-E787C3B2B42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F32A40-5221-BF50-4035-BB79B165C6D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2FD6B3B-6084-18D2-ADCF-29C8F9E0392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6CC383D-0E4C-6DA0-0F1E-A1DFE914708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F699014-B224-A1E9-5077-9112BF289A1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AEE2976B-4135-26FC-34C7-BB98DEB3F46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727F55CC-90D1-9F44-A15C-1AE3640D2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286" y="756000"/>
            <a:ext cx="6840000" cy="612000"/>
          </a:xfrm>
        </p:spPr>
        <p:txBody>
          <a:bodyPr/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ارفعوا الألواح ــــ 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7FAC850-6CC2-40B4-9EA7-3125C74EF6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BBE6712-AC86-7F1C-5FC1-224083A294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6102F5F-DC3B-81B8-483F-9E1A564EA3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DAE12D7-2938-E4F2-1D0C-A78ADE3186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7C32C61-43E2-3366-7ABF-4C45FE7BD49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53365C1-5049-E813-BB18-7303F6AB967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5447A01-E1E3-40D5-3E25-B2035385B19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CEE599F-6EDC-458E-6033-829EFB2B02D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19691FB-BA4A-827F-E75C-BE06B22DD34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569A53D-5312-E680-8802-738573FC10D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ECCFBF2-D46F-D48D-513C-A97EDEF914D5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0206D620-5445-1B46-A09B-9D624558C57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272220" y="2624476"/>
            <a:ext cx="4513006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C33E2FC1-D875-BCCF-8C07-B9EA4B8EF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9408" y="2397515"/>
            <a:ext cx="3683533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endParaRPr lang="ar-MA" sz="6000" b="1" kern="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914400" rtl="1">
              <a:buClr>
                <a:srgbClr val="000000"/>
              </a:buClr>
            </a:pPr>
            <a:r>
              <a:rPr lang="ar-MA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أَجْمَلُ</a:t>
            </a:r>
          </a:p>
          <a:p>
            <a:pPr algn="ctr" defTabSz="914400" rtl="1">
              <a:buClr>
                <a:srgbClr val="000000"/>
              </a:buClr>
            </a:pPr>
            <a:endParaRPr lang="ar-MA" sz="6000" b="1" kern="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DF3E1-44FB-40B3-0530-246DC3BF6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38CEF78F-E6AE-6A25-44CB-C95C5452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استماع وتحدث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B7D3414-980A-09C9-46B7-C21FB61965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2EEAEAA-F819-C65D-E4CC-2A99A8518FAB}"/>
              </a:ext>
            </a:extLst>
          </p:cNvPr>
          <p:cNvSpPr txBox="1"/>
          <p:nvPr/>
        </p:nvSpPr>
        <p:spPr>
          <a:xfrm>
            <a:off x="5229659" y="1777877"/>
            <a:ext cx="1941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استماع وتحدث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E3E8430-787E-ED6B-9E2D-63AFE795AB66}"/>
              </a:ext>
            </a:extLst>
          </p:cNvPr>
          <p:cNvSpPr txBox="1">
            <a:spLocks/>
          </p:cNvSpPr>
          <p:nvPr/>
        </p:nvSpPr>
        <p:spPr>
          <a:xfrm>
            <a:off x="1140543" y="2690694"/>
            <a:ext cx="5681458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ورشة الاستماع (فرحة العطاء) البنية السردية+ الوضعية التواصلية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37489B-0662-D850-73B3-2839E11E3EB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1216" y="2040284"/>
            <a:ext cx="762644" cy="767848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A5B6711C-629C-2BFF-5A05-328DB2099F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867705" y="1744658"/>
            <a:ext cx="582000" cy="58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3479D6-07BA-38C4-F0E2-B922EB5684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0816" y="10215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35057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B9A6E74-9BD8-E547-B88F-019A50925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316" y="756000"/>
            <a:ext cx="7315057" cy="612000"/>
          </a:xfrm>
        </p:spPr>
        <p:txBody>
          <a:bodyPr>
            <a:normAutofit/>
          </a:bodyPr>
          <a:lstStyle/>
          <a:p>
            <a:pPr rtl="0">
              <a:defRPr/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سنعيد الاستماع لحكاية "فرحة العطاء" وسأطرح عليكم أسئلة حول الأحداث. انتبهوا.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AD67A0B-650D-EF79-932E-7B21409BF2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6C4F1AD-A57D-676F-3644-7E1FB5982D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D3C4F62-E2BA-B528-FE09-0DA06E0EF5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D5074DE-2583-25D2-571D-580928C2CB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D15CE70-25C5-C754-F9E6-CE7511D426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8838B20-AD2D-D667-51E3-365E21788BC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D23439D-4B29-FD00-C2AB-380B2E00038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1E76BD-5F99-A509-3C75-BB4EAC70A5C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765AB9C-B874-6A08-2B9A-48DD3964C8F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D087F93-3EE9-B12F-688F-854B1930F73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1815401-3612-0EFC-5EC4-E436ED82CEF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F87C0AB-5A15-BA46-022C-7D4A4185488E}"/>
              </a:ext>
            </a:extLst>
          </p:cNvPr>
          <p:cNvGrpSpPr/>
          <p:nvPr/>
        </p:nvGrpSpPr>
        <p:grpSpPr>
          <a:xfrm>
            <a:off x="786000" y="1954354"/>
            <a:ext cx="7571999" cy="4479022"/>
            <a:chOff x="685519" y="1835084"/>
            <a:chExt cx="7571999" cy="4479022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FB72D8A-7152-0213-D0F6-EF84157968F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85519" y="4616786"/>
              <a:ext cx="2184147" cy="1697320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FBAC286-F9BF-6AE3-456F-37709EC3724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062672" y="1835084"/>
              <a:ext cx="2194846" cy="1697320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9864D30-2507-DE1B-FCF7-52EF3A5815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15540" y="3532404"/>
              <a:ext cx="2194844" cy="1697320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D62FD4BA-3BF1-4304-0865-998BB5145A5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220111" y="2683744"/>
              <a:ext cx="2194846" cy="16973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D2C99-EE35-1FDC-4E83-6952D32D3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EC2DAD6-5D8B-42E8-104A-4DFC06BD9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>
              <a:defRPr/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شريط الحكاية.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84DE9EB-3483-E16A-9DE5-A63DD447A9B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27DC995-6BB3-079F-0CE6-C8C413678B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22A8741-9A73-E3EA-203B-FA206EAADF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9C0A8E3-2DC8-32DC-F12D-F733A48B8D5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A554C17-A7DF-14A6-0676-F2FAA917DA4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EAA55CD-2E96-6185-27FB-547C751A56A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37E810E-967C-863A-E616-981519E05F8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E6C77EC-6909-903F-45C3-833F1EF7309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C5BC2D3-A9C2-451A-C7AB-41C3DCF63CE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152559B-B8B4-62C8-073A-5A493982DE2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58A88E0-2C58-7C13-5576-F542540310B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70A010C-D296-702E-7AA3-A8E109ABC632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949380" y="6180479"/>
            <a:ext cx="540000" cy="540000"/>
          </a:xfrm>
          <a:prstGeom prst="rect">
            <a:avLst/>
          </a:prstGeom>
        </p:spPr>
      </p:pic>
      <p:pic>
        <p:nvPicPr>
          <p:cNvPr id="3" name="FINALE - فَرْحَةُ ٱلْعَطاءِ DONE 260309">
            <a:hlinkClick r:id="" action="ppaction://media"/>
            <a:extLst>
              <a:ext uri="{FF2B5EF4-FFF2-40B4-BE49-F238E27FC236}">
                <a16:creationId xmlns:a16="http://schemas.microsoft.com/office/drawing/2014/main" id="{2BB65FC3-F2E1-3509-8D38-AD9DDB489DD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31333" y="1934249"/>
            <a:ext cx="7401157" cy="4195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1584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725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F296E5-1A7D-3743-9CD1-D8434CAD6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76" y="770253"/>
            <a:ext cx="7559629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حدث في البداية؟ في البداية، </a:t>
            </a:r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كان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 ليلى متحمسة لعيد ميلادها، تحلم بالحفلة والهدايا.</a:t>
            </a:r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رددوا</a:t>
            </a:r>
            <a:endParaRPr lang="fr-US" sz="27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CF7BCAA-962A-4902-3F00-767F0E5A0C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ED943DB-770F-7055-F29F-BBDFBB9C5C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669A83A-9EE0-1B50-93A2-46A3EAA259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31BCDD5-17BC-7050-D191-1F2C652555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8ADF145-D067-89EC-E42C-61607227A77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A0D8E40-634B-942F-D4C8-63C29F49FDF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7C081-6408-ADF1-3416-616B4132ED4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45DCC4-59CB-E7C5-123E-92663BE69DDE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52E30B-90C9-6F4E-F8F5-A14F65A2244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6D78A3-CC5C-3F27-D961-4DD074201BE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C1DBFA9-ECEB-7BAC-41B2-73E9C338D1F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3" name="Flèche : bas 22">
            <a:extLst>
              <a:ext uri="{FF2B5EF4-FFF2-40B4-BE49-F238E27FC236}">
                <a16:creationId xmlns:a16="http://schemas.microsoft.com/office/drawing/2014/main" id="{0CD0E6C0-378F-9BC9-7827-F9063757A7D3}"/>
              </a:ext>
            </a:extLst>
          </p:cNvPr>
          <p:cNvSpPr/>
          <p:nvPr/>
        </p:nvSpPr>
        <p:spPr>
          <a:xfrm>
            <a:off x="7066702" y="1550071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254FC71-4CED-950A-1769-349B0E06538D}"/>
              </a:ext>
            </a:extLst>
          </p:cNvPr>
          <p:cNvGrpSpPr/>
          <p:nvPr/>
        </p:nvGrpSpPr>
        <p:grpSpPr>
          <a:xfrm>
            <a:off x="786000" y="1954354"/>
            <a:ext cx="7571999" cy="4479022"/>
            <a:chOff x="685519" y="1835084"/>
            <a:chExt cx="7571999" cy="4479022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EFE1CA86-CA18-46E4-C3A1-33492A13F46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85519" y="4616786"/>
              <a:ext cx="2184147" cy="1697320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CF949618-B1B9-D504-0457-3A7D0EE37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062672" y="1835084"/>
              <a:ext cx="2194846" cy="1697320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D59BA4E0-012F-3391-236C-537B84B3B01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15540" y="3532404"/>
              <a:ext cx="2194844" cy="1697320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BF334BA3-BA71-9266-A349-DB9CA5C79A1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220111" y="2683744"/>
              <a:ext cx="2194846" cy="16973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80974859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BFC9C-7016-3A63-8BE1-56356FA66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EA05CB-392F-1DBA-8BE7-695FB6712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76" y="770253"/>
            <a:ext cx="7559629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حدث بعد ذلك؟ أخبرتها أمها أنه عليها أن تتبرع ببعض ألعابها لتحصل على ألعاب جديدة.</a:t>
            </a:r>
            <a:b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لكنها لم تتحمس بالفكرة. رددوا</a:t>
            </a:r>
            <a:endParaRPr lang="fr-US" sz="27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EEDBE6D-4A95-B198-FC4C-D63BB971ED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E038BDD-0657-364C-D3D2-7FD613CDD1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9A60D41-479D-C849-D6EC-3544E0A181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C3FBC29-E82C-91F0-E667-4BB2279A92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624A854-475B-F477-4DAC-FBDE43E9D4E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92462DC-C69C-3B68-C6CD-A2B6D5CC36E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1AF0541-C00E-FA69-8CB7-E471BD41457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AD94FE-E649-88CC-7572-E0421FB924A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696D3DB-776B-54E3-DB89-2F19FB697F6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47E625-95F9-30C7-0413-44F6AEC8E66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5419C0-71A7-99D3-9BE7-FAD62BB5162D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3" name="Flèche : bas 22">
            <a:extLst>
              <a:ext uri="{FF2B5EF4-FFF2-40B4-BE49-F238E27FC236}">
                <a16:creationId xmlns:a16="http://schemas.microsoft.com/office/drawing/2014/main" id="{1E5F291B-BC83-5E82-2ED9-8BD104DFC11F}"/>
              </a:ext>
            </a:extLst>
          </p:cNvPr>
          <p:cNvSpPr/>
          <p:nvPr/>
        </p:nvSpPr>
        <p:spPr>
          <a:xfrm>
            <a:off x="7066702" y="1550071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569396B-5AEC-3EB1-BBDE-4DF3436B7213}"/>
              </a:ext>
            </a:extLst>
          </p:cNvPr>
          <p:cNvGrpSpPr/>
          <p:nvPr/>
        </p:nvGrpSpPr>
        <p:grpSpPr>
          <a:xfrm>
            <a:off x="786000" y="1954354"/>
            <a:ext cx="7571999" cy="4479022"/>
            <a:chOff x="685519" y="1835084"/>
            <a:chExt cx="7571999" cy="4479022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E6DAF5E7-98DD-1D5B-8060-364E34EC833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85519" y="4616786"/>
              <a:ext cx="2184147" cy="1697320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E639F4BD-7558-1004-934C-C98900312AB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062672" y="1835084"/>
              <a:ext cx="2194846" cy="1697320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366910F6-C221-2F36-81F4-6945D4A09D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15540" y="3532404"/>
              <a:ext cx="2194844" cy="1697320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76A3035D-F9E4-4CA8-DC09-03E61AFE65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220111" y="2683744"/>
              <a:ext cx="2194846" cy="16973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2124886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6D327-2FD7-E217-40C2-BD9FDAEF1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CF2EE5-E095-DF93-2602-0AC600F57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28518"/>
            <a:ext cx="7559629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فكرت ليلى وقررت أن تفرز الألعاب في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كومات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 وتتبرع ببعضها. رددوا.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B6C9EE4-FE2B-95D4-BF42-07BF22B447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6345CA8-3F74-F46F-19AD-2CABB972A2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92F1969-F530-46F2-22F1-DDC9907C11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8861453-3C43-6982-48F6-C6621D329B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6FA1C7D-5EBC-4737-E5CC-530172AD93B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CCA3783-407C-7186-0BBA-A5AFE98E82C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76785DA-AA80-D59E-AA6B-95A7C6BE71E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9356EF-1B78-2EE2-6D12-8C104F46B9DE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1C1C0CB-CB06-FF01-2F54-23D62BDA5010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1F9104-E650-200B-DDF1-D367E5D7850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22C5419-1A9E-D78E-6A0C-774C928BF73D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3" name="Flèche : bas 22">
            <a:extLst>
              <a:ext uri="{FF2B5EF4-FFF2-40B4-BE49-F238E27FC236}">
                <a16:creationId xmlns:a16="http://schemas.microsoft.com/office/drawing/2014/main" id="{A7E1831E-A244-03C9-F7E7-C1928C53CC46}"/>
              </a:ext>
            </a:extLst>
          </p:cNvPr>
          <p:cNvSpPr/>
          <p:nvPr/>
        </p:nvSpPr>
        <p:spPr>
          <a:xfrm>
            <a:off x="5232546" y="2519062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995E6580-4B8F-B436-E99C-4DEEA53A0C01}"/>
              </a:ext>
            </a:extLst>
          </p:cNvPr>
          <p:cNvGrpSpPr/>
          <p:nvPr/>
        </p:nvGrpSpPr>
        <p:grpSpPr>
          <a:xfrm>
            <a:off x="786000" y="1954354"/>
            <a:ext cx="7571999" cy="4479022"/>
            <a:chOff x="685519" y="1835084"/>
            <a:chExt cx="7571999" cy="4479022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ABA7FAFB-C8BE-0EA5-5355-1DA84D0C023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85519" y="4616786"/>
              <a:ext cx="2184147" cy="1697320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43AD64A-0DFE-A7D7-916F-EE7274B5019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062672" y="1835084"/>
              <a:ext cx="2194846" cy="1697320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42FAAEB-2994-EBA5-7AE8-EBDE2C4588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15540" y="3532404"/>
              <a:ext cx="2194844" cy="1697320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6E17D18C-3EF3-703A-E1F2-09508B1DA9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220111" y="2683744"/>
              <a:ext cx="2194846" cy="16973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97558347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EEB77-2CEF-3445-0CE6-FF9A6DD62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38CA24B-C92F-F42C-6BAD-3C412B685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774" y="768240"/>
            <a:ext cx="6996347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فعلت الأم بعد ذلك؟ </a:t>
            </a:r>
            <a:br>
              <a:rPr lang="f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ar-MA" sz="27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6BA3F09-0C0B-4242-2E55-51F7A421E7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1534992-656F-A6DE-2EBD-33B4B28EF6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F856405-63DD-21CA-E9B4-10C150365B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975AE48-9651-48CA-A43F-13554021E9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E2DF213-612F-E176-100C-775F5B85FF0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6682B4B-112D-ABAC-5775-FBBF0384DE8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11D5AB0-D1A6-4079-805B-2F70D1E60DE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AEA0EA0-1FC0-A83D-F059-D1691E0C1B4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547BA75-246C-AEF2-BBC3-E915204670D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2199D9F-36EF-E05B-5357-AA32054CEA6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300DB23-606F-F6D7-FEDC-8492E2CAB11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D487A371-2FC7-D9B6-AAEE-9136A0B6343B}"/>
              </a:ext>
            </a:extLst>
          </p:cNvPr>
          <p:cNvSpPr/>
          <p:nvPr/>
        </p:nvSpPr>
        <p:spPr>
          <a:xfrm>
            <a:off x="3312094" y="3429000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FAEE4D5-6FE0-4B8B-7034-6AF393FCABCF}"/>
              </a:ext>
            </a:extLst>
          </p:cNvPr>
          <p:cNvGrpSpPr/>
          <p:nvPr/>
        </p:nvGrpSpPr>
        <p:grpSpPr>
          <a:xfrm>
            <a:off x="742723" y="2033012"/>
            <a:ext cx="7571999" cy="4479022"/>
            <a:chOff x="685519" y="1835084"/>
            <a:chExt cx="7571999" cy="4479022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ED250C9-75E4-7273-186F-3390A274878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85519" y="4616786"/>
              <a:ext cx="2184147" cy="1697320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5519AE1-C463-0EFB-B818-DBB6279C105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062672" y="1835084"/>
              <a:ext cx="2194846" cy="1697320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0C6D4932-6C1F-0494-D811-8D14EB8325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15540" y="3532404"/>
              <a:ext cx="2194844" cy="169732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A4F4C8DA-3AE3-95CC-13A1-3AC68E12CA2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220111" y="2683744"/>
              <a:ext cx="2194846" cy="16973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7508013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7E548-CE5A-7D76-48DC-24F60F2C5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548CC1F-DDA9-969B-AFE4-E65C6D7C7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774" y="768240"/>
            <a:ext cx="6996347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أخذت الأم وليلى أكياس الألعاب واتجهتا في الصباح الباكر إلى قرية مجاورة</a:t>
            </a:r>
            <a:r>
              <a:rPr lang="f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- رددوا.</a:t>
            </a:r>
            <a:br>
              <a:rPr lang="f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ar-MA" sz="27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02A6BE6-4D31-4A35-4922-F85F992076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EFBC265-C19A-7AB3-0702-470871EB6A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24870C6-BEEB-BCE6-92F7-0535EDD0A5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45F2B19-DD2D-3930-BAE1-6BBC979D6D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6AC04A3-07B3-697B-F201-1A309D4C86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FB414AE-29BA-E00B-7F3C-9EF9AA5B3E9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A1E06A9-E313-1F09-45DB-27DAEC108E9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A4279F-4944-EEB3-21D5-A0848C823443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114FDEF-24A3-0546-151C-ACC088EB8D2F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BDC8296-0A8E-7720-400A-C357F36CC27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F7F36A9-AF3A-732E-B1EA-8843FDC6285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CFF15C43-4A15-DB06-D5A8-E8488101A9E4}"/>
              </a:ext>
            </a:extLst>
          </p:cNvPr>
          <p:cNvSpPr/>
          <p:nvPr/>
        </p:nvSpPr>
        <p:spPr>
          <a:xfrm>
            <a:off x="3314421" y="3429000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D9CFAD7-E581-01BF-2F9A-E519B11F18D8}"/>
              </a:ext>
            </a:extLst>
          </p:cNvPr>
          <p:cNvGrpSpPr/>
          <p:nvPr/>
        </p:nvGrpSpPr>
        <p:grpSpPr>
          <a:xfrm>
            <a:off x="742723" y="2033012"/>
            <a:ext cx="7571999" cy="4479022"/>
            <a:chOff x="685519" y="1835084"/>
            <a:chExt cx="7571999" cy="4479022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3B09B43-D233-55B0-ED76-A3DA585C7DF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85519" y="4616786"/>
              <a:ext cx="2184147" cy="1697320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0B66D71-58F8-8638-AA74-F73A06ACEC4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062672" y="1835084"/>
              <a:ext cx="2194846" cy="1697320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27CD71E-814B-3973-3B9C-82E3FBCFA5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15540" y="3532404"/>
              <a:ext cx="2194844" cy="169732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1BE3B66-9A35-A246-8405-7A99B9C926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220111" y="2683744"/>
              <a:ext cx="2194846" cy="16973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99325784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1B750-6C21-3955-30C7-FA2E9AEB7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4925CAE-BFEB-7173-12C2-FD6409C8E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399" y="768240"/>
            <a:ext cx="7144722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حدث بعد ذلك؟ ماذا فعلت ليلى؟ </a:t>
            </a: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2A33182-7058-3918-C273-E23A04A872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6F9D9B3-8B9F-C098-B79B-53F0395121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A69A722-A9CB-7046-FCB0-77A802D3AD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20DEEA9-46CB-F7F4-CEE3-9AAED559A6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BF26A7-163A-36D2-57A1-9BAD1FB36D3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BBA7579-7B19-2B71-4461-1124B9C4B1A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0162A69-C4D1-17F3-D601-3CF26698F44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6DD2DD3-C1D6-624F-741E-CD49EC18BF5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45E485-B02F-6AC7-921A-066A9393C20F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B9C74E1-8A48-671F-0DDA-72AD2BE3F89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630D8E4-B5D5-40B7-E20F-3E9246A4E31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B243B5F7-DA6F-CEDE-390A-17123FF2F19E}"/>
              </a:ext>
            </a:extLst>
          </p:cNvPr>
          <p:cNvSpPr/>
          <p:nvPr/>
        </p:nvSpPr>
        <p:spPr>
          <a:xfrm>
            <a:off x="1327121" y="4517140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3AF0AD1-57D4-CB50-5831-6F81BE55C9D8}"/>
              </a:ext>
            </a:extLst>
          </p:cNvPr>
          <p:cNvGrpSpPr/>
          <p:nvPr/>
        </p:nvGrpSpPr>
        <p:grpSpPr>
          <a:xfrm>
            <a:off x="742723" y="2033012"/>
            <a:ext cx="7571999" cy="4479022"/>
            <a:chOff x="685519" y="1835084"/>
            <a:chExt cx="7571999" cy="4479022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CF59F82-E7BD-049C-B5CC-B0CC036A128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85519" y="4616786"/>
              <a:ext cx="2184147" cy="1697320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BC8F2980-4A98-6949-0C82-C419D38844B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062672" y="1835084"/>
              <a:ext cx="2194846" cy="1697320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5949979-5337-D782-B7E6-AF879C775F9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15540" y="3532404"/>
              <a:ext cx="2194844" cy="169732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7C1E445-A309-6F01-1514-7C60500579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220111" y="2683744"/>
              <a:ext cx="2194846" cy="16973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9142059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CF906-DFBF-DEEF-2852-1D1DBC883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7CD1BC7-6DA1-0684-F7FC-8D57EA67F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399" y="768240"/>
            <a:ext cx="7144722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وزعت ليلى الألعاب على أطفال القرية– رددوا.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DF46D29-B51C-ACF9-CA77-F6D2998C41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B25C5AE-6C1D-BD16-81C8-5F78332806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FD48FD3-0827-E337-C5E8-B9CD4F3181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88DF136-797E-0A63-3137-0F289BEE68A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E25A222-23B1-102D-4FCD-196B078BA6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A62741C-361E-3CA9-67FF-5E229EAC908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E8757F0-F8DB-B9D8-5EEF-DB34D0B9170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7E75CFE-278C-6331-DC29-0AA7F9E2FAB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5A5787E-BC22-1D1A-9094-F901C2A8D63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399BCA-EF92-03A8-E32A-9A8B7D2168B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02BA39A-7DBE-D807-118A-A1A88A37913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9A33672F-61B4-9125-602E-55C9D561C0BA}"/>
              </a:ext>
            </a:extLst>
          </p:cNvPr>
          <p:cNvSpPr/>
          <p:nvPr/>
        </p:nvSpPr>
        <p:spPr>
          <a:xfrm>
            <a:off x="1327121" y="4517140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621EED7-60DF-7CE3-F1FF-722292475294}"/>
              </a:ext>
            </a:extLst>
          </p:cNvPr>
          <p:cNvGrpSpPr/>
          <p:nvPr/>
        </p:nvGrpSpPr>
        <p:grpSpPr>
          <a:xfrm>
            <a:off x="742723" y="2033012"/>
            <a:ext cx="7571999" cy="4479022"/>
            <a:chOff x="685519" y="1835084"/>
            <a:chExt cx="7571999" cy="4479022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91AD229-8241-F344-C837-3C14D1B9DD6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85519" y="4616786"/>
              <a:ext cx="2184147" cy="1697320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579BBDC-88D9-8155-025E-78A5D596D73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062672" y="1835084"/>
              <a:ext cx="2194846" cy="1697320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E812540-C52C-B136-8C41-452AB5F850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15540" y="3532404"/>
              <a:ext cx="2194844" cy="169732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B500EBD7-EA9C-6260-44A3-218FA5908C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220111" y="2683744"/>
              <a:ext cx="2194846" cy="16973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34012573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1AFDB-448A-DC46-9861-9AE4CF975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DAB8885-40F8-2F63-48A1-9C3537B5E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8240"/>
            <a:ext cx="753712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حدث في النهاية؟ شعرت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ليلى بسعادة كبيرة عندما رأت ابتسامات الأطفال وقالت: ما أعظم فرحة العطاء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- رددوا.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1CEAAF5-5DC3-63C9-4940-1B11A73337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09BF7C6-E305-DE4A-E024-AB449630C90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55BB90A-2490-85A8-F3F2-1E7C5633DC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FBF61D2-4720-ED30-698F-285C6221DB4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2F4A74C-8F25-BA1E-673A-4FE74B2BB70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36160C4-5CE0-37EA-1ABF-5A195B79948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0E79CAE-7E69-5B34-CEEA-9DB89930B99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879061F-9B0E-ADC9-12D9-71723AB4413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4418702-2CD9-1C34-24D6-E6D1F6E634D4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A77D486-A37F-9DDC-0721-B3DFA2752A1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960E451-C225-6A21-1A0F-A8F903B36D6D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5" name="Flèche : bas 24">
            <a:extLst>
              <a:ext uri="{FF2B5EF4-FFF2-40B4-BE49-F238E27FC236}">
                <a16:creationId xmlns:a16="http://schemas.microsoft.com/office/drawing/2014/main" id="{C10D1DE6-0A5D-5AA6-CB27-FE66F548C67C}"/>
              </a:ext>
            </a:extLst>
          </p:cNvPr>
          <p:cNvSpPr/>
          <p:nvPr/>
        </p:nvSpPr>
        <p:spPr>
          <a:xfrm>
            <a:off x="1251250" y="4517140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6B469F5-814F-0E0B-EF1A-5DD89DF15EB0}"/>
              </a:ext>
            </a:extLst>
          </p:cNvPr>
          <p:cNvGrpSpPr/>
          <p:nvPr/>
        </p:nvGrpSpPr>
        <p:grpSpPr>
          <a:xfrm>
            <a:off x="742723" y="2033012"/>
            <a:ext cx="7571999" cy="4479022"/>
            <a:chOff x="685519" y="1835084"/>
            <a:chExt cx="7571999" cy="4479022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6FEBB9D-348A-E947-B2A4-B610789AF5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85519" y="4616786"/>
              <a:ext cx="2184147" cy="169732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FAE3DA6-B172-779E-F6E1-CCE7DC7B3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062672" y="1835084"/>
              <a:ext cx="2194846" cy="1697320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5316801-8429-C73E-C31E-2A85FBB6FE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15540" y="3532404"/>
              <a:ext cx="2194844" cy="1697320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6AB2824-730E-C433-8BF1-CEA5CB8796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220111" y="2683744"/>
              <a:ext cx="2194846" cy="16973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070144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BB96-E4F1-B483-FE06-6EE554C9F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7269AF2-F772-744A-BCE1-139BF36CF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062" y="761271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من يسرد أحداث الحكاية من البداية إلى النهاية؟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4DE805B-DF34-A578-398E-636B3F680A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712945"/>
            <a:ext cx="792001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6CD21EA-9B6D-9A1D-7268-A06037518B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54FC33A-D84C-6365-870E-A30D954578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E760CDB-93B9-ADEC-FAB1-48E0BEF687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74D5B72-8049-AAB2-9708-FE13C751B3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96F144E-DF6A-ABC5-5BED-860339065A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073265B-619F-EFE3-79E9-CB4996AF6CA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3D46361-22D1-C56A-22C7-24C9D5232F4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72586C9-0846-D1E8-07F7-A54F5717C51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D71AAB1-653E-9F0A-01B7-D743F161F2F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B4512DE-DD80-8092-DAB4-8AB86413649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F867793-896C-C106-9525-639895E7C6A7}"/>
              </a:ext>
            </a:extLst>
          </p:cNvPr>
          <p:cNvGrpSpPr/>
          <p:nvPr/>
        </p:nvGrpSpPr>
        <p:grpSpPr>
          <a:xfrm>
            <a:off x="422071" y="3587206"/>
            <a:ext cx="7838511" cy="1493347"/>
            <a:chOff x="706577" y="3119889"/>
            <a:chExt cx="7838511" cy="149334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9BBE4D4-C0B1-94A0-A8F8-A7305DAC8365}"/>
                </a:ext>
              </a:extLst>
            </p:cNvPr>
            <p:cNvSpPr/>
            <p:nvPr/>
          </p:nvSpPr>
          <p:spPr>
            <a:xfrm>
              <a:off x="1091381" y="3637312"/>
              <a:ext cx="7453707" cy="426649"/>
            </a:xfrm>
            <a:prstGeom prst="roundRect">
              <a:avLst>
                <a:gd name="adj" fmla="val 37408"/>
              </a:avLst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4" name="Triangle isocèle 3">
              <a:extLst>
                <a:ext uri="{FF2B5EF4-FFF2-40B4-BE49-F238E27FC236}">
                  <a16:creationId xmlns:a16="http://schemas.microsoft.com/office/drawing/2014/main" id="{A7AA0680-CB50-6C0B-BB35-16EE389A9098}"/>
                </a:ext>
              </a:extLst>
            </p:cNvPr>
            <p:cNvSpPr/>
            <p:nvPr/>
          </p:nvSpPr>
          <p:spPr>
            <a:xfrm rot="16200000">
              <a:off x="633013" y="3569697"/>
              <a:ext cx="702541" cy="555414"/>
            </a:xfrm>
            <a:prstGeom prst="triangl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7669FE4-0E87-B51D-B47B-129C756F5342}"/>
                </a:ext>
              </a:extLst>
            </p:cNvPr>
            <p:cNvGrpSpPr/>
            <p:nvPr/>
          </p:nvGrpSpPr>
          <p:grpSpPr>
            <a:xfrm>
              <a:off x="7719854" y="3119889"/>
              <a:ext cx="265471" cy="761799"/>
              <a:chOff x="1767565" y="1569991"/>
              <a:chExt cx="265471" cy="761799"/>
            </a:xfrm>
          </p:grpSpPr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2A0E3582-6119-09A8-FDCE-D4E26901BED3}"/>
                  </a:ext>
                </a:extLst>
              </p:cNvPr>
              <p:cNvSpPr/>
              <p:nvPr/>
            </p:nvSpPr>
            <p:spPr>
              <a:xfrm>
                <a:off x="1767565" y="2073375"/>
                <a:ext cx="265471" cy="25841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EDAA8006-76BD-A5C1-90B7-21FEF06C4DAC}"/>
                  </a:ext>
                </a:extLst>
              </p:cNvPr>
              <p:cNvSpPr/>
              <p:nvPr/>
            </p:nvSpPr>
            <p:spPr>
              <a:xfrm rot="16200000">
                <a:off x="1600221" y="1823816"/>
                <a:ext cx="600161" cy="92511"/>
              </a:xfrm>
              <a:prstGeom prst="roundRect">
                <a:avLst>
                  <a:gd name="adj" fmla="val 3740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924E7B3D-6CE3-222A-7DD3-16C5533BE6EF}"/>
                </a:ext>
              </a:extLst>
            </p:cNvPr>
            <p:cNvGrpSpPr/>
            <p:nvPr/>
          </p:nvGrpSpPr>
          <p:grpSpPr>
            <a:xfrm flipV="1">
              <a:off x="5953869" y="3821938"/>
              <a:ext cx="265471" cy="791298"/>
              <a:chOff x="1767565" y="1540492"/>
              <a:chExt cx="265471" cy="791298"/>
            </a:xfrm>
          </p:grpSpPr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04717EAB-9E9F-47ED-31C9-4D292A45FB4D}"/>
                  </a:ext>
                </a:extLst>
              </p:cNvPr>
              <p:cNvSpPr/>
              <p:nvPr/>
            </p:nvSpPr>
            <p:spPr>
              <a:xfrm>
                <a:off x="1767565" y="2073375"/>
                <a:ext cx="265471" cy="25841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BDB37480-20E6-FA8F-0202-833671AECBBA}"/>
                  </a:ext>
                </a:extLst>
              </p:cNvPr>
              <p:cNvSpPr/>
              <p:nvPr/>
            </p:nvSpPr>
            <p:spPr>
              <a:xfrm rot="16200000">
                <a:off x="1600221" y="1794317"/>
                <a:ext cx="600161" cy="92511"/>
              </a:xfrm>
              <a:prstGeom prst="roundRect">
                <a:avLst>
                  <a:gd name="adj" fmla="val 3740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8BCD79DA-E780-EE86-C41C-830A46DD5508}"/>
                </a:ext>
              </a:extLst>
            </p:cNvPr>
            <p:cNvGrpSpPr/>
            <p:nvPr/>
          </p:nvGrpSpPr>
          <p:grpSpPr>
            <a:xfrm>
              <a:off x="4020540" y="3127154"/>
              <a:ext cx="265471" cy="761799"/>
              <a:chOff x="1767565" y="1569991"/>
              <a:chExt cx="265471" cy="761799"/>
            </a:xfrm>
          </p:grpSpPr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36DF5D5C-20BF-53AF-1D76-D58D6F93359E}"/>
                  </a:ext>
                </a:extLst>
              </p:cNvPr>
              <p:cNvSpPr/>
              <p:nvPr/>
            </p:nvSpPr>
            <p:spPr>
              <a:xfrm>
                <a:off x="1767565" y="2073375"/>
                <a:ext cx="265471" cy="25841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7DBAFF97-6EE0-160A-8D23-55F82CE844D2}"/>
                  </a:ext>
                </a:extLst>
              </p:cNvPr>
              <p:cNvSpPr/>
              <p:nvPr/>
            </p:nvSpPr>
            <p:spPr>
              <a:xfrm rot="16200000">
                <a:off x="1600221" y="1823816"/>
                <a:ext cx="600161" cy="92511"/>
              </a:xfrm>
              <a:prstGeom prst="roundRect">
                <a:avLst>
                  <a:gd name="adj" fmla="val 3740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514E07A1-F978-0FBC-098B-707D09FD0E41}"/>
                </a:ext>
              </a:extLst>
            </p:cNvPr>
            <p:cNvGrpSpPr/>
            <p:nvPr/>
          </p:nvGrpSpPr>
          <p:grpSpPr>
            <a:xfrm flipV="1">
              <a:off x="2259243" y="3822426"/>
              <a:ext cx="265471" cy="761799"/>
              <a:chOff x="1767565" y="1569991"/>
              <a:chExt cx="265471" cy="761799"/>
            </a:xfrm>
          </p:grpSpPr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C2A82F9-8C03-B085-462C-FE9C7F4C887C}"/>
                  </a:ext>
                </a:extLst>
              </p:cNvPr>
              <p:cNvSpPr/>
              <p:nvPr/>
            </p:nvSpPr>
            <p:spPr>
              <a:xfrm>
                <a:off x="1767565" y="2073375"/>
                <a:ext cx="265471" cy="25841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01A7320B-29EA-38BE-EBCF-AE6DEF8226CD}"/>
                  </a:ext>
                </a:extLst>
              </p:cNvPr>
              <p:cNvSpPr/>
              <p:nvPr/>
            </p:nvSpPr>
            <p:spPr>
              <a:xfrm rot="16200000">
                <a:off x="1600221" y="1823816"/>
                <a:ext cx="600161" cy="92511"/>
              </a:xfrm>
              <a:prstGeom prst="roundRect">
                <a:avLst>
                  <a:gd name="adj" fmla="val 3740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60B60707-9DAB-EDC0-8F73-D95F56559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57801" y="2179241"/>
            <a:ext cx="1792538" cy="149191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DAEF353-9495-602F-71DA-666FB5A45CB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83883" y="2145552"/>
            <a:ext cx="1792536" cy="149191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7A7DF73E-11F7-7A96-1B2C-9EE1BC026FB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52086" y="5080553"/>
            <a:ext cx="1792538" cy="149191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B1A36AE7-EAF5-90C7-4BA9-EDC70DCB6F8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14513" y="5051542"/>
            <a:ext cx="1783800" cy="149191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7230086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49444-BC14-AF2E-03CA-7461EC77D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476E829-00F2-FE4A-87FD-989720296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031" y="774213"/>
            <a:ext cx="717059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والآن استمعوا  للحوار الذي دار بين ليلى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ووالدتها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BFCA960-6E71-27BC-5506-C5E9C5E91B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4854102-B168-F954-0F47-574331EB1A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227CE5F-0B96-24A1-9B0F-2208C2CBC4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2C8D03E-AC56-2BBA-CDC2-07FB6F7CCC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D917E88-ACA5-E685-162C-EA27289623D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E58F5F-DC1A-9F22-0FB6-59355DD0896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83D21AA-8277-AB58-1FCD-8C6B97A82D5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E5078FC-8CCC-EF17-B896-134278E52AB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7004BEE-269A-7F84-A84B-EE448E0F685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481AA99-96E6-5946-4CFB-67EFAB9D20F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0F85399-9AE8-4D21-8729-3797EA624A4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9E08DD7-7B23-EA5D-85F5-80CBFEF2CC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97493" y="2192594"/>
            <a:ext cx="5532599" cy="3677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017339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32709-B48C-33E2-E6D2-B8764C675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F5BF6FD-8A72-8170-F417-25BE945E4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35616"/>
            <a:ext cx="7185772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قالت الأم : ليلى، عندك لعب كثيرة. – رددوا.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98B54937-A986-4DED-A101-ECFF4CB9E73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BE9C103-956F-8DCE-7B26-8FA3B03041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B97BF49-E439-64C9-EB55-E6179A7DD0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491FCB0-08C0-2914-2C50-8A6F6BF561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6BFFE88-6F61-6EA3-5A09-5E204EBFC6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52E4E94-77CF-CD5A-7182-A25AD051AD6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0531911-B081-BD4B-5192-012FAF70D8F8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4F25350-D9DD-6C0C-75EB-65430406BC8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A658D8C-F03D-3B58-03B5-92D2CE7909F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75CB834-0435-7ED1-BFF7-656467849329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A0469-88DC-EEC9-769C-4163B71321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F8CC5331-D73C-0350-D0AC-0FD285090144}"/>
              </a:ext>
            </a:extLst>
          </p:cNvPr>
          <p:cNvSpPr/>
          <p:nvPr/>
        </p:nvSpPr>
        <p:spPr>
          <a:xfrm>
            <a:off x="837797" y="4990337"/>
            <a:ext cx="1666251" cy="10071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B610AED-6322-D39C-84FD-90CFF85D9A15}"/>
              </a:ext>
            </a:extLst>
          </p:cNvPr>
          <p:cNvGrpSpPr/>
          <p:nvPr/>
        </p:nvGrpSpPr>
        <p:grpSpPr>
          <a:xfrm>
            <a:off x="1524000" y="2182761"/>
            <a:ext cx="6096000" cy="3549445"/>
            <a:chOff x="1524000" y="2182761"/>
            <a:chExt cx="6096000" cy="3549445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10B9F6C-B587-C434-8F16-FFDF84A53A2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524000" y="2182761"/>
              <a:ext cx="6096000" cy="3549445"/>
            </a:xfrm>
            <a:prstGeom prst="roundRect">
              <a:avLst>
                <a:gd name="adj" fmla="val 16667"/>
              </a:avLst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D870F9A-A02F-7CCB-88E0-923EACBA6843}"/>
                </a:ext>
              </a:extLst>
            </p:cNvPr>
            <p:cNvSpPr txBox="1"/>
            <p:nvPr/>
          </p:nvSpPr>
          <p:spPr>
            <a:xfrm>
              <a:off x="3412962" y="2614978"/>
              <a:ext cx="25705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b="1" dirty="0"/>
                <a:t>لَيْلى، عِنْدَكِ لُعَبٌ كَثيرَةٌ.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5192977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2C142-C3C1-57FB-B390-74BCD9440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EDA43DB-B35C-FFFB-0D6B-FFFC4F0A9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35616"/>
            <a:ext cx="7185772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ثم سألت ليلى قائلة: ما رأيك أن تتبرعي ببعض منها لأطفال يحتاجونها أكثر منك ؟ – رددوا.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B74788E1-89EF-AEA2-69DD-4F60A234E84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7DB0D7A-5D9B-0214-2C0A-5E9186AB7D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0C36970-D71E-A3C7-839B-32498BE48E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0EDD19C-4058-BF0E-D806-DEBBCBC2709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5892983-58AF-C585-6DAF-1B40286FE6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C380250D-B940-45DE-46C8-07E15EA0413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7BD9A03-BB5F-5453-3819-7F9299F56E3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281547E-03B0-8A5F-88A5-5728ED0FAC7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A29FED6-7461-E878-5CAA-DDA1074239D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A49747C-C400-C22A-E895-C580D6341F3D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F46F756-2302-0795-379B-08C56226C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4E6716A4-1CE4-0BAA-8D6B-9ACFE8E66374}"/>
              </a:ext>
            </a:extLst>
          </p:cNvPr>
          <p:cNvSpPr/>
          <p:nvPr/>
        </p:nvSpPr>
        <p:spPr>
          <a:xfrm>
            <a:off x="837797" y="4990337"/>
            <a:ext cx="1666251" cy="10071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511620E-F73C-12BA-A090-C3A9BB7905F0}"/>
              </a:ext>
            </a:extLst>
          </p:cNvPr>
          <p:cNvGrpSpPr/>
          <p:nvPr/>
        </p:nvGrpSpPr>
        <p:grpSpPr>
          <a:xfrm>
            <a:off x="1524000" y="2182761"/>
            <a:ext cx="6096000" cy="3549445"/>
            <a:chOff x="1524000" y="2182761"/>
            <a:chExt cx="6096000" cy="3549445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9CCA8AF-71D6-377F-E44A-91E755B1A44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524000" y="2182761"/>
              <a:ext cx="6096000" cy="3549445"/>
            </a:xfrm>
            <a:prstGeom prst="roundRect">
              <a:avLst>
                <a:gd name="adj" fmla="val 16667"/>
              </a:avLst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B67BC9C-94D3-928F-68FC-343DE2594A47}"/>
                </a:ext>
              </a:extLst>
            </p:cNvPr>
            <p:cNvSpPr txBox="1"/>
            <p:nvPr/>
          </p:nvSpPr>
          <p:spPr>
            <a:xfrm>
              <a:off x="3412962" y="2522645"/>
              <a:ext cx="25705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b="1" dirty="0"/>
                <a:t>ما رَأْيُكِ أَنْ تَتَبَرَّعي بِبَعْضٍ مِنْها لِأَطْفالٍ يَحْتاجونَها أَكْثَرَ مِنْكِ ؟</a:t>
              </a:r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2145649308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A6847-61DC-A8CC-52C9-C6A3D19D3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CE3AFCAF-2E0D-BA79-F403-438AF9A3C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35616"/>
            <a:ext cx="7185772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أجابت ليلى: ولكني أحب جميع لعبي يا أمي. – رددوا.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697CCA54-FA78-AB5A-E607-7AC5643D110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D34A699-6773-26D1-F17D-2FDF22FB44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D2C57A2-B404-5C6F-08C9-99CCECFD86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4ECA5F8-9C5C-3D60-DA17-984D8F5C12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6C82D7C-2782-58EA-956D-8671F0DDDAD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7DD39C7-4B92-A42E-FDD9-1DF28553FAFD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C2272FA-174E-8F58-B67C-172282832BCD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3CCCF12-A8A8-1A74-259B-5954287DA0E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3DF2666-1D00-6DD9-9C82-D3E9F95488A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5130A33-3E87-81C9-B130-437DC698B8CF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85B5301-CD7E-C1A4-7C63-FE5FCCB8E9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EF0D91F1-3D4D-D832-1F31-D6EF052C4E3E}"/>
              </a:ext>
            </a:extLst>
          </p:cNvPr>
          <p:cNvSpPr/>
          <p:nvPr/>
        </p:nvSpPr>
        <p:spPr>
          <a:xfrm>
            <a:off x="837797" y="4990337"/>
            <a:ext cx="1666251" cy="10071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6536CD5-68D2-DAC6-B309-70061CB866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24001" y="2182761"/>
            <a:ext cx="6095999" cy="3650920"/>
          </a:xfrm>
          <a:prstGeom prst="roundRect">
            <a:avLst>
              <a:gd name="adj" fmla="val 16667"/>
            </a:avLst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BE9ED35-6D28-DAA0-9326-4889A7A5A71C}"/>
              </a:ext>
            </a:extLst>
          </p:cNvPr>
          <p:cNvSpPr txBox="1"/>
          <p:nvPr/>
        </p:nvSpPr>
        <p:spPr>
          <a:xfrm>
            <a:off x="3511964" y="2810082"/>
            <a:ext cx="2120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/>
              <a:t>وَلَكِنّي أُحِبُّ جَميعَ</a:t>
            </a:r>
          </a:p>
          <a:p>
            <a:pPr algn="ctr" rtl="1"/>
            <a:r>
              <a:rPr lang="ar-MA" b="1" dirty="0"/>
              <a:t> لُعَبي يا أُمّي.</a:t>
            </a:r>
            <a:endParaRPr lang="fr-MA" b="1" dirty="0"/>
          </a:p>
        </p:txBody>
      </p:sp>
    </p:spTree>
    <p:extLst>
      <p:ext uri="{BB962C8B-B14F-4D97-AF65-F5344CB8AC3E}">
        <p14:creationId xmlns:p14="http://schemas.microsoft.com/office/powerpoint/2010/main" val="428267142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DA4E3-25EE-4BA8-329B-341553431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98D3D8C-44AE-2798-A768-190FE9B00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نعيد الاستماع  ــــ تابعوا.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4881DE16-BDED-D77A-0EB7-CD9A46F01D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5C7033D-0531-675F-2532-68B3357218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1871D3A-2A51-E626-5442-0BCFF154B3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859D125-357A-54A9-35A1-2AF3F9116F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3F0E8FC-20FF-5FA2-42C6-1167BAF125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A2CD99FA-E726-4CE7-396A-19D45EF0815E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9D5D615-2B05-8FE3-697F-93B1D590B9D8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91A9BBB-A1C7-3EA1-AB0A-6E604A7E1BDE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F798C27-571A-0D8B-9F43-78A2463E04A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9743736-0336-9759-5821-27CD9014BB56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B79BD22-FD9E-BEC6-2175-9128A795AE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7E00B5BA-DA41-4958-6A4B-49B884603424}"/>
              </a:ext>
            </a:extLst>
          </p:cNvPr>
          <p:cNvSpPr/>
          <p:nvPr/>
        </p:nvSpPr>
        <p:spPr>
          <a:xfrm>
            <a:off x="837797" y="4990337"/>
            <a:ext cx="1666251" cy="10071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BC5363B-3D9A-305F-4E67-9064386EF6D7}"/>
              </a:ext>
            </a:extLst>
          </p:cNvPr>
          <p:cNvGrpSpPr/>
          <p:nvPr/>
        </p:nvGrpSpPr>
        <p:grpSpPr>
          <a:xfrm>
            <a:off x="1660870" y="2064774"/>
            <a:ext cx="6019813" cy="3726426"/>
            <a:chOff x="1660870" y="2064774"/>
            <a:chExt cx="6019813" cy="3726426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AE420CB-D7E5-8BD8-2FC2-12C9188DD9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660870" y="2064774"/>
              <a:ext cx="6019813" cy="3726426"/>
            </a:xfrm>
            <a:prstGeom prst="round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C4F143F-AF75-1AD7-6FFF-96E16B4D9790}"/>
                </a:ext>
              </a:extLst>
            </p:cNvPr>
            <p:cNvSpPr txBox="1"/>
            <p:nvPr/>
          </p:nvSpPr>
          <p:spPr>
            <a:xfrm>
              <a:off x="3412962" y="2369574"/>
              <a:ext cx="257054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b="1" dirty="0"/>
                <a:t>لَيْلى، عِنْدَكِ لُعَبٌ كَثيرَةٌ. </a:t>
              </a:r>
            </a:p>
            <a:p>
              <a:pPr algn="ctr" rtl="1"/>
              <a:r>
                <a:rPr lang="ar-MA" b="1" dirty="0"/>
                <a:t>ما رَأْيُكِ أَنْ تَتَبَرَّعي بِبَعْضٍ مِنْها لِأَطْفالٍ يَحْتاجونَها أَكْثَرَ مِنْكِ ؟</a:t>
              </a:r>
              <a:endParaRPr lang="fr-MA" dirty="0"/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4035F73B-670F-0699-6F3B-C9A24FEE69C7}"/>
                </a:ext>
              </a:extLst>
            </p:cNvPr>
            <p:cNvSpPr txBox="1"/>
            <p:nvPr/>
          </p:nvSpPr>
          <p:spPr>
            <a:xfrm>
              <a:off x="2764357" y="3429000"/>
              <a:ext cx="21200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b="1" dirty="0"/>
                <a:t>وَلَكِنّي أُحِبُّ جَميعَ</a:t>
              </a:r>
            </a:p>
            <a:p>
              <a:pPr algn="ctr" rtl="1"/>
              <a:r>
                <a:rPr lang="ar-MA" b="1" dirty="0"/>
                <a:t> لُعَبي يا أُمّي.</a:t>
              </a:r>
              <a:endParaRPr lang="fr-MA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676454398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66CA6-6B36-BDAA-2D0A-68366C52A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4AEB40A-5751-C2B8-B4F4-7A71E411B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لنتذكر الحوار. كيف عبرت ليلى عن رأيها؟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4546616C-B2F4-F173-0A98-9FE0F5DFE90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0464502-ED8E-E1C8-B346-074A2D60A5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B3AE4FF-FDC9-5A93-859A-4E9CBC0342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AEB3E80-3888-8710-9A3E-34C89F89216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0536931-7F58-F525-CA74-EDB289E716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AE278F87-9742-39F2-796F-D7DD8E9F356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B346F23-8BB6-DDBE-1BB5-1BB8E6A7D119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F84FE77-C272-DC02-49C1-BD7421FE323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988F8FF-0CA6-9054-49FE-7BE44D4A31B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DA7BFAF-4CF1-96F9-4C1F-293F4C34D07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D852D7-E468-5619-D0DC-6A35774F8C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BFE09250-D730-5EBF-6618-352EC126831A}"/>
              </a:ext>
            </a:extLst>
          </p:cNvPr>
          <p:cNvSpPr/>
          <p:nvPr/>
        </p:nvSpPr>
        <p:spPr>
          <a:xfrm>
            <a:off x="837797" y="4990337"/>
            <a:ext cx="1666251" cy="10071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6164C13-6B72-DB5D-E34F-3A9D1EC517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60870" y="2064774"/>
            <a:ext cx="6019813" cy="3726426"/>
          </a:xfrm>
          <a:prstGeom prst="round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0CBA720-4830-C7AA-EA7B-EE793D29C004}"/>
              </a:ext>
            </a:extLst>
          </p:cNvPr>
          <p:cNvSpPr txBox="1"/>
          <p:nvPr/>
        </p:nvSpPr>
        <p:spPr>
          <a:xfrm>
            <a:off x="3412962" y="2369574"/>
            <a:ext cx="25705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/>
              <a:t>لَيْلى، عِنْدَكِ لُعَبٌ كَثيرَةٌ. </a:t>
            </a:r>
          </a:p>
          <a:p>
            <a:pPr algn="ctr" rtl="1"/>
            <a:r>
              <a:rPr lang="ar-MA" b="1" dirty="0"/>
              <a:t>ما رَأْيُكِ أَنْ تَتَبَرَّعي بِبَعْضٍ مِنْها لِأَطْفالٍ يَحْتاجونَها أَكْثَرَ مِنْكِ ؟</a:t>
            </a:r>
            <a:endParaRPr lang="fr-MA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2C34CC8-0048-342A-30D9-FFB37A64D1C1}"/>
              </a:ext>
            </a:extLst>
          </p:cNvPr>
          <p:cNvSpPr txBox="1"/>
          <p:nvPr/>
        </p:nvSpPr>
        <p:spPr>
          <a:xfrm>
            <a:off x="2764357" y="3429000"/>
            <a:ext cx="2120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/>
              <a:t>وَلَكِنّي أُحِبُّ جَميعَ</a:t>
            </a:r>
          </a:p>
          <a:p>
            <a:pPr algn="ctr" rtl="1"/>
            <a:r>
              <a:rPr lang="ar-MA" b="1" dirty="0"/>
              <a:t> لُعَبي يا أُمّي.</a:t>
            </a:r>
            <a:endParaRPr lang="fr-MA" b="1" dirty="0"/>
          </a:p>
        </p:txBody>
      </p:sp>
    </p:spTree>
    <p:extLst>
      <p:ext uri="{BB962C8B-B14F-4D97-AF65-F5344CB8AC3E}">
        <p14:creationId xmlns:p14="http://schemas.microsoft.com/office/powerpoint/2010/main" val="2288580030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920EE-7FAD-72B2-9981-0ADC9791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06C9356-C9E3-5858-6D9B-B2F63965E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قراءة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6767D02-2EBA-D1CC-55F8-A772C39D7C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9145AAF-939D-FE9D-79A1-0506BC7E844C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BD977B3-28EC-64F8-3C7B-1DED1F236EA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تنمية الطلاقة ـــــ إستراتيجية الفهم.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3F948C76-87AA-3765-CD70-48E650E1B9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26" r="-7526"/>
          <a:stretch>
            <a:fillRect/>
          </a:stretch>
        </p:blipFill>
        <p:spPr>
          <a:xfrm>
            <a:off x="867705" y="1750373"/>
            <a:ext cx="582000" cy="58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8981F65-A729-D4C5-2701-20EBE568712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5402" y="2160724"/>
            <a:ext cx="659226" cy="83810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193550F-E905-9C49-0D55-4A26342091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18816" y="1015520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8902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5CD888-3D67-B143-ABDC-79B0F2C53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الآن للتدرب على قراءة نص «فرحة العطاء».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EA31711-33EB-DC42-86CD-1CF0DA3A3F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30" r="-3630"/>
          <a:stretch>
            <a:fillRect/>
          </a:stretch>
        </p:blipFill>
        <p:spPr>
          <a:xfrm>
            <a:off x="1185889" y="1923939"/>
            <a:ext cx="6772223" cy="43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3774EBE-C149-B8D0-EFC4-99E15FEA10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91B04CB-92B2-E80F-1A6A-1AC1BC9479E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FE530DF-B676-D6D1-CF7B-E91576D02B8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9E8F3F8-6960-E73D-F074-DE248C520AE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BB235E9-C715-F0C5-872B-BF67FE17F72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86BECAA-45A9-1696-F479-BF9A5451DC7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549049B-5365-9C29-7062-A1A89105616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405AEAC-8A2C-F7DC-2559-A2FA7F8B88C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729EDD8-20A3-674B-8A46-B85D72C362DA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45810B0-ED49-FA0F-08DE-87BED088877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DA35964-9C10-B431-E458-D1CCDF6B14A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1649-C4D8-8F4A-0D9C-4ADC78CB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37F1AB50-AC8D-7A41-A730-7782735F6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معي، سأقرأ المقطع الأول.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2503085-5162-C7CC-5203-F47E69F9CE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3339C81-1179-FD01-A95D-5BDB55E4D3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6500DC5-7AAA-A060-BA10-0179936F19B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E914E01-AAD5-D0C4-6668-3F114A7842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BB04863-B1A8-CBF5-BA79-171DD9B179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B1D55C7-2531-CC96-DDF7-F6C40D8E12E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5512189-837A-1681-B2EB-C4679E1DD8B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D4621FD-57CD-FC5A-9929-09D5CFC34B5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B5C0FE3-EB7B-22A0-8990-4B3180D2047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4A644E2-6B1F-4A01-B419-4DDDC52869E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4C4500D-02BC-F075-7CD4-52A502A0767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B8C6694-91CA-90E1-E20F-C4B47D7CCB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1430" y="2351114"/>
            <a:ext cx="8019599" cy="388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037685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456F8-202C-7548-50A1-BBF619823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49245989-2980-F03F-6A59-7C65ACAD5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خذوا كراساتكم، تابعوا مع زميلكم.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E8E8EA8-9DE4-1637-2E0B-346522DAEF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4440A55-6A91-33EC-A828-23A068EB7C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5E6C9F3-BADA-B873-6BE7-6AD74D3F24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0D0F54E-ED82-45E2-4680-48F77CA22C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760DB9C-8ED8-56E8-A190-69FC4B7CB2C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80690B2-6DA0-724A-C8B0-AEA813A6D28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26B965C-E8FD-11C9-3D7F-E0588AADE96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41B066B-0794-6845-1545-19EB2646A82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92D866A-346C-05F4-A39D-D8DD7B6D195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C50272D-5282-7499-4A0A-3D06723080B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D86A6E6-B746-11CF-6A98-A542C2CF1C2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8FE23B-C27F-9C1E-705F-5315935C58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1430" y="2351114"/>
            <a:ext cx="8019599" cy="388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304439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7B566-B520-3057-5B30-4FFD11271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E6669533-B657-5FE0-251E-A1292D6E4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معي، سأقرأ المقطع الثاني.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27986D2-3162-E06F-F9DD-E567D50F70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448F37F-DC16-29BE-819F-7B6C4CBF1F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024EACD-E288-9156-71A6-347F00007C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98B898B-FF9D-C98B-39C2-ABE99E2A99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631CB7B-428C-9592-4A2E-6C799531074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7B147CC-CC8E-934B-A308-2C556D8FD7E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5C91A56-95D9-62F3-9B6A-1D7218CFCF1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9666277-0B51-C780-6C9E-C095A0FC3A0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22EF49-4351-4B52-50E2-F9D5219FF7E4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F05254D-6AAF-1A8E-CC7C-55ECA13BB55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6D785C9-EDF4-1895-5A96-D8C508781FB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93D9FDA-7BEA-ECF5-8972-4800085BC9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781" y="2267567"/>
            <a:ext cx="8269820" cy="3994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085428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9B4475-D21A-4CA4-4E34-A51197FA4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482D3924-DF66-8738-CB07-E46E43DD6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على كراساتكم، تابعوا مع زميلكم.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EBEF904-4EB0-DC5C-611E-87F24447AC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B632689-63C0-E7C5-F8C2-826BD3D2A2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CA94EC7-6F2A-C0CE-5A6A-5199AA1B4F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594E1B8-D066-A566-B92B-CDEDF349AB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D5D6DF4-95E0-480D-1DE6-2A996A3F50F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8B6A011-6570-B3CD-49E5-ED00E9D1730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967DD24-29D5-2DEB-931F-9EB7B2E9CF4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05954B3-AAEA-13F7-E6CF-85A0D4D153A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A7FD45-1C2B-520F-47CE-0B7C1FBAEED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DC390A5-22F1-7538-8671-483B9D37114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A7BB0A5-944C-BB60-301E-D9855D61334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D996C9A-D5F1-5A72-5746-2398E7E19A9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193" y="1483697"/>
            <a:ext cx="3481614" cy="526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021219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6AB75-0B08-4A59-0441-4CA683AC8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E1E5A5D-6BE4-A945-FA52-96159D03D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307" y="772934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ستتدربون الآن على الإجابة عن أسئلة الفهم. من يقرأ الفقرة؟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3736A19-B4B8-5FB4-9C83-F5504BAB76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F247B0E-4814-8645-53DC-6663CC3C7B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47BC98E-C3FA-4014-0B7F-889B16B165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5300C26-7768-A7E7-0588-57269940F2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E59A853-B53B-D141-2DAF-A3A9D307E4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3CC7318-6022-6FCF-2195-2617365C454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0435C8D-6DA8-FC6C-31F2-1C3632DF3E5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182D6EA-FAC0-B3B3-DA58-978F4B5D01A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25CEA23-CFA3-3225-3D4F-988AE81D0C3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3EDC723-B77D-6EE1-B843-5D6263B1672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9592662-248D-B196-58B9-6E6D180004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7EAC528-A1CD-3AB6-3EB8-19E1C79C9F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853" y="2745647"/>
            <a:ext cx="7944464" cy="2349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101445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827A6-2A57-35EA-E42B-7332DD617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833F7FD-05D3-D9B5-1E46-9C011DACC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74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السؤال؟ عودوا للفقرة وابحثوا عن الجواب.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44C9E48-B206-92DF-0F7D-F6DF50689D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DA78679-3EA5-1231-0AE8-C62F5E5576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08729D4-5A38-4CED-D87E-59854776D5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7B96633-5BF5-22DE-225B-6B63DF96AE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50AE00-2311-D850-4358-B672A2F6CC6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546EEFC-2A94-7074-605D-9628105741D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B3431A3-CA94-C65D-D73A-9BF6D6E3E09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744BE76-38B7-3C84-2DA8-8F0B59B9EF0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68BE47A-3567-5D1D-DEC6-0E1FD33C0F4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3F7E715-4020-A3DB-6DA8-E416B3791F9B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1268241-C60B-78CB-6ED8-8A2F88EB328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664993F4-A3DC-F3BE-34B6-360B4FEC88D6}"/>
              </a:ext>
            </a:extLst>
          </p:cNvPr>
          <p:cNvSpPr/>
          <p:nvPr/>
        </p:nvSpPr>
        <p:spPr>
          <a:xfrm>
            <a:off x="657774" y="5433639"/>
            <a:ext cx="7743113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72BC6F7F-4A37-3E14-7B4B-09A576E0291C}"/>
              </a:ext>
            </a:extLst>
          </p:cNvPr>
          <p:cNvSpPr/>
          <p:nvPr/>
        </p:nvSpPr>
        <p:spPr>
          <a:xfrm>
            <a:off x="331304" y="4156730"/>
            <a:ext cx="8420297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كانَ عَلى لَيْلى </a:t>
            </a:r>
            <a:r>
              <a:rPr lang="ar-S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لتَّخَلُّصَ مِنْ بَعْضِ أَلْعابِها؟</a:t>
            </a:r>
            <a:endParaRPr lang="ar-MA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00DC786-043D-B974-F984-BB5A57613E01}"/>
              </a:ext>
            </a:extLst>
          </p:cNvPr>
          <p:cNvSpPr txBox="1"/>
          <p:nvPr/>
        </p:nvSpPr>
        <p:spPr>
          <a:xfrm>
            <a:off x="2791793" y="1481722"/>
            <a:ext cx="1872000" cy="1107996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rtl="1"/>
            <a:endParaRPr lang="f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F10268D-BA74-3CF0-11ED-75C07711CFF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1666" y="1868259"/>
            <a:ext cx="7944464" cy="2349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090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E0825-E768-01AA-81C0-EAAD7C3A3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48966746-D836-B34B-FBDC-250D790DC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666" y="1868259"/>
            <a:ext cx="7944464" cy="2349932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38A7F30E-5CB6-904D-D0DB-C685EEBA8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304" y="756000"/>
            <a:ext cx="716647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أقرأ في النص : يجب أن تفسح مكانا للألعاب الجديدة، أصوغ  جوابي.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547163A-4829-8FD3-E9CF-9E9EBC839F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3967B6D-C3AC-5355-EC98-8E4DDC1229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DA7D5BC-3AD4-95BB-AE3B-5F9BF2B3E9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E48F6D5-106E-257A-53EB-BBC7834AB0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97EF68D-7D50-3FCF-0FD9-B90643ECE1F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1D88C3E-DB21-CC88-AC49-B5FBAA1C7FB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B84B110-0DED-0EEB-81A6-B891D932A6E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5A99482-8CDA-2F84-204F-604053A5505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3C31025-01FB-0933-F901-A6C0A28A0BE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0F44DDF-4272-FDF6-7E17-A07382DC9C2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71EE7BE5-3637-585C-2119-DB1161BAB791}"/>
              </a:ext>
            </a:extLst>
          </p:cNvPr>
          <p:cNvCxnSpPr>
            <a:cxnSpLocks/>
          </p:cNvCxnSpPr>
          <p:nvPr/>
        </p:nvCxnSpPr>
        <p:spPr>
          <a:xfrm>
            <a:off x="920384" y="3302720"/>
            <a:ext cx="148633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3E20134-494D-0E70-3111-348A24A767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2B984D2B-3E37-32A6-BBDA-33B6167F5D92}"/>
              </a:ext>
            </a:extLst>
          </p:cNvPr>
          <p:cNvSpPr/>
          <p:nvPr/>
        </p:nvSpPr>
        <p:spPr>
          <a:xfrm>
            <a:off x="657774" y="5433639"/>
            <a:ext cx="7743113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1671;p201">
            <a:extLst>
              <a:ext uri="{FF2B5EF4-FFF2-40B4-BE49-F238E27FC236}">
                <a16:creationId xmlns:a16="http://schemas.microsoft.com/office/drawing/2014/main" id="{AA9183CB-50BF-633D-7642-1A996D28C165}"/>
              </a:ext>
            </a:extLst>
          </p:cNvPr>
          <p:cNvSpPr/>
          <p:nvPr/>
        </p:nvSpPr>
        <p:spPr>
          <a:xfrm>
            <a:off x="331304" y="4156730"/>
            <a:ext cx="8420297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كانَ عَلى لَيْلى </a:t>
            </a:r>
            <a:r>
              <a:rPr lang="ar-S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لتَّخَلُّصَ مِنْ بَعْضِ أَلْعابِها؟</a:t>
            </a:r>
            <a:endParaRPr lang="ar-MA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298841D8-2BE9-0ECB-1BA5-4C81C10B3641}"/>
              </a:ext>
            </a:extLst>
          </p:cNvPr>
          <p:cNvCxnSpPr>
            <a:cxnSpLocks/>
          </p:cNvCxnSpPr>
          <p:nvPr/>
        </p:nvCxnSpPr>
        <p:spPr>
          <a:xfrm>
            <a:off x="6816463" y="4005726"/>
            <a:ext cx="148633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5297456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13BF8-7AE0-D528-3F0B-C0E38B268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1DBB374-A290-FF71-80CB-4760F3704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74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يصوغ الجواب؟ انقلوا الجواب على كراساتكم.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DA28A8-9112-5BAD-1BB1-6AAD9FD98D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AE63EF9-3B70-CA90-83E0-369FD83166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8FDEA22-8A08-957C-B313-9F1201C96D4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51A103-457E-3195-4D0C-5A7C9D27DF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1CE1B6D-57D0-E495-C1FF-CB23F5FCAC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5EA0928-6ADD-F163-4E91-19CECFE1E3C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D3BEFDA-EF0F-2185-FE0B-5EA799D8D2B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47138DA-557A-7EB7-AF5B-792649F3F1A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BE0ED0-1A3B-A6B5-14A9-DCFAACF832C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30BA22E-87A5-9B45-93A2-6D6C5710090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7CE4435-89D5-1224-F18D-A26124FB56C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0AA7A66-DE1A-505E-D1AB-98AD2079AB40}"/>
              </a:ext>
            </a:extLst>
          </p:cNvPr>
          <p:cNvSpPr txBox="1"/>
          <p:nvPr/>
        </p:nvSpPr>
        <p:spPr>
          <a:xfrm>
            <a:off x="2791793" y="1481722"/>
            <a:ext cx="1872000" cy="1107996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rtl="1"/>
            <a:endParaRPr lang="f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1D582209-8EE0-4768-A796-3E3B19C31F2A}"/>
              </a:ext>
            </a:extLst>
          </p:cNvPr>
          <p:cNvSpPr/>
          <p:nvPr/>
        </p:nvSpPr>
        <p:spPr>
          <a:xfrm>
            <a:off x="392400" y="5313154"/>
            <a:ext cx="8359202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لِتُفْسِحَ مَكاناً لِلْأَلْعابِ </a:t>
            </a:r>
            <a:r>
              <a:rPr lang="ar-S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altLang="fr-FR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لْجَديدَةِ.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4E916AA-CF77-FA6A-D43E-C9C5205437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1666" y="1868259"/>
            <a:ext cx="7944464" cy="2349932"/>
          </a:xfrm>
          <a:prstGeom prst="rect">
            <a:avLst/>
          </a:prstGeom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1E7ECFE5-BC34-FEF4-5246-5FC69A452461}"/>
              </a:ext>
            </a:extLst>
          </p:cNvPr>
          <p:cNvCxnSpPr>
            <a:cxnSpLocks/>
          </p:cNvCxnSpPr>
          <p:nvPr/>
        </p:nvCxnSpPr>
        <p:spPr>
          <a:xfrm>
            <a:off x="920384" y="3302720"/>
            <a:ext cx="148633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Google Shape;1671;p201">
            <a:extLst>
              <a:ext uri="{FF2B5EF4-FFF2-40B4-BE49-F238E27FC236}">
                <a16:creationId xmlns:a16="http://schemas.microsoft.com/office/drawing/2014/main" id="{0630A018-A396-8306-77B2-C39725A0D9D7}"/>
              </a:ext>
            </a:extLst>
          </p:cNvPr>
          <p:cNvSpPr/>
          <p:nvPr/>
        </p:nvSpPr>
        <p:spPr>
          <a:xfrm>
            <a:off x="331304" y="4156730"/>
            <a:ext cx="8420297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كانَ عَلى لَيْلى </a:t>
            </a:r>
            <a:r>
              <a:rPr lang="ar-S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لتَّخَلُّصَ مِنْ بَعْضِ أَلْعابِها؟</a:t>
            </a:r>
            <a:endParaRPr lang="ar-MA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99551279-7D30-63C4-57C6-8AC4E3C848E8}"/>
              </a:ext>
            </a:extLst>
          </p:cNvPr>
          <p:cNvCxnSpPr>
            <a:cxnSpLocks/>
          </p:cNvCxnSpPr>
          <p:nvPr/>
        </p:nvCxnSpPr>
        <p:spPr>
          <a:xfrm>
            <a:off x="6816463" y="4005726"/>
            <a:ext cx="148633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54466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D233B-D488-66B9-C956-3A33F60A1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2F52BDB-8CE4-56FE-3753-5EED2850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إملاء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2EAA56-0DF5-11A6-8F87-AF7030B403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0B66B7D2-DB15-9731-79F4-780D035E61F6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إملاء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BDA4E48-40E6-90F4-7E70-AA5F9A54A990}"/>
              </a:ext>
            </a:extLst>
          </p:cNvPr>
          <p:cNvSpPr txBox="1">
            <a:spLocks/>
          </p:cNvSpPr>
          <p:nvPr/>
        </p:nvSpPr>
        <p:spPr>
          <a:xfrm>
            <a:off x="1298713" y="2690694"/>
            <a:ext cx="552328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التدرب على الرسم الإملائي لكلمات تتضمن همزتي الوصل والقطع.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6D8F077C-4418-220B-3640-597F9B988B9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26" r="-7526"/>
          <a:stretch>
            <a:fillRect/>
          </a:stretch>
        </p:blipFill>
        <p:spPr>
          <a:xfrm>
            <a:off x="867705" y="1750373"/>
            <a:ext cx="582000" cy="58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654A239-74F7-84EF-FD71-11405203A57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39322" y="2103809"/>
            <a:ext cx="826784" cy="640798"/>
          </a:xfrm>
          <a:prstGeom prst="rect">
            <a:avLst/>
          </a:prstGeom>
        </p:spPr>
      </p:pic>
      <p:pic>
        <p:nvPicPr>
          <p:cNvPr id="4" name="Google Shape;571;p140">
            <a:extLst>
              <a:ext uri="{FF2B5EF4-FFF2-40B4-BE49-F238E27FC236}">
                <a16:creationId xmlns:a16="http://schemas.microsoft.com/office/drawing/2014/main" id="{458E4083-D663-976D-E1C1-DA2DA2E412F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55482" y="1052955"/>
            <a:ext cx="432000" cy="43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17435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AAB4F2-C5AE-8E17-82B0-F06C01472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45DF0DDE-4423-2C4F-CD0B-BBAD156B18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0A34859-343F-1278-5A86-5EEC96E94A0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CB47D91-5F90-96FC-DAE3-C92E5DC652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050A5B8-A37C-B10B-D29A-53851F9237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51D97F7-4DDF-725D-CE60-3C8476B08A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E1376DB-3887-80BA-C9F0-B32FFCC6DD3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72F0223-5032-A533-170A-268B0F7542E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6152FD2-32D4-55D5-1F3F-33CF06F1B65B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EFF76ED-E048-F3F2-6BA8-0597631F2EE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1D9ABD6-674D-5C3D-ABCD-74DFB737293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0E28CE9-1E38-418A-DE52-4ACB39124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أقرأ – رددوا ورائي  -من يقرأ؟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2401DBF-13F8-59B6-3406-859DAD9582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sp>
        <p:nvSpPr>
          <p:cNvPr id="8" name="Google Shape;1671;p201">
            <a:extLst>
              <a:ext uri="{FF2B5EF4-FFF2-40B4-BE49-F238E27FC236}">
                <a16:creationId xmlns:a16="http://schemas.microsoft.com/office/drawing/2014/main" id="{FACA4CDD-0F2D-E2A1-BBA0-CD2BB31E60BD}"/>
              </a:ext>
            </a:extLst>
          </p:cNvPr>
          <p:cNvSpPr/>
          <p:nvPr/>
        </p:nvSpPr>
        <p:spPr>
          <a:xfrm>
            <a:off x="3372708" y="1530412"/>
            <a:ext cx="4186921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</a:t>
            </a: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لْأَلْعاب</a:t>
            </a:r>
            <a:r>
              <a:rPr lang="ar-M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ُ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3D36B97-CD27-1483-ECE1-B7E425833103}"/>
              </a:ext>
            </a:extLst>
          </p:cNvPr>
          <p:cNvGrpSpPr/>
          <p:nvPr/>
        </p:nvGrpSpPr>
        <p:grpSpPr>
          <a:xfrm>
            <a:off x="3239191" y="4050752"/>
            <a:ext cx="4381809" cy="2399477"/>
            <a:chOff x="3908390" y="4050752"/>
            <a:chExt cx="3712610" cy="2399477"/>
          </a:xfrm>
        </p:grpSpPr>
        <p:sp>
          <p:nvSpPr>
            <p:cNvPr id="10" name="Google Shape;1671;p201">
              <a:extLst>
                <a:ext uri="{FF2B5EF4-FFF2-40B4-BE49-F238E27FC236}">
                  <a16:creationId xmlns:a16="http://schemas.microsoft.com/office/drawing/2014/main" id="{0FB88A92-27EA-B15A-4C7C-F17C72A471BB}"/>
                </a:ext>
              </a:extLst>
            </p:cNvPr>
            <p:cNvSpPr/>
            <p:nvPr/>
          </p:nvSpPr>
          <p:spPr>
            <a:xfrm>
              <a:off x="3978032" y="4050752"/>
              <a:ext cx="3573326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7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</a:t>
              </a:r>
              <a:r>
                <a:rPr lang="ar-MA" sz="72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مامَ</a:t>
              </a:r>
            </a:p>
          </p:txBody>
        </p:sp>
        <p:sp>
          <p:nvSpPr>
            <p:cNvPr id="25" name="Google Shape;1671;p201">
              <a:extLst>
                <a:ext uri="{FF2B5EF4-FFF2-40B4-BE49-F238E27FC236}">
                  <a16:creationId xmlns:a16="http://schemas.microsoft.com/office/drawing/2014/main" id="{DBC0D566-0E01-EF0B-05F6-973DCFCD4C46}"/>
                </a:ext>
              </a:extLst>
            </p:cNvPr>
            <p:cNvSpPr/>
            <p:nvPr/>
          </p:nvSpPr>
          <p:spPr>
            <a:xfrm>
              <a:off x="3908390" y="5327588"/>
              <a:ext cx="3712610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7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</a:t>
              </a:r>
              <a:r>
                <a:rPr lang="ar-MA" sz="72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مامَ </a:t>
              </a:r>
              <a:r>
                <a:rPr lang="ar-SA" sz="7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72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لْقَرْيَةِ</a:t>
              </a:r>
              <a:r>
                <a:rPr lang="ar-MA" sz="7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</a:t>
              </a:r>
              <a:endPara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26" name="Google Shape;1671;p201">
            <a:extLst>
              <a:ext uri="{FF2B5EF4-FFF2-40B4-BE49-F238E27FC236}">
                <a16:creationId xmlns:a16="http://schemas.microsoft.com/office/drawing/2014/main" id="{BFEB856A-1E2C-6C74-1283-D97D9E1D8827}"/>
              </a:ext>
            </a:extLst>
          </p:cNvPr>
          <p:cNvSpPr/>
          <p:nvPr/>
        </p:nvSpPr>
        <p:spPr>
          <a:xfrm>
            <a:off x="3372708" y="2773917"/>
            <a:ext cx="4186921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صُنْدوقُ </a:t>
            </a:r>
            <a:r>
              <a:rPr lang="ar-S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لْأَلْعابِ</a:t>
            </a:r>
          </a:p>
        </p:txBody>
      </p:sp>
    </p:spTree>
    <p:extLst>
      <p:ext uri="{BB962C8B-B14F-4D97-AF65-F5344CB8AC3E}">
        <p14:creationId xmlns:p14="http://schemas.microsoft.com/office/powerpoint/2010/main" val="2237719104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AAE4B-D6C9-22EC-614A-4C34F2CA1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73EDDCAA-4486-4164-7762-1D58BE4B42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894867B-2CBF-058F-32A5-CEAEAB46A7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70FB718-BFC4-CF33-A3CF-48EB2FAC21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AD57ECC-3A6B-DADD-4876-1E52F9BBEF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D6E83DA-4910-91FF-C7BB-D1EE5774F5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FAC1454-0F9C-5BED-599D-AFD0FA5B76B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2CC5E05-29A6-6090-D48E-61ED9BA90B1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53655BB-C04C-D8EE-E564-98CC1A00CA40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0A8FF1F-860B-C7F8-A70B-51D97BAA470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F019CCA-1DF2-63A4-C8DB-E6A9035F966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D235C7F-6BC6-E5D7-1AAD-400558EBF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سأقرأ الكلمة وحدها وفي جملة. هكذا أقرأ:  الألعاب – صندوق الألعاب .رددوا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DBF60D0-65B9-614E-4D0E-A39F1C2D17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32" name="Graphique 31" descr="Oreille contour">
            <a:extLst>
              <a:ext uri="{FF2B5EF4-FFF2-40B4-BE49-F238E27FC236}">
                <a16:creationId xmlns:a16="http://schemas.microsoft.com/office/drawing/2014/main" id="{4B8B1217-D73F-BCC0-EB6B-8ED1237B85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96084" y="1547117"/>
            <a:ext cx="914400" cy="914400"/>
          </a:xfrm>
          <a:prstGeom prst="rect">
            <a:avLst/>
          </a:prstGeom>
        </p:spPr>
      </p:pic>
      <p:pic>
        <p:nvPicPr>
          <p:cNvPr id="33" name="Graphique 32" descr="Oreille contour">
            <a:extLst>
              <a:ext uri="{FF2B5EF4-FFF2-40B4-BE49-F238E27FC236}">
                <a16:creationId xmlns:a16="http://schemas.microsoft.com/office/drawing/2014/main" id="{1E112041-1FE0-E556-9510-81F519F83C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96084" y="2640634"/>
            <a:ext cx="914400" cy="914400"/>
          </a:xfrm>
          <a:prstGeom prst="rect">
            <a:avLst/>
          </a:prstGeom>
        </p:spPr>
      </p:pic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741CD29-6FA6-075F-A449-7805BC3C97F9}"/>
              </a:ext>
            </a:extLst>
          </p:cNvPr>
          <p:cNvCxnSpPr>
            <a:cxnSpLocks/>
          </p:cNvCxnSpPr>
          <p:nvPr/>
        </p:nvCxnSpPr>
        <p:spPr>
          <a:xfrm flipH="1">
            <a:off x="4285261" y="2151276"/>
            <a:ext cx="757064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e 7">
            <a:extLst>
              <a:ext uri="{FF2B5EF4-FFF2-40B4-BE49-F238E27FC236}">
                <a16:creationId xmlns:a16="http://schemas.microsoft.com/office/drawing/2014/main" id="{9A3503B8-A2CD-17F5-1ADB-B408A18C58CA}"/>
              </a:ext>
            </a:extLst>
          </p:cNvPr>
          <p:cNvGrpSpPr/>
          <p:nvPr/>
        </p:nvGrpSpPr>
        <p:grpSpPr>
          <a:xfrm>
            <a:off x="584355" y="1941865"/>
            <a:ext cx="3285343" cy="2045089"/>
            <a:chOff x="3372708" y="1530412"/>
            <a:chExt cx="4186921" cy="2366146"/>
          </a:xfrm>
        </p:grpSpPr>
        <p:sp>
          <p:nvSpPr>
            <p:cNvPr id="5" name="Google Shape;1671;p201">
              <a:extLst>
                <a:ext uri="{FF2B5EF4-FFF2-40B4-BE49-F238E27FC236}">
                  <a16:creationId xmlns:a16="http://schemas.microsoft.com/office/drawing/2014/main" id="{45862F0C-C8AF-9EC6-C079-660F1D4FAC07}"/>
                </a:ext>
              </a:extLst>
            </p:cNvPr>
            <p:cNvSpPr/>
            <p:nvPr/>
          </p:nvSpPr>
          <p:spPr>
            <a:xfrm>
              <a:off x="3372708" y="1530412"/>
              <a:ext cx="4186921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اَ</a:t>
              </a:r>
              <a:r>
                <a:rPr lang="ar-MA" sz="60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لْأَلْعاب</a:t>
              </a:r>
              <a:r>
                <a:rPr lang="ar-MA" sz="6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ُ</a:t>
              </a:r>
            </a:p>
          </p:txBody>
        </p:sp>
        <p:sp>
          <p:nvSpPr>
            <p:cNvPr id="6" name="Google Shape;1671;p201">
              <a:extLst>
                <a:ext uri="{FF2B5EF4-FFF2-40B4-BE49-F238E27FC236}">
                  <a16:creationId xmlns:a16="http://schemas.microsoft.com/office/drawing/2014/main" id="{8CFBB68F-1D0F-14F5-A046-EAF44CE091EA}"/>
                </a:ext>
              </a:extLst>
            </p:cNvPr>
            <p:cNvSpPr/>
            <p:nvPr/>
          </p:nvSpPr>
          <p:spPr>
            <a:xfrm>
              <a:off x="3372708" y="2773917"/>
              <a:ext cx="4186921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0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صُنْدوقُ </a:t>
              </a:r>
              <a:r>
                <a:rPr lang="ar-SA" sz="6000" b="1" kern="0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60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لْأَلْعابِ</a:t>
              </a: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0AC02019-1EE6-0178-71EE-5FFC57BFE157}"/>
              </a:ext>
            </a:extLst>
          </p:cNvPr>
          <p:cNvGrpSpPr/>
          <p:nvPr/>
        </p:nvGrpSpPr>
        <p:grpSpPr>
          <a:xfrm>
            <a:off x="5074511" y="1946055"/>
            <a:ext cx="3285343" cy="2045089"/>
            <a:chOff x="3372708" y="1530412"/>
            <a:chExt cx="4186921" cy="2366146"/>
          </a:xfrm>
        </p:grpSpPr>
        <p:sp>
          <p:nvSpPr>
            <p:cNvPr id="10" name="Google Shape;1671;p201">
              <a:extLst>
                <a:ext uri="{FF2B5EF4-FFF2-40B4-BE49-F238E27FC236}">
                  <a16:creationId xmlns:a16="http://schemas.microsoft.com/office/drawing/2014/main" id="{361D56DB-9621-5B54-76BF-15E58C98AE62}"/>
                </a:ext>
              </a:extLst>
            </p:cNvPr>
            <p:cNvSpPr/>
            <p:nvPr/>
          </p:nvSpPr>
          <p:spPr>
            <a:xfrm>
              <a:off x="3372708" y="1530412"/>
              <a:ext cx="4186921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اَ</a:t>
              </a:r>
              <a:r>
                <a:rPr lang="ar-MA" sz="60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لْأَلْعاب</a:t>
              </a:r>
              <a:r>
                <a:rPr lang="ar-MA" sz="6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ُ</a:t>
              </a:r>
            </a:p>
          </p:txBody>
        </p:sp>
        <p:sp>
          <p:nvSpPr>
            <p:cNvPr id="12" name="Google Shape;1671;p201">
              <a:extLst>
                <a:ext uri="{FF2B5EF4-FFF2-40B4-BE49-F238E27FC236}">
                  <a16:creationId xmlns:a16="http://schemas.microsoft.com/office/drawing/2014/main" id="{6F6DF560-4A22-330F-CDA7-F6913C9AE7D4}"/>
                </a:ext>
              </a:extLst>
            </p:cNvPr>
            <p:cNvSpPr/>
            <p:nvPr/>
          </p:nvSpPr>
          <p:spPr>
            <a:xfrm>
              <a:off x="3372708" y="2773917"/>
              <a:ext cx="4186921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0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صُنْدوقُ </a:t>
              </a:r>
              <a:r>
                <a:rPr lang="ar-SA" sz="6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60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لْأَلْعابِ</a:t>
              </a: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D0DFCE9A-6DCB-BE2A-107B-3FBA129011C8}"/>
              </a:ext>
            </a:extLst>
          </p:cNvPr>
          <p:cNvGrpSpPr/>
          <p:nvPr/>
        </p:nvGrpSpPr>
        <p:grpSpPr>
          <a:xfrm>
            <a:off x="5093741" y="4279053"/>
            <a:ext cx="3307124" cy="2180478"/>
            <a:chOff x="3978032" y="4050752"/>
            <a:chExt cx="3642968" cy="2399477"/>
          </a:xfrm>
        </p:grpSpPr>
        <p:sp>
          <p:nvSpPr>
            <p:cNvPr id="41" name="Google Shape;1671;p201">
              <a:extLst>
                <a:ext uri="{FF2B5EF4-FFF2-40B4-BE49-F238E27FC236}">
                  <a16:creationId xmlns:a16="http://schemas.microsoft.com/office/drawing/2014/main" id="{26D49195-4D7D-3650-3CDC-FDE30954EA59}"/>
                </a:ext>
              </a:extLst>
            </p:cNvPr>
            <p:cNvSpPr/>
            <p:nvPr/>
          </p:nvSpPr>
          <p:spPr>
            <a:xfrm>
              <a:off x="3978032" y="4050752"/>
              <a:ext cx="3573326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</a:t>
              </a:r>
              <a:r>
                <a:rPr lang="ar-MA" sz="60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مامَ</a:t>
              </a:r>
            </a:p>
          </p:txBody>
        </p:sp>
        <p:sp>
          <p:nvSpPr>
            <p:cNvPr id="42" name="Google Shape;1671;p201">
              <a:extLst>
                <a:ext uri="{FF2B5EF4-FFF2-40B4-BE49-F238E27FC236}">
                  <a16:creationId xmlns:a16="http://schemas.microsoft.com/office/drawing/2014/main" id="{061C1EA1-359D-8B3D-386A-C91A9FEC918C}"/>
                </a:ext>
              </a:extLst>
            </p:cNvPr>
            <p:cNvSpPr/>
            <p:nvPr/>
          </p:nvSpPr>
          <p:spPr>
            <a:xfrm>
              <a:off x="3989944" y="5327588"/>
              <a:ext cx="3631056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</a:t>
              </a:r>
              <a:r>
                <a:rPr lang="ar-MA" sz="60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مامَ </a:t>
              </a:r>
              <a:r>
                <a:rPr lang="ar-SA" sz="6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60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لْقَرْيَةِ</a:t>
              </a:r>
              <a:r>
                <a:rPr lang="ar-MA" sz="6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</a:t>
              </a:r>
              <a:endParaRPr lang="ar-MA" sz="60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74A1515F-756B-1F85-BD17-B26C394920BB}"/>
              </a:ext>
            </a:extLst>
          </p:cNvPr>
          <p:cNvGrpSpPr/>
          <p:nvPr/>
        </p:nvGrpSpPr>
        <p:grpSpPr>
          <a:xfrm>
            <a:off x="573684" y="4349114"/>
            <a:ext cx="3296014" cy="2180478"/>
            <a:chOff x="3978032" y="4050752"/>
            <a:chExt cx="3642968" cy="2399477"/>
          </a:xfrm>
        </p:grpSpPr>
        <p:sp>
          <p:nvSpPr>
            <p:cNvPr id="47" name="Google Shape;1671;p201">
              <a:extLst>
                <a:ext uri="{FF2B5EF4-FFF2-40B4-BE49-F238E27FC236}">
                  <a16:creationId xmlns:a16="http://schemas.microsoft.com/office/drawing/2014/main" id="{1933E812-F392-D508-CA01-1E985EE19FA5}"/>
                </a:ext>
              </a:extLst>
            </p:cNvPr>
            <p:cNvSpPr/>
            <p:nvPr/>
          </p:nvSpPr>
          <p:spPr>
            <a:xfrm>
              <a:off x="3978032" y="4050752"/>
              <a:ext cx="3573326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</a:t>
              </a:r>
              <a:r>
                <a:rPr lang="ar-MA" sz="60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مامَ</a:t>
              </a:r>
            </a:p>
          </p:txBody>
        </p:sp>
        <p:sp>
          <p:nvSpPr>
            <p:cNvPr id="48" name="Google Shape;1671;p201">
              <a:extLst>
                <a:ext uri="{FF2B5EF4-FFF2-40B4-BE49-F238E27FC236}">
                  <a16:creationId xmlns:a16="http://schemas.microsoft.com/office/drawing/2014/main" id="{683A3109-647C-592C-10BD-904FE51EC155}"/>
                </a:ext>
              </a:extLst>
            </p:cNvPr>
            <p:cNvSpPr/>
            <p:nvPr/>
          </p:nvSpPr>
          <p:spPr>
            <a:xfrm>
              <a:off x="3989944" y="5327588"/>
              <a:ext cx="3631056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</a:t>
              </a:r>
              <a:r>
                <a:rPr lang="ar-MA" sz="60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مامَ </a:t>
              </a:r>
              <a:r>
                <a:rPr lang="ar-SA" sz="6000" b="1" kern="0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60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لْقَرْيَةِ</a:t>
              </a:r>
              <a:r>
                <a:rPr lang="ar-MA" sz="6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</a:t>
              </a:r>
              <a:endParaRPr lang="ar-MA" sz="60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49" name="Graphique 48" descr="Oreille contour">
            <a:extLst>
              <a:ext uri="{FF2B5EF4-FFF2-40B4-BE49-F238E27FC236}">
                <a16:creationId xmlns:a16="http://schemas.microsoft.com/office/drawing/2014/main" id="{992C17E4-0421-5D6B-A047-C9B2D9A9F3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16585" y="3962960"/>
            <a:ext cx="914400" cy="914400"/>
          </a:xfrm>
          <a:prstGeom prst="rect">
            <a:avLst/>
          </a:prstGeom>
        </p:spPr>
      </p:pic>
      <p:pic>
        <p:nvPicPr>
          <p:cNvPr id="50" name="Graphique 49" descr="Oreille contour">
            <a:extLst>
              <a:ext uri="{FF2B5EF4-FFF2-40B4-BE49-F238E27FC236}">
                <a16:creationId xmlns:a16="http://schemas.microsoft.com/office/drawing/2014/main" id="{E19794DF-DB0A-931A-6BFF-9D350FF539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02887" y="5187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539221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6F359-BFAE-9881-BDF7-E41663350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FA5C7EA8-5C74-24AB-E98C-E2AE54D89AA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52F8D27-0163-D817-CB52-90C8F1A88B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B12C71B-C303-1E7F-CC8E-BFBB07E378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9FF24A8-30CF-049A-74BF-854CA4D869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9FC4583-EDA1-067B-010B-667247B6F7F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548BFDB-7400-D158-7232-76894854E7F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5DBCEB2-FDBA-23CA-3864-FA6475E9817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A820941-1EDF-E6FD-77EC-96AF0EA5EE8B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B78E22B-7C8E-67EC-0012-922FB97DF75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B13F619-84F5-3E83-312A-4649CC323C6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E532D1B-4103-174A-CCEB-13DB3B4B2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106" y="756000"/>
            <a:ext cx="7308471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لاحظوا معي : نطقت الهمزة في الكلمة وحدها ولم أنطقها في الجملة، تكتب الهمزة إذن هكذا. من يقرأ؟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F0AE0E3-5525-BC9C-74D1-D279124D7B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Graphique 7" descr="Oreille contour">
            <a:extLst>
              <a:ext uri="{FF2B5EF4-FFF2-40B4-BE49-F238E27FC236}">
                <a16:creationId xmlns:a16="http://schemas.microsoft.com/office/drawing/2014/main" id="{19240792-AD7A-B30F-ED77-89BE02327BB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08850" y="2579504"/>
            <a:ext cx="914400" cy="914400"/>
          </a:xfrm>
          <a:prstGeom prst="rect">
            <a:avLst/>
          </a:prstGeom>
        </p:spPr>
      </p:pic>
      <p:pic>
        <p:nvPicPr>
          <p:cNvPr id="18" name="Graphique 17" descr="Oreille contour">
            <a:extLst>
              <a:ext uri="{FF2B5EF4-FFF2-40B4-BE49-F238E27FC236}">
                <a16:creationId xmlns:a16="http://schemas.microsoft.com/office/drawing/2014/main" id="{B4A54117-5905-3350-5895-ACF047C95BE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08850" y="3673021"/>
            <a:ext cx="914400" cy="914400"/>
          </a:xfrm>
          <a:prstGeom prst="rect">
            <a:avLst/>
          </a:prstGeom>
        </p:spPr>
      </p:pic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CC5AC569-E0AA-2190-22C5-B25FAFA4EA43}"/>
              </a:ext>
            </a:extLst>
          </p:cNvPr>
          <p:cNvCxnSpPr>
            <a:cxnSpLocks/>
          </p:cNvCxnSpPr>
          <p:nvPr/>
        </p:nvCxnSpPr>
        <p:spPr>
          <a:xfrm flipH="1">
            <a:off x="4398027" y="3183663"/>
            <a:ext cx="757064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552904D4-7FE2-C94E-E1EE-A76E34CF3E8C}"/>
              </a:ext>
            </a:extLst>
          </p:cNvPr>
          <p:cNvGrpSpPr/>
          <p:nvPr/>
        </p:nvGrpSpPr>
        <p:grpSpPr>
          <a:xfrm>
            <a:off x="697121" y="2974252"/>
            <a:ext cx="3285343" cy="2045089"/>
            <a:chOff x="3372708" y="1530412"/>
            <a:chExt cx="4186921" cy="2366146"/>
          </a:xfrm>
        </p:grpSpPr>
        <p:sp>
          <p:nvSpPr>
            <p:cNvPr id="27" name="Google Shape;1671;p201">
              <a:extLst>
                <a:ext uri="{FF2B5EF4-FFF2-40B4-BE49-F238E27FC236}">
                  <a16:creationId xmlns:a16="http://schemas.microsoft.com/office/drawing/2014/main" id="{AF15EA17-1D6C-5021-8A70-13920034668B}"/>
                </a:ext>
              </a:extLst>
            </p:cNvPr>
            <p:cNvSpPr/>
            <p:nvPr/>
          </p:nvSpPr>
          <p:spPr>
            <a:xfrm>
              <a:off x="3372708" y="1530412"/>
              <a:ext cx="4186921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اَ</a:t>
              </a:r>
              <a:r>
                <a:rPr lang="ar-MA" sz="60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لْأَلْعاب</a:t>
              </a:r>
              <a:r>
                <a:rPr lang="ar-MA" sz="6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ُ</a:t>
              </a:r>
            </a:p>
          </p:txBody>
        </p:sp>
        <p:sp>
          <p:nvSpPr>
            <p:cNvPr id="28" name="Google Shape;1671;p201">
              <a:extLst>
                <a:ext uri="{FF2B5EF4-FFF2-40B4-BE49-F238E27FC236}">
                  <a16:creationId xmlns:a16="http://schemas.microsoft.com/office/drawing/2014/main" id="{860DBE9D-986D-B956-5DAC-34CCCB13E841}"/>
                </a:ext>
              </a:extLst>
            </p:cNvPr>
            <p:cNvSpPr/>
            <p:nvPr/>
          </p:nvSpPr>
          <p:spPr>
            <a:xfrm>
              <a:off x="3372708" y="2773917"/>
              <a:ext cx="4186921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0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صُنْدوقُ </a:t>
              </a:r>
              <a:r>
                <a:rPr lang="ar-SA" sz="6000" b="1" kern="0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60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لْأَلْعابِ</a:t>
              </a: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21B41A30-E6AA-2551-9486-1396D58340AE}"/>
              </a:ext>
            </a:extLst>
          </p:cNvPr>
          <p:cNvGrpSpPr/>
          <p:nvPr/>
        </p:nvGrpSpPr>
        <p:grpSpPr>
          <a:xfrm>
            <a:off x="5187277" y="2978442"/>
            <a:ext cx="3285343" cy="2045089"/>
            <a:chOff x="3372708" y="1530412"/>
            <a:chExt cx="4186921" cy="2366146"/>
          </a:xfrm>
        </p:grpSpPr>
        <p:sp>
          <p:nvSpPr>
            <p:cNvPr id="30" name="Google Shape;1671;p201">
              <a:extLst>
                <a:ext uri="{FF2B5EF4-FFF2-40B4-BE49-F238E27FC236}">
                  <a16:creationId xmlns:a16="http://schemas.microsoft.com/office/drawing/2014/main" id="{7E122300-274F-891B-ABBD-3D0DB00000C6}"/>
                </a:ext>
              </a:extLst>
            </p:cNvPr>
            <p:cNvSpPr/>
            <p:nvPr/>
          </p:nvSpPr>
          <p:spPr>
            <a:xfrm>
              <a:off x="3372708" y="1530412"/>
              <a:ext cx="4186921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اَ</a:t>
              </a:r>
              <a:r>
                <a:rPr lang="ar-MA" sz="60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لْأَلْعاب</a:t>
              </a:r>
              <a:r>
                <a:rPr lang="ar-MA" sz="6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ُ</a:t>
              </a:r>
            </a:p>
          </p:txBody>
        </p:sp>
        <p:sp>
          <p:nvSpPr>
            <p:cNvPr id="31" name="Google Shape;1671;p201">
              <a:extLst>
                <a:ext uri="{FF2B5EF4-FFF2-40B4-BE49-F238E27FC236}">
                  <a16:creationId xmlns:a16="http://schemas.microsoft.com/office/drawing/2014/main" id="{CDAE216C-2147-4355-6FD2-86FD441AE1B9}"/>
                </a:ext>
              </a:extLst>
            </p:cNvPr>
            <p:cNvSpPr/>
            <p:nvPr/>
          </p:nvSpPr>
          <p:spPr>
            <a:xfrm>
              <a:off x="3372708" y="2773917"/>
              <a:ext cx="4186921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0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صُنْدوقُ </a:t>
              </a:r>
              <a:r>
                <a:rPr lang="ar-SA" sz="6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60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لْأَلْعابِ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2122420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5E928-E34E-7AB6-233B-A48B80104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7B563D54-B1C5-396F-CE08-433F3174F3F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BCDAFE6-9BAF-E8AC-4F0D-9070BB02913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C601611-D2FA-B506-4515-AEE9F68E39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1F5E81F-02CD-A112-47BE-D514F9E5BC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A8DE48D-9ADE-CE4C-B838-852D7428CF7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C931961-D980-DA87-631C-67881C02A27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0B61E84-7C94-80B4-3A36-7491E1E8768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00159A1-61FD-F309-81BF-48BE717A0264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B204087-FD66-80FA-7CC2-1B4A671D1E7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C9D88B9-C44A-47F0-7A54-56DFF9F9482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9413AEA-8EB9-BDCC-6C38-75A2186BD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لاحظوا معي : نطقت الهمزة في الكلمة وحدها ونطقتها في جملة. إذن  أكتب الهمزة هكذا- من يقرأ؟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7782116-CA06-4FEC-6697-3458A2B0B0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F3437505-7A76-5F47-C6E1-D0DD8D1DA161}"/>
              </a:ext>
            </a:extLst>
          </p:cNvPr>
          <p:cNvCxnSpPr>
            <a:cxnSpLocks/>
          </p:cNvCxnSpPr>
          <p:nvPr/>
        </p:nvCxnSpPr>
        <p:spPr>
          <a:xfrm flipH="1" flipV="1">
            <a:off x="4065368" y="3568020"/>
            <a:ext cx="1044829" cy="631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D2B123-600A-7040-D314-0A877C092F9E}"/>
              </a:ext>
            </a:extLst>
          </p:cNvPr>
          <p:cNvGrpSpPr/>
          <p:nvPr/>
        </p:nvGrpSpPr>
        <p:grpSpPr>
          <a:xfrm>
            <a:off x="5154713" y="2991027"/>
            <a:ext cx="3307124" cy="2180478"/>
            <a:chOff x="3978032" y="4050752"/>
            <a:chExt cx="3642968" cy="2399477"/>
          </a:xfrm>
        </p:grpSpPr>
        <p:sp>
          <p:nvSpPr>
            <p:cNvPr id="6" name="Google Shape;1671;p201">
              <a:extLst>
                <a:ext uri="{FF2B5EF4-FFF2-40B4-BE49-F238E27FC236}">
                  <a16:creationId xmlns:a16="http://schemas.microsoft.com/office/drawing/2014/main" id="{67EEED1E-821E-434A-B7D4-3DE550AE1F75}"/>
                </a:ext>
              </a:extLst>
            </p:cNvPr>
            <p:cNvSpPr/>
            <p:nvPr/>
          </p:nvSpPr>
          <p:spPr>
            <a:xfrm>
              <a:off x="3978032" y="4050752"/>
              <a:ext cx="3573326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</a:t>
              </a:r>
              <a:r>
                <a:rPr lang="ar-MA" sz="60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مامَ</a:t>
              </a:r>
            </a:p>
          </p:txBody>
        </p:sp>
        <p:sp>
          <p:nvSpPr>
            <p:cNvPr id="7" name="Google Shape;1671;p201">
              <a:extLst>
                <a:ext uri="{FF2B5EF4-FFF2-40B4-BE49-F238E27FC236}">
                  <a16:creationId xmlns:a16="http://schemas.microsoft.com/office/drawing/2014/main" id="{916C2431-108F-3453-9E10-AD22E6C62ABA}"/>
                </a:ext>
              </a:extLst>
            </p:cNvPr>
            <p:cNvSpPr/>
            <p:nvPr/>
          </p:nvSpPr>
          <p:spPr>
            <a:xfrm>
              <a:off x="3989944" y="5327588"/>
              <a:ext cx="3631056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</a:t>
              </a:r>
              <a:r>
                <a:rPr lang="ar-MA" sz="60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مامَ </a:t>
              </a:r>
              <a:r>
                <a:rPr lang="ar-SA" sz="6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60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لْقَرْيَةِ</a:t>
              </a:r>
              <a:r>
                <a:rPr lang="ar-MA" sz="6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</a:t>
              </a:r>
              <a:endParaRPr lang="ar-MA" sz="60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94BE4BC-1D6D-A9A4-716A-E7ADB08A4944}"/>
              </a:ext>
            </a:extLst>
          </p:cNvPr>
          <p:cNvGrpSpPr/>
          <p:nvPr/>
        </p:nvGrpSpPr>
        <p:grpSpPr>
          <a:xfrm>
            <a:off x="634656" y="3061088"/>
            <a:ext cx="3296014" cy="2180478"/>
            <a:chOff x="3978032" y="4050752"/>
            <a:chExt cx="3642968" cy="2399477"/>
          </a:xfrm>
        </p:grpSpPr>
        <p:sp>
          <p:nvSpPr>
            <p:cNvPr id="9" name="Google Shape;1671;p201">
              <a:extLst>
                <a:ext uri="{FF2B5EF4-FFF2-40B4-BE49-F238E27FC236}">
                  <a16:creationId xmlns:a16="http://schemas.microsoft.com/office/drawing/2014/main" id="{622FBB00-7F39-A802-0FF8-1CCB6882BC09}"/>
                </a:ext>
              </a:extLst>
            </p:cNvPr>
            <p:cNvSpPr/>
            <p:nvPr/>
          </p:nvSpPr>
          <p:spPr>
            <a:xfrm>
              <a:off x="3978032" y="4050752"/>
              <a:ext cx="3573326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</a:t>
              </a:r>
              <a:r>
                <a:rPr lang="ar-MA" sz="60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مامَ</a:t>
              </a:r>
            </a:p>
          </p:txBody>
        </p:sp>
        <p:sp>
          <p:nvSpPr>
            <p:cNvPr id="10" name="Google Shape;1671;p201">
              <a:extLst>
                <a:ext uri="{FF2B5EF4-FFF2-40B4-BE49-F238E27FC236}">
                  <a16:creationId xmlns:a16="http://schemas.microsoft.com/office/drawing/2014/main" id="{C4EE4285-DF22-647B-81C2-81993D71423D}"/>
                </a:ext>
              </a:extLst>
            </p:cNvPr>
            <p:cNvSpPr/>
            <p:nvPr/>
          </p:nvSpPr>
          <p:spPr>
            <a:xfrm>
              <a:off x="3989944" y="5327588"/>
              <a:ext cx="3631056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</a:t>
              </a:r>
              <a:r>
                <a:rPr lang="ar-MA" sz="60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مامَ </a:t>
              </a:r>
              <a:r>
                <a:rPr lang="ar-SA" sz="6000" b="1" kern="0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60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لْقَرْيَةِ</a:t>
              </a:r>
              <a:r>
                <a:rPr lang="ar-MA" sz="6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</a:t>
              </a:r>
              <a:endParaRPr lang="ar-MA" sz="60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12" name="Graphique 11" descr="Oreille contour">
            <a:extLst>
              <a:ext uri="{FF2B5EF4-FFF2-40B4-BE49-F238E27FC236}">
                <a16:creationId xmlns:a16="http://schemas.microsoft.com/office/drawing/2014/main" id="{9D4332E2-6DAF-07D5-01A8-E48FB51875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77557" y="2674934"/>
            <a:ext cx="914400" cy="914400"/>
          </a:xfrm>
          <a:prstGeom prst="rect">
            <a:avLst/>
          </a:prstGeom>
        </p:spPr>
      </p:pic>
      <p:pic>
        <p:nvPicPr>
          <p:cNvPr id="13" name="Graphique 12" descr="Oreille contour">
            <a:extLst>
              <a:ext uri="{FF2B5EF4-FFF2-40B4-BE49-F238E27FC236}">
                <a16:creationId xmlns:a16="http://schemas.microsoft.com/office/drawing/2014/main" id="{1B38CAAF-D1D2-6BC1-5A44-9FD8644139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63859" y="389957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261045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02A69-A29F-116F-37A5-A93A55AE9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C2E3D6F-F99D-EA17-8DAB-44E0F4215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"...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نْتَهَتْ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 حاولوا نطقها في جملة. هل تسمعون الهمزة دائما؟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897CDEE-A974-0701-CB89-452E273C15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D29A903-1E02-CB8D-303F-5D2B00EAF0D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E4C0D08-7C4C-D633-8009-FA65B4BC07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9E35BB1-8FC6-ED72-EF2E-1B39C9F76E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F086CC6-4115-892B-0F78-CE6FFA106E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8497950-530B-CF68-E13C-392E9466B49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3C5DAB5-056A-902B-7F53-83760C17BE4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C4AEAD4-D9CD-E813-C239-82E638F1E21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6604A2F-D80E-97F2-364C-38E36B2DBFDE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7FE888-47D0-10A0-D5F2-441A8CF122C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DDF49CB-3285-2E14-34D7-D3A036073776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FEE92F18-01C2-4B38-10B7-8ACDCDDBA82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9625323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3EF5C-EAAB-EB4C-F357-FDCCD80A3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9C0C91B-04A5-F844-9553-FCA83F2BE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صححوا. 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047E992-2C11-6295-4F9D-361643AD33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005DF14-9BC7-7FE4-F449-7C6A0B6FE6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8FD5F76-0983-5AED-2E88-D022170F914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F1AB2A1-4EAB-49F7-A458-232494BEFD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9A4FD32-C1EC-9B82-C23B-3BD953AC50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5ADF91B-2B21-5505-10BE-88E70D36ADB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3DD6096-618D-F6B0-137F-D9167AB5883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36C9208-99D3-52EE-4647-C6943B04A6C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648600B-180D-F9C1-1208-D77DF9A16193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6BFC123-9F63-D3E8-B6C0-83639F9DF9A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AB0E401-7512-EA5A-9822-6B79A444C74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D8DFA63B-C0F0-492B-D400-60DB2EC1E5F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68AB8A8B-487A-A94F-E562-D040D4EAF7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</a:pPr>
            <a:r>
              <a:rPr lang="ar-MA" altLang="fr-FR" sz="6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اِنْتَهَتْ</a:t>
            </a:r>
          </a:p>
        </p:txBody>
      </p:sp>
    </p:spTree>
    <p:extLst>
      <p:ext uri="{BB962C8B-B14F-4D97-AF65-F5344CB8AC3E}">
        <p14:creationId xmlns:p14="http://schemas.microsoft.com/office/powerpoint/2010/main" val="2084220405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0559B-3160-C34F-DB13-2F4532116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94F646F-198E-6E3B-8252-50ECB9F69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"...كْثَرُ"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FE486B5-DBF6-AE8A-E743-5C4793BB7D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DA626BA-ED73-CB01-8EA4-A02198A7DB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10C0F3B-E5C9-ADF7-219C-FA09049B08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5D405B5-96CC-14A6-E503-A86F918DFA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58B957A-AA34-54C6-4CFF-B1B8BE918C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048CC9F-F405-F380-ECA4-A7F0E15965B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9C62C6A-BACE-5477-AB27-E3D5EE35B40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D873686-4FD5-54F3-5CE2-21FFA20B46E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111C64F-718A-3CBD-2B0B-E8E0487DE3A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8C70EA3-4EE9-5D34-A530-61ECB15CA0A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B48CC79-9BF5-10D2-0022-D44233D3790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35F065F1-D6A8-F5DF-859E-AD987A92C73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5551182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CA068-F0DD-3526-81A4-174DB4EB1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07F6F03-3FFD-C865-7CE2-E20E270BC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صححوا. من يقرأ الكلمة؟ 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4F1095A-B7CD-1943-3DD2-BF9957E316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4C35F41-C5B2-83A2-3C3A-08A74E002E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E93B98E-0010-0F27-CBDF-610E4FC6F7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B80C975-A9E7-7B6E-C5C9-F59BC6453E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25D0EEB-EF19-BF3B-7513-396AB1FB95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58C38D4-C6FF-07BE-C736-8B54CD0B15A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06C4F82-90E2-EF3F-61AC-107A6B95154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A90B5F-A3B3-316A-D125-60F07CCFB66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23C2124-F87B-DC33-7EDB-55AD2E7E4243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D059132-907A-072E-C5FF-F7733AB4B73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AE611DA-0303-AFE0-D8EA-844AAB56E40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5B3900CD-E9BE-AF35-A6AC-886AF6EA110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816E6080-3A41-E25F-249C-B0E7625E5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 algn="ctr" rtl="1">
              <a:buClr>
                <a:prstClr val="white"/>
              </a:buClr>
              <a:buSzPts val="13800"/>
              <a:defRPr/>
            </a:pPr>
            <a:r>
              <a:rPr lang="ar-MA" altLang="fr-FR" sz="6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أَكْثَرُ</a:t>
            </a:r>
          </a:p>
        </p:txBody>
      </p:sp>
    </p:spTree>
    <p:extLst>
      <p:ext uri="{BB962C8B-B14F-4D97-AF65-F5344CB8AC3E}">
        <p14:creationId xmlns:p14="http://schemas.microsoft.com/office/powerpoint/2010/main" val="8154848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DCDAF-7473-3F53-38B9-3FAE10659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86813B2-69D9-880F-64F9-775B77354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".. .لْعَطاءُ"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0126EE3-5B71-B39F-3295-45AF357E38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F4B132D-4925-D8A9-8FD6-637642DC17C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F32FA62-CB68-7C01-5A52-0431271FDD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7CD366E-3E97-2028-B66D-01BB11D3A6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8E788A6-41DB-C88D-287E-E14093A847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F800DA0-9862-AF97-AAC5-1CA1E5F91C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96350FB-01E2-DADB-7059-99B9ECD859C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4F8E0E6-23A3-F3B8-411E-D7FB074706E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E2148B3-74F4-2578-3EC0-B921C1022CFA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A594392-FC98-51F1-6ADD-F7557094F0B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0502B7D-5A3A-1147-5106-C1A421DDEFA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9F993C9C-94CE-DA72-125A-E990B2137E3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94218870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BB48F-AAAF-F719-A52E-8FD499D1C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48E5649F-5F24-FB5A-D8E9-97247BC7E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صححوا. من يقرأ الكلمة؟ هل نطقت الهمزة؟  كيف ستكتب؟ 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E2A1AE1-935A-C469-1ED6-31CDF8C05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B78444E-625A-3B2D-0F4F-E4A0035B37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F400ACF-27D6-BB46-46B0-EF27084D8F2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7FB9914-7432-A1F7-EDF3-4E6789A264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3C2A49-6004-CC32-E332-16ED29FCD5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CB5C57B-A109-7929-A15A-B985D98AAE5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8417086-92B1-F3FE-4115-012F7A4A623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2EE32AC-A951-AE4E-26BD-635E7412265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1038121-60E7-5ABA-8981-E9B0F35841B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3DF297E-CA99-3046-5250-1E2F0AB2562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EB06ACA-C88B-5563-2231-DBA38CE31115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1F8B8350-36FF-F031-2803-058FEEB3008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23B6DB07-3647-BA38-0BFC-BE301B620B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 algn="ctr" rtl="1">
              <a:buClr>
                <a:prstClr val="white"/>
              </a:buClr>
              <a:buSzPts val="13800"/>
              <a:defRPr/>
            </a:pPr>
            <a:r>
              <a:rPr lang="ar-MA" altLang="fr-FR" sz="6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اَلْعَطاءُ</a:t>
            </a:r>
          </a:p>
        </p:txBody>
      </p:sp>
    </p:spTree>
    <p:extLst>
      <p:ext uri="{BB962C8B-B14F-4D97-AF65-F5344CB8AC3E}">
        <p14:creationId xmlns:p14="http://schemas.microsoft.com/office/powerpoint/2010/main" val="1335718575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BBE883-0F0B-5D19-A36A-9C6E1CF96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A137B5F-FFBF-3A5F-A6E3-C74BD1A67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"أَطْفالُ...لْقَرْيَةِ "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6565E91-1C27-11C7-AB4B-BA32809C13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8B34E38-4167-4A5A-0C2C-B40B0B57F1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5167675-0799-6A38-95C5-2986ADBAE5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B7E284A-05DA-91CE-F5A6-A5CD81E95E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12258AD-3633-605A-53E2-B8299C0D2C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4D6CFD0-87BC-F919-42DF-FD0F97A1199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5EF5B3D-1977-AC8A-CBC3-009DAECB4C3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7AE694D-77D3-773A-B5BE-1227145CED2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13B805-0E2D-5EBD-2C48-E4EC8DFC5F83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03BFC5F-21FF-15E7-BF74-9F904F2EAE9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B078EA9-1FBE-2B7F-29E6-BE9244F235F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F76BA533-18F6-FF43-CF94-9C085316B67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6168408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BFF8F-7996-2F46-F38A-B4439ED95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82C2FA3-0309-AA98-2092-AE8475A80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صححوا. من يقرأ؟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68D953A-DC22-0DFF-5B0B-9ACCFED922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E0786CD-5E49-6C10-1759-F3396895688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020D931-3BB4-4E54-71DF-9D547F67B3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E0497F5-20F4-34D2-92AD-778DB2140B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3838E15-EA6A-B2CD-5F80-8A5026D608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4820EC3-39F2-1B62-32C6-6F3B7012773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ED77BE7-7891-1C02-941F-AE17325306E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7250D6F-04E1-E857-27AE-475FAEA49E9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59C4DC6-DEE7-E741-37A2-D4E807308EAA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C80813E-1852-740A-1C99-A0411229970B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C139536-E955-0846-D2F3-2AE00309793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398FDD54-26DE-57D7-5DAB-C6FA70FAB64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AF589924-884B-7727-C4DC-AD1874FA4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 algn="ctr" rtl="1">
              <a:buClr>
                <a:prstClr val="white"/>
              </a:buClr>
              <a:buSzPts val="13800"/>
              <a:defRPr/>
            </a:pPr>
            <a:r>
              <a:rPr lang="ar-MA" altLang="fr-FR" sz="6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أَطْفالُ </a:t>
            </a:r>
            <a:r>
              <a:rPr lang="ar-SA" sz="6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6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لْقَرْيَةِ</a:t>
            </a:r>
            <a:endParaRPr lang="ar-MA" altLang="fr-FR" sz="6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624864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9E0BD-D01D-73F1-7DE1-B9600EA9C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78F79D0-2BD2-FEF2-F0D5-20C90427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اختتام الحصة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D8695AF-C04B-D3F4-E43D-2C29A885AC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639322BC-5D60-A072-1F12-BE2B360B46B3}"/>
              </a:ext>
            </a:extLst>
          </p:cNvPr>
          <p:cNvSpPr txBox="1"/>
          <p:nvPr/>
        </p:nvSpPr>
        <p:spPr>
          <a:xfrm>
            <a:off x="5412401" y="1777877"/>
            <a:ext cx="1758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اختتام الحصة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C7C3BF08-480F-5722-D1F1-040FD01C4AC4}"/>
              </a:ext>
            </a:extLst>
          </p:cNvPr>
          <p:cNvSpPr txBox="1">
            <a:spLocks/>
          </p:cNvSpPr>
          <p:nvPr/>
        </p:nvSpPr>
        <p:spPr>
          <a:xfrm>
            <a:off x="1998133" y="2690694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ماذا تعلمتم اليوم؟ 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8C9B60-3417-751D-07C4-10C4CE2A1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0527" y="2087568"/>
            <a:ext cx="928977" cy="72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D8F3DE-3AD8-AEA6-B8A3-6E4F74DB2F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2805" y="1004978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79779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4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4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17549</TotalTime>
  <Words>1735</Words>
  <Application>Microsoft Office PowerPoint</Application>
  <PresentationFormat>Affichage à l'écran (4:3)</PresentationFormat>
  <Paragraphs>470</Paragraphs>
  <Slides>67</Slides>
  <Notes>1</Notes>
  <HiddenSlides>0</HiddenSlides>
  <MMClips>5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67</vt:i4>
      </vt:variant>
    </vt:vector>
  </HeadingPairs>
  <TitlesOfParts>
    <vt:vector size="93" baseType="lpstr">
      <vt:lpstr>Calibri Light</vt:lpstr>
      <vt:lpstr>Dosis</vt:lpstr>
      <vt:lpstr>Microsoft Uighur</vt:lpstr>
      <vt:lpstr>Dosis Medium</vt:lpstr>
      <vt:lpstr>Noto Sans Symbols</vt:lpstr>
      <vt:lpstr>Modern Love</vt:lpstr>
      <vt:lpstr>Dosis SemiBold</vt:lpstr>
      <vt:lpstr>Arial</vt:lpstr>
      <vt:lpstr>Wingdings</vt:lpstr>
      <vt:lpstr>Microsoft Himalaya</vt:lpstr>
      <vt:lpstr>Calibri</vt:lpstr>
      <vt:lpstr>Abadi</vt:lpstr>
      <vt:lpstr>Thème Office</vt:lpstr>
      <vt:lpstr>04- اختتام الحصة</vt:lpstr>
      <vt:lpstr>05- قراءة/كتابة</vt:lpstr>
      <vt:lpstr>03- استماع وتحدث</vt:lpstr>
      <vt:lpstr>01- نشاط اعتيادي</vt:lpstr>
      <vt:lpstr>3_Env-Enseignant</vt:lpstr>
      <vt:lpstr>1_Thème Office</vt:lpstr>
      <vt:lpstr>2_Thème Office</vt:lpstr>
      <vt:lpstr>1_05- قراءة/كتابة</vt:lpstr>
      <vt:lpstr>1_04- اختتام الحصة</vt:lpstr>
      <vt:lpstr>1_01- نشاط اعتيادي</vt:lpstr>
      <vt:lpstr>3_Thème Office</vt:lpstr>
      <vt:lpstr>1_03- استماع وتحدث</vt:lpstr>
      <vt:lpstr>2_05- قراءة/كتابة</vt:lpstr>
      <vt:lpstr>Présentation PowerPoint</vt:lpstr>
      <vt:lpstr>Présentation PowerPoint</vt:lpstr>
      <vt:lpstr>تنظيم حصص الأسبوع</vt:lpstr>
      <vt:lpstr>هيكلة حصة اليوم</vt:lpstr>
      <vt:lpstr>Présentation PowerPoint</vt:lpstr>
      <vt:lpstr>  افتتاح الحصة</vt:lpstr>
      <vt:lpstr> مرحبا بكم . سننطلق في حصة اللغة العربية.</vt:lpstr>
      <vt:lpstr>قبل أن نبدأ حصة اليوم نتذكر  شروط الحصول على نجمة التميز. </vt:lpstr>
      <vt:lpstr> ضعوا اللوحة والكراسة في القمطر.</vt:lpstr>
      <vt:lpstr>خذوا الواجب المنزلي. سأمر لأراقب إنجازاتكم </vt:lpstr>
      <vt:lpstr>صححوا</vt:lpstr>
      <vt:lpstr>سنبدأ تحدي الطلاقة. سأسحب أسماء 5 تلاميذ  من العلبة لقراءة فقرة بدقة واسترسال.</vt:lpstr>
      <vt:lpstr>انتبهوا جيدا كيف سأقرأ النصَّ.  لاحظوا كيف سأقرأ الحروف الملونة في آخر كل جملة. </vt:lpstr>
      <vt:lpstr>أمامكم  دقيقة واحدة ؛ اقرؤوا الفقرة قراءة صامتة.</vt:lpstr>
      <vt:lpstr>يقرأ التلميذ الأول. ويسجل الأستاذ على سجل الطلاقة.</vt:lpstr>
      <vt:lpstr>خذوا ألواحكم سأملي عليكم كلمات.</vt:lpstr>
      <vt:lpstr>سأقرأ الكلمات.  من يقرأ ؟</vt:lpstr>
      <vt:lpstr>انظروا إلى الكلمتين جيدا. </vt:lpstr>
      <vt:lpstr>اكتبوا؛ ينطق الأستاذ الكلمتين.</vt:lpstr>
      <vt:lpstr>ارفعوا الألواح  ـــ صححوا.</vt:lpstr>
      <vt:lpstr>انظروا إلى الكلمة جيدا. </vt:lpstr>
      <vt:lpstr>اكتبوا؛ ينطق الأستاذ الكلمة.</vt:lpstr>
      <vt:lpstr>ارفعوا الألواح ــــ صححوا.</vt:lpstr>
      <vt:lpstr> استماع وتحدث</vt:lpstr>
      <vt:lpstr> سنعيد الاستماع لحكاية "فرحة العطاء" وسأطرح عليكم أسئلة حول الأحداث. انتبهوا. </vt:lpstr>
      <vt:lpstr> عرض شريط الحكاية. </vt:lpstr>
      <vt:lpstr>ماذا حدث في البداية؟ في البداية، كانت ليلى متحمسة لعيد ميلادها، تحلم بالحفلة والهدايا. رددوا</vt:lpstr>
      <vt:lpstr>ماذا حدث بعد ذلك؟ أخبرتها أمها أنه عليها أن تتبرع ببعض ألعابها لتحصل على ألعاب جديدة.  لكنها لم تتحمس بالفكرة. رددوا</vt:lpstr>
      <vt:lpstr>فكرت ليلى وقررت أن تفرز الألعاب في كومات  وتتبرع ببعضها. رددوا.</vt:lpstr>
      <vt:lpstr> ماذا فعلت الأم بعد ذلك؟  </vt:lpstr>
      <vt:lpstr> أخذت الأم وليلى أكياس الألعاب واتجهتا في الصباح الباكر إلى قرية مجاورة.- رددوا. </vt:lpstr>
      <vt:lpstr>ماذا حدث بعد ذلك؟ ماذا فعلت ليلى؟ </vt:lpstr>
      <vt:lpstr>وزعت ليلى الألعاب على أطفال القرية– رددوا.</vt:lpstr>
      <vt:lpstr>ماذا حدث في النهاية؟ شعرت ليلى بسعادة كبيرة عندما رأت ابتسامات الأطفال وقالت: ما أعظم فرحة العطاء! - رددوا.</vt:lpstr>
      <vt:lpstr>الآن، من يسرد أحداث الحكاية من البداية إلى النهاية؟</vt:lpstr>
      <vt:lpstr> والآن استمعوا  للحوار الذي دار بين ليلى ووالدتها.</vt:lpstr>
      <vt:lpstr>قالت الأم : ليلى، عندك لعب كثيرة. – رددوا.</vt:lpstr>
      <vt:lpstr>ثم سألت ليلى قائلة: ما رأيك أن تتبرعي ببعض منها لأطفال يحتاجونها أكثر منك ؟ – رددوا.</vt:lpstr>
      <vt:lpstr>أجابت ليلى: ولكني أحب جميع لعبي يا أمي. – رددوا.</vt:lpstr>
      <vt:lpstr>نعيد الاستماع  ــــ تابعوا.</vt:lpstr>
      <vt:lpstr>لنتذكر الحوار. كيف عبرت ليلى عن رأيها؟ </vt:lpstr>
      <vt:lpstr>قراءة</vt:lpstr>
      <vt:lpstr>نمر الآن للتدرب على قراءة نص «فرحة العطاء».</vt:lpstr>
      <vt:lpstr>تابعوا معي، سأقرأ المقطع الأول. </vt:lpstr>
      <vt:lpstr>من يقرأ؟ خذوا كراساتكم، تابعوا مع زميلكم.</vt:lpstr>
      <vt:lpstr>تابعوا معي، سأقرأ المقطع الثاني. </vt:lpstr>
      <vt:lpstr>من يقرأ؟ على كراساتكم، تابعوا مع زميلكم.</vt:lpstr>
      <vt:lpstr> ستتدربون الآن على الإجابة عن أسئلة الفهم. من يقرأ الفقرة؟</vt:lpstr>
      <vt:lpstr> من يقرأ السؤال؟ عودوا للفقرة وابحثوا عن الجواب.</vt:lpstr>
      <vt:lpstr> أقرأ في النص : يجب أن تفسح مكانا للألعاب الجديدة، أصوغ  جوابي.</vt:lpstr>
      <vt:lpstr>من يصوغ الجواب؟ انقلوا الجواب على كراساتكم. </vt:lpstr>
      <vt:lpstr>إملاء</vt:lpstr>
      <vt:lpstr> أقرأ – رددوا ورائي  -من يقرأ؟ </vt:lpstr>
      <vt:lpstr> سأقرأ الكلمة وحدها وفي جملة. هكذا أقرأ:  الألعاب – صندوق الألعاب .رددوا </vt:lpstr>
      <vt:lpstr> لاحظوا معي : نطقت الهمزة في الكلمة وحدها ولم أنطقها في الجملة، تكتب الهمزة إذن هكذا. من يقرأ؟ </vt:lpstr>
      <vt:lpstr> لاحظوا معي : نطقت الهمزة في الكلمة وحدها ونطقتها في جملة. إذن  أكتب الهمزة هكذا- من يقرأ؟ </vt:lpstr>
      <vt:lpstr>خذوا ألواحكم. اكتبوا "...نْتَهَتْ" حاولوا نطقها في جملة. هل تسمعون الهمزة دائما؟ </vt:lpstr>
      <vt:lpstr>ارفعوا الألواح. صححوا. </vt:lpstr>
      <vt:lpstr>خذوا ألواحكم. اكتبوا "...كْثَرُ" </vt:lpstr>
      <vt:lpstr>ارفعوا الألواح. صححوا. من يقرأ الكلمة؟ </vt:lpstr>
      <vt:lpstr>خذوا ألواحكم. اكتبوا ".. .لْعَطاءُ" </vt:lpstr>
      <vt:lpstr>ارفعوا الألواح. صححوا. من يقرأ الكلمة؟ هل نطقت الهمزة؟  كيف ستكتب؟ </vt:lpstr>
      <vt:lpstr>خذوا ألواحكم. اكتبوا "أَطْفالُ...لْقَرْيَةِ " </vt:lpstr>
      <vt:lpstr>ارفعوا الألواح. صححوا. من يقرأ؟</vt:lpstr>
      <vt:lpstr>اختتام الحصة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BTIHAJ.ELHAMDOUNI@taalim.ma;BTIHAJ</dc:creator>
  <cp:lastModifiedBy>EL HAMDOUNI BTIHAJ</cp:lastModifiedBy>
  <cp:revision>228</cp:revision>
  <dcterms:created xsi:type="dcterms:W3CDTF">2023-09-20T21:35:22Z</dcterms:created>
  <dcterms:modified xsi:type="dcterms:W3CDTF">2026-04-12T13:56:56Z</dcterms:modified>
</cp:coreProperties>
</file>