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8.xml" ContentType="application/vnd.openxmlformats-officedocument.theme+xml"/>
  <Override PartName="/ppt/slideLayouts/slideLayout139.xml" ContentType="application/vnd.openxmlformats-officedocument.presentationml.slideLayout+xml"/>
  <Override PartName="/ppt/theme/theme9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76"/>
  </p:notesMasterIdLst>
  <p:sldIdLst>
    <p:sldId id="2147482800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47482705" r:id="rId31"/>
    <p:sldId id="2134806402" r:id="rId32"/>
    <p:sldId id="2147482729" r:id="rId33"/>
    <p:sldId id="2147482732" r:id="rId34"/>
    <p:sldId id="2134806931" r:id="rId35"/>
    <p:sldId id="2134806932" r:id="rId36"/>
    <p:sldId id="2134806173" r:id="rId37"/>
    <p:sldId id="2134806507" r:id="rId38"/>
    <p:sldId id="2147482782" r:id="rId39"/>
    <p:sldId id="2147482780" r:id="rId40"/>
    <p:sldId id="2134806930" r:id="rId41"/>
    <p:sldId id="2134806147" r:id="rId42"/>
    <p:sldId id="2147482749" r:id="rId43"/>
    <p:sldId id="2147482772" r:id="rId44"/>
    <p:sldId id="2147482731" r:id="rId45"/>
    <p:sldId id="2147482769" r:id="rId46"/>
    <p:sldId id="2147482726" r:id="rId47"/>
    <p:sldId id="2147482776" r:id="rId48"/>
    <p:sldId id="2147482522" r:id="rId49"/>
    <p:sldId id="2147482715" r:id="rId50"/>
    <p:sldId id="2147482523" r:id="rId51"/>
    <p:sldId id="2147482784" r:id="rId52"/>
    <p:sldId id="2147482526" r:id="rId53"/>
    <p:sldId id="2147482702" r:id="rId54"/>
    <p:sldId id="2134806934" r:id="rId55"/>
    <p:sldId id="2134806324" r:id="rId56"/>
    <p:sldId id="2147482727" r:id="rId57"/>
    <p:sldId id="2134806574" r:id="rId58"/>
    <p:sldId id="2147482527" r:id="rId59"/>
    <p:sldId id="2147482761" r:id="rId60"/>
    <p:sldId id="2147482764" r:id="rId61"/>
    <p:sldId id="2147482795" r:id="rId62"/>
    <p:sldId id="2147482798" r:id="rId63"/>
    <p:sldId id="2147482796" r:id="rId64"/>
    <p:sldId id="2147482778" r:id="rId65"/>
    <p:sldId id="2147482799" r:id="rId66"/>
    <p:sldId id="2147482710" r:id="rId67"/>
    <p:sldId id="2134806945" r:id="rId68"/>
    <p:sldId id="2147482528" r:id="rId69"/>
    <p:sldId id="2134806946" r:id="rId70"/>
    <p:sldId id="2147482730" r:id="rId71"/>
    <p:sldId id="2147482529" r:id="rId72"/>
    <p:sldId id="2147482504" r:id="rId73"/>
    <p:sldId id="2147482717" r:id="rId74"/>
    <p:sldId id="2147482487" r:id="rId75"/>
  </p:sldIdLst>
  <p:sldSz cx="9144000" cy="6858000" type="screen4x3"/>
  <p:notesSz cx="6858000" cy="9144000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3158" userDrawn="1">
          <p15:clr>
            <a:srgbClr val="A4A3A4"/>
          </p15:clr>
        </p15:guide>
        <p15:guide id="6" pos="292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389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969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5080" userDrawn="1">
          <p15:clr>
            <a:srgbClr val="A4A3A4"/>
          </p15:clr>
        </p15:guide>
        <p15:guide id="14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A9A1"/>
    <a:srgbClr val="00ACA4"/>
    <a:srgbClr val="DEEBF7"/>
    <a:srgbClr val="565F88"/>
    <a:srgbClr val="424D7C"/>
    <a:srgbClr val="F3EDE8"/>
    <a:srgbClr val="E2F6F5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118" autoAdjust="0"/>
  </p:normalViewPr>
  <p:slideViewPr>
    <p:cSldViewPr snapToGrid="0">
      <p:cViewPr varScale="1">
        <p:scale>
          <a:sx n="64" d="100"/>
          <a:sy n="64" d="100"/>
        </p:scale>
        <p:origin x="1368" y="78"/>
      </p:cViewPr>
      <p:guideLst>
        <p:guide pos="4626"/>
        <p:guide orient="horz" pos="709"/>
        <p:guide orient="horz" pos="2704"/>
        <p:guide orient="horz"/>
        <p:guide orient="horz" pos="3158"/>
        <p:guide pos="2925"/>
        <p:guide pos="1043"/>
        <p:guide orient="horz" pos="1389"/>
        <p:guide orient="horz" pos="3521"/>
        <p:guide pos="3969"/>
        <p:guide pos="1837"/>
        <p:guide pos="226"/>
        <p:guide pos="50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8.fntdata"/><Relationship Id="rId89" Type="http://schemas.openxmlformats.org/officeDocument/2006/relationships/viewProps" Target="viewProp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7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11.fntdata"/><Relationship Id="rId61" Type="http://schemas.openxmlformats.org/officeDocument/2006/relationships/slide" Target="slides/slide51.xml"/><Relationship Id="rId82" Type="http://schemas.openxmlformats.org/officeDocument/2006/relationships/font" Target="fonts/font6.fntdata"/><Relationship Id="rId1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12421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30796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4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834" r:id="rId23"/>
    <p:sldLayoutId id="214748384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7.gif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80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6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50.png"/><Relationship Id="rId10" Type="http://schemas.openxmlformats.org/officeDocument/2006/relationships/image" Target="../media/image42.png"/><Relationship Id="rId4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9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6.png"/><Relationship Id="rId5" Type="http://schemas.openxmlformats.org/officeDocument/2006/relationships/image" Target="../media/image38.png"/><Relationship Id="rId10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6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11" Type="http://schemas.openxmlformats.org/officeDocument/2006/relationships/image" Target="../media/image68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9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9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7.gif"/><Relationship Id="rId4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C876EB-A601-6F42-0A90-C4859F3ED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5" b="340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79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معجم،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 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1800" dirty="0">
                <a:solidFill>
                  <a:srgbClr val="424D7B"/>
                </a:solidFill>
              </a:rPr>
              <a:t>-01   </a:t>
            </a:r>
            <a:r>
              <a:rPr lang="ar-AE" sz="1800" dirty="0">
                <a:solidFill>
                  <a:srgbClr val="424D7B"/>
                </a:solidFill>
              </a:rPr>
              <a:t>انشطة اعتيادية</a:t>
            </a:r>
            <a:endParaRPr lang="ar-MA" sz="18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(فرحة العطاء):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91470" y="2790288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إستراتيجية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06351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ونقل جمل بخط مقروء وجميل.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56947" y="536323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023065" y="4645149"/>
            <a:ext cx="4248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إستراتيجية خريطة الكلمة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ونقل جملة بخط مقروء وجميل.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B1527-AAA5-8BD1-129B-F0A6280E1EB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60105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334AA0-A9DC-8FB8-8ABE-D296DC9E2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6C629-9943-1573-8833-F2DA2405CF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FAA266-2143-4BEA-718A-4EBCE9A5DA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9C601-786D-60B9-C025-CC5304E4A6A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8A8DB-27DD-8D44-F25D-94DD06A4E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59790E-8862-7FD0-EC30-F9FA3D6BC1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52E75-D9A2-A22D-6E6C-868CD645945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C583D-221E-34B5-D8B2-4CE2D3F7681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F8D669-07E5-BB97-03CE-4DD37B5E5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3F6DB-73C1-BA97-C370-E15FD79F3A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8929E-520D-E64F-442F-758B0AD2A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3B6A1-98A7-5021-AC67-60DDB2B86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1A63D0-9883-68CA-8D7D-2E0437259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34DDF-30A0-3335-6E65-848E452B38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5FB378-AD50-C98B-4965-4CBC8280C2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7AB53D-0DD4-B7BB-A6A6-917561275D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091C6-F549-81BC-DC28-36D4CB2048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3BA85-8D55-9B52-EFD6-00B06D740D3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61380-FFE6-19BE-94BD-B5CDB1B860E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94A77-B8AB-1B35-9F95-0075B39C66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CBD26B3-27F6-83B9-92BC-3AECD7B921C8}"/>
              </a:ext>
            </a:extLst>
          </p:cNvPr>
          <p:cNvSpPr txBox="1">
            <a:spLocks/>
          </p:cNvSpPr>
          <p:nvPr/>
        </p:nvSpPr>
        <p:spPr>
          <a:xfrm>
            <a:off x="318052" y="1762871"/>
            <a:ext cx="8335227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67E6561-A7B6-98E0-88DF-A2285A61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 هَطَلَ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فَلَمْ أَسْتَطِعِ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ٱلْخُروجَ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لِلَّعِ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حَضَرَ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أَصْدِقائي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قَلْبي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ٱجْتَمَعْنا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طَلَبْتُ مِنْ أُمّي أَنْ تُحْضِرَ لَنا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وَٱلْوَسائِدَ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لِنَجْلِسَ مُرْتَاحي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قِصَصاً كَثيرَةً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وَسافَرْنا مَعاً إِلى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عالَمٍ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بَعيد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وَعِشْنا مُغامَراتٍ لا تَنْتَهي بَيْنَ صَفَحاتِ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9573B-9BC2-6B79-D11A-53ED588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16EF7-1425-EE91-10E2-DF8F25F14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9E5EC6-EF68-6972-5A61-E6F0D8E128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625BA8-62BC-7117-955D-8B72AA36F1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A88A6F-05D7-4166-DEE9-EC3FA89F3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34526-ACB0-2741-4841-01CA5E0557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F4C2B-E548-6835-4D9C-A5C0BCEDD37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8990-45B6-9C37-8AE5-B21406A708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88195-D5C2-59AF-995F-D6F5A9ADDDB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2B7C0-3F8F-B7F3-8E53-252C238F75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A88B97FE-AD54-95F8-C546-063193057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 هَطَلَ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فَلَمْ أَسْتَطِعِ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ٱلْخُروجَ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لِلَّعِ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حَضَرَ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أَصْدِقائي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قَلْبي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ٱجْتَمَعْنا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طَلَبْتُ مِنْ أُمّي أَنْ تُحْضِرَ لَنا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وَٱلْوَسائِدَ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لِنَجْلِسَ مُرْتَاحي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قِصَصاً كَثيرَةً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وَسافَرْنا مَعاً إِلى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عالَمٍ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بَعيد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وَعِشْنا مُغامَراتٍ لا تَنْتَهي بَيْنَ صَفَحاتِ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E863-F261-3B1E-2E6D-7F7C31F26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0A110B-4BB8-8CF6-2E35-1367B2A8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916755-58A0-14CE-DC6A-77B47ABC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E7359-5F08-A47E-78D0-9DB45CDF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502F7-A2AF-7626-8676-D3A2A019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E3586-D3C5-87C9-ECC1-F5ECFFE9A56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26651-50DC-D19A-5F19-2CEF11A965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8FB0B-798D-9F99-0688-23B419FBE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62819D-F896-7A37-4D5D-472A382CF0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5A456-49F1-F0AE-061B-4D00F83E2AE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3FEAA2-9D96-9851-BDD7-287B0AEF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 هَطَلَ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فَلَمْ أَسْتَطِعِ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ٱلْخُروجَ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لِلَّعِ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حَضَرَ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أَصْدِقائي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قَلْبي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ٱجْتَمَعْنا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طَلَبْتُ مِنْ أُمّي أَنْ تُحْضِرَ لَنا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وَٱلْوَسائِدَ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لِنَجْلِسَ مُرْتَاحي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قِصَصاً كَثيرَةً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وَسافَرْنا مَعاً إِلى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عالَمٍ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بَعيد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وَعِشْنا مُغامَراتٍ لا تَنْتَهي بَيْنَ صَفَحاتِ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938AA-C029-C41B-C2AE-7622E9A6E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1D7AE-73D8-A065-DF02-FAEA8A147A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D1308-944E-EFCA-D1C3-08158D2B1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E1ECA-E395-DD24-D8AC-899DFDDC8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B3017-B8E4-470B-88F6-6FEC235DC8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96354-49CF-12EB-80C2-BAAEDAB7D0E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9FA20-440B-7553-5BCE-5E8504AA575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0026-0D57-271E-95F8-BC436E240D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A2AACE-E0A0-994A-3BBE-0BD90C757B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3243B-E61E-EE05-36FF-79AAF60426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 من يقرأ الكلمات قبل أن تختفي؟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1AF794-2F75-146D-AE18-94AF70B61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EB2B9-2D3E-2982-9E81-9853457E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FB09E0-2EE0-C866-2C75-E1FE126EC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B55BE-4AD3-5EB7-57E1-BBFFF124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106396-F03E-F55F-223C-E32310F750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ECE59F-E556-E3E9-7187-836328F744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63CE9-2174-277A-6B18-20F6636F5C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CC41BF-F1EC-196F-00D9-CA103ACDE2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9C9A0-CA16-B675-B2F6-A69C9ED31C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2471C9-576D-649D-08D5-3D43D903FD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4855750" y="3429000"/>
            <a:ext cx="38601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مْتَلَأَ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507335" y="3429000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لى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لْبَيْتِ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مْتَلَأَ</a:t>
            </a: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47049B-227B-059D-6775-15375983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D62CAB-E3C1-AD31-4090-7A962B492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EABD-D60C-6687-8311-E83787E9B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71261E-ABB8-0D55-55EB-4A47F5BD9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936BB-9516-19E0-E2DF-81852C8B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B7677-2DF5-5230-A54D-A32D44752DA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74C615-0E27-2178-3C6C-9FE54E5DA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2151E-EE4A-F1F1-78AA-E0AABE0B0E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BB67D-2D9D-D8EB-6D5B-C0AAF2AFB4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796711-0B31-A6C1-9AB3-6C8FF9B046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الكلمتين.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227129-E937-191D-14C3-FA4128999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107B7E-96B6-1ED8-1449-7863A7D6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95029-29AB-5148-6A95-8F21E528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EE8205-D6C4-72A9-4F56-85DCDF20EC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E423B-7EE9-CA5C-6922-5DCAFC3515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D786-65C6-F238-BA30-520AEA48F4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6FC989-03FB-9AD6-8E73-3BF0E434CB4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05126-C898-6FFF-42FD-383D864538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34883-B31A-068E-D9B3-C9290A9C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893A6-EDB8-6C0D-5F98-F39CF45A58D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2626007"/>
            <a:ext cx="3174301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اِمْتَلَأَ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CA04D-2C56-2B04-58E1-53D1F8C3C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E3E7DB-F0DA-BF3B-4333-A3D5DD24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CAA4F-ED6C-1879-2797-D638AC3B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6BCCFB-7D70-85B4-33A9-166447598C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33DF59-C7D8-7E2C-6A82-66727C6D0F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F98ED4-2EEC-7DE1-D6FB-76B18D6227E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E330E-2909-702D-8EA1-84708EA549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93E41-5C59-A4B5-346C-21EA208DFE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79AA-24BE-4E24-1177-31A9F14BE2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D72F3-C925-CCE5-374F-9D49FEB6653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2852960" y="3085483"/>
            <a:ext cx="386073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لى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لْبَيْتِ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A6397-810D-26A3-9575-F7370401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BE290-B20E-ADB5-6BDB-EC4D1895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E19F8-2532-0D5A-703E-4C7B5EADD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2B8BE-54D2-7FBF-BC49-0E16E517B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E22AB-C13C-3D7B-3C17-B55FA7D64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F22941-6A15-85ED-437A-C51E67827D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4F58E3-37AC-C8E7-8F60-44150D1980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C41C0-9DFA-7040-D07B-9AA0BDA234E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959ED-331F-7B92-E971-B976DE0FEF4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BDC49-AB64-739D-28D0-24DB4DCE54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الكلمتين.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4C471-6BB6-6247-BF61-1867441F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F77795-C70D-DFFC-2740-F62A5466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0BB91A-5859-8104-A6CA-61BB7F16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63C4E6-EA4B-7B1D-6051-B53DE933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76F886-10DB-B8EC-1315-BFF80D8CC4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2CDB95-B496-BDEB-409C-070315A0264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E0D5ED-4243-5A74-3B91-8BBF285E7C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9CA463-CA88-A679-E69B-FC952D3F8A5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8D7F31-2D82-723F-7EC0-04D4BB4FCE7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53E8E-43F8-583D-45B4-DFD0138D1F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FA0C70-A5C1-2156-0DEB-C12A14955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BFA599-7525-53E2-6907-747673EA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26940-9EBD-B0CD-4D90-C88257CB4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0C655C-7F63-8B78-B9E8-C24829CA7D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CEB91-E3DF-3FAD-64BB-32AAC1F3A0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A31ADD-2A7A-0B3D-D2EC-7CFC9F1C04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04ADE-FA06-44CB-2760-6D71722AE3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15755F-8B74-538B-CBDE-98F81383A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A8CD7-0C3F-6931-9ECB-3511B33E98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8F7B55-C167-43E8-674A-8CE606475C3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16426" y="2591846"/>
            <a:ext cx="4497271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794" y="3279081"/>
            <a:ext cx="407158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 </a:t>
            </a:r>
            <a:r>
              <a:rPr lang="ar-S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لْبَيْتِ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037347" y="3158999"/>
            <a:ext cx="5127005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(فرحة العطاء): عناصر الحكاية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77895" y="1807373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0273" y="1991290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3AAC-8091-BD7D-EE56-4C19908D55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B07C58-C72C-48F6-2BBF-C6A8A6A0B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4A20B-9597-B73C-97C1-180B6258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025AB-900C-EF31-C5CB-447D64CC4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2C8DB3-DB87-0188-C2C4-158AF1BDC4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7163C8-FC82-A90F-2287-95EDCD3806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9A2A5A-5515-5298-7C6F-E6B7B8C3629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F0FE6-301F-9B4A-E869-C4E3A5E43C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7A3A74-185C-B951-6723-57424D18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FD0119-5E71-6F75-E121-246229BDA06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7DE351-D7D9-319F-B276-4060F58B33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9206" y="1957916"/>
            <a:ext cx="6273987" cy="402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4733F-DD3A-E864-9C94-9AF890BA4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B548F-7D54-1230-8ED4-65F9B46EA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6BF842-1F73-E098-5D14-5AA65648AF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2015F-F258-4816-B417-B0FBFA01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A35F6-E787-7AD8-CF91-838CB57113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E55243-FF55-7432-0185-A0FED37383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12ED4-EFB4-BEB8-F2D8-83F26CD2A2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731D3-5596-CA50-533B-C3EFF8898E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5DBF98-38CC-8103-2EB9-DB989B0F9C2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5DFFD-247E-0CFB-0A21-9900C9B4D3B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FINALE - فَرْحَةُ ٱلْعَطاءِ DONE 260309">
            <a:hlinkClick r:id="" action="ppaction://media"/>
            <a:extLst>
              <a:ext uri="{FF2B5EF4-FFF2-40B4-BE49-F238E27FC236}">
                <a16:creationId xmlns:a16="http://schemas.microsoft.com/office/drawing/2014/main" id="{7A1BFE15-942A-F8E2-C51D-76A390317E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34249"/>
            <a:ext cx="7401157" cy="41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72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 ـــ ما اسم الطفلة التي تدور حولها أحداث الحكاية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F86075-C8A4-4F0C-7FF1-260B1FFB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3852E8-69C3-573F-9CC5-B12B663E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B31803-8BC7-CEE0-52A7-526B265407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22D0B-9B19-DC00-8BC1-BF30B1468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3468D-EBE1-54C1-E359-9838E55DFC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F25AA4-1208-D2AE-6124-21D312AE24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19839-91DE-CB47-F035-27189AE558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BA9FB-262E-2556-651B-88C8A5779C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74B68-7815-52EC-5DB3-6AADC6DF3C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B3975-88AF-D76F-546B-B3E78DA4B5C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BF0608-4CD6-456E-7AAA-8E56A64C40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9206" y="1957916"/>
            <a:ext cx="6273987" cy="402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ليلى هي الشخصية الرئيسية في الحكاية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02D99ED-EF49-533F-AFBF-8D974E7B20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لَيْلى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98AA9-C098-2121-483F-F683C6B0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00E6B-3C42-BC30-AB25-56A85DE9B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34702-3FF2-5611-5AA5-73969FD7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7D08B-6B64-FF50-F5D4-6BDB7F4D6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8B3ACE-0C90-265F-E34E-179428756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6A12E3-DBEF-7E08-95FB-C13744131B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82C73-3066-D108-73B4-0F85594B06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9686E-089C-6A77-AF1A-8490A9B8D70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3FD03-133F-74AD-4FE4-2977504DDEC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22475D-2CD4-D668-D43B-B429E77A2D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39D875-DFFC-E0A1-FD09-D8C1BE044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2C9099-BAFB-905C-3089-9ADBA5AE3E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298" y="2361404"/>
            <a:ext cx="3292912" cy="30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ساعد ليلى في تنظيم الألعاب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DE0BA8-A2B1-E3DB-4AF3-D0D8442A4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A45239-D646-933B-4544-D9D80CDE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A8F030-DABA-5965-86E1-835457C62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42A1A-AE01-4E13-FF94-DFEA6F50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1045C-98A8-0C72-BD9A-7DCF734ADE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853891-BF27-D543-5ADE-AF89F46CC7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F0B9B-26C3-D874-6FA7-1FB1E710A7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BEAE5-DAB4-19EE-40CC-B6DF890AFC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444981-5672-0364-36DF-5471821A9B7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04E711-0989-A212-E855-9E6A2440B8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429C7BA-A74C-CCD4-BD0C-1F7F47554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1965" y="2185139"/>
            <a:ext cx="3929830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الأم هي التي ساعدت ليلى في تنظيم الألعاب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0E1145-497B-6B93-AC2D-4B4FA4CCF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C4765-3214-A7A9-A42B-D4C05007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04C5D-0630-8FB1-6FF7-7DF6BC91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E4FD-130A-813F-B504-35CB5E065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4F297-E3A3-098E-1F97-B851109B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4439CA-E739-BD66-F118-1AB1AC0A6B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792B7-FFE6-2376-995A-9320772FAE1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69A39-592B-C464-528A-7551E25A9D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D0CAD-222E-5545-8C83-329277EA0B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8445A-0167-D7D8-9B0F-5F57614B16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28406A64-0E7A-BACF-B7E1-5BE9695C4323}"/>
              </a:ext>
            </a:extLst>
          </p:cNvPr>
          <p:cNvSpPr txBox="1">
            <a:spLocks/>
          </p:cNvSpPr>
          <p:nvPr/>
        </p:nvSpPr>
        <p:spPr>
          <a:xfrm>
            <a:off x="5055492" y="3111916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ln w="0"/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F4BA19C-31C9-6827-2C4E-F90FC476B4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170" y="2299439"/>
            <a:ext cx="3929830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2ACD-911C-7DD7-6FD6-79576819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8392AB-DD77-37FF-2F81-2CAE356E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b="1" dirty="0"/>
              <a:t> 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 استفاد من ألعاب ليلى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f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8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B3DA7A-43C1-E0F7-FAB2-2473AF63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895EEB-B79E-3FE4-5E90-745A17F064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C2FF16-5C8D-D9E9-594A-76C6B6A10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C5D46-1F13-0416-9C14-66E8B38913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9F3857-68E3-74F9-AAAF-6513F74FD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A61EDF-74C9-0D31-2E42-4DAC5EDF31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347237-F334-2EA8-702C-394933D2A1C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80E3D5-51B3-EF5B-FCB3-B1D7E033A32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7A4EC1-7498-E909-AFA5-C74CF20EBD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1FF62E-206B-B737-7FF5-50E15C65225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27324E-8DF9-76D0-CDCE-D11EE3E475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2129DCF-04D8-778B-8F01-ECE0E04A49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1556" y="2154213"/>
            <a:ext cx="3429823" cy="31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8897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F76EF-7A6F-4B2B-450B-1CDEF8C84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A6ACC-7091-1401-6C59-DFF72990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أطفال القرية هم الذين استفادوا من ألعاب ليلى وفرحوا بها كثيرا.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F80CEDE0-C60D-C2C2-9447-6193F154AD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أَطْفالُ </a:t>
            </a:r>
            <a:r>
              <a:rPr lang="ar-S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ٱ</a:t>
            </a:r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لْقَرْيَةِ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452457-12D3-6CEE-CF70-B724D2866D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E0D0B4-A604-13FC-7EAD-AEB82F0CA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10ED94-27FA-63B1-34A6-321BC4AEB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22CBDB-F230-9D95-669C-5DFA2BD389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2B4FC5-E5A5-6816-57CF-D1461A52A3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6A4DD9-98CE-8BBA-8442-AD0E8E332E6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160B84-4259-E928-06F6-651E822F316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C209D1-891D-25C1-62CF-05FDD469D97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C2CDFF-7C1E-E6AE-D8B1-7EE579A833D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E8AA13-6095-D471-5132-D06A1959ADD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B7DAAD-F52B-B02C-DD29-2E5A9CF1EA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21E205-3809-BFFA-1DDB-89E8C0786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098" y="2166151"/>
            <a:ext cx="3429823" cy="31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170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29B71-9225-7B7A-CF52-15EA1F56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4C0FA-BE87-09B3-2682-2322D61C2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C1C64-2DAD-594E-7595-7468BE3D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C3D56-97F7-1A34-FB53-286B06944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1B788-2D59-FB57-159E-A3244F14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154595-8C94-A445-3741-2F252D4D2A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9661F-2E28-B17F-DF3D-2C7AB441E9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2245-EDC5-6BA8-F4A4-8ED7C787FCC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B9C39E-F019-9257-7C35-C2121DC63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6B45A-DD35-2349-84E9-3D9A36531C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396BFDC5-C5AC-2475-257D-8AC3CE701C5B}"/>
              </a:ext>
            </a:extLst>
          </p:cNvPr>
          <p:cNvSpPr/>
          <p:nvPr/>
        </p:nvSpPr>
        <p:spPr>
          <a:xfrm>
            <a:off x="574096" y="4563209"/>
            <a:ext cx="1927183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لْقَرْيَةِ</a:t>
            </a:r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715D412-AFD4-FD21-8674-633F36ABFE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40718" y="3884329"/>
            <a:ext cx="4550767" cy="670751"/>
          </a:xfrm>
          <a:prstGeom prst="bentConnector3">
            <a:avLst>
              <a:gd name="adj1" fmla="val 10067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45BBB8DA-84D3-F625-F689-C51F006CBD91}"/>
              </a:ext>
            </a:extLst>
          </p:cNvPr>
          <p:cNvCxnSpPr>
            <a:cxnSpLocks/>
          </p:cNvCxnSpPr>
          <p:nvPr/>
        </p:nvCxnSpPr>
        <p:spPr>
          <a:xfrm>
            <a:off x="6125947" y="3884329"/>
            <a:ext cx="1040847" cy="687010"/>
          </a:xfrm>
          <a:prstGeom prst="bentConnector3">
            <a:avLst>
              <a:gd name="adj1" fmla="val 97745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728539-763D-BF5F-849E-A08D731515A7}"/>
              </a:ext>
            </a:extLst>
          </p:cNvPr>
          <p:cNvSpPr/>
          <p:nvPr/>
        </p:nvSpPr>
        <p:spPr>
          <a:xfrm>
            <a:off x="6170750" y="4560703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اَلْأَمُّ</a:t>
            </a: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EEF50E43-D5D9-C43E-2DB3-7382A5BB143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98793" y="4217495"/>
            <a:ext cx="687009" cy="4420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0FE4F0A-AB82-4C9E-9488-724FEF1C09A2}"/>
              </a:ext>
            </a:extLst>
          </p:cNvPr>
          <p:cNvSpPr/>
          <p:nvPr/>
        </p:nvSpPr>
        <p:spPr>
          <a:xfrm>
            <a:off x="3476588" y="4563209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لَيْلى</a:t>
            </a: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2" y="759137"/>
            <a:ext cx="7450859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أين كانت ليلى تضع ألعابها؟ إلى أين توجهت ليلى ووالدتها في الصباح الباكر؟ 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3F8BD0-C041-D410-EBBF-C5626BB1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9C5BE7-778E-50C5-0791-0E30E331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E6CB7A-CB31-8170-27FE-BE2C6E360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23FBA9-FCE0-5FB0-DBB2-844AF8989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BEA96-29C1-12FC-C27D-8DE8B291A3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0386C8-7671-6FF1-93FB-D2B34853744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FF84-0BFE-84EB-4637-AAA82FD80D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F41734-5E85-3735-FAD1-B041B20128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57A37-F947-9ACF-963F-8522DC9E6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73A80-7930-A78E-0FA0-DA31D9D014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94B3CB-84FD-F6D8-3FF3-0AD537DBEAC2}"/>
              </a:ext>
            </a:extLst>
          </p:cNvPr>
          <p:cNvSpPr/>
          <p:nvPr/>
        </p:nvSpPr>
        <p:spPr>
          <a:xfrm>
            <a:off x="5829301" y="4427128"/>
            <a:ext cx="2673767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صُنْدوقُ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لْأَلْعابِ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2B274E-FB6C-3463-C688-A2D6F0FF6330}"/>
              </a:ext>
            </a:extLst>
          </p:cNvPr>
          <p:cNvSpPr/>
          <p:nvPr/>
        </p:nvSpPr>
        <p:spPr>
          <a:xfrm>
            <a:off x="855698" y="4427128"/>
            <a:ext cx="1913424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قَرْيَةٌ مُجاوِرَةٌ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394CDC1-03EE-751B-175B-498FB0E492FD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50C6B04-4D33-8082-F899-458ADA11E9F7}"/>
              </a:ext>
            </a:extLst>
          </p:cNvPr>
          <p:cNvGrpSpPr/>
          <p:nvPr/>
        </p:nvGrpSpPr>
        <p:grpSpPr>
          <a:xfrm>
            <a:off x="1812411" y="3803040"/>
            <a:ext cx="5820838" cy="624088"/>
            <a:chOff x="3139910" y="3957759"/>
            <a:chExt cx="3149653" cy="624088"/>
          </a:xfrm>
        </p:grpSpPr>
        <p:cxnSp>
          <p:nvCxnSpPr>
            <p:cNvPr id="22" name="Connecteur : en angle 21">
              <a:extLst>
                <a:ext uri="{FF2B5EF4-FFF2-40B4-BE49-F238E27FC236}">
                  <a16:creationId xmlns:a16="http://schemas.microsoft.com/office/drawing/2014/main" id="{7BBCAC33-DB97-6670-7171-CBFD108635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256487" y="3957759"/>
              <a:ext cx="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 : en angle 23">
              <a:extLst>
                <a:ext uri="{FF2B5EF4-FFF2-40B4-BE49-F238E27FC236}">
                  <a16:creationId xmlns:a16="http://schemas.microsoft.com/office/drawing/2014/main" id="{ACE0A115-4C2D-6031-6631-03FC9DAA63E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139910" y="3957760"/>
              <a:ext cx="183600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90DE037-6B13-7622-3F90-9ACBF78EB012}"/>
                </a:ext>
              </a:extLst>
            </p:cNvPr>
            <p:cNvCxnSpPr>
              <a:cxnSpLocks/>
            </p:cNvCxnSpPr>
            <p:nvPr/>
          </p:nvCxnSpPr>
          <p:spPr>
            <a:xfrm>
              <a:off x="4970570" y="3962685"/>
              <a:ext cx="1318993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8047-9554-0E45-BC73-F5B723E0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9285F-9F66-1FBE-4C26-6BDB578F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سنحدد زمن أحداث الحكاية؟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644D0E-465F-9436-4B43-E1F5F4FE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27BCA9-4D93-2E39-0CE5-D965AA5AA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CD582F-24A8-EEA9-9AE5-6F812EBF3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F3EB-3030-4E28-509D-F4A13C573E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B19684-95EF-E658-90F4-8D151B5B93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36E4A-D1F4-7E6D-6E6C-77F36E8449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8567E-EAE2-FC31-096F-B64311E8916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5E605-C98B-77FD-7B0E-40F72810335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77E58-6FF2-C6DA-5AEE-C1D841A1F59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A4C95C-0ED3-3564-116E-05469467F31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2702C-6F08-A7AF-226B-EE4D9F468A0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50BD53F-02E7-AC75-0A30-103C9870365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E28CCAC-031B-2C3B-FE8B-5BA03E5A27F7}"/>
              </a:ext>
            </a:extLst>
          </p:cNvPr>
          <p:cNvCxnSpPr>
            <a:cxnSpLocks/>
            <a:stCxn id="31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5F205E5-1EED-A6A6-152E-1B2466385FB2}"/>
              </a:ext>
            </a:extLst>
          </p:cNvPr>
          <p:cNvSpPr/>
          <p:nvPr/>
        </p:nvSpPr>
        <p:spPr>
          <a:xfrm>
            <a:off x="3412962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7121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BB8DF-762D-BE1C-2C64-4F351EE18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AF957-C631-0628-AEA7-6E23B56E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7" y="756000"/>
            <a:ext cx="732075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متى وقعت أحداث الحكاية قبل  عيد الميلاد أم بعده؟ متى ذهبتا إلى القرية المجاورة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5D677-EA57-19B1-ED95-2A0265168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28828A-6C76-EBAC-397A-710D50DB2A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ACED3-4908-F68E-6690-C45037A93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7F6C51-2088-4995-1EF1-F3E8C8B9FE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CCD2E4-BA28-F11F-30F4-B0646AC06F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2723FD-1400-B15E-403A-3A10E9CC4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47D125-24A9-9736-1ACD-72500648A28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B38F12-5216-8FD6-CA05-1F1FCD1722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63D10-671F-21A6-C169-58179F55184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2D6F1-0542-D824-02E7-8A340C310F9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5A7FB8-F18C-E9B0-9A6F-2EAE97F8162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1951BA6-9866-B445-981E-FDE86362FEDE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لصَّباحِ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لْباكِرِ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9C93B459-4AE7-1CD9-1815-2B6DABDF1502}"/>
              </a:ext>
            </a:extLst>
          </p:cNvPr>
          <p:cNvCxnSpPr>
            <a:cxnSpLocks/>
            <a:stCxn id="20" idx="4"/>
            <a:endCxn id="17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3DA52257-9ECF-57E0-3BA4-F6EA86B39224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CDA36E-7A81-C85A-8AC9-6B86804EF8DF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عيدِ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لْميلادِ</a:t>
            </a: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853AC77A-5450-0FD7-0C4A-805CCE93B364}"/>
              </a:ext>
            </a:extLst>
          </p:cNvPr>
          <p:cNvCxnSpPr>
            <a:cxnSpLocks/>
            <a:stCxn id="20" idx="4"/>
            <a:endCxn id="21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537322-D30F-9574-5652-0C8A74B50052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5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التي عاشتها ليلى في هذه الحكاية.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2AB51B-8939-A095-E7DB-88B47200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8F2FFD-3E9C-1012-52A2-021CB900F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8AF30-2CD4-0DA7-FFAF-D6EE1854E8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637D2-265F-374D-80D7-B8303F6C7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991CD7-96DA-D3B8-C394-53F439F614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C36DA6-8D8A-93C1-BEE9-383A4B0119F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8C504-B951-817B-D637-14996A64CD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B17A4-AAF8-EB87-4AB3-6713BB3CF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DFBCBF-01E4-4EF0-3CA7-B4EA90A8F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D9023-9CFC-DF43-C758-3DD24E804C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CE80B1F-3C09-7EB4-DB7D-DA3E2DEABEF1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2E056A3-59DA-9738-CC8A-9F5F3E1D8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CD13C92-BAE7-F16B-08BE-844A6A74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1D96F41-9CFD-6E22-25F6-FC269C113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DDE6278-9B7A-7A00-939E-0CFEEA109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1AFC-EB0B-69AC-2D47-8A74856D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BEB819-0C2D-9B35-AE72-5B878BDD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 في بداية الحكاية؟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طلبت الأم من ليلى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لماذا شعرت بالحزن؟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75541F-E7ED-4034-23AC-A000207A3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B05A9D-BC04-822B-E288-198B371EE3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D1B35E-F38D-9960-2457-C458C0E0B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31D274-6D69-5374-BB78-81D16286F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97779-6639-FEA0-8D23-EB37D84C4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25E455-EB9C-5B89-1B7D-38639698C6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DCC97F-AFEA-F059-FE6D-F1BCFD6328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4AC93-F0C7-E734-92B3-FFC6337ADE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7A666-4F5E-AD98-EAB6-7E0F5932461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558D2-A761-73ED-E47D-DE7AC2F377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26EA9E-3466-C615-ADF0-D696B0508F9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5D74B32-19B8-01A1-9223-14F13CBB21B7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89E76C8-BC47-A941-DB2D-B1169742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AD75D2D-CCCB-803A-3DB7-33C69A4C4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445AAD7-291D-1C2B-2EB0-DAE316532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4ED1B06-0514-E30C-C2F6-62394DB35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021347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اقترحت الأم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ماذا فعلت ليلى بألعابها؟ كيف قسمتها؟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27B81-411F-D50B-E382-1BBE66553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69084F-0004-A139-32F1-8572B615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65D06-5E9C-AA13-DEF6-EEBA91AB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DB608C-1E70-F8D5-EC8B-B49A1A62F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4435FB-D587-97BD-2E30-1C53EC55F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AA5D0-37C7-D298-CB16-BF54E57F08B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C58C3-FA9B-E745-C882-8D230015032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EE224-C26A-1B68-42EE-0DA75DFB4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54912-295A-67CE-EE7F-C6DD0F4BF1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35C8E3-47D5-3EBD-79C9-72DAF4CA56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099DE72-E78A-993B-D5D7-E8D480D042CD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53B863-B486-76BB-B0D7-BD6244D51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8D45C08-2D75-9DD1-5639-55E68AA2C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2209343-C7FB-B8C3-4686-6E399DFE0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AE35BB2-467F-0FF0-0F50-2581ADA70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33148-26D9-00F6-7C27-FA330F3A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C7E9D9-1D0F-DDA7-1125-2FCEC1BD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56000"/>
            <a:ext cx="705846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إلى أين ذهبت ليلى ووالدتها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بأكياس الألعاب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بم شعرت ليلى في نهاية الحكاية؟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704BCD-B9AA-B85D-1B7F-19A424856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4C5498-9B9D-618E-7CD6-FDAE86CFFA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710B4F-C55D-E0DD-C2A0-D5391A986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1C3B74-E8CB-CA4B-B52F-4ABF722785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BB4829-319E-C2AE-6EE0-3055EF3E07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C1EE2A-5975-5991-9D24-802E159F1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FB899D8-E8B9-4D33-F684-7FDA969E369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7D0778-A237-BB01-E588-21650165991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316593-67AE-8262-FE9B-685F90A787D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E0438-A93B-96E8-DC82-32346162AF9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B7466D-0C4E-A54C-3A05-782851309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75C220-E28A-BE61-92B8-1C20136B431B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C835932-979E-B705-524A-613A421A4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8B225ED-1A2E-42D2-CB98-84C052CC5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1F3CF4C-0298-182F-597A-AE26F4F86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B592835-935B-5ADA-4DB5-E998968BD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924866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105.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D2C31-8C1F-C134-A992-C111DAAE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EDD91-1A41-DB52-8E72-857E56AC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E50296-75AB-4A22-BA35-07868F9F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241CE-DF0D-B3F0-E593-B7CB64574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3F145-B980-EE84-4855-C8BF500198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CBF1A6-082A-1AE5-0F5F-D3DAFA0F7F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E877B-6C28-87B3-63B3-A330610D16F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2F372-EB02-1631-B27C-99F8B5B4EA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4C152D-849B-6C5C-DBF0-F675D8BA2C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91DD4-437F-7611-3DB3-253C5BAE278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12E16F7-ADBC-E181-F59A-A93D49CF37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103" y="1412486"/>
            <a:ext cx="3240158" cy="525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3360193-3BBD-0BD2-2328-9DE261D81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20" y="1416365"/>
            <a:ext cx="3240158" cy="525534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216AD1-D826-9C80-C848-F6C776B4F9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2580437" y="1476000"/>
            <a:ext cx="3471124" cy="207227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1DA218F-6633-3172-5BB8-93D0B3E57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664" y="2848960"/>
            <a:ext cx="4267570" cy="349026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79C543-E928-3C3A-4648-ECEADFBA7E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87082-A608-718F-9DF6-B155DFEB2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6704C1-943A-FA50-670B-89183A7C85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BC2497-10BF-C1C7-3B62-9030A1E8CF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22475E-02EE-0450-C6B3-38A494ED32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5ABE39-6B23-B3DC-8168-FFE42E64E9F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8CE381-D242-4254-498B-9344DFAC3C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9BACF-9E63-2364-13FB-00F55E0FC9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6B56C-0F46-3137-7E70-E9608FE4A50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425E2-287F-464D-0F0C-66B30C4BC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2830093" y="4772347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1AD0EF-3685-247F-E449-2FC6322C97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3997" y="1994458"/>
            <a:ext cx="6538527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1954-5D73-2941-618B-E4A5B16E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248155-D593-ACAD-6223-9BA16EDD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A5FDDB7-45E5-6C55-5273-CC4A2DA1DA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23BDED-1F99-759E-AACC-8F82CB4CA8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21777-5CF4-D21B-4428-7478F8B22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D8469E-A8C3-903B-D930-210B6184DB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BC863E-0D63-7AEC-4B12-BC9CCB2583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DF438-80FB-3DF6-F751-71FBAA82EF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E4611A-7661-64A3-9E6D-1F6D65E276E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FBA30E-347C-7F0E-ABD3-11A4F66B69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E2FA89-18AD-8503-190B-2B0222F3F3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914A86-CD8F-E791-2FEA-B678273F94A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1DE34-2106-D7BC-D482-FC98896FEA1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562030-5B70-A65B-7701-C3A68C83CE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8991" y="1897007"/>
            <a:ext cx="6538527" cy="7849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C3F2EB-0FC0-B628-9311-EBBA4D6964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3913" y="2788830"/>
            <a:ext cx="4214225" cy="3444538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A4746253-6EEE-7433-1083-E439E19860A8}"/>
              </a:ext>
            </a:extLst>
          </p:cNvPr>
          <p:cNvSpPr/>
          <p:nvPr/>
        </p:nvSpPr>
        <p:spPr>
          <a:xfrm>
            <a:off x="2830093" y="4682400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0755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5787-95BB-0875-1FF8-E0CDE58D36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242057F7-97D4-8DA5-5940-DC8273C806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7335" y="1916108"/>
            <a:ext cx="6490183" cy="394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3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إستراتيجية المفردات.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«فرحة العطاء» خذوا الكراسات ص 106.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371992-4E82-AFB5-3BE7-4EAC2C4C5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0670FC2-0363-E44A-8462-E42F82F75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459191-1213-076F-D143-4586F106C999}"/>
              </a:ext>
            </a:extLst>
          </p:cNvPr>
          <p:cNvSpPr/>
          <p:nvPr/>
        </p:nvSpPr>
        <p:spPr>
          <a:xfrm>
            <a:off x="2831193" y="1878496"/>
            <a:ext cx="3468757" cy="9740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B920F9-7456-0C83-4785-EE39961AC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316B47-9C88-FF40-ABD2-FB4ADC88803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F3BA4F5-F923-6B20-BFAE-EB5B153A4035}"/>
              </a:ext>
            </a:extLst>
          </p:cNvPr>
          <p:cNvSpPr/>
          <p:nvPr/>
        </p:nvSpPr>
        <p:spPr>
          <a:xfrm>
            <a:off x="2828978" y="1898374"/>
            <a:ext cx="3468757" cy="9740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D10EC4A-C0E7-E397-00BC-0A981556C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92A85A-599D-961E-9F61-37AB3736C64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A0A08F-D718-D58E-E053-4248A262B0E8}"/>
              </a:ext>
            </a:extLst>
          </p:cNvPr>
          <p:cNvSpPr/>
          <p:nvPr/>
        </p:nvSpPr>
        <p:spPr>
          <a:xfrm>
            <a:off x="2831193" y="2822713"/>
            <a:ext cx="3468757" cy="9740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04C21E-E762-D226-3C74-591BB454A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3E83090-3982-1C5D-DCBC-180B10A7F942}"/>
              </a:ext>
            </a:extLst>
          </p:cNvPr>
          <p:cNvSpPr/>
          <p:nvPr/>
        </p:nvSpPr>
        <p:spPr>
          <a:xfrm>
            <a:off x="2831193" y="2832651"/>
            <a:ext cx="3468757" cy="9740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7014-CB8A-EFAB-54D7-1A628BE9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FFBEB-849A-4D56-B90D-E51651BC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معا خطوات إستراتيجية خريطة الكلمة. من يقرأ؟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E7B9DD-6E36-5556-C034-8E7947C569B3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02BCF3-55A0-CA4E-B452-1315513C0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8FE38E1-10D5-9B67-1FD6-3E9945DD8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5EC5C66-2826-3628-A9C3-99BE8D0AB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2DE1C82-26E7-D0C7-F059-9E5FE1519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14E8F7C-54AC-B45E-92CB-13BE9A553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87E0C9-7D36-61B3-060C-ACF9B0C3866A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764D5D-8EB0-1171-4501-90E2EBD68A22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2DA4477-951A-836B-1033-66443ABA4448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B29C70-23E0-B041-1891-39CBDE759788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E9925CD-D316-14FB-C9C4-236BE4055316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0BDEF7D-2035-B533-1389-ECFEB3866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335" y="1737537"/>
            <a:ext cx="6416021" cy="4606443"/>
          </a:xfrm>
          <a:prstGeom prst="rect">
            <a:avLst/>
          </a:prstGeom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039BC4-27F5-498D-E71B-3E3B182AA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9680256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107.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AEFB9-D4B8-D74E-4856-2BCD0DCFDB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61" y="1582129"/>
            <a:ext cx="3289852" cy="51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351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ستلونون مرادف الكلمات المناسب. ما مرادف متحمسة في الجملة الأولى؟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4B0388-147D-9B29-602B-B138E2FB3C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E6847-B8DC-C258-CB34-62EC46A43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F6CA5C-B2ED-4387-658C-ABE3ECB2A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B78A79-C10D-15CC-BCC3-454F618C46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2944E2-58A5-86DB-B0B8-FDCC991334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099CFC-0F27-2EF9-E6C5-8534247126A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CC973-C48C-EB10-ECEA-92A9045FF0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8BB0CD-4B6E-8918-F81A-6C7900DACAD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793615-4B8C-1A0D-0403-4151E504DE8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965C97-6EAB-A98F-DB59-2DECFE730C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AF30BD3-C337-E045-9B4D-6D5F1D9E59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908" y="2054454"/>
            <a:ext cx="7750183" cy="43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2178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F7268-383A-FCC5-D581-4DC869C4F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9FC7D8-480F-639F-4D2C-4777FD1A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مرادف متحمسة هو متشوقة. صححوا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E5F3D-839E-1CA5-9364-D82EF141FC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DFAC0D-25B1-6B07-4BA4-C93B216737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E0B91D-991F-4265-BBA3-A4FF6A355E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CB760E-5742-40F8-CD94-1D47B1884B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D78EF4-F1E5-5BAC-1390-E84A1E90AA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F78F27-145F-1EE5-B339-840D87FAB9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1230AE-C418-B813-EB37-D763B99D642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E6DD7F-CFF9-4389-7DCC-5BC7F1617CD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2E8510-48D1-366F-E1A3-1E41E91DE0A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4BF79B-8946-AB50-15C7-031F9B2A803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BD4204-52CF-0BB4-69AD-7AE8515EF21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544D62F-D75D-0480-7FA7-0472215D24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719" y="1955063"/>
            <a:ext cx="8097380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0209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B2DC-CE7A-589C-F57D-C9CA230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6B05B-A193-5269-E62F-6863B137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B0567F7-1210-190C-2D63-1C591235C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AC2D48-764E-7092-57BF-926EE996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E451D-FD5A-77DD-545E-5D2607CF48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A532A4-063F-88CC-9952-B344E1963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2B650-3606-B6DD-30DE-D8927E7990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4723D-9477-3309-D7D5-12C42176F4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E5EA39-0CE4-1EA6-17D5-B1C2AC2453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F5129-6826-7CC8-12B1-611240D119C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C296B-FCA8-E919-D415-6E314905A4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FAAF4-90EF-BE18-416D-09D4ECF9AF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816B0-4525-A985-518A-52EA5006932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780A59-1E7A-1327-1842-CB0F9A7BB3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387" y="2057648"/>
            <a:ext cx="7763225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7753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0C091-4D99-7C28-693A-75ACA367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A55A7-5F8D-6A81-B9F1-23FE8FD4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مرادف كلمة "تَبَرَّعَ" ؟ما ضدها؟ من يركبها في جملة؟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559809B2-1B4E-4949-8D37-E05817ED04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889039-63A3-9E56-CD7B-34BE8860DB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37690F-612A-A84A-CEE5-9CC287C57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BC137B-92FF-07BD-74BB-65245F1E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01E1B-8E60-B2B1-C8DD-A33C6E4AD3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D6DC60-0DC4-2D08-4589-D7BF45853D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10F6980-D110-258D-A013-4C998C651BA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29A3FC-94E9-C680-BE49-76DA59C71AD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3FC71A-5120-438C-D34E-7A1E7C57810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858FB-C489-CA74-9C88-05D08262755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CA4E3C-C930-B117-E067-5DFF502CCCE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FAF81F-971E-799F-C56E-CDD534EC2C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861" y="2278240"/>
            <a:ext cx="7941365" cy="32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517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813DB-DA2F-7CCB-E875-6408574F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D898D-A8C8-4D44-FEFC-626EC796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83427A8-2781-D468-5B1C-05B497317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B16A0F-75C3-2CD7-2B9A-BE40A77F68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B7E58F-84C2-741E-922D-EE82D2E341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ED0EE0-6EFE-8EC6-0C61-D7ED49843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AEC462-71A6-A4CB-8E37-358ABD9A57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ABB843-4252-F710-0505-20A2E2F767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DE7970B-E6F5-C0D0-0347-0F01FFDE75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5A1896-7416-C5AF-C270-0C8F5F7BE8F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5C85E7-601C-59B8-1D57-2576F2A9882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C8A785-C45C-D05A-6396-CDC7E2372D2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7E843F-C0B4-9C54-ED8B-4452001E5E3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D5CB49-4E3A-48E2-0CE8-B062BDB368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839" y="2311945"/>
            <a:ext cx="8438321" cy="32159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103650-621F-4456-5A7A-7164A8A2919E}"/>
              </a:ext>
            </a:extLst>
          </p:cNvPr>
          <p:cNvSpPr txBox="1"/>
          <p:nvPr/>
        </p:nvSpPr>
        <p:spPr>
          <a:xfrm>
            <a:off x="5923722" y="3055202"/>
            <a:ext cx="2544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أَعْطى- قَدَّمَ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D9FF59-F338-9CFB-DD1C-2C628AB18103}"/>
              </a:ext>
            </a:extLst>
          </p:cNvPr>
          <p:cNvSpPr txBox="1"/>
          <p:nvPr/>
        </p:nvSpPr>
        <p:spPr>
          <a:xfrm>
            <a:off x="224127" y="3088908"/>
            <a:ext cx="3188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أَخَذَ - اِحْتَفَظَ 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66721D-9CCE-D75E-1C9D-0DA4FD9DBA7A}"/>
              </a:ext>
            </a:extLst>
          </p:cNvPr>
          <p:cNvSpPr txBox="1"/>
          <p:nvPr/>
        </p:nvSpPr>
        <p:spPr>
          <a:xfrm>
            <a:off x="1137335" y="4513517"/>
            <a:ext cx="6462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تَبَرَّعَ أَحْمَدُ بِكُتُبٍ لِمَكْتَبَةِ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لْحَيِّ.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523876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جمل ونقل جمل بخط مقروء وجميل</a:t>
            </a:r>
            <a:endParaRPr lang="fr-MA" dirty="0"/>
          </a:p>
          <a:p>
            <a:pPr marL="0" indent="0">
              <a:buNone/>
            </a:pPr>
            <a:r>
              <a:rPr lang="fr-MA" dirty="0"/>
              <a:t>	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44749" y="176190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97" y="8195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 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641DE0-15C9-5D0A-B2A7-68F5E6CB1FA3}"/>
              </a:ext>
            </a:extLst>
          </p:cNvPr>
          <p:cNvSpPr/>
          <p:nvPr/>
        </p:nvSpPr>
        <p:spPr>
          <a:xfrm>
            <a:off x="595797" y="2495325"/>
            <a:ext cx="7981432" cy="3080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ٱلصَّباحِ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ٱلْباكِرِ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ذَهَبَتْ لَيْلى وَوالِدَتُها إِلى قَرْيَةٍ مُجاوِرَةٍ، وَوَزَّعَتا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ٱلْأَلْعابَ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6FD18-EF58-C811-38C7-A31FD9DA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CA1CF9-4221-9A91-7A87-C14AE6CC22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FABC5-033D-EFE6-76AD-92D3033F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FB530-DDAA-1A43-590D-CAB17C6F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61FCF-7BEB-5F36-5916-481019D6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7A306C-7ABA-29AF-66C6-AE7CCDE8BC1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36F4D-E5FA-8124-B043-93468C9F2CE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1AFA-B296-0089-7CC9-6899460EB9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EE3D9-7EF8-2A15-E466-B7A5C5FE91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4526A-FAB9-D79F-A1C5-F7C4A60673B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C632F3-3CB5-7777-40FF-F9313B374600}"/>
              </a:ext>
            </a:extLst>
          </p:cNvPr>
          <p:cNvSpPr/>
          <p:nvPr/>
        </p:nvSpPr>
        <p:spPr>
          <a:xfrm>
            <a:off x="595797" y="2495325"/>
            <a:ext cx="7981432" cy="3080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ٱلصَّباحِ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ٱلْباكِرِ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ذَهَبَتْ لَيْلى وَوالِدَتُها إِلى قَرْيَةٍ مُجاوِرَةٍ، وَوَزَّعَتا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ٱلْأَلْعابَ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C60F9-6483-E520-05B7-032402748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EDAAB-8D34-02F4-6923-A3177736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774AB8-649E-88F2-22B5-135D9C76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9F88B-7056-D8C1-BC62-BEFE213CE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E96955-5E06-1CF2-CB21-D31B3A6D9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9992D-0FBD-C394-211D-BA29EFDA08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72F38-E6B4-B386-B750-B4C1422AE9F4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EB216-C3C2-37F7-16AF-959A15FE05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6AA6C5-F011-75D1-455E-4388D28CAD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17427-47C7-7913-0D62-8509C1073F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BBE6619-FA49-EC46-C884-2BE7A9A24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054" y="2459664"/>
            <a:ext cx="8109891" cy="24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A4A6C-FE92-9FEC-868B-8D66FFFE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A8A7-E648-10C0-C61E-EA9E0E67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8A6441-7636-4156-B0D1-79A1AB85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0FABAB-EBE3-9FF1-06AC-45EDD34AE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58295-AD58-A328-58BA-42CD42D6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E1C279-4F39-7D31-2C76-79CF3126937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53B19-B786-3F83-B972-B6195958BAB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85C393-F11D-2DC8-7408-442C92EF65B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6F8787-897B-DC3D-2DC8-13267D05A0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BB56C8-407E-DD54-3484-00E13B9E8C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BDBF3-11AB-829D-4127-E66D82653488}"/>
              </a:ext>
            </a:extLst>
          </p:cNvPr>
          <p:cNvSpPr/>
          <p:nvPr/>
        </p:nvSpPr>
        <p:spPr>
          <a:xfrm>
            <a:off x="6912203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اَلشَّخْصِياتُ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A26A14-5007-C346-49B8-C61DE7EA33B5}"/>
              </a:ext>
            </a:extLst>
          </p:cNvPr>
          <p:cNvSpPr/>
          <p:nvPr/>
        </p:nvSpPr>
        <p:spPr>
          <a:xfrm>
            <a:off x="4809361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D6989-30B0-EFC9-D8E8-C743BB4D63D5}"/>
              </a:ext>
            </a:extLst>
          </p:cNvPr>
          <p:cNvSpPr/>
          <p:nvPr/>
        </p:nvSpPr>
        <p:spPr>
          <a:xfrm>
            <a:off x="2706520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E4006-1797-17D1-0AC6-B23B83C729CA}"/>
              </a:ext>
            </a:extLst>
          </p:cNvPr>
          <p:cNvSpPr/>
          <p:nvPr/>
        </p:nvSpPr>
        <p:spPr>
          <a:xfrm>
            <a:off x="603679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اَلْأَحْداثُ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أنجزوا التمرين2 ص 107.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59061-6EB2-3C1F-36FC-A19E87A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7CC77-D5C5-AA4D-B345-14E317206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2312A-F106-993A-4A2C-92652B6F5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21E09-921A-71B6-F6EA-202450771A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52ACB9-520A-498B-7B24-3F6A5F0C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1A3F9-5040-8A8F-1453-BE42CDB41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33BE2-CD33-B673-7306-632218A0AFB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9C769-55DA-62E7-09AF-FEF0C643E3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1E7B5-A366-5DA5-5E50-3EF1C11F84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15903-895E-EDEF-C449-0BB202F99B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5350603-E5D0-AFDA-8B1A-BE9612EBE3DF}"/>
              </a:ext>
            </a:extLst>
          </p:cNvPr>
          <p:cNvGrpSpPr/>
          <p:nvPr/>
        </p:nvGrpSpPr>
        <p:grpSpPr>
          <a:xfrm>
            <a:off x="6520692" y="5431058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92C37773-F941-12F8-C2BB-E71DD6C159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2780;p84">
              <a:extLst>
                <a:ext uri="{FF2B5EF4-FFF2-40B4-BE49-F238E27FC236}">
                  <a16:creationId xmlns:a16="http://schemas.microsoft.com/office/drawing/2014/main" id="{D2808146-5B0D-FFEA-FDF9-4C8474489FB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18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9CC824D-4CEF-BECC-BE7D-F8FA044C7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71332D-DC48-96F7-9456-255AFA79E4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61" y="1582129"/>
            <a:ext cx="3289852" cy="51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20401</TotalTime>
  <Words>1615</Words>
  <Application>Microsoft Office PowerPoint</Application>
  <PresentationFormat>Affichage à l'écran (4:3)</PresentationFormat>
  <Paragraphs>454</Paragraphs>
  <Slides>65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65</vt:i4>
      </vt:variant>
    </vt:vector>
  </HeadingPairs>
  <TitlesOfParts>
    <vt:vector size="86" baseType="lpstr">
      <vt:lpstr>Calibri Light</vt:lpstr>
      <vt:lpstr>Dosis Medium</vt:lpstr>
      <vt:lpstr>Dosis ExtraBold</vt:lpstr>
      <vt:lpstr>Microsoft Uighur</vt:lpstr>
      <vt:lpstr>Wingdings</vt:lpstr>
      <vt:lpstr>Noto Sans Symbols</vt:lpstr>
      <vt:lpstr>Modern Love</vt:lpstr>
      <vt:lpstr>Calibri</vt:lpstr>
      <vt:lpstr>Dosis SemiBold</vt:lpstr>
      <vt:lpstr>Arial</vt:lpstr>
      <vt:lpstr>Dosis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 من يقرأ الكلمات قبل أن تختفي؟ </vt:lpstr>
      <vt:lpstr>انظروا إلى الكلمتين جيدا. </vt:lpstr>
      <vt:lpstr>اكتبوا.  ينطق الأستاذ الكلمتين.</vt:lpstr>
      <vt:lpstr>ارفعوا الألواح، صححوا.</vt:lpstr>
      <vt:lpstr>انظروا إلى الكلمتين جيدا. </vt:lpstr>
      <vt:lpstr>اكتبوا. ينطق الأستاذ الكلمتين.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ما اسم الطفلة التي تدور حولها أحداث الحكاية؟</vt:lpstr>
      <vt:lpstr>ليلى هي الشخصية الرئيسية في الحكاية. رددوا.</vt:lpstr>
      <vt:lpstr>  من ساعد ليلى في تنظيم الألعاب؟  </vt:lpstr>
      <vt:lpstr>الأم هي التي ساعدت ليلى في تنظيم الألعاب. رددوا.</vt:lpstr>
      <vt:lpstr>  من استفاد من ألعاب ليلى؟ </vt:lpstr>
      <vt:lpstr>أطفال القرية هم الذين استفادوا من ألعاب ليلى وفرحوا بها كثيرا. رددوا.</vt:lpstr>
      <vt:lpstr>استخرجنا شخصيات الحكاية.  من الشخصيات الأخرى التي لم نذكرها؟ </vt:lpstr>
      <vt:lpstr> أين كانت ليلى تضع ألعابها؟ إلى أين توجهت ليلى ووالدتها في الصباح الباكر؟  </vt:lpstr>
      <vt:lpstr>سنحدد زمن أحداث الحكاية؟</vt:lpstr>
      <vt:lpstr>متى وقعت أحداث الحكاية قبل  عيد الميلاد أم بعده؟ متى ذهبتا إلى القرية المجاورة ؟ </vt:lpstr>
      <vt:lpstr>والآن لنتذكر بعض الأحداث التي عاشتها ليلى في هذه الحكاية.</vt:lpstr>
      <vt:lpstr>ماذا حدث  في بداية الحكاية؟ ماذا طلبت الأم من ليلى؟ لماذا شعرت بالحزن؟</vt:lpstr>
      <vt:lpstr>ماذا حدث بعد ذلك؟ ماذا اقترحت الأم؟ ماذا فعلت ليلى بألعابها؟ كيف قسمتها؟</vt:lpstr>
      <vt:lpstr>إلى أين ذهبت ليلى ووالدتها ؟ماذا فعلت بأكياس الألعاب؟بم شعرت ليلى في نهاية الحكاية؟</vt:lpstr>
      <vt:lpstr> خذوا كراساتكم ص 105.</vt:lpstr>
      <vt:lpstr>ستجيبون عن أسئلة حول الحكاية.</vt:lpstr>
      <vt:lpstr>ضعوا علامة  أمام الجواب الصحيح. صححوا  </vt:lpstr>
      <vt:lpstr>ضعوا علامة  أمام الجواب الصحيح. صححوا  </vt:lpstr>
      <vt:lpstr>أحسنتم يا أبطال ــــ قبل أن نمر إلى النشاط الموالي استراحة النشيد ــــ استمعوا .</vt:lpstr>
      <vt:lpstr>قراءة</vt:lpstr>
      <vt:lpstr>سنقرأ  اليوم نص «فرحة العطاء» خذوا الكراسات ص 106.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نتذكر معا خطوات إستراتيجية خريطة الكلمة. من يقرأ؟</vt:lpstr>
      <vt:lpstr>خذوا الكراسة ص 107.</vt:lpstr>
      <vt:lpstr>ستلونون مرادف الكلمات المناسب. ما مرادف متحمسة في الجملة الأولى؟</vt:lpstr>
      <vt:lpstr>مرادف متحمسة هو متشوقة. صححوا</vt:lpstr>
      <vt:lpstr>صححوا.</vt:lpstr>
      <vt:lpstr>ما مرادف كلمة "تَبَرَّعَ" ؟ما ضدها؟ من يركبها في جملة؟</vt:lpstr>
      <vt:lpstr>صححوا</vt:lpstr>
      <vt:lpstr>خط ونقل</vt:lpstr>
      <vt:lpstr>الآن ستتدربون على النقل بخط جميل ـــ 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اختتام الحصة</vt:lpstr>
      <vt:lpstr>استخرجنا عناصر الحكاية. </vt:lpstr>
      <vt:lpstr>في المنزل، أنجزوا التمرين2 ص 107.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265</cp:revision>
  <dcterms:created xsi:type="dcterms:W3CDTF">2023-09-20T21:35:22Z</dcterms:created>
  <dcterms:modified xsi:type="dcterms:W3CDTF">2026-04-12T13:55:05Z</dcterms:modified>
</cp:coreProperties>
</file>