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7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9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theme/theme11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2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ink/ink1.xml" ContentType="application/inkml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3" r:id="rId2"/>
    <p:sldMasterId id="2147483696" r:id="rId3"/>
    <p:sldMasterId id="2147483714" r:id="rId4"/>
    <p:sldMasterId id="2147483732" r:id="rId5"/>
    <p:sldMasterId id="2147483750" r:id="rId6"/>
    <p:sldMasterId id="2147483773" r:id="rId7"/>
    <p:sldMasterId id="2147483805" r:id="rId8"/>
    <p:sldMasterId id="2147483836" r:id="rId9"/>
    <p:sldMasterId id="2147483851" r:id="rId10"/>
    <p:sldMasterId id="2147483863" r:id="rId11"/>
    <p:sldMasterId id="2147483865" r:id="rId12"/>
    <p:sldMasterId id="2147483886" r:id="rId13"/>
  </p:sldMasterIdLst>
  <p:notesMasterIdLst>
    <p:notesMasterId r:id="rId80"/>
  </p:notesMasterIdLst>
  <p:sldIdLst>
    <p:sldId id="2147482738" r:id="rId14"/>
    <p:sldId id="2147482518" r:id="rId15"/>
    <p:sldId id="257" r:id="rId16"/>
    <p:sldId id="2147482692" r:id="rId17"/>
    <p:sldId id="2147482501" r:id="rId18"/>
    <p:sldId id="261" r:id="rId19"/>
    <p:sldId id="263" r:id="rId20"/>
    <p:sldId id="2147482691" r:id="rId21"/>
    <p:sldId id="2147482504" r:id="rId22"/>
    <p:sldId id="264" r:id="rId23"/>
    <p:sldId id="2147482525" r:id="rId24"/>
    <p:sldId id="267" r:id="rId25"/>
    <p:sldId id="268" r:id="rId26"/>
    <p:sldId id="269" r:id="rId27"/>
    <p:sldId id="270" r:id="rId28"/>
    <p:sldId id="272" r:id="rId29"/>
    <p:sldId id="273" r:id="rId30"/>
    <p:sldId id="274" r:id="rId31"/>
    <p:sldId id="276" r:id="rId32"/>
    <p:sldId id="2147482708" r:id="rId33"/>
    <p:sldId id="282" r:id="rId34"/>
    <p:sldId id="2147482495" r:id="rId35"/>
    <p:sldId id="2147482496" r:id="rId36"/>
    <p:sldId id="2147482480" r:id="rId37"/>
    <p:sldId id="2134806561" r:id="rId38"/>
    <p:sldId id="2147482483" r:id="rId39"/>
    <p:sldId id="2134806565" r:id="rId40"/>
    <p:sldId id="2147482479" r:id="rId41"/>
    <p:sldId id="2134806560" r:id="rId42"/>
    <p:sldId id="2147482488" r:id="rId43"/>
    <p:sldId id="2134806424" r:id="rId44"/>
    <p:sldId id="2147482737" r:id="rId45"/>
    <p:sldId id="2147482724" r:id="rId46"/>
    <p:sldId id="2147482528" r:id="rId47"/>
    <p:sldId id="2147482511" r:id="rId48"/>
    <p:sldId id="2147482491" r:id="rId49"/>
    <p:sldId id="2147482729" r:id="rId50"/>
    <p:sldId id="2147482730" r:id="rId51"/>
    <p:sldId id="2147482732" r:id="rId52"/>
    <p:sldId id="2147482705" r:id="rId53"/>
    <p:sldId id="303" r:id="rId54"/>
    <p:sldId id="305" r:id="rId55"/>
    <p:sldId id="2147482718" r:id="rId56"/>
    <p:sldId id="310" r:id="rId57"/>
    <p:sldId id="2147482520" r:id="rId58"/>
    <p:sldId id="311" r:id="rId59"/>
    <p:sldId id="315" r:id="rId60"/>
    <p:sldId id="312" r:id="rId61"/>
    <p:sldId id="314" r:id="rId62"/>
    <p:sldId id="316" r:id="rId63"/>
    <p:sldId id="2147482702" r:id="rId64"/>
    <p:sldId id="325" r:id="rId65"/>
    <p:sldId id="327" r:id="rId66"/>
    <p:sldId id="328" r:id="rId67"/>
    <p:sldId id="329" r:id="rId68"/>
    <p:sldId id="330" r:id="rId69"/>
    <p:sldId id="331" r:id="rId70"/>
    <p:sldId id="333" r:id="rId71"/>
    <p:sldId id="332" r:id="rId72"/>
    <p:sldId id="2147482694" r:id="rId73"/>
    <p:sldId id="342" r:id="rId74"/>
    <p:sldId id="337" r:id="rId75"/>
    <p:sldId id="2147482499" r:id="rId76"/>
    <p:sldId id="339" r:id="rId77"/>
    <p:sldId id="2147482510" r:id="rId78"/>
    <p:sldId id="2147482522" r:id="rId79"/>
  </p:sldIdLst>
  <p:sldSz cx="9144000" cy="6858000" type="screen4x3"/>
  <p:notesSz cx="6858000" cy="9144000"/>
  <p:embeddedFontLst>
    <p:embeddedFont>
      <p:font typeface="Abadi" panose="020B0604020104020204" pitchFamily="34" charset="0"/>
      <p:regular r:id="rId81"/>
      <p:bold r:id="rId82"/>
      <p:italic r:id="rId83"/>
      <p:boldItalic r:id="rId84"/>
    </p:embeddedFont>
    <p:embeddedFont>
      <p:font typeface="Dosis" pitchFamily="2" charset="0"/>
      <p:regular r:id="rId85"/>
      <p:bold r:id="rId86"/>
    </p:embeddedFont>
    <p:embeddedFont>
      <p:font typeface="Dosis ExtraBold" pitchFamily="2" charset="0"/>
      <p:bold r:id="rId87"/>
    </p:embeddedFont>
    <p:embeddedFont>
      <p:font typeface="Dosis Medium" pitchFamily="2" charset="0"/>
      <p:regular r:id="rId88"/>
      <p:bold r:id="rId89"/>
    </p:embeddedFont>
    <p:embeddedFont>
      <p:font typeface="Dosis SemiBold" pitchFamily="2" charset="0"/>
      <p:regular r:id="rId90"/>
      <p:bold r:id="rId91"/>
    </p:embeddedFont>
    <p:embeddedFont>
      <p:font typeface="Helvetica" panose="020B0604020202020204" pitchFamily="34" charset="0"/>
      <p:regular r:id="rId92"/>
      <p:bold r:id="rId93"/>
      <p:italic r:id="rId94"/>
      <p:boldItalic r:id="rId95"/>
    </p:embeddedFont>
    <p:embeddedFont>
      <p:font typeface="Microsoft Uighur" panose="02000000000000000000" pitchFamily="2" charset="-78"/>
      <p:regular r:id="rId96"/>
      <p:bold r:id="rId97"/>
    </p:embeddedFont>
    <p:embeddedFont>
      <p:font typeface="Noto Sans Symbols" panose="020B0604020202020204" charset="0"/>
      <p:regular r:id="rId98"/>
      <p:bold r:id="rId9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967" userDrawn="1">
          <p15:clr>
            <a:srgbClr val="A4A3A4"/>
          </p15:clr>
        </p15:guide>
        <p15:guide id="4" pos="703" userDrawn="1">
          <p15:clr>
            <a:srgbClr val="A4A3A4"/>
          </p15:clr>
        </p15:guide>
        <p15:guide id="5" pos="3969" userDrawn="1">
          <p15:clr>
            <a:srgbClr val="A4A3A4"/>
          </p15:clr>
        </p15:guide>
        <p15:guide id="6" pos="2835" userDrawn="1">
          <p15:clr>
            <a:srgbClr val="A4A3A4"/>
          </p15:clr>
        </p15:guide>
        <p15:guide id="7" orient="horz" pos="1321" userDrawn="1">
          <p15:clr>
            <a:srgbClr val="A4A3A4"/>
          </p15:clr>
        </p15:guide>
        <p15:guide id="8" orient="horz" pos="3475" userDrawn="1">
          <p15:clr>
            <a:srgbClr val="A4A3A4"/>
          </p15:clr>
        </p15:guide>
        <p15:guide id="9" orient="horz" pos="3793" userDrawn="1">
          <p15:clr>
            <a:srgbClr val="A4A3A4"/>
          </p15:clr>
        </p15:guide>
        <p15:guide id="10" pos="1837" userDrawn="1">
          <p15:clr>
            <a:srgbClr val="A4A3A4"/>
          </p15:clr>
        </p15:guide>
        <p15:guide id="11" orient="horz" pos="913" userDrawn="1">
          <p15:clr>
            <a:srgbClr val="A4A3A4"/>
          </p15:clr>
        </p15:guide>
        <p15:guide id="12" orient="horz" pos="402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7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CCE"/>
    <a:srgbClr val="424D7B"/>
    <a:srgbClr val="000000"/>
    <a:srgbClr val="E5E5E5"/>
    <a:srgbClr val="DDF1EC"/>
    <a:srgbClr val="D6E9EA"/>
    <a:srgbClr val="00ABA3"/>
    <a:srgbClr val="00ACA4"/>
    <a:srgbClr val="414C79"/>
    <a:srgbClr val="C6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3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30" y="60"/>
      </p:cViewPr>
      <p:guideLst>
        <p:guide pos="4649"/>
        <p:guide orient="horz" pos="709"/>
        <p:guide pos="4967"/>
        <p:guide pos="703"/>
        <p:guide pos="3969"/>
        <p:guide pos="2835"/>
        <p:guide orient="horz" pos="1321"/>
        <p:guide orient="horz" pos="3475"/>
        <p:guide orient="horz" pos="3793"/>
        <p:guide pos="1837"/>
        <p:guide orient="horz" pos="913"/>
        <p:guide orient="horz" pos="40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38" Type="http://schemas.openxmlformats.org/officeDocument/2006/relationships/presProps" Target="presProps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0.fntdata"/><Relationship Id="rId95" Type="http://schemas.openxmlformats.org/officeDocument/2006/relationships/font" Target="fonts/font15.fntdata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139" Type="http://schemas.openxmlformats.org/officeDocument/2006/relationships/viewProps" Target="viewProps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137" Type="http://customschemas.google.com/relationships/presentationmetadata" Target="meta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font" Target="fonts/font11.fntdata"/><Relationship Id="rId96" Type="http://schemas.openxmlformats.org/officeDocument/2006/relationships/font" Target="fonts/font16.fntdata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openxmlformats.org/officeDocument/2006/relationships/font" Target="fonts/font14.fntdata"/><Relationship Id="rId99" Type="http://schemas.openxmlformats.org/officeDocument/2006/relationships/font" Target="fonts/font1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font" Target="fonts/font17.fntdata"/><Relationship Id="rId14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font" Target="fonts/font7.fntdata"/><Relationship Id="rId61" Type="http://schemas.openxmlformats.org/officeDocument/2006/relationships/slide" Target="slides/slide48.xml"/><Relationship Id="rId82" Type="http://schemas.openxmlformats.org/officeDocument/2006/relationships/font" Target="fonts/font2.fntdata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font" Target="fonts/font13.fntdata"/><Relationship Id="rId98" Type="http://schemas.openxmlformats.org/officeDocument/2006/relationships/font" Target="fonts/font18.fntdata"/><Relationship Id="rId3" Type="http://schemas.openxmlformats.org/officeDocument/2006/relationships/slideMaster" Target="slideMasters/slideMaster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9T23:34:12.55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24568,'0'3748'0,"6492"-3748"0,-6492-3748 0,-6492 3748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>
          <a:extLst>
            <a:ext uri="{FF2B5EF4-FFF2-40B4-BE49-F238E27FC236}">
              <a16:creationId xmlns:a16="http://schemas.microsoft.com/office/drawing/2014/main" id="{36F39232-DAD0-D0B0-0273-909BF2C9F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>
            <a:extLst>
              <a:ext uri="{FF2B5EF4-FFF2-40B4-BE49-F238E27FC236}">
                <a16:creationId xmlns:a16="http://schemas.microsoft.com/office/drawing/2014/main" id="{E9D68A8E-C560-74CC-9919-089B158BF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>
            <a:extLst>
              <a:ext uri="{FF2B5EF4-FFF2-40B4-BE49-F238E27FC236}">
                <a16:creationId xmlns:a16="http://schemas.microsoft.com/office/drawing/2014/main" id="{1533B262-5ECB-6B18-183D-D94B08478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8869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76" name="Google Shape;13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03" name="Google Shape;14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22" name="Google Shape;14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39" name="Google Shape;14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77" name="Google Shape;14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95" name="Google Shape;14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12" name="Google Shape;15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47" name="Google Shape;15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21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41E3-59EA-98C9-5670-5835778C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3D9E1-45A3-F5D5-AEF5-69850B817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9F30-62F0-4CFE-C1D8-ED9B90B50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5BC9DD-0A9B-84A6-C9EB-1A40F64D4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>
                <a:cs typeface="Microsoft Uighur" panose="02000000000000000000" pitchFamily="2" charset="-78"/>
              </a:rPr>
              <a:t>35</a:t>
            </a:fld>
            <a:endParaRPr lang="fr-FR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7543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>
          <a:extLst>
            <a:ext uri="{FF2B5EF4-FFF2-40B4-BE49-F238E27FC236}">
              <a16:creationId xmlns:a16="http://schemas.microsoft.com/office/drawing/2014/main" id="{CAF706F2-06D4-1491-A133-B9B8C585D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53:notes">
            <a:extLst>
              <a:ext uri="{FF2B5EF4-FFF2-40B4-BE49-F238E27FC236}">
                <a16:creationId xmlns:a16="http://schemas.microsoft.com/office/drawing/2014/main" id="{5903FE8A-5193-559F-BF27-7CBB4225EA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44" name="Google Shape;2144;p53:notes">
            <a:extLst>
              <a:ext uri="{FF2B5EF4-FFF2-40B4-BE49-F238E27FC236}">
                <a16:creationId xmlns:a16="http://schemas.microsoft.com/office/drawing/2014/main" id="{374AF22F-4665-2967-B9DE-A136F83FF8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673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3219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02" name="Google Shape;220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19" name="Google Shape;221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59" name="Google Shape;225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98" name="Google Shape;22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71" name="Google Shape;257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88" name="Google Shape;2588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05" name="Google Shape;260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22" name="Google Shape;262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73" name="Google Shape;2673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>
          <a:extLst>
            <a:ext uri="{FF2B5EF4-FFF2-40B4-BE49-F238E27FC236}">
              <a16:creationId xmlns:a16="http://schemas.microsoft.com/office/drawing/2014/main" id="{495A5287-6A1C-F628-860B-F2BDE813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>
            <a:extLst>
              <a:ext uri="{FF2B5EF4-FFF2-40B4-BE49-F238E27FC236}">
                <a16:creationId xmlns:a16="http://schemas.microsoft.com/office/drawing/2014/main" id="{7EC85FE6-2A19-7446-DF60-21A875B2F4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>
            <a:extLst>
              <a:ext uri="{FF2B5EF4-FFF2-40B4-BE49-F238E27FC236}">
                <a16:creationId xmlns:a16="http://schemas.microsoft.com/office/drawing/2014/main" id="{46281943-097D-C060-F2EF-CB528938E2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>
            <a:extLst>
              <a:ext uri="{FF2B5EF4-FFF2-40B4-BE49-F238E27FC236}">
                <a16:creationId xmlns:a16="http://schemas.microsoft.com/office/drawing/2014/main" id="{887DE7BE-454F-5D23-A8CE-EFC05CF228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61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8168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75" name="Google Shape;27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0714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088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27693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10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1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5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4" name="Google Shape;744;p15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5" name="Google Shape;745;p15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5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5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2" name="Google Shape;752;p15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3" name="Google Shape;753;p15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4" name="Google Shape;754;p15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7" name="Google Shape;757;p15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8" name="Google Shape;758;p15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9" name="Google Shape;759;p15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2" name="Google Shape;762;p15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5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4" name="Google Shape;764;p15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7" name="Google Shape;767;p15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8" name="Google Shape;768;p15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9" name="Google Shape;769;p15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2" name="Google Shape;772;p15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3" name="Google Shape;773;p15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4" name="Google Shape;774;p15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5" name="Google Shape;775;p15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6" name="Google Shape;776;p15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7" name="Google Shape;777;p15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8" name="Google Shape;778;p15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9" name="Google Shape;779;p15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0" name="Google Shape;780;p15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1" name="Google Shape;781;p15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15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5" name="Google Shape;785;p16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6" name="Google Shape;786;p16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7" name="Google Shape;787;p16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8" name="Google Shape;788;p16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9" name="Google Shape;789;p16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6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3" name="Google Shape;793;p16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4" name="Google Shape;794;p16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5" name="Google Shape;795;p16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6" name="Google Shape;796;p16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7" name="Google Shape;797;p16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6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6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6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16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16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5" name="Google Shape;805;p16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6" name="Google Shape;806;p16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7" name="Google Shape;807;p16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8" name="Google Shape;808;p16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16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2" name="Google Shape;812;p16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3" name="Google Shape;813;p16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4" name="Google Shape;814;p16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5" name="Google Shape;815;p16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6" name="Google Shape;816;p16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7" name="Google Shape;817;p16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8" name="Google Shape;818;p16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9" name="Google Shape;819;p16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0" name="Google Shape;820;p16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3" name="Google Shape;823;p16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16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16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16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16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8" name="Google Shape;828;p16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9" name="Google Shape;829;p16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0" name="Google Shape;830;p16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1" name="Google Shape;831;p16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16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6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6" name="Google Shape;836;p16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7" name="Google Shape;837;p16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8" name="Google Shape;838;p16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16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16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4" name="Google Shape;844;p16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5" name="Google Shape;845;p16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6" name="Google Shape;846;p16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7" name="Google Shape;847;p16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8" name="Google Shape;848;p16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9" name="Google Shape;849;p16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0" name="Google Shape;850;p16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1" name="Google Shape;851;p16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2" name="Google Shape;852;p16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16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16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7" name="Google Shape;857;p16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8" name="Google Shape;858;p16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16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16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16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16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3" name="Google Shape;863;p16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4" name="Google Shape;864;p16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5" name="Google Shape;865;p16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6" name="Google Shape;866;p16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16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16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16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16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16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4" name="Google Shape;874;p16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5" name="Google Shape;875;p16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6" name="Google Shape;876;p16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7" name="Google Shape;877;p16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16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1" name="Google Shape;881;p16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2" name="Google Shape;882;p16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16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16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16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16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7" name="Google Shape;887;p16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8" name="Google Shape;888;p16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9" name="Google Shape;889;p16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0" name="Google Shape;890;p16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1" name="Google Shape;891;p16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16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16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16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16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16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16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16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16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2" name="Google Shape;902;p17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03" name="Google Shape;903;p17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6" name="Google Shape;906;p17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17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17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3" name="Google Shape;913;p17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4" name="Google Shape;914;p17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5" name="Google Shape;915;p17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6" name="Google Shape;916;p17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17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8" name="Google Shape;918;p17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17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22" name="Google Shape;922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23" name="Google Shape;923;p17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24" name="Google Shape;924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25" name="Google Shape;925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7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7" name="Google Shape;927;p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17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9" name="Google Shape;929;p1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17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1" name="Google Shape;931;p17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17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3" name="Google Shape;933;p17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4" name="Google Shape;934;p17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17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17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17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38426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48043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59625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87666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0630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26603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17172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623496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02582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20066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79025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2004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85658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0250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583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14261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8497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329345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1472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539725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73187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6458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35347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1912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46216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881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7131345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1993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36280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54405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9326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12602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6340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64912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12261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075082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62910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05611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17637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0284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10540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7139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749688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4540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05837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986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4687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273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111385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19515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26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5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40.xml"/><Relationship Id="rId29" Type="http://schemas.openxmlformats.org/officeDocument/2006/relationships/image" Target="../media/image12.jp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24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23" Type="http://schemas.openxmlformats.org/officeDocument/2006/relationships/slideLayout" Target="../slideLayouts/slideLayout143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Relationship Id="rId22" Type="http://schemas.openxmlformats.org/officeDocument/2006/relationships/slideLayout" Target="../slideLayouts/slideLayout142.xml"/><Relationship Id="rId27" Type="http://schemas.openxmlformats.org/officeDocument/2006/relationships/slideLayout" Target="../slideLayouts/slideLayout14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theme" Target="../theme/theme12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3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13" Type="http://schemas.openxmlformats.org/officeDocument/2006/relationships/slideLayout" Target="../slideLayouts/slideLayout206.xml"/><Relationship Id="rId18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196.xml"/><Relationship Id="rId21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00.xml"/><Relationship Id="rId12" Type="http://schemas.openxmlformats.org/officeDocument/2006/relationships/slideLayout" Target="../slideLayouts/slideLayout205.xml"/><Relationship Id="rId17" Type="http://schemas.openxmlformats.org/officeDocument/2006/relationships/slideLayout" Target="../slideLayouts/slideLayout210.xml"/><Relationship Id="rId25" Type="http://schemas.openxmlformats.org/officeDocument/2006/relationships/image" Target="../media/image12.jpg"/><Relationship Id="rId2" Type="http://schemas.openxmlformats.org/officeDocument/2006/relationships/slideLayout" Target="../slideLayouts/slideLayout195.xml"/><Relationship Id="rId16" Type="http://schemas.openxmlformats.org/officeDocument/2006/relationships/slideLayout" Target="../slideLayouts/slideLayout209.xml"/><Relationship Id="rId20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98.xml"/><Relationship Id="rId15" Type="http://schemas.openxmlformats.org/officeDocument/2006/relationships/slideLayout" Target="../slideLayouts/slideLayout208.xml"/><Relationship Id="rId23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03.xml"/><Relationship Id="rId19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Relationship Id="rId14" Type="http://schemas.openxmlformats.org/officeDocument/2006/relationships/slideLayout" Target="../slideLayouts/slideLayout207.xml"/><Relationship Id="rId22" Type="http://schemas.openxmlformats.org/officeDocument/2006/relationships/slideLayout" Target="../slideLayouts/slideLayout2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5012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701" r:id="rId2"/>
    <p:sldLayoutId id="2147483702" r:id="rId3"/>
    <p:sldLayoutId id="2147483703" r:id="rId4"/>
    <p:sldLayoutId id="2147483797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98" r:id="rId16"/>
    <p:sldLayoutId id="2147483799" r:id="rId17"/>
    <p:sldLayoutId id="2147483800" r:id="rId18"/>
    <p:sldLayoutId id="2147483801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7556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47038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5.png"/><Relationship Id="rId7" Type="http://schemas.openxmlformats.org/officeDocument/2006/relationships/image" Target="../media/image11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22.xml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24.xml"/><Relationship Id="rId7" Type="http://schemas.openxmlformats.org/officeDocument/2006/relationships/image" Target="../media/image44.png"/><Relationship Id="rId12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2.gif"/><Relationship Id="rId11" Type="http://schemas.openxmlformats.org/officeDocument/2006/relationships/image" Target="../media/image37.png"/><Relationship Id="rId5" Type="http://schemas.openxmlformats.org/officeDocument/2006/relationships/image" Target="../media/image43.png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11" Type="http://schemas.openxmlformats.org/officeDocument/2006/relationships/image" Target="../media/image45.png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gi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6.png"/><Relationship Id="rId4" Type="http://schemas.openxmlformats.org/officeDocument/2006/relationships/image" Target="../media/image34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73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35.pn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3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35.pn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93.xml"/><Relationship Id="rId5" Type="http://schemas.openxmlformats.org/officeDocument/2006/relationships/image" Target="../media/image59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60.png"/><Relationship Id="rId4" Type="http://schemas.openxmlformats.org/officeDocument/2006/relationships/image" Target="../media/image34.png"/><Relationship Id="rId9" Type="http://schemas.openxmlformats.org/officeDocument/2006/relationships/image" Target="../media/image22.gi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6.png"/><Relationship Id="rId12" Type="http://schemas.openxmlformats.org/officeDocument/2006/relationships/image" Target="../media/image6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6.png"/><Relationship Id="rId12" Type="http://schemas.openxmlformats.org/officeDocument/2006/relationships/image" Target="../media/image6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7.png"/><Relationship Id="rId11" Type="http://schemas.openxmlformats.org/officeDocument/2006/relationships/image" Target="../media/image640.png"/><Relationship Id="rId5" Type="http://schemas.openxmlformats.org/officeDocument/2006/relationships/image" Target="../media/image36.png"/><Relationship Id="rId10" Type="http://schemas.openxmlformats.org/officeDocument/2006/relationships/customXml" Target="../ink/ink1.xml"/><Relationship Id="rId4" Type="http://schemas.openxmlformats.org/officeDocument/2006/relationships/image" Target="../media/image35.png"/><Relationship Id="rId9" Type="http://schemas.openxmlformats.org/officeDocument/2006/relationships/image" Target="../media/image6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0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6.xml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11" Type="http://schemas.openxmlformats.org/officeDocument/2006/relationships/image" Target="../media/image51.png"/><Relationship Id="rId5" Type="http://schemas.openxmlformats.org/officeDocument/2006/relationships/image" Target="../media/image36.png"/><Relationship Id="rId10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2.gif"/><Relationship Id="rId4" Type="http://schemas.openxmlformats.org/officeDocument/2006/relationships/image" Target="../media/image70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9081AE-CD6C-9E80-F8ED-CB583842E1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61" b="330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3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40002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>
                <a:solidFill>
                  <a:srgbClr val="424D7B"/>
                </a:solidFill>
              </a:rPr>
              <a:t>تنظيم حصص الأسبوع التربوي</a:t>
            </a:r>
            <a:endParaRPr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716002" y="1819288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2" y="2380103"/>
            <a:ext cx="3434997" cy="62412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معجم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 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الطلاقة:  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1 - </a:t>
            </a:r>
            <a:endParaRPr sz="1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الإنتاج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استخلاص العبرة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2/2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عناصر الحكاية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 استراتيجية المفردات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خط ونقل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توليف ودعم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إثرائية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fr-FR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البنية السردية / لعب الأدوار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استراتيجية الفهم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½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نشيد : «الرسام»</a:t>
            </a:r>
          </a:p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3921" y="1532644"/>
            <a:ext cx="117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يُفْسِحُ–يُفْرِزُ– كَوْمَةٌ– دُمْيَةٌ  مَحْشُوَّةٌ– اَلتَّبَرُّعُ– تَحْتَضِنُ</a:t>
            </a:r>
            <a:endParaRPr lang="fr-MA" sz="1600" b="1" dirty="0"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</a:pP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793210" y="2790288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r>
              <a:rPr lang="fr-MA" sz="1800" dirty="0"/>
              <a:t> - 02</a:t>
            </a:r>
            <a:r>
              <a:rPr lang="ar-MA" sz="1800" dirty="0"/>
              <a:t>معجم</a:t>
            </a:r>
            <a:endParaRPr lang="fr-MA" sz="1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ورشة الاستماع (فَرْحَةُ الْعَطاءِ): التوقع والتحقق.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178491" y="4102846"/>
            <a:ext cx="1424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Tx/>
              <a:defRPr/>
            </a:pPr>
            <a:r>
              <a:rPr lang="fr-MA" sz="1800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تنمية الطلاقة: قراءة فقرات بدقة واسترسال + القراءة المشتركة.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917433" y="539273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584BE5-EA14-B942-8768-0D82FAA945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28522" y="4222731"/>
            <a:ext cx="536339" cy="540000"/>
          </a:xfrm>
          <a:prstGeom prst="rect">
            <a:avLst/>
          </a:prstGeom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33E171BD-1623-CE1C-39D6-287610977A3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32503" y="2679067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DCB4CAFC-D586-877F-7BDD-01D8E1375E4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816029" y="5244312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7"/>
            <a:ext cx="7886700" cy="675397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234818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516500" y="3177645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44493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للحكاية من خلال التوقع والتحقق.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16500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 الكلمات البصرية وفقرات 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/>
          <a:srcRect/>
          <a:stretch/>
        </p:blipFill>
        <p:spPr>
          <a:xfrm>
            <a:off x="7960105" y="719856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7D342-A069-8574-3B91-3B67C0F54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12AF5B2E-07D3-1E92-5555-19C6962ED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26DFA383-BC4A-9AC1-D032-347E6A7A40F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999FD1F-E722-598D-6764-E1AF1A222E6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00C6632D-E56B-7160-6937-93550C8A6C5F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AD9616E7-6E1B-0C80-60B1-969BC8515713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89955B04-3541-1533-BEEA-FB751BA4D88C}"/>
              </a:ext>
            </a:extLst>
          </p:cNvPr>
          <p:cNvPicPr preferRelativeResize="0"/>
          <p:nvPr/>
        </p:nvPicPr>
        <p:blipFill rotWithShape="1">
          <a:blip r:embed="rId14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7CCF5277-B741-BB0B-9C01-FF1CD56CB062}"/>
              </a:ext>
            </a:extLst>
          </p:cNvPr>
          <p:cNvPicPr preferRelativeResize="0"/>
          <p:nvPr/>
        </p:nvPicPr>
        <p:blipFill rotWithShape="1">
          <a:blip r:embed="rId1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406861BE-6AE8-41C2-D4FD-CBE0F74823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BA6087B3-6307-20FA-F0F2-5F6E14BF7D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98120859-D5CA-50F5-01E4-AA59FFC888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EE0C034-E734-7DCE-EF7A-3196C1B3AC7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7DF0FCE5-BB3C-35A3-3843-56F403255E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هذه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>
          <a:xfrm>
            <a:off x="7959600" y="694655"/>
            <a:ext cx="792000" cy="792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D56B311-55FC-2B8B-B9D2-4FAC70C44D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FAEF1429-420B-7F2A-3756-DC57F86D0B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6F314817-AD63-73DC-B6EA-1B8A14FFD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292AB3C2-9E45-3396-C5DF-4CA534C4A9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CC2370FB-1CD6-1D7B-7A5C-29F33FD3A36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48;p5">
            <a:extLst>
              <a:ext uri="{FF2B5EF4-FFF2-40B4-BE49-F238E27FC236}">
                <a16:creationId xmlns:a16="http://schemas.microsoft.com/office/drawing/2014/main" id="{6AD50667-8BD4-FAC2-A5B5-4D9D559F36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249;p5">
            <a:extLst>
              <a:ext uri="{FF2B5EF4-FFF2-40B4-BE49-F238E27FC236}">
                <a16:creationId xmlns:a16="http://schemas.microsoft.com/office/drawing/2014/main" id="{B1D8CBB1-32DB-8A84-6D91-A76039FB5E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50;p5">
            <a:extLst>
              <a:ext uri="{FF2B5EF4-FFF2-40B4-BE49-F238E27FC236}">
                <a16:creationId xmlns:a16="http://schemas.microsoft.com/office/drawing/2014/main" id="{67B485CC-A27F-4280-2AF1-28206A5A56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1;p5">
            <a:extLst>
              <a:ext uri="{FF2B5EF4-FFF2-40B4-BE49-F238E27FC236}">
                <a16:creationId xmlns:a16="http://schemas.microsoft.com/office/drawing/2014/main" id="{7BDC1C90-5AE0-7BB6-B003-E5D0DFC38F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2;p5">
            <a:extLst>
              <a:ext uri="{FF2B5EF4-FFF2-40B4-BE49-F238E27FC236}">
                <a16:creationId xmlns:a16="http://schemas.microsoft.com/office/drawing/2014/main" id="{439DEF3E-BC5E-4240-63F2-F1E25023701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60466536-CD71-BD40-4D69-BA59F001C788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94EDC6F3-3257-92D5-DFE0-5DA75B888B48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45CDDA5-531B-1AF5-F4B9-F0FD75A27DA7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6599B7B-5088-B88C-0559-92D43A7E316C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1349" y="102679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071396" y="2690694"/>
            <a:ext cx="47506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«الرسام» /إملاء.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xfrm>
            <a:off x="632373" y="79037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5882" y="6102000"/>
            <a:ext cx="500890" cy="470459"/>
          </a:xfrm>
          <a:prstGeom prst="rect">
            <a:avLst/>
          </a:prstGeom>
        </p:spPr>
      </p:pic>
      <p:pic>
        <p:nvPicPr>
          <p:cNvPr id="6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A686B811-6CA4-4B5B-ADAE-E0C45B677CB8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061" y="1871338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B6380F5-D179-CF17-4F97-30C2B924611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C6E2BBF-421A-BCFC-7989-AD63E913DFF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D3C0289-DAAB-66AF-C36D-499B759DD6F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B45845F-710F-83FA-3561-86D8970ABA4D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A9A130AC-0635-E288-25C7-E031E9140D71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3643836B-6422-06AC-1F0B-2A4875B9B1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15FD697D-9411-6B4D-99CE-BD10C5F4B1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7DDE9657-2F79-901A-47B2-04655247F8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51D38BE-D637-0C71-EE2F-A27C7290C84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77D3F97-D9D0-449B-F3C2-FFE1AF3AC04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/>
          <p:cNvSpPr txBox="1">
            <a:spLocks noGrp="1"/>
          </p:cNvSpPr>
          <p:nvPr>
            <p:ph type="title"/>
          </p:nvPr>
        </p:nvSpPr>
        <p:spPr>
          <a:xfrm>
            <a:off x="632373" y="7835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استمعوا للنشيد.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83D74436-55A3-4A47-4B3B-F1E49AB6F8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5F41EE09-369A-747E-1B1E-E0CA1F63B03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2F5EFAF5-68A8-F8A9-50AC-4FCEF3DC70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26238F15-2E88-C548-BC2D-0E560262796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C463D104-3815-29A0-DB18-15F6B407448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A40D8482-1181-9442-A30E-47F867EDD4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9F7B984-EFF3-482A-D3BD-258DDE53EA4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8E42F3AA-CD13-45C0-5620-BC21E2556B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69FC1E6-F1F4-6550-32C4-1368B7C3C1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DB8CC7BF-BB8C-CC13-349A-4998AED9B0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C5A5227-90A2-1995-FDDB-7403402CCD8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87593" y="730868"/>
            <a:ext cx="792001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FINALE -  اَلرَّسّامُ V1 DONE-720p-260403">
            <a:hlinkClick r:id="" action="ppaction://media"/>
            <a:extLst>
              <a:ext uri="{FF2B5EF4-FFF2-40B4-BE49-F238E27FC236}">
                <a16:creationId xmlns:a16="http://schemas.microsoft.com/office/drawing/2014/main" id="{68093088-B120-C9F6-FE94-469B2E4081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95738" y="1978090"/>
            <a:ext cx="6840001" cy="402266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>
          <a:extLst>
            <a:ext uri="{FF2B5EF4-FFF2-40B4-BE49-F238E27FC236}">
              <a16:creationId xmlns:a16="http://schemas.microsoft.com/office/drawing/2014/main" id="{0DE568EB-EF90-11D6-E312-F5F9F946A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>
            <a:extLst>
              <a:ext uri="{FF2B5EF4-FFF2-40B4-BE49-F238E27FC236}">
                <a16:creationId xmlns:a16="http://schemas.microsoft.com/office/drawing/2014/main" id="{497418A4-EE6E-78B5-6BF9-C4027E6FA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sym typeface="Arial"/>
              </a:rPr>
              <a:t>رددوا النشيد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1BADB8-6098-EDEA-04B4-9B0EB100A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59830A30-66C7-13C6-179C-58997A80F2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5205839D-F6EC-DD01-F1E1-418032DFBC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B41D1A8A-9D24-9432-F376-A78F84DC38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09941576-1DB1-DD91-FE92-8A82F32C46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7;p5">
            <a:extLst>
              <a:ext uri="{FF2B5EF4-FFF2-40B4-BE49-F238E27FC236}">
                <a16:creationId xmlns:a16="http://schemas.microsoft.com/office/drawing/2014/main" id="{26BB4526-7D34-CECC-7C5C-77689DE4F48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248;p5">
            <a:extLst>
              <a:ext uri="{FF2B5EF4-FFF2-40B4-BE49-F238E27FC236}">
                <a16:creationId xmlns:a16="http://schemas.microsoft.com/office/drawing/2014/main" id="{D5E8CE41-DBD4-6D7A-9BD1-025BC4F4C2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49;p5">
            <a:extLst>
              <a:ext uri="{FF2B5EF4-FFF2-40B4-BE49-F238E27FC236}">
                <a16:creationId xmlns:a16="http://schemas.microsoft.com/office/drawing/2014/main" id="{7FAB6151-247C-3A7B-7116-2862A891C7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0;p5">
            <a:extLst>
              <a:ext uri="{FF2B5EF4-FFF2-40B4-BE49-F238E27FC236}">
                <a16:creationId xmlns:a16="http://schemas.microsoft.com/office/drawing/2014/main" id="{5F6423E1-DDD5-183D-A240-7B5BE1663A9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1251;p5">
            <a:extLst>
              <a:ext uri="{FF2B5EF4-FFF2-40B4-BE49-F238E27FC236}">
                <a16:creationId xmlns:a16="http://schemas.microsoft.com/office/drawing/2014/main" id="{C3CAE1BE-3D09-AA5E-BE07-945C7432008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D9D65363-313C-569B-D709-1C103FE0E0D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F342AA-AD12-4F6E-8EE8-5E431EC6B6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6337" y="75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56A203-E5D3-5B5B-5854-BDA050CE20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3920" y="1548000"/>
            <a:ext cx="6672779" cy="480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09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ألواحكم سأملي عليكم كلمات.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9" name="Google Shape;1379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9C662D-924B-F448-17B2-309CA94D5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BF6B8A5-9950-EE1C-478A-8E097C4415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2EDBD87-465B-5475-B3E8-25D63ECC84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8B15C196-ADDD-ED28-0E77-CD40678790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70190B7-9B71-E086-D2CB-1B0389FCB0F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521082E9-9DA1-263B-066F-4723E3F9CD5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BBD28DA3-AB12-30C9-9244-01FD2671A0F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3D7C41E3-657F-F40C-9883-64BFA2332ED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E9B3A2B-2865-189C-5A1E-C795E59938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ED3A3B61-2CED-6CCF-FC3C-0A3608C535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00A52DE-C7F8-E35F-00F9-F5146B65AE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3"/>
          <p:cNvSpPr>
            <a:spLocks noChangeAspect="1"/>
          </p:cNvSpPr>
          <p:nvPr/>
        </p:nvSpPr>
        <p:spPr>
          <a:xfrm>
            <a:off x="5225441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أَنْثُرُ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لْأَلْوانَ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08" name="Google Shape;1408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سأقرأ الكلمات أولا.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يقرأ ؟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BDAAB8-4978-7A87-B38D-166F1E890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9576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7119578-D2CB-7AD6-C234-0D0834E020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3CBE2642-AB05-5310-9233-2B98D9010E3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9CEF2054-929F-CB33-3BFD-5BB10913131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8360793-50E5-7F5A-86AC-8515D5A849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0309832-397C-A151-BEFB-448D61B0906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6B7EFA4E-BA95-D2E8-E361-E1B657EAB9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207261A-9AEF-9596-AF4B-E28F0C429CF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EC47E46-57DF-BBBA-7E70-F6ED4A8555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395D304B-C053-FE6A-30A0-FA289496EB0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8C4F2063-9450-9956-33B4-95BE0ED1BD0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405;p13">
            <a:extLst>
              <a:ext uri="{FF2B5EF4-FFF2-40B4-BE49-F238E27FC236}">
                <a16:creationId xmlns:a16="http://schemas.microsoft.com/office/drawing/2014/main" id="{CED301F0-3EF9-EE2E-9A30-B15943736DB3}"/>
              </a:ext>
            </a:extLst>
          </p:cNvPr>
          <p:cNvSpPr>
            <a:spLocks noChangeAspect="1"/>
          </p:cNvSpPr>
          <p:nvPr/>
        </p:nvSpPr>
        <p:spPr>
          <a:xfrm>
            <a:off x="1346207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تُفْتَحُ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لزُّهورُ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4"/>
          <p:cNvSpPr/>
          <p:nvPr/>
        </p:nvSpPr>
        <p:spPr>
          <a:xfrm>
            <a:off x="2052000" y="2705748"/>
            <a:ext cx="50400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أَنْثُرُ </a:t>
            </a:r>
            <a:r>
              <a:rPr lang="ar-MA" sz="8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لْأَلْوانَ</a:t>
            </a:r>
            <a:endParaRPr lang="fr-MA" sz="8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25" name="Google Shape;1425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الكلمتين جيدا. 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F30E9C-6478-EB3E-BF6F-0D8B0B799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44DC34D4-A158-9FD4-66F2-8E42B978E9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CD33008-50B7-4025-1A36-A4FD430B0B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AC6CAFF-42CC-9CFB-DF5F-0271E10FAF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23EC721-1340-F9E0-00CA-A2FDD5CBC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A52711E5-8430-8CBC-6724-B0B912366D1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ED77530-B1E8-1A1E-D5DC-8F99876B1A0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B58B47C-112B-66C5-C177-8CC3FDE5E0E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B297008-3E84-9B1B-17AC-4D4358A72C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B1D79824-27C5-B896-11C9-FD141417296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09816B9B-45E5-7773-0B7A-461B7433653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821D82-D89B-CF5B-EF87-19C839E58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5" y="684662"/>
            <a:ext cx="828000" cy="828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32E7F963-306D-2A48-8EE4-3CC7C4483D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2D54677-47A1-9D16-DB04-894761272B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4D94DB90-F97C-EEEE-37A6-CCEE218CE0D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73CF808-3F11-B98E-6E6E-CB4F9BEEF36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3578584-D581-86B3-B09E-0B96C02B64C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5495C9-57C8-8B73-42E4-806CBB3FC0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B74917D-CC04-1A0D-6FCC-009826AAC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6B808EF2-B9A0-2761-6630-0D0FCA0C6B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BA4766F-0CB8-6895-BBD0-6F0F7DFF838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7A5902E-8097-B4C8-6A31-D227A53D343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46753DC5-DE1F-9ABC-E377-A057E04A93DC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1D3D5D76-40B7-4925-DFC0-1BBB831956C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79" name="Google Shape;1479;p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just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ــــ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92" name="Google Shape;1492;p17"/>
          <p:cNvSpPr/>
          <p:nvPr/>
        </p:nvSpPr>
        <p:spPr>
          <a:xfrm>
            <a:off x="3254645" y="2847846"/>
            <a:ext cx="2619214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endParaRPr lang="a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أَنْثُرُ </a:t>
            </a:r>
            <a:r>
              <a:rPr lang="ar-MA" sz="4800" b="1" kern="1200" dirty="0" err="1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ٱلْأَلْوانَ</a:t>
            </a: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457200" rtl="1">
              <a:buClr>
                <a:schemeClr val="lt1"/>
              </a:buClr>
              <a:buSzPts val="13800"/>
            </a:pP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53DF01-651A-998C-9070-3E518DB5C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9399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A14EC62-7C8C-092C-1C1F-3EB2157014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C710145-65B9-AF05-10A5-56E98C94BB6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91E02BF-6951-ADD1-EC21-F237AA47044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1444F64-DE94-A8CF-D2F7-6410916C09A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B5C8E0A5-F9BA-51DD-A5DA-0DE643AA6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F6075E2-FDF8-C046-6243-31A6A7BFE2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D64F8CE6-D93E-2724-D25D-7650EC1446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AA7E90E-FEA7-7D6C-8A7B-DD75C87225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54DC86C-88D7-71CA-4969-67FF40C2DEC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71EE619-5786-FFC8-9A38-A2DD09E551D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424;p14">
            <a:extLst>
              <a:ext uri="{FF2B5EF4-FFF2-40B4-BE49-F238E27FC236}">
                <a16:creationId xmlns:a16="http://schemas.microsoft.com/office/drawing/2014/main" id="{69C15F6F-3F04-775F-616C-45324FF24E05}"/>
              </a:ext>
            </a:extLst>
          </p:cNvPr>
          <p:cNvSpPr/>
          <p:nvPr/>
        </p:nvSpPr>
        <p:spPr>
          <a:xfrm>
            <a:off x="2052000" y="2644190"/>
            <a:ext cx="50400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تُفْتَحُ </a:t>
            </a:r>
            <a:r>
              <a:rPr lang="ar-MA" sz="9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9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لزُّهورُ</a:t>
            </a:r>
            <a:endParaRPr lang="fr-MA" sz="9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D8685E-1318-EDC3-1C57-70737951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507" y="677317"/>
            <a:ext cx="828000" cy="828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D2917786-0E27-94DA-D81E-D9ACF9F50F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4355C7D-8BBE-990D-C5C6-84D9E0A5D51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1558525C-214F-B771-E8AB-2E5278DA3B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F26E30F3-FA3F-08AB-4079-2E339E1FA9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44FE1110-F720-AB0A-BCD6-043C2EEF08D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7FEF33B5-9D54-6D19-A086-B022604B4A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78F08476-1C59-D0E1-2E28-2A54705080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17366E05-E099-C204-49FE-FC3C1E5186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E147590C-917F-58D7-34DC-466A433ED4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315DFBC6-2D06-2E7F-9004-79091FA430C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B4FD9E-2F82-0789-9787-ABD3F380A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CFBBE44-BD12-E257-1EDE-1EC437B404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E6EC589D-3323-10C4-58D9-2453F9F3E6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0F9AF7DB-3AAC-1C40-06DC-E96CF86BB5E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8A290A9-2800-82D8-E0D8-4C9406CD17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300E504E-04B3-4A7C-855F-521FEB3267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2353E34A-2C8E-2EA8-206D-F865689020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F7FDD67-14FB-D7E6-7B29-360797BA62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3F468FE3-0B7C-8090-81E5-62C6DF0907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28001AB-42FC-FC73-41A4-986C17876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C997FDC7-3A07-E08C-85E7-F3C366E961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97250312-7B53-9A30-6B5D-7489A774AF7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747A6191-9552-569B-9FC5-E1C30EA34E3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49" name="Google Shape;1549;p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62" name="Google Shape;1562;p21"/>
          <p:cNvSpPr/>
          <p:nvPr/>
        </p:nvSpPr>
        <p:spPr>
          <a:xfrm>
            <a:off x="3205274" y="3594259"/>
            <a:ext cx="268408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تُفْتَحُ </a:t>
            </a:r>
            <a:r>
              <a:rPr lang="ar-MA" sz="4800" b="1" kern="1200" dirty="0" err="1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ٱلزُّهورُ</a:t>
            </a: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6F0ED3-A89F-E226-0391-50A686A9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662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DB14200-F1F5-A77D-A78A-8121FE5039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FF3D58EA-42F5-6108-FA61-375550A7218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7D5F184-EE8E-E0C7-0D9F-738C167C7E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689BB8E-EDE4-7317-D779-E270FD7714B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D3D8AB2A-732F-3AD7-8BDE-FD18C5F2D0F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2217A0-1912-9313-5729-D86BBED266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4C51AB42-450B-3381-DD45-B7B7CCDCD58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B9001C1D-3F79-8CB0-C538-F952575FE5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0CF1E55D-5E44-8674-28C5-4902E9E851F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15F51C23-3982-1FE4-7BC5-ED4F1AF080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166093" y="2718909"/>
            <a:ext cx="6681382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يُفْسِحُ– يُفْرِزُ– كَوْمَةٌ– دُمْيَةٌ  مَحْشُوَّةٌ– اَلتَّبَرُّعُ– تَحْتَضِنُ</a:t>
            </a:r>
            <a:endParaRPr lang="f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endParaRPr lang="f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endParaRPr lang="fr-MA" sz="32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</a:pPr>
            <a:endParaRPr lang="fr-MA" sz="3200" b="1" kern="0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178116" y="17582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9C39719-9398-BBF5-27E7-7AD3977F3E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560" r="-7560"/>
          <a:stretch>
            <a:fillRect/>
          </a:stretch>
        </p:blipFill>
        <p:spPr>
          <a:xfrm>
            <a:off x="896093" y="1760724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9AD821-D3AE-6490-BCC0-7963E18858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ستتعرفون كلماتٍ جديدةً، لتكونوا قادرين على استخدامها لإنتاج جمل  مفيدة.</a:t>
            </a:r>
            <a:endParaRPr lang="f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D68689F-5AFD-BF67-681F-B79C72BC2B1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/>
          <a:srcRect l="704" r="704"/>
          <a:stretch/>
        </p:blipFill>
        <p:spPr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1A4E9B9-4DF7-8D94-B02B-6E55AA3E3C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1768E31-4FE9-3674-3E0C-C338E24660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974715CC-3249-F95A-F3C0-1FF911E1F9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48FA5B08-1776-8F63-756A-D1EBB2974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77C250C5-48FD-BCF4-6A39-836FE99C369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B35F9C68-2C08-3E21-9195-27D711F69CE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CD036A28-1123-ED50-C312-36BB2C28910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4ACCC01B-D817-F03B-15ED-F717B53994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30529FDB-96AF-6E94-820B-024B3BC9E0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0207332-2DC0-70E1-B17E-79D9E75274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C3319BE-0686-F041-01EC-8550497ED6AB}"/>
              </a:ext>
            </a:extLst>
          </p:cNvPr>
          <p:cNvGrpSpPr/>
          <p:nvPr/>
        </p:nvGrpSpPr>
        <p:grpSpPr>
          <a:xfrm>
            <a:off x="889222" y="2174974"/>
            <a:ext cx="7284429" cy="4104308"/>
            <a:chOff x="889222" y="2174974"/>
            <a:chExt cx="7284429" cy="410430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6967EC7-4D78-321D-1D0C-F611E0766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89222" y="2174974"/>
              <a:ext cx="2266725" cy="1914143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A7C2AA9-0A29-40B9-56BD-2BC985A36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95393" y="2174974"/>
              <a:ext cx="2233883" cy="1944874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2E4E869-3C0D-A32D-D36D-6FF3068E6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68722" y="2212998"/>
              <a:ext cx="2066709" cy="190685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7AED6DDB-3860-50D5-B2BA-596EAF406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15239" y="4359174"/>
              <a:ext cx="2204001" cy="1920108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F514EA9F-AD1E-1779-1DC1-685BA4794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942" y="4359174"/>
              <a:ext cx="2066709" cy="1891317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EA3B1AB9-50C0-08FD-7D8F-40342003F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70349" y="4371874"/>
              <a:ext cx="2185598" cy="1901443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5AA2-FEF4-7095-BFB5-CEE3563A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6D30C8-61FE-ED8C-65DD-105313DF6136}"/>
              </a:ext>
            </a:extLst>
          </p:cNvPr>
          <p:cNvSpPr txBox="1"/>
          <p:nvPr/>
        </p:nvSpPr>
        <p:spPr>
          <a:xfrm>
            <a:off x="6578060" y="5513556"/>
            <a:ext cx="2081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F3FAF26-724D-2334-7D0A-78182C5C6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أولى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كومة. 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ددوا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 كومة.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946287-DF2B-C44D-82B3-0FA3BA19E8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5A505E3-E69C-AB17-6FFA-6669C7613FD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B61B3CA-8E69-ECD9-50AD-0577DD1B1F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E96AECF-B016-8C1A-516A-2357D47DA29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4E918E7-8CF4-6FE7-0492-F5378236B5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E9EE3528-9BA0-6A94-B78F-E0ACE34D6AE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AF0D96F7-DB17-7D5D-3DFC-3815B99B43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FA5D72E-817B-C8F5-2BC6-00C1E3324A1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2D1521E-6A3B-72F8-BA2D-B454380D65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CBBE9CC2-27A2-E4E2-FDBE-507DB8E274C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8B349295-C978-6466-8C6A-6AEDCB3298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613029-7DDA-0D3D-E079-91E995CCFF3F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كَوْمَةٌ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A3DC064-502B-968D-F9E9-74FB957AD5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221" y="2507880"/>
            <a:ext cx="2899217" cy="305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27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5E73-DABB-26DA-B112-6FA6A9559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5D069-4416-8C10-EC44-B6E73D2D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صنعت ليلى؟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صَنَع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َتْ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كَوْمَةً مِنَ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ٱلْأَلْعابِ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في زاوِيَةِ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ٱلْغُرْفَةِ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رددوا 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9CDD51-583E-BB28-3BCA-AA8F80AD39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65338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01FB7F34-B1BD-B588-CC52-C11F9733708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9FB9E2DD-EA68-6ACF-E2F9-BE2BD4BD5D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96BE5DB7-D0C6-ACEE-7EF5-D6BFA0CE962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CAD7956-D9CD-D9CC-F3E2-670F4B8DB13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DE79BE49-E93C-7585-9DA4-DA90541164B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6375E2A0-F0A3-181F-A6BD-0A15F5325A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5DF12AC3-B9A6-51C3-0DE0-4092EA966AE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DBDF20D9-21D7-9A4A-554B-97D3BD51D97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C5F1E433-0AC3-417D-C917-1C9D5FA48F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E41456C8-4809-883F-C019-1B8572858BF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79349DF-8277-772C-D571-964543841ECE}"/>
              </a:ext>
            </a:extLst>
          </p:cNvPr>
          <p:cNvSpPr txBox="1"/>
          <p:nvPr/>
        </p:nvSpPr>
        <p:spPr>
          <a:xfrm>
            <a:off x="371959" y="5481638"/>
            <a:ext cx="8516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صَنَع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َتْ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كَوْمَةً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ٱلْأَلْعابِ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زاوِيَةِ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ٱلْغُرْفَةِ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28D0946-8D37-4C4C-9D75-814929536C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8512" y="2060011"/>
            <a:ext cx="2899217" cy="305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31EF-15DA-9498-70CC-C3FCED1E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6B217AA-B3BD-5668-2208-C27CABF65E6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C284BD-CF5C-A4E9-73D7-7BF0F1A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الكلمة الثانية هي 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تحتضن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رددوا تحتضن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6DBD17-493D-FB87-7460-BB1706520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84662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F729EE65-561F-074B-00F5-80F164165BA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61A86039-5636-1344-89EB-35FCCC951F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4718715-4FEE-986C-14EA-12C1C0D7679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EDA5741B-76B1-FDD3-7291-DA5BE5E2A4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36489AC1-C30A-60FA-0F9F-812EF27DD6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69CC2B79-290C-4BF7-16EB-4EA3EB30EC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A6C1D918-4133-DEF4-80A7-CC6A7BE8A77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A2410CEC-679A-990E-19F4-197F5DD678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3AA96BE-DC82-BFCE-45A8-81501E2142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3308DC2-8D55-5087-2BDC-5D02314F15C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B0AC93-5775-7BDD-711D-3E5389DD54F3}"/>
              </a:ext>
            </a:extLst>
          </p:cNvPr>
          <p:cNvSpPr txBox="1"/>
          <p:nvPr/>
        </p:nvSpPr>
        <p:spPr>
          <a:xfrm>
            <a:off x="4531591" y="3352599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تَحْتَضِنُ</a:t>
            </a:r>
            <a:endParaRPr lang="f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CC0EBBE-4F7C-EF72-9352-3C4FC15DFB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1238" y="2618321"/>
            <a:ext cx="2741011" cy="267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57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E7D473-F2ED-744F-942A-A6D19C104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31" y="756000"/>
            <a:ext cx="7122779" cy="612000"/>
          </a:xfrm>
        </p:spPr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تفعل الصغيرة؟</a:t>
            </a:r>
            <a:r>
              <a:rPr lang="ar-SA" sz="2400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تَحْتَضِنُ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ٱلصّغيرَةُ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دُمْيَتَها. 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0A3A36-68F4-E59C-B659-7B6ABB149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67986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9A129B8-E742-A2BC-2F84-8E69A77A3E1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227ED9B0-990D-7D61-5939-09689AD9A0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1EF077A5-17BC-B1EF-0581-04CE9DCA45D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1E7A946-46CF-2667-F1F8-AE00E6F0B3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CDD2F0BC-714E-F825-4395-4A59743874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3C890EB7-3DF3-7D70-C333-01B443063C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6D396AF-ABD9-27B0-5B81-934873AB1F6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0476AD32-9CB1-3B7C-18E8-B9103AF5DF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B0A8AA6-DE4D-E6FC-ADE1-801BBA7C1C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FB0E05A-ECBF-9E0A-3195-E995525E04B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57F3386-B9FD-FCC5-5D1E-6B08901B5BCD}"/>
              </a:ext>
            </a:extLst>
          </p:cNvPr>
          <p:cNvSpPr txBox="1"/>
          <p:nvPr/>
        </p:nvSpPr>
        <p:spPr>
          <a:xfrm>
            <a:off x="648510" y="5359017"/>
            <a:ext cx="7645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تَحْتَضِنُ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ٱلصَّغيرَةُ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دُمْيَتَها.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1F62C14-EA0C-9580-674D-253C96F3B2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3918" y="2024929"/>
            <a:ext cx="2741011" cy="267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AA72-5AA5-0BE3-9718-CCE1F510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CFF4F4-0332-CF70-C3F9-7921ACED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دمية محشوة. رددوا  دمية محشوة.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25FA41-797C-4B39-4B65-D05642EA4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0A15D9D0-BE49-AE4A-3E3E-16169A741EB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96E91C89-2E96-95FE-4AAA-91589968C6C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E2C0909-DE44-CBEA-45C9-669BFCD200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C737CA2-2162-4A1A-5585-D02915ADEF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B4D17BB8-804A-3219-6936-04DF81D06F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BC2881A-A2A7-B729-757C-24128E611A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ECC3C473-4C53-A52B-8CE1-4CC64975E04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37D5F51-7864-4407-9203-7E0B9E41D7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2B024BC8-893E-FC0D-1315-C88FF855556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C22D6FC-3A37-0B77-497A-26DED2E7E5A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A08CC2-6495-D6C2-C125-3F1C1B5BDDF9}"/>
              </a:ext>
            </a:extLst>
          </p:cNvPr>
          <p:cNvSpPr txBox="1"/>
          <p:nvPr/>
        </p:nvSpPr>
        <p:spPr>
          <a:xfrm>
            <a:off x="4531591" y="3527634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دُمْيَةٌ مَحْشُوَّةٌ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A7662B7-66B8-B815-F27F-87F0DFD253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0203" y="2581975"/>
            <a:ext cx="2599615" cy="262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972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7AE60C3-6783-5B47-86B2-F7EFD361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ماذا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ٱشْتَرَتْ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فاطِمَةُ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؟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اِشْتَرَتْ فاطِمَةُ دُمْيَةً مَحْشُوَّةً 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رددوا . من يحب الدمى المحشوة؟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149ED4-8388-6097-A46C-2032A5B65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5D7DD829-6707-71B5-DB34-7D9565CCA7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7A21B268-6621-0E5C-02C2-0D0A7511C5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FC7F676B-BA6B-1A72-8272-CE0DDE53C2B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C52DB7C-4009-1B62-8307-109F3A294E8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1A69B7BE-112F-3A1F-7E07-F40C06EB05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F1520A4-D486-0C70-A410-B5067F745E8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6284F5D6-F99A-EAEC-6EFB-E6F82D369EF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1E5A761-93AD-A74B-BE11-D014670F37A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3E649C-0AF2-D72B-EFC0-05F99E4CAD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CBACE2F-3F18-5DA8-365C-155E1EF660E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98CDBD6-C57B-39E8-658C-01480FB7A524}"/>
              </a:ext>
            </a:extLst>
          </p:cNvPr>
          <p:cNvSpPr txBox="1"/>
          <p:nvPr/>
        </p:nvSpPr>
        <p:spPr>
          <a:xfrm>
            <a:off x="1658069" y="5172392"/>
            <a:ext cx="5783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اِشْتَرَتْ فاطِمَةُ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دُمْيَةً مَحْشُوَّةً 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D5252A-7562-44BD-0470-5EE781BAD2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5431" y="2296225"/>
            <a:ext cx="2599615" cy="262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2088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C54-1EFE-65B4-FFC7-5F2D6F02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88B7246F-0531-97CE-4677-5813D41E368E}"/>
              </a:ext>
            </a:extLst>
          </p:cNvPr>
          <p:cNvSpPr txBox="1"/>
          <p:nvPr/>
        </p:nvSpPr>
        <p:spPr>
          <a:xfrm>
            <a:off x="4525726" y="3399165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تُفْرِزُ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64E382B-4F88-E1F7-142E-869C6FD0FC8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الموالية هي تفرز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ــــ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: تفرز.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A12DA86-7937-1FEF-27F1-C9C376A2973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BD36425C-FF13-D117-E7F3-70BAD228A8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69813A6-7ED3-CBFD-807E-D43EE2DA0A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27509B36-DF1F-EE6E-D3E4-94ED10983A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6CC8936-33B3-F6D3-6F43-7A52C97D4BC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AB03257-283C-40CC-E710-3F0B856BD4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620F1976-112A-3E47-6B53-FF74B2BCEA9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0F3B208B-2B0C-AA2E-B9CB-0EE05D4A0D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8732804C-592D-B947-EE5B-2DE5E776B90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B4D9E6C-EDAE-A62D-0541-B8ADFBCD32F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DE4029-25AF-436E-E358-687520327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0F4ADB-F4B9-63D3-21ED-76D9D4547E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6345" y="2584049"/>
            <a:ext cx="2551255" cy="27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9610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86A3-B3B6-B14F-BE5F-9357B7760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6000"/>
            <a:ext cx="748851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b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ماذا تَفْعَلُ لَيْلى؟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تُفْرِزُ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لَيْلى أَلْعابَها إِلى مَجْموعاتٍ. لماذا؟</a:t>
            </a:r>
            <a:br>
              <a:rPr lang="f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D0615-6BD5-2B44-42B0-F803DF810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75331"/>
            <a:ext cx="828000" cy="828000"/>
          </a:xfrm>
          <a:prstGeom prst="rect">
            <a:avLst/>
          </a:prstGeo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4BFA5188-7A34-CEDF-7E4C-F70471DABD2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96CB999-1CDB-464A-FF60-C9C014B0D2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B2E4DC9C-6652-9E96-06CD-3E9BC3D73B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826A4AE2-CB00-84C2-87E0-AE643B76CF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097A63B9-0032-8C26-1053-C2EB12F99A5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FBD7D29-B4EE-2D88-7A6E-B136547B0F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BF211B2-74E3-D924-A440-7BC0D1D8AF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519E4947-4FEA-6ED2-EDEE-D648CCC119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6779F60-8B68-ECDE-8185-884C38B34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BE6AF94-6318-1B38-87A0-D23F639CBE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A8F2E7-5BCD-758D-5FB8-76085F7CDC7F}"/>
              </a:ext>
            </a:extLst>
          </p:cNvPr>
          <p:cNvSpPr txBox="1"/>
          <p:nvPr/>
        </p:nvSpPr>
        <p:spPr>
          <a:xfrm>
            <a:off x="863821" y="5351672"/>
            <a:ext cx="7555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1">
              <a:buClrTx/>
              <a:defRPr/>
            </a:pP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تُفْرِزُ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لَيْلى أَلْعابَها إِلى مَجْموعاتٍ.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15B6EA-0B37-29ED-1334-D00B82DBFC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5946" y="2307824"/>
            <a:ext cx="2551255" cy="27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848E-B20B-1C05-B91C-2B29F1D5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C0FA4-4382-B3EE-2E66-45397B3A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الموالية هي يفسح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ــــ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: يفسح.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00D56A-5D15-323B-90F3-FE8D5E5DE6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74669"/>
            <a:ext cx="828000" cy="828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6200E9E5-3B9F-B578-475C-832D563B383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CA98D015-F338-0F8D-A4F6-40129525B8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BB3C8AFA-8279-CBA5-3141-99F3556E1D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7F482495-0A1A-F676-624E-9B3232AC9F1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7;p5">
            <a:extLst>
              <a:ext uri="{FF2B5EF4-FFF2-40B4-BE49-F238E27FC236}">
                <a16:creationId xmlns:a16="http://schemas.microsoft.com/office/drawing/2014/main" id="{87B9E1BF-5209-DDA1-31C7-660162B6A0E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48;p5">
            <a:extLst>
              <a:ext uri="{FF2B5EF4-FFF2-40B4-BE49-F238E27FC236}">
                <a16:creationId xmlns:a16="http://schemas.microsoft.com/office/drawing/2014/main" id="{1D63798F-044E-DF2F-12ED-2441B0EF43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49;p5">
            <a:extLst>
              <a:ext uri="{FF2B5EF4-FFF2-40B4-BE49-F238E27FC236}">
                <a16:creationId xmlns:a16="http://schemas.microsoft.com/office/drawing/2014/main" id="{5B74CCEF-7D80-491F-729B-6648F87AF3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0;p5">
            <a:extLst>
              <a:ext uri="{FF2B5EF4-FFF2-40B4-BE49-F238E27FC236}">
                <a16:creationId xmlns:a16="http://schemas.microsoft.com/office/drawing/2014/main" id="{2E117A02-D201-31DD-D3D6-40BB2152A38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1;p5">
            <a:extLst>
              <a:ext uri="{FF2B5EF4-FFF2-40B4-BE49-F238E27FC236}">
                <a16:creationId xmlns:a16="http://schemas.microsoft.com/office/drawing/2014/main" id="{6CEE4620-211C-8D85-D838-05779A12447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E6AAE590-48C7-7715-766A-5907E5E205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A4237A-4B52-1936-E324-3248D29626A4}"/>
              </a:ext>
            </a:extLst>
          </p:cNvPr>
          <p:cNvSpPr txBox="1"/>
          <p:nvPr/>
        </p:nvSpPr>
        <p:spPr>
          <a:xfrm>
            <a:off x="4785497" y="3390699"/>
            <a:ext cx="304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يُفْسِحُ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AED5DC-CED9-3904-ACA0-5D929DD005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069" y="2533439"/>
            <a:ext cx="2592208" cy="271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9319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9148277-F703-9347-AFDD-D622027D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اشترى حسام كتبا جديدة. كيف نظم الرفوف؟ ماذا يفعل؟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C3E7FB-9989-5146-F51E-DFB6D64B1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589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FE12E25A-38AF-4540-A506-B67E465698CC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9AD57661-DDBF-E632-1D68-F662351990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D7E79544-D5B0-D8B0-4AED-23B6DDB3F0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E3877F5-09DA-94F4-BC44-BA211F7082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88386B2-96BF-5DB4-4096-56ABD39546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CF6D4CAB-CF9D-DCF6-A903-4EAE618A78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DDAD30D3-107C-31B7-3829-DE255ECCEB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85BB9155-8D7C-04F8-A4B2-B4D43605B8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48C8EA6F-441D-963E-82E9-82802ED5C9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BC3EE455-E991-DE23-212A-427ECE254E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C06E1F11-241C-2907-B891-C485FC7D03B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955C0F-5100-24FA-53FE-C6D9E6813B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5239" y="2203214"/>
            <a:ext cx="2592208" cy="271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8392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2D6BB-885A-D2B2-B0B8-FE46B0C16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5CDA23E-8D6A-66AC-BFCF-A446F74D8C7D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BC84E739-2693-A39F-7484-9F05B825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b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SA" sz="2400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يُفْسِحُ مَكانا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ً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لِكُتُبِهِ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ٱلْجَديدَةِ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عَلى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رَّ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فِّ.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يُفْسِحُ رددوا.</a:t>
            </a:r>
            <a:br>
              <a:rPr lang="f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B48849-AE68-5B48-8F0A-7DC55337B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589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43BB6296-3287-6391-0C6B-68CF98E10DFA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33DD2CB-E8D2-4F19-BB87-0C20C3768C90}"/>
              </a:ext>
            </a:extLst>
          </p:cNvPr>
          <p:cNvSpPr txBox="1"/>
          <p:nvPr/>
        </p:nvSpPr>
        <p:spPr>
          <a:xfrm>
            <a:off x="1542681" y="5271003"/>
            <a:ext cx="6058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يُفْسِحُ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مَكانا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لِكُتُبِهِ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ٱلْجَديدَةِ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رَّفِّ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12E46EB9-942F-4F31-81D2-65C02B4245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C9A264F8-37BD-CAEE-C6F7-3F3416BBC9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AB64A65C-B3A8-6BD3-30CF-17790BB7EA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D61F5C65-5D3C-3BFA-6658-1898BBB41B8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EC75702B-3CA4-E5AA-A0E9-0D41DFE1597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7AA2D89B-4AFC-B2F3-0659-30EB18E08FE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67B2FC0D-6DDB-B1F6-3642-17155CC971B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B2AB0878-DFE5-897E-7A3E-FBFFD764049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FC7E309B-15C5-C418-58D1-620ED8F6B78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B063FE40-DFF1-AAA4-6110-54F5CA215F6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F0E4264-9045-4E5C-A5C8-970E0E77AA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9393" y="2174451"/>
            <a:ext cx="2592208" cy="271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5979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81E0C-47EF-4E51-B1D5-ED8A13956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93E346-6B6C-0915-2592-9D93952A3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16" y="684000"/>
            <a:ext cx="7488510" cy="612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نتبرع بالدم؟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نتبرع بالدم بمعنى نعطي ونمنح الدم مجانا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الكلمة الجديدة هي – التبرع- 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A28F8D-1542-E157-4FDD-1F5FB4304F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0B9E690-885F-21B1-8F44-DE5A85720F0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3B0713E9-AF8E-F40D-71FE-86774DFE91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C2B57CE-27E2-F08D-9677-25C908F2C40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9543A587-7D44-2BA1-C336-9955A6DD691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92FB75A4-8E7C-A4FD-30C8-EFA9B49A09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56ED2A3E-7F64-5FAC-4DCA-81DCBE31E8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B96BA891-BDC4-75B3-16F3-0119E6FF39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C39B6E25-E95B-EDDC-05E2-EB854E01495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8C259D4-8282-72DD-7136-90C7C62007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DF953CC-FFE2-3DBE-BBF9-8A66C8B4E6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B6E04E7-0948-02F1-46C9-4E19EA9855BE}"/>
              </a:ext>
            </a:extLst>
          </p:cNvPr>
          <p:cNvSpPr txBox="1"/>
          <p:nvPr/>
        </p:nvSpPr>
        <p:spPr>
          <a:xfrm>
            <a:off x="4510008" y="3191732"/>
            <a:ext cx="333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اَلتَّبَرُّعُ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C75DE7D-0DA2-C604-88C8-26A9B653DF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1313" y="2573662"/>
            <a:ext cx="2821557" cy="269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4253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9F20D-8D53-17D3-91CD-417EBE189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BD2D855-EB0D-01ED-69A7-B3E9BD3B94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567B626-8EE9-67B5-D1BE-04366655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67" y="756000"/>
            <a:ext cx="6840000" cy="612000"/>
          </a:xfrm>
        </p:spPr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نَتَبَرَّعُ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بِٱلدَّمِ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لِنُ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ساعِد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َ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ٱلْمَرْضى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وَ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نُنْ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قِذ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َ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حَياتَهُمْ.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- رددوا . من سبق له أن نتبرع بشيء؟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A4D9B2-BAED-E6B3-3904-C66D94FF9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920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C0B15092-B090-96FB-783C-7F5D625B1780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5819A0-D767-AA28-F1E3-3ADE9FC344F3}"/>
              </a:ext>
            </a:extLst>
          </p:cNvPr>
          <p:cNvSpPr txBox="1"/>
          <p:nvPr/>
        </p:nvSpPr>
        <p:spPr>
          <a:xfrm>
            <a:off x="699167" y="5271003"/>
            <a:ext cx="7868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نَتَبَرَّعُ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بِٱلدَّمِ</a:t>
            </a:r>
            <a:r>
              <a:rPr lang="ar-S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لِنُ</a:t>
            </a:r>
            <a:r>
              <a:rPr lang="ar-S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ساعِد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ٱلْمَرْضى</a:t>
            </a:r>
            <a:r>
              <a:rPr lang="ar-S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نُنْقِ</a:t>
            </a:r>
            <a:r>
              <a:rPr lang="ar-S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حَياتَهُمْ.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0D4BEA2-8A76-3921-F048-650BDB528AB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79D8F5A2-6610-856D-AE42-55396CF7E8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8069030C-EE10-4FC0-0CF9-B5A0EDB349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CC6A3A3-5630-E612-ADAF-92CB1E0FCB8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8EFB042E-B145-3A4E-00AF-3D0C5EF2156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9BB283D9-C80B-B3CC-A712-38F9E765C924}"/>
              </a:ext>
            </a:extLst>
          </p:cNvPr>
          <p:cNvSpPr/>
          <p:nvPr/>
        </p:nvSpPr>
        <p:spPr>
          <a:xfrm>
            <a:off x="6610183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C301C154-72F2-AD96-1775-769A99C9FD49}"/>
              </a:ext>
            </a:extLst>
          </p:cNvPr>
          <p:cNvSpPr/>
          <p:nvPr/>
        </p:nvSpPr>
        <p:spPr>
          <a:xfrm>
            <a:off x="351523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23CEFFC8-5D8B-126D-423D-7C951A9492A6}"/>
              </a:ext>
            </a:extLst>
          </p:cNvPr>
          <p:cNvSpPr/>
          <p:nvPr/>
        </p:nvSpPr>
        <p:spPr>
          <a:xfrm>
            <a:off x="39806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C142E278-608E-B5A1-C0F9-7CB620915B01}"/>
              </a:ext>
            </a:extLst>
          </p:cNvPr>
          <p:cNvSpPr/>
          <p:nvPr/>
        </p:nvSpPr>
        <p:spPr>
          <a:xfrm>
            <a:off x="507211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5623F8CF-807E-074B-AB23-DD388DEE16DE}"/>
              </a:ext>
            </a:extLst>
          </p:cNvPr>
          <p:cNvSpPr/>
          <p:nvPr/>
        </p:nvSpPr>
        <p:spPr>
          <a:xfrm>
            <a:off x="195665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634F48-51D4-13ED-ED11-CEB82BAEFB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4981" y="2100573"/>
            <a:ext cx="2821557" cy="269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6881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7122-CDE7-E0F9-8B73-DAB80238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E2D877-A564-B507-5265-41705957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يقول الكلمة الموافقة لكل صورة أشير إليها؟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0EFB81-33C6-1D64-2794-5F87F1148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6658"/>
            <a:ext cx="828000" cy="828000"/>
          </a:xfr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077C504-66FE-95CB-2434-26C014CF9A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BC8B7E0-1A71-17B5-BD64-16929998A2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5;p5">
            <a:extLst>
              <a:ext uri="{FF2B5EF4-FFF2-40B4-BE49-F238E27FC236}">
                <a16:creationId xmlns:a16="http://schemas.microsoft.com/office/drawing/2014/main" id="{A8B405C5-0ADC-A89A-3BD6-6273706CD82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DAB0BAD-3FF3-ABB7-706E-F9D34B27D5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7;p5">
            <a:extLst>
              <a:ext uri="{FF2B5EF4-FFF2-40B4-BE49-F238E27FC236}">
                <a16:creationId xmlns:a16="http://schemas.microsoft.com/office/drawing/2014/main" id="{88D65570-3B9E-6B5B-36A9-ED83CEB7907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DCB44998-1C5E-421B-5D1A-677523001A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8B86D882-29E9-8656-A943-D793779A542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418C8DA6-663E-063E-2A18-DD048929E9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A141709B-23E0-3FAC-4E7E-9FB781994F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483EA46D-3083-841F-4611-CCF3BD70BD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1942D3D-F4DA-6779-5C98-B60D5AED9343}"/>
              </a:ext>
            </a:extLst>
          </p:cNvPr>
          <p:cNvGrpSpPr/>
          <p:nvPr/>
        </p:nvGrpSpPr>
        <p:grpSpPr>
          <a:xfrm>
            <a:off x="889222" y="2174974"/>
            <a:ext cx="7284429" cy="4104308"/>
            <a:chOff x="889222" y="2174974"/>
            <a:chExt cx="7284429" cy="410430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065D8D3-56EF-F5B2-A3CF-D27970334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89222" y="2174974"/>
              <a:ext cx="2266725" cy="1914143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A5C68D4-1A27-4721-C6A6-C40975D3B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95393" y="2174974"/>
              <a:ext cx="2233883" cy="194487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7DF55B4-4A99-3EF5-639E-0D0667988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68722" y="2212998"/>
              <a:ext cx="2066709" cy="190685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AF854CD-AEDC-7BA3-2590-E3D50BE0D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15239" y="4359174"/>
              <a:ext cx="2204001" cy="1920108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F66B98-4A80-E7B0-42C4-6A1B5F38E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942" y="4359174"/>
              <a:ext cx="2066709" cy="1891317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8B5C0126-E473-9170-9382-106AFD552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70349" y="4371874"/>
              <a:ext cx="2185598" cy="19014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600876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ستكملون الجملة  مستعملين كلمات  المعجم. من يقرأ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71911-959C-3BB1-6268-D3FD9AF8D31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CE18A181-6A6E-9FEC-DF1E-04972384B0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0ACD390E-B763-9633-F129-2AD531E468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B5A84E97-6DDA-139B-DC34-93B467DB5C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FB90B3B2-DF4D-7360-DD2C-F6CD08F6F4B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5CC0622C-D561-BAC1-9899-EFD54FA6F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4CD0521-8D37-281F-1945-090577A031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AB3E6D8-7575-0091-14E1-69FAADCEE1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0A39A9-A631-4557-F8FF-A96DFBE858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B939D2B1-E251-7096-C39F-F37E9EF6C4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AD62AA0-602A-10CE-81F1-EE52CED325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2753" y="2926036"/>
            <a:ext cx="6378493" cy="100592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0ED57ED-653B-579E-7537-AA8CD6A53341}"/>
              </a:ext>
            </a:extLst>
          </p:cNvPr>
          <p:cNvSpPr txBox="1"/>
          <p:nvPr/>
        </p:nvSpPr>
        <p:spPr>
          <a:xfrm>
            <a:off x="1637205" y="2875001"/>
            <a:ext cx="3158898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دُمْيَةً مَحْشُوَّةً</a:t>
            </a:r>
            <a:endParaRPr lang="fr-FR" sz="6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E3FA9C5-90A6-B3F0-D966-75B7BDF07E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3901" y="4378960"/>
            <a:ext cx="2066709" cy="189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BF9D0-4CC3-CFD1-EF3A-8FDE2E251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BA6312B3-4CEF-8A46-180C-F70D6B0BD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636" y="2895914"/>
            <a:ext cx="5966977" cy="103641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8C8B626F-DB77-6E3C-DA20-DF6329C6BD2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4679DE03-B96A-8B4D-C448-D2855F39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078127D-BC33-FFBD-3D96-59950A0CD0A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ستكملون الجملة  مستعملين كلمات  المعجم. من يقرأ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80D717-EF3F-D1FB-A051-0AE9794EF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81D27EB4-4904-4DF2-E6E4-9506F45BCB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6092D2BD-94ED-3CE9-6004-9B4A96215E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CCCF0999-D3B9-A55F-A78D-4CA9D32D46E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9EACF443-71DC-38A9-2041-8DF72ED1EF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853436AE-B401-0B91-F1AC-0B6EF9EFF2C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96BF922A-920B-4CC7-4248-12F6D8CF844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B9EAE334-C4AB-6B8E-235E-2F478CAA643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AF563334-B1D7-7168-F1A3-38647B727A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1F563FE7-9EDB-06A7-6C61-10AFD8C0CA7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19B0736-8603-FAB8-87A6-E1BE45CB241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98E2EE9-DF0A-165E-0FC0-C79F602168AC}"/>
              </a:ext>
            </a:extLst>
          </p:cNvPr>
          <p:cNvSpPr txBox="1"/>
          <p:nvPr/>
        </p:nvSpPr>
        <p:spPr>
          <a:xfrm>
            <a:off x="4571999" y="2895914"/>
            <a:ext cx="249495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تَحْتَضِنُ</a:t>
            </a:r>
            <a:endParaRPr lang="fr-FR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BC9CC84-4546-3D60-F0C9-CC0BB4FD8A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5239" y="4359174"/>
            <a:ext cx="2204001" cy="192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781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9720-B5D9-797B-5DD4-38B4D9DCE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000A5780-7211-2FBE-B624-25661689B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615" y="3076169"/>
            <a:ext cx="7705999" cy="89991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FB0B7AC0-1B8B-FD11-3A3F-9CE70DC0D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B9FCBCB-3AC6-CEAA-FB81-67590EE23A00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ستكملون الجملة  مستعملين كلمات  المعجم. من يقرأ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EC73D5-6FDA-5DD9-3C8B-C225AF6DF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43EC76C4-7713-D25F-8516-9FC0FCC1605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560F4BB4-E858-ABD0-DBA0-32D015976FC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5BCD7954-DF53-55F3-1D1D-0A167FF511F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37255773-C592-0244-126A-64CF14C700A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016BD7CB-4273-8737-FF99-B924E01EDBC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800E88C7-5E8F-6089-1EBF-7487D10E2C9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3FACC37B-7C07-2FFD-C601-B4AD0C18D56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B2920598-3FAA-11C6-0A90-89EA5FA7D3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33F8C779-D761-B1D4-24B9-8D2D98A4DC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7E4B8C5-EED2-E433-EE29-534AA14CAA0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2559B51-940C-4CC3-D3A6-2144DEA82485}"/>
              </a:ext>
            </a:extLst>
          </p:cNvPr>
          <p:cNvSpPr txBox="1"/>
          <p:nvPr/>
        </p:nvSpPr>
        <p:spPr>
          <a:xfrm>
            <a:off x="4775239" y="2972126"/>
            <a:ext cx="2192814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6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كَوْمَةً</a:t>
            </a:r>
            <a:endParaRPr lang="fr-FR" sz="6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701A1F1-88CE-2056-C774-401198B6CD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2134" y="4384190"/>
            <a:ext cx="2266725" cy="191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8681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ستعبرون عن المشهد مستعملين كلمات  المعجم.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71911-959C-3BB1-6268-D3FD9AF8D31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CE18A181-6A6E-9FEC-DF1E-04972384B0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0ACD390E-B763-9633-F129-2AD531E468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B5A84E97-6DDA-139B-DC34-93B467DB5C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FB90B3B2-DF4D-7360-DD2C-F6CD08F6F4B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5CC0622C-D561-BAC1-9899-EFD54FA6F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4CD0521-8D37-281F-1945-090577A031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AB3E6D8-7575-0091-14E1-69FAADCEE1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0A39A9-A631-4557-F8FF-A96DFBE858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B939D2B1-E251-7096-C39F-F37E9EF6C4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5F5865D-86B4-5790-A1AD-CA09132FC1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429" y="2008602"/>
            <a:ext cx="7466730" cy="391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715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361235" y="3159000"/>
            <a:ext cx="4803117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الاستماع (فرحة العطاء): التوقع والتحقق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893916" y="1773356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3418" y="956399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-4032" r="-4032"/>
          <a:stretch>
            <a:fillRect/>
          </a:stretch>
        </p:blipFill>
        <p:spPr>
          <a:xfrm>
            <a:off x="7380555" y="1987370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384393" y="738187"/>
            <a:ext cx="720779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سنتعرف الآن الحكايةَ التي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سندرسها هذا الأسبوع. عنوان حكايتنا هو : فرحة العطاء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FCB029-87AB-2736-095D-8011D12E4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sp>
        <p:nvSpPr>
          <p:cNvPr id="27" name="Google Shape;423;p137">
            <a:extLst>
              <a:ext uri="{FF2B5EF4-FFF2-40B4-BE49-F238E27FC236}">
                <a16:creationId xmlns:a16="http://schemas.microsoft.com/office/drawing/2014/main" id="{7E9891F9-3007-46AA-BCF4-9DE9269C54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4;p137">
            <a:extLst>
              <a:ext uri="{FF2B5EF4-FFF2-40B4-BE49-F238E27FC236}">
                <a16:creationId xmlns:a16="http://schemas.microsoft.com/office/drawing/2014/main" id="{B950CF05-BBAC-42ED-B18B-9303B16C18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5;p137">
            <a:extLst>
              <a:ext uri="{FF2B5EF4-FFF2-40B4-BE49-F238E27FC236}">
                <a16:creationId xmlns:a16="http://schemas.microsoft.com/office/drawing/2014/main" id="{1D00F815-3F86-4895-9DDF-87BAC08D68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6;p137">
            <a:extLst>
              <a:ext uri="{FF2B5EF4-FFF2-40B4-BE49-F238E27FC236}">
                <a16:creationId xmlns:a16="http://schemas.microsoft.com/office/drawing/2014/main" id="{68E2B3B7-F6BD-4D27-B6A9-A74305D2717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7;p137">
            <a:extLst>
              <a:ext uri="{FF2B5EF4-FFF2-40B4-BE49-F238E27FC236}">
                <a16:creationId xmlns:a16="http://schemas.microsoft.com/office/drawing/2014/main" id="{7A90F68E-2AFD-4D1C-A0F1-381F59711B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428;p137">
            <a:extLst>
              <a:ext uri="{FF2B5EF4-FFF2-40B4-BE49-F238E27FC236}">
                <a16:creationId xmlns:a16="http://schemas.microsoft.com/office/drawing/2014/main" id="{494A1BA9-EDAF-4598-9DD2-726A724BA0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44336A02-81D2-466D-A31F-339D8FF6CC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0;p137">
            <a:extLst>
              <a:ext uri="{FF2B5EF4-FFF2-40B4-BE49-F238E27FC236}">
                <a16:creationId xmlns:a16="http://schemas.microsoft.com/office/drawing/2014/main" id="{BCB6A512-4673-41A9-BD62-E39B6498B3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1;p137">
            <a:extLst>
              <a:ext uri="{FF2B5EF4-FFF2-40B4-BE49-F238E27FC236}">
                <a16:creationId xmlns:a16="http://schemas.microsoft.com/office/drawing/2014/main" id="{85DCE7AB-7E6C-448D-AA51-EC7ABA5C94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2;p137">
            <a:extLst>
              <a:ext uri="{FF2B5EF4-FFF2-40B4-BE49-F238E27FC236}">
                <a16:creationId xmlns:a16="http://schemas.microsoft.com/office/drawing/2014/main" id="{7D7FF947-EDB2-4EFF-930E-F58E62BD8F3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4FFEE5-5D13-3C50-D99A-6B7D1683D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8FFCF42-CBB5-E961-1E86-C015695D2B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9206" y="1957916"/>
            <a:ext cx="6273987" cy="40278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نستمع للحكاية، سنتوقع عَمَّ ستتحدث هذه الحكاية.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910308-576A-3433-0AD7-295281FDE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5331"/>
            <a:ext cx="828000" cy="828000"/>
          </a:xfrm>
          <a:prstGeom prst="rect">
            <a:avLst/>
          </a:prstGeom>
        </p:spPr>
      </p:pic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3;p137">
            <a:extLst>
              <a:ext uri="{FF2B5EF4-FFF2-40B4-BE49-F238E27FC236}">
                <a16:creationId xmlns:a16="http://schemas.microsoft.com/office/drawing/2014/main" id="{97EF97A6-72EB-4BF2-BC0C-1584380862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4;p137">
            <a:extLst>
              <a:ext uri="{FF2B5EF4-FFF2-40B4-BE49-F238E27FC236}">
                <a16:creationId xmlns:a16="http://schemas.microsoft.com/office/drawing/2014/main" id="{8C671B18-A9AC-4264-B14E-0E7AF4E7FCF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5;p137">
            <a:extLst>
              <a:ext uri="{FF2B5EF4-FFF2-40B4-BE49-F238E27FC236}">
                <a16:creationId xmlns:a16="http://schemas.microsoft.com/office/drawing/2014/main" id="{C20CB0B5-3FE3-4B83-9026-494CAB0FA0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6;p137">
            <a:extLst>
              <a:ext uri="{FF2B5EF4-FFF2-40B4-BE49-F238E27FC236}">
                <a16:creationId xmlns:a16="http://schemas.microsoft.com/office/drawing/2014/main" id="{B5EBED6B-E091-48FF-9B40-4836AE9EDA5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427;p137">
            <a:extLst>
              <a:ext uri="{FF2B5EF4-FFF2-40B4-BE49-F238E27FC236}">
                <a16:creationId xmlns:a16="http://schemas.microsoft.com/office/drawing/2014/main" id="{E89F2923-D2B1-4BC2-9D59-E6D0BB5467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Google Shape;428;p137">
            <a:extLst>
              <a:ext uri="{FF2B5EF4-FFF2-40B4-BE49-F238E27FC236}">
                <a16:creationId xmlns:a16="http://schemas.microsoft.com/office/drawing/2014/main" id="{6EADF617-918A-4431-B460-600F4D317A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29;p137">
            <a:extLst>
              <a:ext uri="{FF2B5EF4-FFF2-40B4-BE49-F238E27FC236}">
                <a16:creationId xmlns:a16="http://schemas.microsoft.com/office/drawing/2014/main" id="{2A165694-F798-43B0-AC3E-46A31AE8D0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0;p137">
            <a:extLst>
              <a:ext uri="{FF2B5EF4-FFF2-40B4-BE49-F238E27FC236}">
                <a16:creationId xmlns:a16="http://schemas.microsoft.com/office/drawing/2014/main" id="{707DE38D-BC48-4195-83F2-267EF05C04A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1;p137">
            <a:extLst>
              <a:ext uri="{FF2B5EF4-FFF2-40B4-BE49-F238E27FC236}">
                <a16:creationId xmlns:a16="http://schemas.microsoft.com/office/drawing/2014/main" id="{E44BD141-6F6E-4AAA-B9F2-3EB528973E2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32;p137">
            <a:extLst>
              <a:ext uri="{FF2B5EF4-FFF2-40B4-BE49-F238E27FC236}">
                <a16:creationId xmlns:a16="http://schemas.microsoft.com/office/drawing/2014/main" id="{9C656637-08C7-4956-91DF-05F867FD872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721E5C-E6AA-142F-3EDD-F9920AFF32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4475" y="1704227"/>
            <a:ext cx="5936384" cy="454953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>
          <a:extLst>
            <a:ext uri="{FF2B5EF4-FFF2-40B4-BE49-F238E27FC236}">
              <a16:creationId xmlns:a16="http://schemas.microsoft.com/office/drawing/2014/main" id="{E2C228CB-9E6B-414E-9364-AADD4DD9A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53">
            <a:extLst>
              <a:ext uri="{FF2B5EF4-FFF2-40B4-BE49-F238E27FC236}">
                <a16:creationId xmlns:a16="http://schemas.microsoft.com/office/drawing/2014/main" id="{49324994-9C1B-33E8-2957-D0890FCFDB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36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اقرؤوا العنوان وانظروا إلى الصورة جيدا. عم ستتحدث الحكاية؟ من يقول توقعه لنا؟ </a:t>
            </a:r>
          </a:p>
        </p:txBody>
      </p:sp>
      <p:sp>
        <p:nvSpPr>
          <p:cNvPr id="26" name="Google Shape;423;p137">
            <a:extLst>
              <a:ext uri="{FF2B5EF4-FFF2-40B4-BE49-F238E27FC236}">
                <a16:creationId xmlns:a16="http://schemas.microsoft.com/office/drawing/2014/main" id="{4822D01A-AC33-713D-827D-6241EA1651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4;p137">
            <a:extLst>
              <a:ext uri="{FF2B5EF4-FFF2-40B4-BE49-F238E27FC236}">
                <a16:creationId xmlns:a16="http://schemas.microsoft.com/office/drawing/2014/main" id="{B1DD97E5-C397-3748-742A-63CA8D9FB4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5;p137">
            <a:extLst>
              <a:ext uri="{FF2B5EF4-FFF2-40B4-BE49-F238E27FC236}">
                <a16:creationId xmlns:a16="http://schemas.microsoft.com/office/drawing/2014/main" id="{0B5F9983-3C48-F504-1936-3EA7E504A8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6;p137">
            <a:extLst>
              <a:ext uri="{FF2B5EF4-FFF2-40B4-BE49-F238E27FC236}">
                <a16:creationId xmlns:a16="http://schemas.microsoft.com/office/drawing/2014/main" id="{2862CEB7-0D77-4CC2-5F06-42FD93AFCBC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7;p137">
            <a:extLst>
              <a:ext uri="{FF2B5EF4-FFF2-40B4-BE49-F238E27FC236}">
                <a16:creationId xmlns:a16="http://schemas.microsoft.com/office/drawing/2014/main" id="{668F4F70-4FED-06F2-7FD9-F086A7F7B0F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428;p137">
            <a:extLst>
              <a:ext uri="{FF2B5EF4-FFF2-40B4-BE49-F238E27FC236}">
                <a16:creationId xmlns:a16="http://schemas.microsoft.com/office/drawing/2014/main" id="{82741C81-5DF6-F45A-2C45-B05A341ECBF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29;p137">
            <a:extLst>
              <a:ext uri="{FF2B5EF4-FFF2-40B4-BE49-F238E27FC236}">
                <a16:creationId xmlns:a16="http://schemas.microsoft.com/office/drawing/2014/main" id="{AADC466D-45A2-91F2-7A7C-B3F467E5FFB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0;p137">
            <a:extLst>
              <a:ext uri="{FF2B5EF4-FFF2-40B4-BE49-F238E27FC236}">
                <a16:creationId xmlns:a16="http://schemas.microsoft.com/office/drawing/2014/main" id="{41104D83-EAA2-013E-52D0-8F5D2F5A2E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1;p137">
            <a:extLst>
              <a:ext uri="{FF2B5EF4-FFF2-40B4-BE49-F238E27FC236}">
                <a16:creationId xmlns:a16="http://schemas.microsoft.com/office/drawing/2014/main" id="{56D0E724-92A8-4D18-E065-368003000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2;p137">
            <a:extLst>
              <a:ext uri="{FF2B5EF4-FFF2-40B4-BE49-F238E27FC236}">
                <a16:creationId xmlns:a16="http://schemas.microsoft.com/office/drawing/2014/main" id="{F4058D5C-193F-63B1-C2FA-4EC969DA2D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EBC0E6-69D0-458D-6BA5-DABAB422B6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876" y="679472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0115D7-D7EB-A02A-1DD1-207782ECD5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4475" y="1704227"/>
            <a:ext cx="5936384" cy="45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4569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2952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سنستمع الآن للحكاية للتحقق من توقعاتنا. أنصتوا جيدا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DCBE8C-F9BC-C4CD-CEBE-163F4C4AE3D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53359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575DD3-54BC-DBAC-8E8A-6BDDF5C478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4475" y="1704227"/>
            <a:ext cx="5936384" cy="454953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عرض فيديو حكاية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فرحة العطاء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C301E2C-E8C8-93A7-9AE5-B2EC8A24688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6A74F3-2F8B-3C49-FC33-9B848F9B89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FINALE - فَرْحَةُ ٱلْعَطاءِ DONE 260309">
            <a:hlinkClick r:id="" action="ppaction://media"/>
            <a:extLst>
              <a:ext uri="{FF2B5EF4-FFF2-40B4-BE49-F238E27FC236}">
                <a16:creationId xmlns:a16="http://schemas.microsoft.com/office/drawing/2014/main" id="{0C3EFB15-7B83-A3AC-02E8-DDEEBC8B02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1333" y="1934249"/>
            <a:ext cx="7401157" cy="419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15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72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5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من كان توقعه قريبا لمضمون الحكاية؟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1CD495-0C6E-D266-CED0-75F1051C8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72021"/>
            <a:ext cx="828000" cy="828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9F7DB85-2167-430A-8A5E-C62CFD41F3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FF68FD08-39FF-4849-A5F3-D14C06324C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5E4AD1A7-E86B-4F51-9199-4ACBE04DE2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68167966-6624-42F7-B8FA-07D290A71F9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2FEEEF2D-9754-4B15-92E5-D7C95CEDDF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80EE20F3-3891-4797-B951-B538B427451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56805762-EEE1-41F1-84B6-ACAC15E45E1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1DAE14F-1504-4EC8-ACB9-66463F61C4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801B4220-3716-4ABC-A384-083F3EB5E67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393A0DDC-E344-4B3F-BF85-05AC2981234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669DB5-4A59-F32A-23A9-5302DD9237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9206" y="1957916"/>
            <a:ext cx="6273987" cy="40278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527073" y="2419815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1" name="Google Shape;2281;p60"/>
          <p:cNvSpPr/>
          <p:nvPr/>
        </p:nvSpPr>
        <p:spPr>
          <a:xfrm>
            <a:off x="1472829" y="4362992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ar-MA" sz="5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629521" y="746669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هل توقعت من خلال الصورة أن الطفلة ليلى ستتبرع بألعابها 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اكتبوا في اللوحة: نعم أو لا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Google Shape;423;p137">
            <a:extLst>
              <a:ext uri="{FF2B5EF4-FFF2-40B4-BE49-F238E27FC236}">
                <a16:creationId xmlns:a16="http://schemas.microsoft.com/office/drawing/2014/main" id="{BD229E66-7144-4802-B49A-D742FFBF5F8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4;p137">
            <a:extLst>
              <a:ext uri="{FF2B5EF4-FFF2-40B4-BE49-F238E27FC236}">
                <a16:creationId xmlns:a16="http://schemas.microsoft.com/office/drawing/2014/main" id="{F2D2D119-9FE4-4129-8EE5-CD2A167B6E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5;p137">
            <a:extLst>
              <a:ext uri="{FF2B5EF4-FFF2-40B4-BE49-F238E27FC236}">
                <a16:creationId xmlns:a16="http://schemas.microsoft.com/office/drawing/2014/main" id="{265A9E86-10E2-4146-98C0-C9AD28F833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6;p137">
            <a:extLst>
              <a:ext uri="{FF2B5EF4-FFF2-40B4-BE49-F238E27FC236}">
                <a16:creationId xmlns:a16="http://schemas.microsoft.com/office/drawing/2014/main" id="{3353D36E-7C12-4613-95E3-EDECCC29853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7;p137">
            <a:extLst>
              <a:ext uri="{FF2B5EF4-FFF2-40B4-BE49-F238E27FC236}">
                <a16:creationId xmlns:a16="http://schemas.microsoft.com/office/drawing/2014/main" id="{B54AB3FC-DFBC-4B70-95B5-F71A6DF60C6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428;p137">
            <a:extLst>
              <a:ext uri="{FF2B5EF4-FFF2-40B4-BE49-F238E27FC236}">
                <a16:creationId xmlns:a16="http://schemas.microsoft.com/office/drawing/2014/main" id="{F253357D-8DD4-4CAE-8BD0-3490D0D975E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29;p137">
            <a:extLst>
              <a:ext uri="{FF2B5EF4-FFF2-40B4-BE49-F238E27FC236}">
                <a16:creationId xmlns:a16="http://schemas.microsoft.com/office/drawing/2014/main" id="{F40B0729-BE55-434E-BE1E-02B0C14E39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0;p137">
            <a:extLst>
              <a:ext uri="{FF2B5EF4-FFF2-40B4-BE49-F238E27FC236}">
                <a16:creationId xmlns:a16="http://schemas.microsoft.com/office/drawing/2014/main" id="{50D8F1A8-FC7F-457A-B91A-E4DC7AF95A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1;p137">
            <a:extLst>
              <a:ext uri="{FF2B5EF4-FFF2-40B4-BE49-F238E27FC236}">
                <a16:creationId xmlns:a16="http://schemas.microsoft.com/office/drawing/2014/main" id="{4E378FDD-5318-4C34-AE09-762784BA066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2;p137">
            <a:extLst>
              <a:ext uri="{FF2B5EF4-FFF2-40B4-BE49-F238E27FC236}">
                <a16:creationId xmlns:a16="http://schemas.microsoft.com/office/drawing/2014/main" id="{04B41456-F3D5-4AD4-9FF6-1324722059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3;p59">
            <a:extLst>
              <a:ext uri="{FF2B5EF4-FFF2-40B4-BE49-F238E27FC236}">
                <a16:creationId xmlns:a16="http://schemas.microsoft.com/office/drawing/2014/main" id="{F9E17210-73DD-AB31-5153-2920D2B0AF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-2273" r="-2273"/>
          <a:stretch>
            <a:fillRect/>
          </a:stretch>
        </p:blipFill>
        <p:spPr>
          <a:xfrm>
            <a:off x="7968931" y="746669"/>
            <a:ext cx="828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19B5B8-30C2-DA9C-FE2C-60034E0ECF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3727" y="2194599"/>
            <a:ext cx="4906494" cy="314251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25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81481E-6 L 3.61111E-6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  <p:bldP spid="2281" grpId="0" animBg="1"/>
      <p:bldP spid="2281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57"/>
          <p:cNvSpPr txBox="1">
            <a:spLocks noGrp="1"/>
          </p:cNvSpPr>
          <p:nvPr>
            <p:ph type="title"/>
          </p:nvPr>
        </p:nvSpPr>
        <p:spPr>
          <a:xfrm>
            <a:off x="657514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سنعيد الاستماع للحكاية. أنصتوا بانتباه،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عدوا بأصابعكم كم مرة  تسمعون 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الألعاب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Google Shape;423;p137">
            <a:extLst>
              <a:ext uri="{FF2B5EF4-FFF2-40B4-BE49-F238E27FC236}">
                <a16:creationId xmlns:a16="http://schemas.microsoft.com/office/drawing/2014/main" id="{F6F855D9-3D31-415F-A3F3-186EA64479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424;p137">
            <a:extLst>
              <a:ext uri="{FF2B5EF4-FFF2-40B4-BE49-F238E27FC236}">
                <a16:creationId xmlns:a16="http://schemas.microsoft.com/office/drawing/2014/main" id="{4CEE9B94-284B-45AC-B20B-04536AEF58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5;p137">
            <a:extLst>
              <a:ext uri="{FF2B5EF4-FFF2-40B4-BE49-F238E27FC236}">
                <a16:creationId xmlns:a16="http://schemas.microsoft.com/office/drawing/2014/main" id="{0B4AE3B0-C1AC-468C-B4F2-CE36E1A4F2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6;p137">
            <a:extLst>
              <a:ext uri="{FF2B5EF4-FFF2-40B4-BE49-F238E27FC236}">
                <a16:creationId xmlns:a16="http://schemas.microsoft.com/office/drawing/2014/main" id="{6E11A438-1974-4408-82BF-F46057DE989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7;p137">
            <a:extLst>
              <a:ext uri="{FF2B5EF4-FFF2-40B4-BE49-F238E27FC236}">
                <a16:creationId xmlns:a16="http://schemas.microsoft.com/office/drawing/2014/main" id="{EC4C5978-F937-4F73-82D7-E0CD13E0A8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428;p137">
            <a:extLst>
              <a:ext uri="{FF2B5EF4-FFF2-40B4-BE49-F238E27FC236}">
                <a16:creationId xmlns:a16="http://schemas.microsoft.com/office/drawing/2014/main" id="{FBE7307F-0EE9-4514-805C-C043E6D314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16D53320-5D18-4B8C-83BD-9E0291970EF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30;p137">
            <a:extLst>
              <a:ext uri="{FF2B5EF4-FFF2-40B4-BE49-F238E27FC236}">
                <a16:creationId xmlns:a16="http://schemas.microsoft.com/office/drawing/2014/main" id="{9B492412-0A0C-45F4-AA93-5DC5001282D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1;p137">
            <a:extLst>
              <a:ext uri="{FF2B5EF4-FFF2-40B4-BE49-F238E27FC236}">
                <a16:creationId xmlns:a16="http://schemas.microsoft.com/office/drawing/2014/main" id="{F348E452-B864-4DD6-B55B-18E1B16297C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2;p137">
            <a:extLst>
              <a:ext uri="{FF2B5EF4-FFF2-40B4-BE49-F238E27FC236}">
                <a16:creationId xmlns:a16="http://schemas.microsoft.com/office/drawing/2014/main" id="{819C82E8-D0C0-4289-BC69-1C885FE129B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F1DDD6-FD70-4E91-95CD-6440080AAAF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9022F4-60D8-1BC6-A6FF-24595A4091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FINALE - فَرْحَةُ ٱلْعَطاءِ DONE 260309">
            <a:hlinkClick r:id="" action="ppaction://media"/>
            <a:extLst>
              <a:ext uri="{FF2B5EF4-FFF2-40B4-BE49-F238E27FC236}">
                <a16:creationId xmlns:a16="http://schemas.microsoft.com/office/drawing/2014/main" id="{F5FF9FC3-9E8D-258F-753F-FE3AFBBE06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1333" y="1934249"/>
            <a:ext cx="7401157" cy="419527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72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5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تكررت «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الألعاب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9 مرات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63" name="Google Shape;2263;p5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75" name="Google Shape;2275;p59"/>
          <p:cNvSpPr txBox="1"/>
          <p:nvPr/>
        </p:nvSpPr>
        <p:spPr>
          <a:xfrm>
            <a:off x="3504981" y="1687076"/>
            <a:ext cx="1993998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>
              <a:defRPr lang="en-US"/>
            </a:defPPr>
            <a:lvl1pPr marL="0" algn="ctr" defTabSz="457200" rtl="1" eaLnBrk="1" latinLnBrk="0" hangingPunct="1">
              <a:buClr>
                <a:schemeClr val="lt1"/>
              </a:buClr>
              <a:buSzPts val="13800"/>
              <a:defRPr sz="6000" b="1" kern="120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457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19900" dirty="0">
                <a:latin typeface="Helvetica" pitchFamily="2" charset="0"/>
              </a:rPr>
              <a:t>9</a:t>
            </a:r>
            <a:endParaRPr sz="19900" dirty="0">
              <a:latin typeface="Helvetica" pitchFamily="2" charset="0"/>
            </a:endParaRPr>
          </a:p>
        </p:txBody>
      </p:sp>
      <p:pic>
        <p:nvPicPr>
          <p:cNvPr id="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31E07-72D4-56AE-A940-F8F5E9787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84662"/>
            <a:ext cx="828000" cy="828000"/>
          </a:xfrm>
          <a:prstGeom prst="rect">
            <a:avLst/>
          </a:prstGeom>
        </p:spPr>
      </p:pic>
      <p:sp>
        <p:nvSpPr>
          <p:cNvPr id="16" name="Google Shape;423;p137">
            <a:extLst>
              <a:ext uri="{FF2B5EF4-FFF2-40B4-BE49-F238E27FC236}">
                <a16:creationId xmlns:a16="http://schemas.microsoft.com/office/drawing/2014/main" id="{49FC610C-6672-4B47-AD1E-A7D3B0C5FF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4;p137">
            <a:extLst>
              <a:ext uri="{FF2B5EF4-FFF2-40B4-BE49-F238E27FC236}">
                <a16:creationId xmlns:a16="http://schemas.microsoft.com/office/drawing/2014/main" id="{9F5661E5-AB2B-4050-9B3A-0889045893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5;p137">
            <a:extLst>
              <a:ext uri="{FF2B5EF4-FFF2-40B4-BE49-F238E27FC236}">
                <a16:creationId xmlns:a16="http://schemas.microsoft.com/office/drawing/2014/main" id="{98C4C535-38F9-4451-852C-5892A8CB7A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6;p137">
            <a:extLst>
              <a:ext uri="{FF2B5EF4-FFF2-40B4-BE49-F238E27FC236}">
                <a16:creationId xmlns:a16="http://schemas.microsoft.com/office/drawing/2014/main" id="{2FC04754-2EB3-4C65-A4A1-548FF99B55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7;p137">
            <a:extLst>
              <a:ext uri="{FF2B5EF4-FFF2-40B4-BE49-F238E27FC236}">
                <a16:creationId xmlns:a16="http://schemas.microsoft.com/office/drawing/2014/main" id="{0ADA702B-794B-4342-BDB5-779F122FC9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428;p137">
            <a:extLst>
              <a:ext uri="{FF2B5EF4-FFF2-40B4-BE49-F238E27FC236}">
                <a16:creationId xmlns:a16="http://schemas.microsoft.com/office/drawing/2014/main" id="{DD17421A-251B-4261-96CB-AC1C75F44F7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8651A884-627E-44BC-BD9F-585A2BCDE4A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0;p137">
            <a:extLst>
              <a:ext uri="{FF2B5EF4-FFF2-40B4-BE49-F238E27FC236}">
                <a16:creationId xmlns:a16="http://schemas.microsoft.com/office/drawing/2014/main" id="{2CB63D69-A323-4AB5-919C-28633DFEB24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1;p137">
            <a:extLst>
              <a:ext uri="{FF2B5EF4-FFF2-40B4-BE49-F238E27FC236}">
                <a16:creationId xmlns:a16="http://schemas.microsoft.com/office/drawing/2014/main" id="{1A524C44-7FED-478B-BB02-8AD24CDB56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2;p137">
            <a:extLst>
              <a:ext uri="{FF2B5EF4-FFF2-40B4-BE49-F238E27FC236}">
                <a16:creationId xmlns:a16="http://schemas.microsoft.com/office/drawing/2014/main" id="{D2171A04-93D2-4141-A7BB-E7C30BE58D7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6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عندما رأت ليلى فرحة الأطفال طلبت:</a:t>
            </a:r>
          </a:p>
        </p:txBody>
      </p:sp>
      <p:sp>
        <p:nvSpPr>
          <p:cNvPr id="5" name="Google Shape;2080;p49">
            <a:extLst>
              <a:ext uri="{FF2B5EF4-FFF2-40B4-BE49-F238E27FC236}">
                <a16:creationId xmlns:a16="http://schemas.microsoft.com/office/drawing/2014/main" id="{4E0E9D00-FCAF-6E81-A89C-0DA80AAA95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0CEF101C-239E-444A-BB6E-3651D1A8C01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38FB68BC-98F7-4E54-AD96-BF8341BD09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DD6BD27F-0AB6-48E2-9CB5-4BCE18F8008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EABA3EA6-D5EA-443E-904E-96254F42C5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162F697B-19E8-4482-854D-E72A6F3127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4FC076F-201A-4C23-A3F0-52AB1ECB588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79151E9E-1CBA-43EC-8B30-1095FAFC54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D039989D-189E-404B-9D2B-7813021441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222D4A48-BBC8-4FB0-AE4B-25F1651C5F3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096CA66-0C40-4A8C-8404-527FEC82B11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523ED-7950-DDD4-B81F-A6AF44FE185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4" y="684213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137D78-BEC7-831A-CF44-BC4A578DD6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2604" y="2892490"/>
            <a:ext cx="7585786" cy="184746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D79E6311-F853-E9F0-4E76-B86CB5178488}"/>
                  </a:ext>
                </a:extLst>
              </p14:cNvPr>
              <p14:cNvContentPartPr/>
              <p14:nvPr/>
            </p14:nvContentPartPr>
            <p14:xfrm>
              <a:off x="5896668" y="3460070"/>
              <a:ext cx="2337480" cy="134964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D79E6311-F853-E9F0-4E76-B86CB517848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61028" y="3424070"/>
                <a:ext cx="2409120" cy="1421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242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956122" y="3158999"/>
            <a:ext cx="527629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تنمية الطلاقة: قراءة فقرات بدقة واسترسال+ 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289" y="177522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2403;p64">
            <a:extLst>
              <a:ext uri="{FF2B5EF4-FFF2-40B4-BE49-F238E27FC236}">
                <a16:creationId xmlns:a16="http://schemas.microsoft.com/office/drawing/2014/main" id="{5FA5CE26-EAA5-8D6A-BCFA-52A878B13C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3435" y="955420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/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مَرِضَتْ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قِطَّتي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لصَّغيرَةُ"نون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". لَمْ تَعُدْ تَلْعَبُ أَوْ تَقْفِزُ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كَـ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لْعادَ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34" name="Google Shape;2534;p70"/>
          <p:cNvCxnSpPr>
            <a:cxnSpLocks/>
          </p:cNvCxnSpPr>
          <p:nvPr/>
        </p:nvCxnSpPr>
        <p:spPr>
          <a:xfrm flipH="1">
            <a:off x="2248678" y="4563872"/>
            <a:ext cx="5421085" cy="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/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254468" y="4206148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 السهم يذكرني بأن أواصل القراءة.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E8F3-DBA6-B23C-B054-205021ACE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5607BD54-FE4D-4FBF-87CA-E5F56A89A2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E2343ED-26FA-44DE-92B6-D5A9E31063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C90ABB6-7546-43BA-9474-6A4BA26A956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F35AF95A-FFDC-4383-89D7-6F298995D53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19E31ED9-D144-46FC-83F0-4D16B4C73F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D8D01376-B7E6-45D6-B1A0-985D1DC8D7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3FA9902-8F52-4CF7-B540-7B7A8B27EC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D4AB5B8-685B-4DC0-A70C-EFECA616974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4791B53-D818-4F28-B575-6C81260FFF3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9140E2E-6A76-4941-B162-BC1566F7839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35;p70">
            <a:extLst>
              <a:ext uri="{FF2B5EF4-FFF2-40B4-BE49-F238E27FC236}">
                <a16:creationId xmlns:a16="http://schemas.microsoft.com/office/drawing/2014/main" id="{A8072AAB-2527-B0AE-564F-7B4C1D1D1049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879948" y="4257426"/>
            <a:ext cx="895291" cy="95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0.00185 L -0.02708 0.02917 C -0.03264 0.03634 -0.04114 0.04074 -0.05017 0.04074 C -0.06042 0.04074 -0.0684 0.03634 -0.07396 0.02917 L -0.10156 -0.00185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0.00208 L -0.02691 0.02893 C -0.03246 0.03611 -0.04097 0.04051 -0.05 0.04051 C -0.06024 0.04051 -0.06823 0.03611 -0.07378 0.02893 L -0.10138 -0.00208 " pathEditMode="relative" rAng="540000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سأقرأ الفقرة باسترسال. سأعين من يقرأ مثلي.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435D4D-968A-4810-A426-13A8E3B9A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C3A5500B-AEF5-49FB-8399-19E99FDC8A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6C14B434-B42C-4A4E-B74D-B4422B781A6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038D447-2345-43C6-9645-B7ACFECC1EB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6A70074E-A9AF-4CF2-86BD-3178780E58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75990E5-F61F-4204-917B-14388AABBCA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B4700FF8-ACC3-465D-B2F0-C9042CEA20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96F2B505-7134-4F41-8A71-9B6819B1E86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C933ED9F-7225-43BB-9E22-BBE00B4EA95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1248378-DC99-4EFF-BEF6-9FC5CE8CE9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12186D61-A56D-4E56-9C55-B9BB2C5449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E5934AA-602F-6F8F-1F96-383EDFD89C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6500" y="1502669"/>
            <a:ext cx="3852195" cy="489977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089EE09-A051-9B21-E4B4-F801E599C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816984BB-20E5-418A-BCC6-7773054866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FC97620F-3422-4C35-B8E4-A090A09AA1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202C3F7E-DAF6-4357-AFCA-C06503515B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2F95429E-1C6C-4A4A-822B-8F879F19153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F3D5924F-5527-4243-B0C2-6A6FC21C65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DFFF16E5-E188-4870-B9AB-8B607AC022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B874AEFD-A08B-4560-9170-3FAAE2A266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2113D947-14DE-4261-85CD-B7600C0620D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56AB09E-F6CA-41D6-84E7-196B266002B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73A3568F-FBFC-4AC8-A2EB-DA34D5A7ED1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C43717-72F0-37EF-33C6-27EA731FC7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6500" y="1502669"/>
            <a:ext cx="3852195" cy="489977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 سيقرأ زميلكم وترددون بعده.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B63D3EED-7C82-42B4-8CE0-9444F85A1B4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AE205D8-4A02-4A44-9BA2-1E5C1F8144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C0C34CF-E66B-47F8-BFBA-0F91BC331A9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8CE12568-5981-40B1-8D14-A06E8C60B1C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32593B2B-A17C-4357-8174-BC7DCDEAA6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1AD92A8D-9E59-41EC-A952-D42DA3CC489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69FD929A-50AA-4B7A-9655-0B826725082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9AB13FCB-6B73-4887-90A1-DEACB2F29BB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8D16D416-DA23-44BE-90BC-9A7616766BD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CFDC2980-9F6B-4AC9-9F3D-915C7583506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C83E490-2DFB-67D7-FA58-FCA9FFB2A6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70AA47-C092-B8D8-CBAD-DB87CEF31F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6500" y="1502669"/>
            <a:ext cx="3852195" cy="489977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96279647-1FFD-49D7-B327-2C86844580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16311720-8CE0-461F-BC76-1A126179D9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52CE9A62-972A-4D09-8C56-6CFB15A0F83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DBD9776-68E7-4E36-B283-DE74A88B79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C695ADF6-FD4B-42AA-8D28-3EAED9FFB4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5A2A07A3-1425-49D1-BFDA-FA4D32BEAF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4CB608D3-F8EA-4B90-9C47-8ED698805DB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1138019A-38AB-4103-B0EE-C27CE47B854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9DAB9F7A-F311-4D63-837D-18517AAE7AB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27E5773E-230C-4004-972D-CB588145E5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AA27A61-E2EF-4272-25CD-885E76EE81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1B1AA1-F7FE-7C3E-9995-5D159FB109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6500" y="1502669"/>
            <a:ext cx="3852195" cy="489977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103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اقرؤوا الفقرة قراءة هامسة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سأمر لأستمع لقراءاتكم.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ED632E4-7794-4BE0-8E42-7C72CA729EA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5BCDE4C9-9DF6-4A04-94C2-C6ED72BBC0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359DC05-DEBC-443C-9B45-A3748EB52C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D6FCBE6E-66AF-4A57-BF17-F0BCDBEF1B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E1F3AD5-5DE2-4F1B-9E3F-EDE3B9EAF6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50F31E9-E8FC-4442-AB0E-34403E58E9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3F44532E-F6C6-44E9-BD6A-B9B20565F2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C479BE3-A608-4921-BF00-7B54D173A9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441AF3F7-9020-47B8-957F-614A9A1011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047FE5E8-E8A8-4587-B9CF-8469705E2E0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C986A8-8E43-FAD6-DBA7-3190CFC5748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ellipse">
            <a:avLst/>
          </a:prstGeom>
        </p:spPr>
      </p:pic>
      <p:grpSp>
        <p:nvGrpSpPr>
          <p:cNvPr id="8" name="Google Shape;2778;p84">
            <a:extLst>
              <a:ext uri="{FF2B5EF4-FFF2-40B4-BE49-F238E27FC236}">
                <a16:creationId xmlns:a16="http://schemas.microsoft.com/office/drawing/2014/main" id="{9AF0D47F-7560-1720-F8E1-AE87B145E628}"/>
              </a:ext>
            </a:extLst>
          </p:cNvPr>
          <p:cNvGrpSpPr/>
          <p:nvPr/>
        </p:nvGrpSpPr>
        <p:grpSpPr>
          <a:xfrm>
            <a:off x="6111213" y="2837933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7AAACE5-D8A6-793B-62A1-2D24410A403B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780;p84">
              <a:extLst>
                <a:ext uri="{FF2B5EF4-FFF2-40B4-BE49-F238E27FC236}">
                  <a16:creationId xmlns:a16="http://schemas.microsoft.com/office/drawing/2014/main" id="{C7E4AB99-ADA3-93BA-31AC-FD945ACB61EA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187C067D-C76F-6716-2E59-8BD45988C6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6466" y="1476000"/>
            <a:ext cx="3308554" cy="511141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p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32CAC-2A64-EFA0-3127-1A0BA05A0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93331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B2F430EF-92F8-46F2-9934-014073833C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6DDF86A4-2ECC-4C90-895F-CC95F1CD90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35B9F41D-04C5-4A85-9290-5772E9E737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155C187F-4705-46FC-8A82-BE04C46E4A1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1DB28050-363B-4943-9A5B-4F3D8ED45D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19A93D2A-0005-4707-8574-8A746B135B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B9B79A86-78A2-4953-BD7C-6640B6A3F5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9EE600C2-4824-4E52-8E8A-C2FD924ED6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5DDB716C-EB50-49D5-BF32-8E7BF9A5AB2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1F25130A-A11B-433B-B7A9-C1FE8123D0E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25FC1B-6204-CCB4-C001-18C01653E7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6466" y="1476000"/>
            <a:ext cx="3308554" cy="511141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- كل واحد منكم يقرأ سطرا لزميله.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0655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85E88548-D814-486E-9463-E8B00598EC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F5C616EA-6176-439A-B726-829F6FA4CC8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BD3B7AA2-39FC-4928-9DD6-1C7FC56CED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0A67D96C-629E-4392-98F6-503010B3B2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763DB11-9442-44C7-91D5-BDA1713C45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6F69000B-8932-4967-B2F2-E370254ED7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7B1BAA6-7D1F-442A-93B8-CAEDC15A66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1D25DD3C-0185-4670-A275-72E95E34FC3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004F9F27-2EAA-4D53-87B2-4FF7A6ABE7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7C6D1AC5-9C86-4510-8536-11CD0EADA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9EA33F-17F5-D9E5-1DE7-26939C44D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6466" y="1476000"/>
            <a:ext cx="3308554" cy="511141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09014" y="2023580"/>
            <a:ext cx="684000" cy="688667"/>
          </a:xfrm>
          <a:prstGeom prst="rect">
            <a:avLst/>
          </a:prstGeom>
        </p:spPr>
      </p:pic>
      <p:pic>
        <p:nvPicPr>
          <p:cNvPr id="2" name="Google Shape;1680;p27">
            <a:extLst>
              <a:ext uri="{FF2B5EF4-FFF2-40B4-BE49-F238E27FC236}">
                <a16:creationId xmlns:a16="http://schemas.microsoft.com/office/drawing/2014/main" id="{785AF60F-CCC5-FB94-ECE9-3C851A8CF1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0572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>
          <a:extLst>
            <a:ext uri="{FF2B5EF4-FFF2-40B4-BE49-F238E27FC236}">
              <a16:creationId xmlns:a16="http://schemas.microsoft.com/office/drawing/2014/main" id="{B552DC37-CEB2-D675-1850-F13567B9A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5420AB7-170E-468F-19F1-E4991D19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بكلمات المعجم التي درسناها اليوم؟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73" name="Google Shape;1673;p27">
            <a:extLst>
              <a:ext uri="{FF2B5EF4-FFF2-40B4-BE49-F238E27FC236}">
                <a16:creationId xmlns:a16="http://schemas.microsoft.com/office/drawing/2014/main" id="{53F99834-FDD7-4788-35D7-B9CB8EB305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76" name="Google Shape;1676;p27">
            <a:extLst>
              <a:ext uri="{FF2B5EF4-FFF2-40B4-BE49-F238E27FC236}">
                <a16:creationId xmlns:a16="http://schemas.microsoft.com/office/drawing/2014/main" id="{A6A2FA5B-0994-0E48-9B92-5D74E5744F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27">
            <a:extLst>
              <a:ext uri="{FF2B5EF4-FFF2-40B4-BE49-F238E27FC236}">
                <a16:creationId xmlns:a16="http://schemas.microsoft.com/office/drawing/2014/main" id="{7D5F4AB5-4ED1-2E17-C354-FE01A33999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27">
            <a:extLst>
              <a:ext uri="{FF2B5EF4-FFF2-40B4-BE49-F238E27FC236}">
                <a16:creationId xmlns:a16="http://schemas.microsoft.com/office/drawing/2014/main" id="{810AFE1A-EB43-74C4-28FB-68241DEF2A2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27">
            <a:extLst>
              <a:ext uri="{FF2B5EF4-FFF2-40B4-BE49-F238E27FC236}">
                <a16:creationId xmlns:a16="http://schemas.microsoft.com/office/drawing/2014/main" id="{528976E3-7B7B-6FE1-A8F0-BA2D77218E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27">
            <a:extLst>
              <a:ext uri="{FF2B5EF4-FFF2-40B4-BE49-F238E27FC236}">
                <a16:creationId xmlns:a16="http://schemas.microsoft.com/office/drawing/2014/main" id="{1F5E6BD5-03B7-2590-7117-A79B410940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015975-C9AD-1EA9-7B13-9F548A449B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6" name="Google Shape;2425;p65">
            <a:extLst>
              <a:ext uri="{FF2B5EF4-FFF2-40B4-BE49-F238E27FC236}">
                <a16:creationId xmlns:a16="http://schemas.microsoft.com/office/drawing/2014/main" id="{2A187F16-22F2-65F5-0151-63619817872B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Google Shape;2395;p64">
            <a:extLst>
              <a:ext uri="{FF2B5EF4-FFF2-40B4-BE49-F238E27FC236}">
                <a16:creationId xmlns:a16="http://schemas.microsoft.com/office/drawing/2014/main" id="{5A670DCF-9545-CE35-68BE-E666E10636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Google Shape;2396;p64">
            <a:extLst>
              <a:ext uri="{FF2B5EF4-FFF2-40B4-BE49-F238E27FC236}">
                <a16:creationId xmlns:a16="http://schemas.microsoft.com/office/drawing/2014/main" id="{F11A8338-91B0-1302-4288-57A6E0ABFDB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8;p64">
            <a:extLst>
              <a:ext uri="{FF2B5EF4-FFF2-40B4-BE49-F238E27FC236}">
                <a16:creationId xmlns:a16="http://schemas.microsoft.com/office/drawing/2014/main" id="{63FCD1A9-7C18-9CF7-1555-8CADF4BE80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722253-A707-9FBB-D8C8-6EA0A8B39C2B}"/>
              </a:ext>
            </a:extLst>
          </p:cNvPr>
          <p:cNvGrpSpPr/>
          <p:nvPr/>
        </p:nvGrpSpPr>
        <p:grpSpPr>
          <a:xfrm>
            <a:off x="889222" y="2174974"/>
            <a:ext cx="7284429" cy="4104308"/>
            <a:chOff x="889222" y="2174974"/>
            <a:chExt cx="7284429" cy="4104308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DBFBECE-E345-96C6-370B-7A944AE32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89222" y="2174974"/>
              <a:ext cx="2266725" cy="1914143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25EFEB0-72F8-A622-FDD0-C07B00702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95393" y="2174974"/>
              <a:ext cx="2233883" cy="194487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31B4862-81AE-1DB8-DB52-7783F4E30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68722" y="2212998"/>
              <a:ext cx="2066709" cy="190685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416FB8C-92ED-7790-F7C2-0C139E3DF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15239" y="4359174"/>
              <a:ext cx="2204001" cy="1920108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0736B7C-10A1-98FA-1D9A-502C5EF5E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06942" y="4359174"/>
              <a:ext cx="2066709" cy="1891317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8014912-1854-29F7-F0E3-2287773BF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70349" y="4371874"/>
              <a:ext cx="2185598" cy="19014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775686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D1D9A5B-B14F-84D9-F2BD-113891441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466" y="1476000"/>
            <a:ext cx="3308554" cy="5111412"/>
          </a:xfrm>
          <a:prstGeom prst="rect">
            <a:avLst/>
          </a:prstGeom>
        </p:spPr>
      </p:pic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تعلمنا كيف نقرأ بدقة واسترسال.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4" name="Google Shape;1673;p27">
            <a:extLst>
              <a:ext uri="{FF2B5EF4-FFF2-40B4-BE49-F238E27FC236}">
                <a16:creationId xmlns:a16="http://schemas.microsoft.com/office/drawing/2014/main" id="{AC36475E-5A94-0F69-B131-70B26190C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Google Shape;1676;p27">
            <a:extLst>
              <a:ext uri="{FF2B5EF4-FFF2-40B4-BE49-F238E27FC236}">
                <a16:creationId xmlns:a16="http://schemas.microsoft.com/office/drawing/2014/main" id="{F0D156C1-B985-03BC-77F7-BA4C6C94EAA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77;p27">
            <a:extLst>
              <a:ext uri="{FF2B5EF4-FFF2-40B4-BE49-F238E27FC236}">
                <a16:creationId xmlns:a16="http://schemas.microsoft.com/office/drawing/2014/main" id="{ABD1C027-112E-E9E7-A840-FA1AE91498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65F15ACF-DD43-C9C7-3D51-75B71F131BA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73D834ED-3861-0191-91FF-6B6B9D1C518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85299E15-F2CF-9535-4E6E-A6C6D2A5A60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6764C04C-9956-56B6-A910-0F021ABD9546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B1E7EE9B-8790-B3EC-4AB7-673CC9433E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0D7CD31B-D1A5-9FAA-236A-AA73F3EDC0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F686CE8D-564D-CE7F-7BD4-10C7AC1701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6441E5-302E-25CA-0A88-E92A1AD50A31}"/>
              </a:ext>
            </a:extLst>
          </p:cNvPr>
          <p:cNvSpPr/>
          <p:nvPr/>
        </p:nvSpPr>
        <p:spPr>
          <a:xfrm>
            <a:off x="2197100" y="1586205"/>
            <a:ext cx="3633829" cy="243529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 2 ص 102.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US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374183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84213"/>
            <a:ext cx="828000" cy="827999"/>
          </a:xfrm>
          <a:prstGeom prst="rect">
            <a:avLst/>
          </a:prstGeom>
        </p:spPr>
      </p:pic>
      <p:sp>
        <p:nvSpPr>
          <p:cNvPr id="8" name="Google Shape;1673;p27">
            <a:extLst>
              <a:ext uri="{FF2B5EF4-FFF2-40B4-BE49-F238E27FC236}">
                <a16:creationId xmlns:a16="http://schemas.microsoft.com/office/drawing/2014/main" id="{B8416027-1400-DAA0-645E-D6D94A6FC0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BB1F153-DCC4-1F7D-0D5C-848117E0FD4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43D017AE-257E-7831-C889-7ACCD67C7A4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B541F59D-96B5-61F8-7933-D6721610028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68AD4045-8077-4F92-7B76-F12E2D3404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094B422E-8D9E-B88E-D0D6-9D25231DB7D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425;p65">
            <a:extLst>
              <a:ext uri="{FF2B5EF4-FFF2-40B4-BE49-F238E27FC236}">
                <a16:creationId xmlns:a16="http://schemas.microsoft.com/office/drawing/2014/main" id="{F085F317-52E1-15E2-8E82-1184981F379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Google Shape;2395;p64">
            <a:extLst>
              <a:ext uri="{FF2B5EF4-FFF2-40B4-BE49-F238E27FC236}">
                <a16:creationId xmlns:a16="http://schemas.microsoft.com/office/drawing/2014/main" id="{CB2F87D0-7D29-03B0-BEF1-92DC4AC39A0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Google Shape;2396;p64">
            <a:extLst>
              <a:ext uri="{FF2B5EF4-FFF2-40B4-BE49-F238E27FC236}">
                <a16:creationId xmlns:a16="http://schemas.microsoft.com/office/drawing/2014/main" id="{B3D3595A-FB8E-965C-074D-B63F5772EA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Google Shape;2398;p64">
            <a:extLst>
              <a:ext uri="{FF2B5EF4-FFF2-40B4-BE49-F238E27FC236}">
                <a16:creationId xmlns:a16="http://schemas.microsoft.com/office/drawing/2014/main" id="{05179337-350B-7C1B-B45D-2CA6827DA48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074482" y="4010009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5E19811-4324-3DCD-762A-D6AD519ECF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5540" y="1554437"/>
            <a:ext cx="3121942" cy="49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1" name="Google Shape;2781;p8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تدربوا على قراءة الفقرة باسترسال ص 103.  - ارسموا علامة أمام المطلوب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D408515-152E-D132-D5BC-9AB9CF812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47AC22B1-8217-5170-7C27-1BA46BA09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069" y="1411130"/>
            <a:ext cx="792000" cy="792000"/>
          </a:xfrm>
          <a:prstGeom prst="rect">
            <a:avLst/>
          </a:prstGeom>
        </p:spPr>
      </p:pic>
      <p:sp>
        <p:nvSpPr>
          <p:cNvPr id="13" name="Google Shape;1673;p27">
            <a:extLst>
              <a:ext uri="{FF2B5EF4-FFF2-40B4-BE49-F238E27FC236}">
                <a16:creationId xmlns:a16="http://schemas.microsoft.com/office/drawing/2014/main" id="{34C4821B-C779-08B5-8DC1-FDB60AA2539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16FFAD1-D916-EC60-8E67-80472FA6ED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7;p27">
            <a:extLst>
              <a:ext uri="{FF2B5EF4-FFF2-40B4-BE49-F238E27FC236}">
                <a16:creationId xmlns:a16="http://schemas.microsoft.com/office/drawing/2014/main" id="{2B47C45E-1940-F75D-D5A9-F35435B444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3AA300F1-D5B9-1522-8B75-E99D5DFAEA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DD63FDA3-EA8F-6CF8-5FA0-766EFC5221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A907088F-8AB9-16DD-562E-0B2577C93E8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DFFA81EE-B439-5810-D98D-4E99D887842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5EF2305C-04C6-9E41-DC1B-E66A7E2B5D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2465599E-19E4-435C-915E-B8B397FD59D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3C64F9FF-2716-769E-98F9-4FFFCED69F1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778" name="Google Shape;2778;p84"/>
          <p:cNvGrpSpPr/>
          <p:nvPr/>
        </p:nvGrpSpPr>
        <p:grpSpPr>
          <a:xfrm>
            <a:off x="6467729" y="3065471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779" name="Google Shape;2779;p84"/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0" name="Google Shape;2780;p84"/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FF81016-4481-0910-1AA2-3EB952E959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8902" y="1609850"/>
            <a:ext cx="3308554" cy="490291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6818</TotalTime>
  <Words>1433</Words>
  <Application>Microsoft Office PowerPoint</Application>
  <PresentationFormat>Affichage à l'écran (4:3)</PresentationFormat>
  <Paragraphs>444</Paragraphs>
  <Slides>66</Slides>
  <Notes>37</Notes>
  <HiddenSlides>0</HiddenSlides>
  <MMClips>7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66</vt:i4>
      </vt:variant>
    </vt:vector>
  </HeadingPairs>
  <TitlesOfParts>
    <vt:vector size="90" baseType="lpstr">
      <vt:lpstr>Dosis Medium</vt:lpstr>
      <vt:lpstr>Dosis ExtraBold</vt:lpstr>
      <vt:lpstr>Microsoft Uighur</vt:lpstr>
      <vt:lpstr>Wingdings</vt:lpstr>
      <vt:lpstr>Noto Sans Symbols</vt:lpstr>
      <vt:lpstr>Abadi</vt:lpstr>
      <vt:lpstr>Calibri</vt:lpstr>
      <vt:lpstr>Dosis SemiBold</vt:lpstr>
      <vt:lpstr>Arial</vt:lpstr>
      <vt:lpstr>Helvetica</vt:lpstr>
      <vt:lpstr>Dosis</vt:lpstr>
      <vt:lpstr>Thème Office</vt:lpstr>
      <vt:lpstr>01- نشاط اعتيادي</vt:lpstr>
      <vt:lpstr>02- معــــــــــجم</vt:lpstr>
      <vt:lpstr>03- استماع وتحدث</vt:lpstr>
      <vt:lpstr>1_03- استماع وتحدث</vt:lpstr>
      <vt:lpstr>04- قراءة/ كتابة</vt:lpstr>
      <vt:lpstr>1_04- قراءة/ كتابة</vt:lpstr>
      <vt:lpstr>1_01- نشاط اعتيادي</vt:lpstr>
      <vt:lpstr>3_Env-Enseignant</vt:lpstr>
      <vt:lpstr>1_Conception personnalisée</vt:lpstr>
      <vt:lpstr>00_Env-Enseignant</vt:lpstr>
      <vt:lpstr>1_02- معــــــــــجم</vt:lpstr>
      <vt:lpstr>7_04- قراءة/ كتابة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مرحبا بكم، سننطلق في حصة اللغة العربية.</vt:lpstr>
      <vt:lpstr>قبل أن نبدأ حصة اليوم هذه  شروط الحصول على نجمة التميز.  في كل حصة سيفوز ثلاثة منكم بالنجمة.</vt:lpstr>
      <vt:lpstr>  افتتاح الحصة</vt:lpstr>
      <vt:lpstr>ضعوا اللوحة والكراسة في القمطر.</vt:lpstr>
      <vt:lpstr>استمعوا للنشيد.</vt:lpstr>
      <vt:lpstr>رددوا النشيد </vt:lpstr>
      <vt:lpstr>خذوا ألواحكم سأملي عليكم كلمات.</vt:lpstr>
      <vt:lpstr>سأقرأ الكلمات أولا.  من يقرأ ؟</vt:lpstr>
      <vt:lpstr>انظروا إلى الكلمتين جيدا. </vt:lpstr>
      <vt:lpstr>اكتبوا.  ينطق الأستاذ الكلمة.</vt:lpstr>
      <vt:lpstr>ارفعوا الألواح ــــ صححوا.</vt:lpstr>
      <vt:lpstr>انظروا إلى الكلمة جيدا.  </vt:lpstr>
      <vt:lpstr>اكتبوا. ينطق الأستاذ الكلمة.</vt:lpstr>
      <vt:lpstr>ارفعوا الألواح  ــــ صححوا.</vt:lpstr>
      <vt:lpstr>معجم</vt:lpstr>
      <vt:lpstr>ستتعرفون كلماتٍ جديدةً، لتكونوا قادرين على استخدامها لإنتاج جمل  مفيدة.</vt:lpstr>
      <vt:lpstr>الكلمة الأولى هي كومة. رددوا  كومة.</vt:lpstr>
      <vt:lpstr>ماذا صنعت ليلى؟ صَنَعَتْ كَوْمَةً مِنَ ٱلْأَلْعابِ في زاوِيَةِ ٱلْغُرْفَةِ. رددوا  </vt:lpstr>
      <vt:lpstr> الكلمة الثانية هي  تحتضن- رددوا تحتضن.</vt:lpstr>
      <vt:lpstr>ماذا تفعل الصغيرة؟ تَحْتَضِنُ ٱلصّغيرَةُ دُمْيَتَها. رددوا</vt:lpstr>
      <vt:lpstr>الكلمة الموالية هي دمية محشوة. رددوا  دمية محشوة.</vt:lpstr>
      <vt:lpstr> ماذا ٱشْتَرَتْ فاطِمَةُ ؟ اِشْتَرَتْ فاطِمَةُ دُمْيَةً مَحْشُوَّةً . رددوا . من يحب الدمى المحشوة؟</vt:lpstr>
      <vt:lpstr>الكلمة الموالية هي تفرز ــــ  رددوا : تفرز.</vt:lpstr>
      <vt:lpstr>  ماذا تَفْعَلُ لَيْلى؟ تُفْرِزُ لَيْلى أَلْعابَها إِلى مَجْموعاتٍ. لماذا؟  </vt:lpstr>
      <vt:lpstr>الكلمة الموالية هي يفسح ــــ  رددوا : يفسح.</vt:lpstr>
      <vt:lpstr>اشترى حسام كتبا جديدة. كيف نظم الرفوف؟ ماذا يفعل؟ </vt:lpstr>
      <vt:lpstr>  يُفْسِحُ مَكاناً لِكُتُبِهِ ٱلْجَديدَةِ عَلى ٱلرَّفِّ. يُفْسِحُ رددوا.  </vt:lpstr>
      <vt:lpstr>لماذا نتبرع بالدم؟ نتبرع بالدم بمعنى نعطي ونمنح الدم مجانا. الكلمة الجديدة هي – التبرع- رددوا</vt:lpstr>
      <vt:lpstr>نَتَبَرَّعُ بِٱلدَّمِ لِنُساعِدَ ٱلْمَرْضى وَنُنْقِذَ حَياتَهُمْ.- رددوا . من سبق له أن نتبرع بشيء؟</vt:lpstr>
      <vt:lpstr>من يقول الكلمة الموافقة لكل صورة أشير إليها؟</vt:lpstr>
      <vt:lpstr> </vt:lpstr>
      <vt:lpstr> </vt:lpstr>
      <vt:lpstr> </vt:lpstr>
      <vt:lpstr> </vt:lpstr>
      <vt:lpstr>Présentation PowerPoint</vt:lpstr>
      <vt:lpstr> سنتعرف الآن الحكايةَ التي سندرسها هذا الأسبوع. عنوان حكايتنا هو : فرحة العطاء</vt:lpstr>
      <vt:lpstr> قبل أن نستمع للحكاية، سنتوقع عَمَّ ستتحدث هذه الحكاية.  </vt:lpstr>
      <vt:lpstr>اقرؤوا العنوان وانظروا إلى الصورة جيدا. عم ستتحدث الحكاية؟ من يقول توقعه لنا؟ </vt:lpstr>
      <vt:lpstr>سنستمع الآن للحكاية للتحقق من توقعاتنا. أنصتوا جيدا</vt:lpstr>
      <vt:lpstr>عرض فيديو حكاية «فرحة العطاء».</vt:lpstr>
      <vt:lpstr>من كان توقعه قريبا لمضمون الحكاية؟  </vt:lpstr>
      <vt:lpstr>هل توقعت من خلال الصورة أن الطفلة ليلى ستتبرع بألعابها ؟ اكتبوا في اللوحة: نعم أو لا</vt:lpstr>
      <vt:lpstr>سنعيد الاستماع للحكاية. أنصتوا بانتباه،  عدوا بأصابعكم كم مرة  تسمعون «الألعاب».</vt:lpstr>
      <vt:lpstr>تكررت « الألعاب» 9 مرات.</vt:lpstr>
      <vt:lpstr>عندما رأت ليلى فرحة الأطفال طلبت:</vt:lpstr>
      <vt:lpstr>قراءة</vt:lpstr>
      <vt:lpstr>انتبهوا  كيف أقرأ باسترسال. السهم يذكرني بأن أواصل القراءة.</vt:lpstr>
      <vt:lpstr>الآن سأقرأ الفقرة باسترسال. سأعين من يقرأ مثلي. </vt:lpstr>
      <vt:lpstr>الآن نقرأ معا باسترسال.</vt:lpstr>
      <vt:lpstr>من يقرأ؟ سيقرأ زميلكم وترددون بعده.</vt:lpstr>
      <vt:lpstr>اقرؤوا جماعة. </vt:lpstr>
      <vt:lpstr>خذوا كراساتكم ص 103 ـــ اقرؤوا الفقرة قراءة هامسة ـــ سأمر لأستمع لقراءاتكم.</vt:lpstr>
      <vt:lpstr>من يقرأ؟</vt:lpstr>
      <vt:lpstr>في ثنائيات - كل واحد منكم يقرأ سطرا لزميله.</vt:lpstr>
      <vt:lpstr>اختــتام الحــصة</vt:lpstr>
      <vt:lpstr>من يذكرنا بكلمات المعجم التي درسناها اليوم؟</vt:lpstr>
      <vt:lpstr>تعلمنا كيف نقرأ بدقة واسترسال. </vt:lpstr>
      <vt:lpstr>في المنزل، أجيبوا عن السؤال 2 ص 102. ارسموا علامة أمام المطلوب.</vt:lpstr>
      <vt:lpstr> تدربوا على قراءة الفقرة باسترسال ص 103.  -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EL HAMDOUNI BTIHAJ</cp:lastModifiedBy>
  <cp:revision>89</cp:revision>
  <dcterms:created xsi:type="dcterms:W3CDTF">2023-09-20T21:35:22Z</dcterms:created>
  <dcterms:modified xsi:type="dcterms:W3CDTF">2026-04-12T13:53:07Z</dcterms:modified>
</cp:coreProperties>
</file>