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8"/>
  </p:notesMasterIdLst>
  <p:sldIdLst>
    <p:sldId id="2147482799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647" r:id="rId25"/>
    <p:sldId id="2134806402" r:id="rId26"/>
    <p:sldId id="2147482640" r:id="rId27"/>
    <p:sldId id="2147482706" r:id="rId28"/>
    <p:sldId id="2134806900" r:id="rId29"/>
    <p:sldId id="2134808494" r:id="rId30"/>
    <p:sldId id="2134808495" r:id="rId31"/>
    <p:sldId id="2147482637" r:id="rId32"/>
    <p:sldId id="2134806904" r:id="rId33"/>
    <p:sldId id="2147482635" r:id="rId34"/>
    <p:sldId id="2134808499" r:id="rId35"/>
    <p:sldId id="2147482720" r:id="rId36"/>
    <p:sldId id="2147482711" r:id="rId37"/>
    <p:sldId id="2147482784" r:id="rId38"/>
    <p:sldId id="2147482785" r:id="rId39"/>
    <p:sldId id="2147482800" r:id="rId40"/>
    <p:sldId id="2147482791" r:id="rId41"/>
    <p:sldId id="2147482801" r:id="rId42"/>
    <p:sldId id="2147482790" r:id="rId43"/>
    <p:sldId id="2147482802" r:id="rId44"/>
    <p:sldId id="2147482775" r:id="rId45"/>
    <p:sldId id="2147482749" r:id="rId46"/>
    <p:sldId id="2147482773" r:id="rId47"/>
    <p:sldId id="2147482705" r:id="rId48"/>
    <p:sldId id="2147482792" r:id="rId49"/>
    <p:sldId id="2147482793" r:id="rId50"/>
    <p:sldId id="2134808534" r:id="rId51"/>
    <p:sldId id="2134808527" r:id="rId52"/>
    <p:sldId id="2134808535" r:id="rId53"/>
    <p:sldId id="2134808536" r:id="rId54"/>
    <p:sldId id="2134808537" r:id="rId55"/>
    <p:sldId id="2147482730" r:id="rId56"/>
    <p:sldId id="2147482731" r:id="rId57"/>
    <p:sldId id="2147482732" r:id="rId58"/>
    <p:sldId id="2147482733" r:id="rId59"/>
    <p:sldId id="2147482798" r:id="rId60"/>
    <p:sldId id="2147482736" r:id="rId61"/>
    <p:sldId id="2147482737" r:id="rId62"/>
    <p:sldId id="2147482803" r:id="rId63"/>
    <p:sldId id="2147482804" r:id="rId64"/>
    <p:sldId id="2147482704" r:id="rId65"/>
    <p:sldId id="2147482639" r:id="rId66"/>
    <p:sldId id="2147482534" r:id="rId67"/>
  </p:sldIdLst>
  <p:sldSz cx="9144000" cy="6858000" type="screen4x3"/>
  <p:notesSz cx="6858000" cy="9144000"/>
  <p:embeddedFontLs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regular r:id="rId71"/>
      <p:bold r:id="rId72"/>
    </p:embeddedFont>
    <p:embeddedFont>
      <p:font typeface="Microsoft Uighur" panose="02000000000000000000" pitchFamily="2" charset="-78"/>
      <p:regular r:id="rId73"/>
      <p:bold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0" autoAdjust="0"/>
    <p:restoredTop sz="94655"/>
  </p:normalViewPr>
  <p:slideViewPr>
    <p:cSldViewPr snapToGrid="0">
      <p:cViewPr varScale="1">
        <p:scale>
          <a:sx n="64" d="100"/>
          <a:sy n="64" d="100"/>
        </p:scale>
        <p:origin x="1602" y="78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0.png"/><Relationship Id="rId5" Type="http://schemas.openxmlformats.org/officeDocument/2006/relationships/image" Target="../media/image34.png"/><Relationship Id="rId10" Type="http://schemas.openxmlformats.org/officeDocument/2006/relationships/image" Target="../media/image49.png"/><Relationship Id="rId4" Type="http://schemas.openxmlformats.org/officeDocument/2006/relationships/image" Target="../media/image33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67.png"/><Relationship Id="rId4" Type="http://schemas.openxmlformats.org/officeDocument/2006/relationships/image" Target="../media/image33.png"/><Relationship Id="rId9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11" Type="http://schemas.openxmlformats.org/officeDocument/2006/relationships/image" Target="../media/image72.png"/><Relationship Id="rId5" Type="http://schemas.openxmlformats.org/officeDocument/2006/relationships/image" Target="../media/image33.png"/><Relationship Id="rId10" Type="http://schemas.openxmlformats.org/officeDocument/2006/relationships/image" Target="../media/image71.png"/><Relationship Id="rId4" Type="http://schemas.openxmlformats.org/officeDocument/2006/relationships/image" Target="../media/image32.png"/><Relationship Id="rId9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7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80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5E2429-460B-FDBC-33F3-ED0F9551F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3" b="377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«الرسام».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المفردات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لوحة العصفور: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47074" y="3087000"/>
            <a:ext cx="55241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«الرسام»/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B502D497-7157-1C6C-23B3-2A695BB488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850" y="1800879"/>
            <a:ext cx="6969353" cy="391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3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D31C3DE1-94FF-F239-031C-3F66D44032CD}"/>
              </a:ext>
            </a:extLst>
          </p:cNvPr>
          <p:cNvGrpSpPr/>
          <p:nvPr/>
        </p:nvGrpSpPr>
        <p:grpSpPr>
          <a:xfrm>
            <a:off x="6266311" y="293846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4" name="Google Shape;2779;p84">
              <a:extLst>
                <a:ext uri="{FF2B5EF4-FFF2-40B4-BE49-F238E27FC236}">
                  <a16:creationId xmlns:a16="http://schemas.microsoft.com/office/drawing/2014/main" id="{1F44B8FA-7D4E-895D-8CCA-6646DAA6256C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780;p84">
              <a:extLst>
                <a:ext uri="{FF2B5EF4-FFF2-40B4-BE49-F238E27FC236}">
                  <a16:creationId xmlns:a16="http://schemas.microsoft.com/office/drawing/2014/main" id="{008B9822-E278-F0C2-C603-D98343BDC044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A863454-EA33-A476-049F-E0DD7BDCCA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02074"/>
            <a:ext cx="3162634" cy="512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732992-7614-67D3-38F6-C4BF9E4A5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781" y="2119596"/>
            <a:ext cx="8106220" cy="4054191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15951202-7418-7EDB-0A70-1E309789A314}"/>
              </a:ext>
            </a:extLst>
          </p:cNvPr>
          <p:cNvSpPr/>
          <p:nvPr/>
        </p:nvSpPr>
        <p:spPr>
          <a:xfrm>
            <a:off x="741923" y="4146691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02822572-69B7-BA21-71BB-811C66D7B402}"/>
              </a:ext>
            </a:extLst>
          </p:cNvPr>
          <p:cNvSpPr/>
          <p:nvPr/>
        </p:nvSpPr>
        <p:spPr>
          <a:xfrm>
            <a:off x="4188542" y="4321301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441759" y="2675719"/>
            <a:ext cx="8168003" cy="2665953"/>
            <a:chOff x="918309" y="2639753"/>
            <a:chExt cx="7808742" cy="26659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82283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يَصْنَعُ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اَلسِّباقُ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2914776" y="2639753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أَلْعاباً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918309" y="2655446"/>
              <a:ext cx="186004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اَلْأَحْصِنَةُ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851419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اِحْذَرْ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اَلْخُيوطُ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2969919" y="430480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فَصاعِداً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1006718" y="4304800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يَتَجَوَّلُ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32BCBD5-B7CA-5444-B601-427ED771FE09}"/>
              </a:ext>
            </a:extLst>
          </p:cNvPr>
          <p:cNvGrpSpPr/>
          <p:nvPr/>
        </p:nvGrpSpPr>
        <p:grpSpPr>
          <a:xfrm>
            <a:off x="1008569" y="2149708"/>
            <a:ext cx="7126862" cy="4129574"/>
            <a:chOff x="797387" y="1947802"/>
            <a:chExt cx="7126862" cy="4129574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97057EB-C948-E7C6-F834-2F3CAF9A3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57540" y="1947802"/>
              <a:ext cx="2002620" cy="194487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77138EA-8016-5F9C-9180-9F3CE6C56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71472" y="1973068"/>
              <a:ext cx="2246622" cy="191960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B58E9F1-F60C-A713-5782-599BD1EB0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10721" y="1984499"/>
              <a:ext cx="2177332" cy="190817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EE23FE1-1315-9494-7CDB-FC9F40B27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07784" y="4163233"/>
              <a:ext cx="2120567" cy="1914143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EAB26A2-2479-6789-51A9-E14E9DA9C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97387" y="4163233"/>
              <a:ext cx="2204000" cy="1908178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64E6EA-6F0A-F0F2-ADFE-06F98D55D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857540" y="4103711"/>
              <a:ext cx="2066709" cy="1944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 اَلْأَسى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أَتَطَلَّعُ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ذُهولٌ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فُضولٌ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اَلضَّجَرُ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خَصْمٌ عَنيدٌ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2F23462-FB7E-5B64-3F4B-F713F25CA47E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B968D9C-B491-C64A-C3AA-C702D2265CC1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1F1F8674-643D-C69B-643F-7AC83EBD249D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بِهَذا</a:t>
                </a: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D4B153BD-988C-16B7-D1D6-EEEE27A857B9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defRPr/>
                </a:pPr>
                <a:r>
                  <a:rPr lang="ar-MA" altLang="fr-FR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بَيْنَهُما</a:t>
                </a:r>
                <a:endParaRPr lang="fr-MA" sz="5400" dirty="0">
                  <a:solidFill>
                    <a:srgbClr val="424D7B"/>
                  </a:solidFill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3271586A-1435-1E28-9951-9EA2CE6FACAD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مُنْذُ ذَلِكَ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D1C7A13C-4745-714C-CDCA-9DAA8E7A5583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فَصاعِداً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78D5DD40-13AA-9429-AA64-E027A11442C3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لَكِنَّهُ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3C35CA01-9058-2283-FD24-CEB4D107BA4E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في أَحَدِ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B7F9BEE0-6C85-3FAA-A54A-043580F0BED7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أَصْبَحَ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F901A447-9127-CF83-B104-99991A3B7EB8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مِنْهُمْ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6EF7E8-1300-72EA-A05B-8BFF6B9CD207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46246AE-D9C3-A998-0171-4C076E9C601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264AFCBE-7DEA-1135-CE13-7E1915716F5B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بِهَذا</a:t>
                </a: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C637FCB1-9D62-3662-2F33-C3CF31B7ED8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defRPr/>
                </a:pPr>
                <a:r>
                  <a:rPr lang="ar-MA" altLang="fr-FR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بَيْنَهُما</a:t>
                </a:r>
                <a:endParaRPr lang="fr-MA" sz="5400" dirty="0">
                  <a:solidFill>
                    <a:srgbClr val="424D7B"/>
                  </a:solidFill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1923B0B9-149E-59B1-C8AE-80CE6EEE109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مُنْذُ ذَلِكَ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8ACE1682-7C85-FA0F-9635-90EB0E423142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فَصاعِداً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7D147002-FF08-6A37-E5F4-E6658E22AA8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لَكِنَّهُ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8E5B91C8-9660-FDE5-1E2A-7875314CE74B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في أَحَدِ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42F7CC1E-6BCB-F1E2-13CB-D3DA40EFDE30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أَصْبَحَ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6BCE157E-289D-000E-1EBD-B4CEA3F3D026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مِنْهُمْ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101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892EBF-453B-469D-6B92-99E3CB5951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698" y="1476000"/>
            <a:ext cx="3380836" cy="5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3B1C56-A347-519A-D257-672894695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52" y="1570591"/>
            <a:ext cx="6857454" cy="49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3EE608-6351-21DA-1980-3D1831DC1B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52" y="1570591"/>
            <a:ext cx="6857454" cy="49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555" y="68421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6346301-4869-AC80-C519-596FB3549D3C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B370E8B-31B5-52FC-3654-9C192ADEE3A8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D8632614-FE7F-EB79-FE74-3409A69C2A94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بِهَذا</a:t>
                </a: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43C15A33-7016-03E4-9EF0-E7A1018BEEBA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endPara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defRPr/>
                </a:pPr>
                <a:r>
                  <a:rPr lang="ar-MA" altLang="fr-FR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بَيْنَهُما</a:t>
                </a:r>
                <a:endParaRPr lang="fr-MA" sz="5400" dirty="0">
                  <a:solidFill>
                    <a:srgbClr val="424D7B"/>
                  </a:solidFill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CA0FAA62-F86E-40A5-1CBC-9770F471C00C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مُنْذُ ذَلِكَ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5579B19C-E7AC-7DAA-BB62-C294B4615675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فَصاعِداً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20EC05FF-BF81-3E5D-9F72-4CE3FA1DABE0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لَكِنَّهُ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56A3C5FB-0921-E16A-71B0-2EBCC93BACBB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في أَحَدِ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BF49AF55-9B16-C90E-9A19-51C94B5A0FCF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أَصْبَحَ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421A8B77-29D4-9169-6F08-AAF335618750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مِنْهُمْ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01D594-1770-7C52-2E63-F355DD68E8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52" y="1570591"/>
            <a:ext cx="6857454" cy="49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لوّنوا المرادف المناسب للكلمات الملونة: ما مرادف للتحدي؟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C9DE97-FE5E-4898-3C87-D4DE4B977A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585" y="2622277"/>
            <a:ext cx="8053306" cy="25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53A527-A609-AF77-31DF-3C6FC5B450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606" y="2571375"/>
            <a:ext cx="8042787" cy="277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سنجيب عن أسئلة. من يقرأ السؤال 1؟ عودوا إلى النص للبحث عن الجواب.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E24B10-F4FE-A175-B228-39FE96A494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322" y="2990812"/>
            <a:ext cx="6401355" cy="8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BDDA-7694-C429-A5AD-519750595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AA0F2C-5FDD-DE6C-ADB9-9F2066311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3" y="1996636"/>
            <a:ext cx="8216985" cy="23576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74D743B-9FEB-2313-40C6-69CECDE7DA3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8CD0F2-1716-B4A8-1E67-A83E6D54BEE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942CE-75A0-69D7-0F4A-2BDE3BA0732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1EFE1-5BE4-946C-DE9F-4B75985D69F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3B6ED-E4B7-C612-553F-96B462ED152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5D438-8273-4A2C-A135-3F144B6103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A7F7044-03CB-BA16-9B14-D06D427068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41A815-C366-E289-7002-1B5AEFD4E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EDCD8-FD54-0E27-BBA1-FC4B04BD1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DF304E-4051-15A5-00FA-8EA1AF11EB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6429C1-58E8-C9D4-916D-8F82E9A417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2E0F06-C2AA-FABD-786B-F0AC44191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D49F291-406A-D3E0-2A83-CDB521D1B1B5}"/>
              </a:ext>
            </a:extLst>
          </p:cNvPr>
          <p:cNvCxnSpPr>
            <a:cxnSpLocks/>
          </p:cNvCxnSpPr>
          <p:nvPr/>
        </p:nvCxnSpPr>
        <p:spPr>
          <a:xfrm>
            <a:off x="3995758" y="2577382"/>
            <a:ext cx="258588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7C63CF4A-39F2-64F1-AA31-A3542D9983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3445" y="5297411"/>
            <a:ext cx="6401355" cy="8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3734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E37-F1FA-FDA4-560D-6D365A85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7AFAF4B8-BD1D-C9CD-D454-E4CCD79E0D45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2؟ عودوا للنص للبحث عن الجواب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BBCF36-7161-FBC9-FD25-D88F95DF600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D1415D-381E-2B79-B996-7A84A04EE20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D38C40-92BC-0E99-2531-B2A20D6CDC8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6607F-EC58-FEEE-A06A-6D213690D69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BCEF92-A0CD-F691-F40F-1829E29BB80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167167-94BF-46E3-1039-A1A87B8940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211D26-E842-C382-2E85-D4E7DCADA1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A89389-BAC1-ABF8-21AD-4AF2BC10E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2D75DC-2E35-FD77-625D-9EB5C78CF1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816892-8BAA-F14A-220D-EB90CFBE29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2342BA-382E-FDF6-5F03-8B33B8724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DA8742-56E7-50B0-7049-19A7B42326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753" y="2983191"/>
            <a:ext cx="6378493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229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7981-B2BE-D7B1-546B-F0E21F1D3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52ED495-38E0-220A-9692-608C2A1A27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5893A-7E1B-DAD2-B7D4-30CB4743DBB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0EEF19-15CB-94BA-992E-6EE45A6ECCD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8C501A-0390-9D20-4D0E-990C3256248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2C07EC-6450-5E04-D01C-396FD581B7B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809AC9-0D82-6B39-6254-283E2A4972A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388E3BD-C414-96FA-779C-0DB48C771B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63A970-5638-5AE1-0266-C6F4C17EEE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7649B0-5E0C-4550-B29A-96244BE79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A75448-66CA-18FA-D57B-B1B960135D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0D0BEF-2574-2F4E-FE68-C5670B017E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860291-9A8A-B0F9-2AD0-AA40CCF6D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4643B7-A9A4-581D-18EA-4CB6139FC4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753" y="5392094"/>
            <a:ext cx="6378493" cy="89161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3D76BE-3B76-71D0-A007-0731A5277C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723" y="1996636"/>
            <a:ext cx="8216985" cy="2357686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4DAB7C7-504B-95E4-7D69-453475D06C61}"/>
              </a:ext>
            </a:extLst>
          </p:cNvPr>
          <p:cNvCxnSpPr>
            <a:cxnSpLocks/>
          </p:cNvCxnSpPr>
          <p:nvPr/>
        </p:nvCxnSpPr>
        <p:spPr>
          <a:xfrm>
            <a:off x="2192594" y="4365485"/>
            <a:ext cx="62536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1740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97F29-EC1E-B89F-9F9B-14AAA51E3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6E33333-6E7C-008F-D95B-85EE79F3AD2A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3؟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0D97E-A1FD-2AEE-F258-0B87F35B0AF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735D11-A451-3C1B-09D4-B90BCB6740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CC42C4-C643-C725-7BD1-643799E3976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058B91-26C8-FA14-9FB4-AA5D6F82E60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BF7D78-F7D2-D9FA-9ED1-5A4DD2F12B3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7CDDEF1-1F9E-1357-A370-0844AA64A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F05DFD-E95A-96FA-7ADC-6AEC5EBC8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27998C-85F1-E9AF-F80B-59717873D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26A457-A225-EDB2-F36B-87B5CB013D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9B2E74-9E37-C604-97BC-44BCE5D56A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1033390-9EE3-CAFF-EEE7-45669B0862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5C14A9-435B-0B50-1FA2-567812BBAF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3702" y="3002243"/>
            <a:ext cx="6416596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72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7489C-5E1A-A9B8-3DCB-F60BE4F7A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1118527-B8CB-1AAF-54D1-75D044CAAE5B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المقطع من النص؟ من يجيب؟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C1CD55-5423-9745-9BB1-3AED537AD12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06F726-E211-1C1C-0376-28C3950101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D0D431-5646-CD1F-D120-45DEA7FD094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816735-8DD2-E6B5-7AAC-3568E9DFA52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93055D-51DC-AFAE-5357-A01FE04A169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34D439-4B56-18EF-A2AB-5109477891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4B298A-CE7B-03DF-9FFD-52D2B9AA37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3A45C8-B6BC-5ECF-248E-CEF9E8F7F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5EF895-1180-720D-B4DD-2192D19B0C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E3D1F8-B0F1-B44F-493F-20A8A97F62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9C8D86-ED9B-E264-707A-987630AF44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6650C4-ADF3-7BD4-8E9D-DC6E5A83B0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4607" y="5332488"/>
            <a:ext cx="6416596" cy="85351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C0EC3D-A037-8F7C-D9E7-A3D9C8C7AF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58" y="2844320"/>
            <a:ext cx="7806813" cy="116935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999B809-BC7B-E089-2CF4-0CE274FC6E35}"/>
              </a:ext>
            </a:extLst>
          </p:cNvPr>
          <p:cNvCxnSpPr>
            <a:cxnSpLocks/>
          </p:cNvCxnSpPr>
          <p:nvPr/>
        </p:nvCxnSpPr>
        <p:spPr>
          <a:xfrm>
            <a:off x="6407915" y="3429000"/>
            <a:ext cx="176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28973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789DBF-D228-F6FF-DEFE-05B819F9E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428" y="2130018"/>
            <a:ext cx="4465707" cy="8382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286D18-2D74-9917-2629-AC753D249C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461" y="3429000"/>
            <a:ext cx="4847629" cy="265961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416321" y="4287018"/>
            <a:ext cx="4853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صَنَعا مِضْماراً وَحَواجِزَ وُمُنْعَطَفاتٍ.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A884FF-61AB-6B07-E521-CE7015F0BB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7735" y="3370232"/>
            <a:ext cx="3390212" cy="265961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F62C98-3935-771B-57E2-68D74AF97D8B}"/>
              </a:ext>
            </a:extLst>
          </p:cNvPr>
          <p:cNvSpPr txBox="1"/>
          <p:nvPr/>
        </p:nvSpPr>
        <p:spPr>
          <a:xfrm>
            <a:off x="1247858" y="3434432"/>
            <a:ext cx="349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B071A4-68B9-AF0C-C6F2-5E58FF623FAA}"/>
              </a:ext>
            </a:extLst>
          </p:cNvPr>
          <p:cNvSpPr txBox="1"/>
          <p:nvPr/>
        </p:nvSpPr>
        <p:spPr>
          <a:xfrm>
            <a:off x="1286977" y="5222749"/>
            <a:ext cx="349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اَلْجَدَّةُ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اكتبوا رقم الصورة والجملة المناسبة لها.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1B9AA5CA-ABB6-455F-D944-D44C40DD829D}"/>
              </a:ext>
            </a:extLst>
          </p:cNvPr>
          <p:cNvGrpSpPr/>
          <p:nvPr/>
        </p:nvGrpSpPr>
        <p:grpSpPr>
          <a:xfrm>
            <a:off x="868359" y="4148495"/>
            <a:ext cx="7407282" cy="2335108"/>
            <a:chOff x="868359" y="3429000"/>
            <a:chExt cx="7407282" cy="233510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B62842C4-DF62-8826-3135-3926670BE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90923" y="5404108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7991083-EF44-1605-BA91-19C8845C5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96134" y="5386844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63B8D0-0A8D-FCA6-677A-4AAD54724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18834" y="5390380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EB5CE1-69E8-4E75-3757-7949717A7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22817" y="5404108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1AEF34BE-0314-D4AE-B555-4374E24F8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8359" y="3429000"/>
              <a:ext cx="7407282" cy="1961380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FF6CBF1-9FBE-E207-8D7B-7569845C1140}"/>
              </a:ext>
            </a:extLst>
          </p:cNvPr>
          <p:cNvGrpSpPr/>
          <p:nvPr/>
        </p:nvGrpSpPr>
        <p:grpSpPr>
          <a:xfrm>
            <a:off x="596293" y="1927389"/>
            <a:ext cx="7951414" cy="1564231"/>
            <a:chOff x="748412" y="2052414"/>
            <a:chExt cx="7951414" cy="1564231"/>
          </a:xfrm>
        </p:grpSpPr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13851506-0221-7A68-E4C9-0302D8A9312C}"/>
                </a:ext>
              </a:extLst>
            </p:cNvPr>
            <p:cNvSpPr/>
            <p:nvPr/>
          </p:nvSpPr>
          <p:spPr>
            <a:xfrm>
              <a:off x="4789296" y="2052414"/>
              <a:ext cx="3910530" cy="711344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/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تَهْوى مَرْيَمُ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ٱلطَّبْخَ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فَتُعِدُّ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ٱلْوَجَباتِ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ٱللَّذيذَةَ</a:t>
              </a:r>
              <a:r>
                <a: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3E9614AE-F611-E8AF-83F4-F45F5FF7471F}"/>
                </a:ext>
              </a:extLst>
            </p:cNvPr>
            <p:cNvSpPr/>
            <p:nvPr/>
          </p:nvSpPr>
          <p:spPr>
            <a:xfrm>
              <a:off x="748412" y="2905301"/>
              <a:ext cx="3910530" cy="711344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/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تُحِبُّ سَلْمى لَعِبَ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ٱلشَّطْرَنْجِ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بِمَهارَةٍ وَذَكاءٍ</a:t>
              </a:r>
              <a:r>
                <a:rPr lang="fr-MA" b="1" dirty="0"/>
                <a:t>.</a:t>
              </a:r>
              <a:endParaRPr lang="fr-MA" dirty="0"/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911B7FFA-58D5-D77C-E724-02E7C1AC3963}"/>
                </a:ext>
              </a:extLst>
            </p:cNvPr>
            <p:cNvSpPr/>
            <p:nvPr/>
          </p:nvSpPr>
          <p:spPr>
            <a:xfrm>
              <a:off x="748412" y="2065453"/>
              <a:ext cx="3910530" cy="711344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يَسْتَعِدُّ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يوسُفُ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لِسِباقِ 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لْأَحْصِنَةِ.</a:t>
              </a:r>
              <a:endPara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CEBC24C0-F8C5-6004-61A5-54BB055E40CB}"/>
                </a:ext>
              </a:extLst>
            </p:cNvPr>
            <p:cNvSpPr/>
            <p:nvPr/>
          </p:nvSpPr>
          <p:spPr>
            <a:xfrm>
              <a:off x="4789296" y="2905301"/>
              <a:ext cx="3910530" cy="711344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/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يَرْسُمُ سامي لَوْحَةً جَميلَةً، إِنَّهُ فَنّانٌ مَوْهوبٌ.</a:t>
              </a:r>
              <a:endPara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5D541D-FA25-F74C-BA71-772A227FDDDB}"/>
              </a:ext>
            </a:extLst>
          </p:cNvPr>
          <p:cNvGrpSpPr/>
          <p:nvPr/>
        </p:nvGrpSpPr>
        <p:grpSpPr>
          <a:xfrm>
            <a:off x="7914649" y="2246163"/>
            <a:ext cx="429200" cy="3927624"/>
            <a:chOff x="7005217" y="5678882"/>
            <a:chExt cx="429200" cy="392762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2C12B4F-61BD-F1FF-D1AD-5B816153D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05217" y="5678882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32C5A9-5CA3-1E8A-8511-0B772D1CE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38417" y="8079637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0B0FEFB-87A6-7987-1CCF-2B784F33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38417" y="6912768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9EB13F9-0E78-03AE-CEEA-02B0CE330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74417" y="9246506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06B082E-8E13-4420-425F-5BADD37438C7}"/>
              </a:ext>
            </a:extLst>
          </p:cNvPr>
          <p:cNvGrpSpPr/>
          <p:nvPr/>
        </p:nvGrpSpPr>
        <p:grpSpPr>
          <a:xfrm>
            <a:off x="5956886" y="1807279"/>
            <a:ext cx="1864317" cy="4757491"/>
            <a:chOff x="6746322" y="1986390"/>
            <a:chExt cx="1400808" cy="449972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2F209AC-1AE7-6677-9256-3FDA51B76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6322" y="1986390"/>
              <a:ext cx="1356478" cy="1150237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07C61289-CC4A-E214-4156-DAE5AF6A1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53034" y="3146255"/>
              <a:ext cx="1356478" cy="1150237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EE79A616-CF0A-CCD0-D6D9-50CA7DB8A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85410" y="4306120"/>
              <a:ext cx="1361720" cy="1085182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7B5A329-204E-7840-A028-0144E9041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88955" y="5400930"/>
              <a:ext cx="1348857" cy="1085182"/>
            </a:xfrm>
            <a:prstGeom prst="rect">
              <a:avLst/>
            </a:prstGeom>
          </p:spPr>
        </p:pic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5A7FE7D-507D-5B1C-C3A8-BDE1877CF712}"/>
              </a:ext>
            </a:extLst>
          </p:cNvPr>
          <p:cNvGrpSpPr/>
          <p:nvPr/>
        </p:nvGrpSpPr>
        <p:grpSpPr>
          <a:xfrm>
            <a:off x="781506" y="1807279"/>
            <a:ext cx="4368160" cy="4603353"/>
            <a:chOff x="944844" y="2270280"/>
            <a:chExt cx="3948475" cy="397837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5831392-02FA-1CEF-DB49-5C757FF70ED6}"/>
                </a:ext>
              </a:extLst>
            </p:cNvPr>
            <p:cNvGrpSpPr/>
            <p:nvPr/>
          </p:nvGrpSpPr>
          <p:grpSpPr>
            <a:xfrm>
              <a:off x="944844" y="2270280"/>
              <a:ext cx="3948475" cy="2902186"/>
              <a:chOff x="1276533" y="4034889"/>
              <a:chExt cx="3948475" cy="2902186"/>
            </a:xfrm>
          </p:grpSpPr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10F44621-BE3C-4871-3D3F-851508B3A281}"/>
                  </a:ext>
                </a:extLst>
              </p:cNvPr>
              <p:cNvSpPr/>
              <p:nvPr/>
            </p:nvSpPr>
            <p:spPr>
              <a:xfrm>
                <a:off x="1314478" y="5130310"/>
                <a:ext cx="3910530" cy="711344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S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تُحِبُّ سَلْمى لَعِبَ </a:t>
                </a:r>
                <a:r>
                  <a:rPr lang="ar-SA" sz="28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ٱلشَّطْرَنْجِ</a:t>
                </a:r>
                <a:r>
                  <a:rPr lang="ar-S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بِمَهارَةٍ وَذَكاءٍ</a:t>
                </a:r>
                <a:r>
                  <a:rPr lang="fr-MA" b="1" dirty="0"/>
                  <a:t>.</a:t>
                </a:r>
                <a:endParaRPr lang="fr-MA" dirty="0"/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5D698410-425C-76E4-F72A-11E9F4BFDB18}"/>
                  </a:ext>
                </a:extLst>
              </p:cNvPr>
              <p:cNvSpPr/>
              <p:nvPr/>
            </p:nvSpPr>
            <p:spPr>
              <a:xfrm>
                <a:off x="1276533" y="4034889"/>
                <a:ext cx="3910530" cy="711344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يَسْتَعِدُّ</a:t>
                </a:r>
                <a:r>
                  <a:rPr lang="ar-S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يوسُفُ</a:t>
                </a:r>
                <a:r>
                  <a:rPr lang="ar-M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لِسِباقِ </a:t>
                </a:r>
                <a:r>
                  <a:rPr lang="ar-S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لْأَحْصِنَةِ.</a:t>
                </a:r>
                <a:endPara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7B4AB4D0-3B02-CDA8-E1F9-D5AAA115F392}"/>
                  </a:ext>
                </a:extLst>
              </p:cNvPr>
              <p:cNvSpPr/>
              <p:nvPr/>
            </p:nvSpPr>
            <p:spPr>
              <a:xfrm>
                <a:off x="1276533" y="6225731"/>
                <a:ext cx="3910530" cy="711344"/>
              </a:xfrm>
              <a:prstGeom prst="roundRect">
                <a:avLst/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SA" sz="2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يَرْسُمُ سامي لَوْحَةً جَميلَةً، إِنَّهُ فَنّانٌ مَوْهوبٌ.</a:t>
                </a:r>
                <a:endPara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1807D5B2-67BA-6BF8-473B-7BC8649FB29B}"/>
                </a:ext>
              </a:extLst>
            </p:cNvPr>
            <p:cNvSpPr/>
            <p:nvPr/>
          </p:nvSpPr>
          <p:spPr>
            <a:xfrm>
              <a:off x="967188" y="5537308"/>
              <a:ext cx="3910530" cy="711344"/>
            </a:xfrm>
            <a:prstGeom prst="roundRect">
              <a:avLst/>
            </a:prstGeom>
            <a:ln w="19050"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rtl="1"/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تَهْوى مَرْيَمُ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ٱلطَّبْخَ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فَتُعِدُّ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ٱلْوَجَباتِ</a:t>
              </a:r>
              <a:r>
                <a:rPr lang="ar-S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ٱللَّذيذَةَ</a:t>
              </a:r>
              <a:r>
                <a:rPr lang="f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لوحة العصفور: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D92280A-A653-A6C3-30C4-ED421BD068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6641" r="6641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لوحة العصفور".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9B1A0D-3F54-7EF3-658F-120CC42D5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020" y="2270062"/>
            <a:ext cx="6264183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6B35ED-949A-7F00-A929-85510FB45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06" y="1746834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A1BF7D-23B8-E922-062A-85A24D47C0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0815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5BCCD7-CF3E-6645-5BB3-524AC21D7C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08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974A8A-0571-FA9D-DA6C-7F9E42D1E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817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2F5173-1623-25D8-BAA6-F80597821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5242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مثنى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B81FC1-D31B-A07E-E89E-A013F785E3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0957C5-B931-824D-6888-167B25535D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E8405B-5D52-EB30-0323-C2E1888A6B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3828D0-F52A-7437-E8FB-87A490A189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مِمَّ خافَ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ٱلرَّسّامُ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ٱلْعُصْفورِ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825910" y="824176"/>
            <a:ext cx="6553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تَجَمَّدَ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ٱلرَّسّامُ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مَكانِهِ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فَعَلَ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ٱلرَّسّامُ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أَحَسَّ بِخَوْفِ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لْعُصْفورِ وَأَلَمِهِ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EEC3-86FE-E026-06A7-201D265A5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9D9755F-1EC7-4963-1044-30DAF5647CB0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 رتبوا الجمل حسب ورودها في القصة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625ACC-11F1-5988-377C-8DDAB0DFAC1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ECDDEB-C56E-C97F-593C-ED49B5E569E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9FE6FB-D257-9D6F-C5DE-6BF93A42A63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B677A-1DDC-95A6-6BEE-14101D709A5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AC282-0BB1-C858-DE34-8479844E3FD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D348A5-9F13-CD41-B70A-BE5754C38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D4271C-C3CB-1636-9B66-C8C247C99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CF0D8C-BE29-14C5-5526-EA2055EC9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62E4C9-3BE0-8B0E-B98B-3F946A7C8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36918-A23C-85B9-FF2E-9A764F235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5A453C-3895-03D1-9442-E76A12A3B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898DA26-D13C-DA8C-1B82-40417D0D2021}"/>
              </a:ext>
            </a:extLst>
          </p:cNvPr>
          <p:cNvGrpSpPr/>
          <p:nvPr/>
        </p:nvGrpSpPr>
        <p:grpSpPr>
          <a:xfrm>
            <a:off x="863447" y="2014887"/>
            <a:ext cx="6957757" cy="3736983"/>
            <a:chOff x="1921165" y="7671444"/>
            <a:chExt cx="4690579" cy="2104797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301CC1E-F403-1D45-D2A9-8D8D32C14475}"/>
                </a:ext>
              </a:extLst>
            </p:cNvPr>
            <p:cNvGrpSpPr/>
            <p:nvPr/>
          </p:nvGrpSpPr>
          <p:grpSpPr>
            <a:xfrm>
              <a:off x="1921165" y="7671444"/>
              <a:ext cx="4380440" cy="2104797"/>
              <a:chOff x="1921165" y="7671444"/>
              <a:chExt cx="4380440" cy="2104797"/>
            </a:xfrm>
            <a:solidFill>
              <a:schemeClr val="bg1">
                <a:lumMod val="95000"/>
              </a:schemeClr>
            </a:solidFill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DAB37FF-42D5-7A24-84D0-830CB78F33A6}"/>
                  </a:ext>
                </a:extLst>
              </p:cNvPr>
              <p:cNvSpPr/>
              <p:nvPr/>
            </p:nvSpPr>
            <p:spPr>
              <a:xfrm>
                <a:off x="1921165" y="7671444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مَحا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ٱلرَّسّامُ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ٱلْقَفَصَ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وَفَتَحَ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ٱلْقُضْبانَ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1D3B520-2F18-1E0F-CE38-4D228071CFAD}"/>
                  </a:ext>
                </a:extLst>
              </p:cNvPr>
              <p:cNvSpPr/>
              <p:nvPr/>
            </p:nvSpPr>
            <p:spPr>
              <a:xfrm>
                <a:off x="1921165" y="8230208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جَلَسَ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ٱلرَّسّامُ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أَمامَ لَوْحَتِهِ وَرَسَمَ عُصْفوراً جَميلاً</a:t>
                </a:r>
                <a:r>
                  <a:rPr lang="f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B428EFE-6B87-F148-59AD-E422E22DF791}"/>
                  </a:ext>
                </a:extLst>
              </p:cNvPr>
              <p:cNvSpPr/>
              <p:nvPr/>
            </p:nvSpPr>
            <p:spPr>
              <a:xfrm>
                <a:off x="1921165" y="8788972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طارَ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ٱلْعُصْفورُ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خارِجَ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ٱللَّوْحَةِ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وَٱرْتَفَعَ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ٱلْهَواءِ</a:t>
                </a:r>
                <a:r>
                  <a:rPr lang="f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BB1373A-8A8C-0A94-8524-57A36D2B9160}"/>
                  </a:ext>
                </a:extLst>
              </p:cNvPr>
              <p:cNvSpPr/>
              <p:nvPr/>
            </p:nvSpPr>
            <p:spPr>
              <a:xfrm>
                <a:off x="1921165" y="9347735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رَسَمَ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ٱلْفَنّانُ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خَيْطاً حَوْلَ رِجْلِ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ٱلْعُصْفورِ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ثُمَّ قَفَصاً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78A326E-5122-B7C6-399C-D76305100922}"/>
                </a:ext>
              </a:extLst>
            </p:cNvPr>
            <p:cNvGrpSpPr/>
            <p:nvPr/>
          </p:nvGrpSpPr>
          <p:grpSpPr>
            <a:xfrm>
              <a:off x="6040583" y="7671444"/>
              <a:ext cx="571161" cy="2104797"/>
              <a:chOff x="1921165" y="7671444"/>
              <a:chExt cx="6019564" cy="2104797"/>
            </a:xfrm>
            <a:solidFill>
              <a:schemeClr val="bg1"/>
            </a:solidFill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6187D16-EEF2-EBBB-CB25-B71AD3C06772}"/>
                  </a:ext>
                </a:extLst>
              </p:cNvPr>
              <p:cNvSpPr/>
              <p:nvPr/>
            </p:nvSpPr>
            <p:spPr>
              <a:xfrm>
                <a:off x="1921165" y="7671444"/>
                <a:ext cx="6019564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C353D37-6C24-F543-39D8-CE31274C5DA1}"/>
                  </a:ext>
                </a:extLst>
              </p:cNvPr>
              <p:cNvSpPr/>
              <p:nvPr/>
            </p:nvSpPr>
            <p:spPr>
              <a:xfrm>
                <a:off x="1921165" y="8230208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7621DD-9C4F-21A9-683E-66B897C8515C}"/>
                  </a:ext>
                </a:extLst>
              </p:cNvPr>
              <p:cNvSpPr/>
              <p:nvPr/>
            </p:nvSpPr>
            <p:spPr>
              <a:xfrm>
                <a:off x="1921165" y="8788972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ECAB10E-7C9E-118D-23AD-88BFB1291076}"/>
                  </a:ext>
                </a:extLst>
              </p:cNvPr>
              <p:cNvSpPr/>
              <p:nvPr/>
            </p:nvSpPr>
            <p:spPr>
              <a:xfrm>
                <a:off x="1921165" y="9347735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99919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0FCC5-6249-FFA1-D519-EE48460E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CADB5D4-82AA-CA40-BD9D-AD63DB295169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6293B7-8498-8E8D-5D47-3A698BB4C08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FE9700-1CE0-239C-D796-FC07DC82D73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1AE9B5-C978-F38C-FF17-5D683B4F005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F434F6-FE4C-D2C3-C52B-117C614E359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BACB21-2C92-E5B4-28E4-0DF306C35DE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647381-3B33-C38A-FAB8-2A08EAAD5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D070F4-4C56-2788-F2E5-F26C2AC24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900580-2039-104D-6CB3-A06845A26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9B7DC7-EEBC-B200-B905-F9BFAC82E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3C6E78-A1BC-125C-C45F-C9DC94309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D6EBAE-173C-D6D2-FEF9-186BD08E0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1B0A0BEA-D384-E387-937D-6A14216FB1C4}"/>
              </a:ext>
            </a:extLst>
          </p:cNvPr>
          <p:cNvGrpSpPr/>
          <p:nvPr/>
        </p:nvGrpSpPr>
        <p:grpSpPr>
          <a:xfrm>
            <a:off x="863447" y="2014887"/>
            <a:ext cx="7149843" cy="3736983"/>
            <a:chOff x="1921165" y="7671444"/>
            <a:chExt cx="4690579" cy="2104797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25DD6E2-65E3-D59C-A1A9-B5636DFFC35F}"/>
                </a:ext>
              </a:extLst>
            </p:cNvPr>
            <p:cNvGrpSpPr/>
            <p:nvPr/>
          </p:nvGrpSpPr>
          <p:grpSpPr>
            <a:xfrm>
              <a:off x="1921165" y="7671444"/>
              <a:ext cx="4380440" cy="2104797"/>
              <a:chOff x="1921165" y="7671444"/>
              <a:chExt cx="4380440" cy="2104797"/>
            </a:xfrm>
            <a:solidFill>
              <a:schemeClr val="bg1">
                <a:lumMod val="95000"/>
              </a:schemeClr>
            </a:solidFill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66BC885-DD30-6FDE-7D14-0631608366D1}"/>
                  </a:ext>
                </a:extLst>
              </p:cNvPr>
              <p:cNvSpPr/>
              <p:nvPr/>
            </p:nvSpPr>
            <p:spPr>
              <a:xfrm>
                <a:off x="1921165" y="7671444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مَحا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ٱلرَّسّامُ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ٱلْقَفَصَ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وَفَتَحَ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ٱلْقُضْبانَ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10E5F67-CDC4-AB48-86E7-B5B8747CF190}"/>
                  </a:ext>
                </a:extLst>
              </p:cNvPr>
              <p:cNvSpPr/>
              <p:nvPr/>
            </p:nvSpPr>
            <p:spPr>
              <a:xfrm>
                <a:off x="1921165" y="8230208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جَلَسَ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ٱلرَّسّامُ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أَمامَ لَوْحَتِهِ وَرَسَمَ عُصْفوراً جَميلاً</a:t>
                </a:r>
                <a:r>
                  <a:rPr lang="f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ADC3B123-8EE5-FCD8-718C-165724F70C58}"/>
                  </a:ext>
                </a:extLst>
              </p:cNvPr>
              <p:cNvSpPr/>
              <p:nvPr/>
            </p:nvSpPr>
            <p:spPr>
              <a:xfrm>
                <a:off x="1921165" y="8788972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طارَ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ٱلْعُصْفورُ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خارِجَ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ٱللَّوْحَةِ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وَٱرْتَفَعَ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في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ٱلْهَواءِ</a:t>
                </a:r>
                <a:r>
                  <a:rPr lang="f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ECFB5114-A18B-3E72-8102-434B25177867}"/>
                  </a:ext>
                </a:extLst>
              </p:cNvPr>
              <p:cNvSpPr/>
              <p:nvPr/>
            </p:nvSpPr>
            <p:spPr>
              <a:xfrm>
                <a:off x="1921165" y="9347735"/>
                <a:ext cx="4380440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رَسَمَ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ٱلْفَنّانُ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خَيْطاً حَوْلَ رِجْلِ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ٱلْعُصْفورِ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ثُمَّ قَفَصاً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25D7B299-6955-4FD1-1005-02832F60C81B}"/>
                </a:ext>
              </a:extLst>
            </p:cNvPr>
            <p:cNvGrpSpPr/>
            <p:nvPr/>
          </p:nvGrpSpPr>
          <p:grpSpPr>
            <a:xfrm>
              <a:off x="6040583" y="7671444"/>
              <a:ext cx="571161" cy="2104797"/>
              <a:chOff x="1921165" y="7671444"/>
              <a:chExt cx="6019564" cy="2104797"/>
            </a:xfrm>
            <a:solidFill>
              <a:schemeClr val="bg1"/>
            </a:solidFill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2BDA946-6E1B-E2B8-B77A-E66F7E07C7B3}"/>
                  </a:ext>
                </a:extLst>
              </p:cNvPr>
              <p:cNvSpPr/>
              <p:nvPr/>
            </p:nvSpPr>
            <p:spPr>
              <a:xfrm>
                <a:off x="1921165" y="7671444"/>
                <a:ext cx="6019564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</a:t>
                </a: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BE0F0D7-CA4A-5792-C420-0333D25C9CBC}"/>
                  </a:ext>
                </a:extLst>
              </p:cNvPr>
              <p:cNvSpPr/>
              <p:nvPr/>
            </p:nvSpPr>
            <p:spPr>
              <a:xfrm>
                <a:off x="1921165" y="8230208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</a:t>
                </a: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7889DCB-90C8-821D-D346-7C241AFA93E8}"/>
                  </a:ext>
                </a:extLst>
              </p:cNvPr>
              <p:cNvSpPr/>
              <p:nvPr/>
            </p:nvSpPr>
            <p:spPr>
              <a:xfrm>
                <a:off x="1921165" y="8788972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8A86A0B-C523-F333-103F-C5D5243D717F}"/>
                  </a:ext>
                </a:extLst>
              </p:cNvPr>
              <p:cNvSpPr/>
              <p:nvPr/>
            </p:nvSpPr>
            <p:spPr>
              <a:xfrm>
                <a:off x="1921165" y="9347735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604733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16204</TotalTime>
  <Words>1334</Words>
  <Application>Microsoft Office PowerPoint</Application>
  <PresentationFormat>Affichage à l'écran (4:3)</PresentationFormat>
  <Paragraphs>414</Paragraphs>
  <Slides>56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Arial</vt:lpstr>
      <vt:lpstr>Dosis SemiBold</vt:lpstr>
      <vt:lpstr>Dosis ExtraBold</vt:lpstr>
      <vt:lpstr>Dosis Medium</vt:lpstr>
      <vt:lpstr>Microsoft Uighur</vt:lpstr>
      <vt:lpstr>Wingdings</vt:lpstr>
      <vt:lpstr>Calibri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208</cp:revision>
  <dcterms:created xsi:type="dcterms:W3CDTF">2023-09-20T21:35:22Z</dcterms:created>
  <dcterms:modified xsi:type="dcterms:W3CDTF">2026-04-05T18:43:42Z</dcterms:modified>
</cp:coreProperties>
</file>