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74"/>
  </p:notesMasterIdLst>
  <p:sldIdLst>
    <p:sldId id="2147482805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47482791" r:id="rId18"/>
    <p:sldId id="2134806904" r:id="rId19"/>
    <p:sldId id="2147482630" r:id="rId20"/>
    <p:sldId id="2134806541" r:id="rId21"/>
    <p:sldId id="2134806522" r:id="rId22"/>
    <p:sldId id="2134806543" r:id="rId23"/>
    <p:sldId id="2134806544" r:id="rId24"/>
    <p:sldId id="2134806542" r:id="rId25"/>
    <p:sldId id="2134806547" r:id="rId26"/>
    <p:sldId id="2134806548" r:id="rId27"/>
    <p:sldId id="2134806550" r:id="rId28"/>
    <p:sldId id="2147482794" r:id="rId29"/>
    <p:sldId id="2147482795" r:id="rId30"/>
    <p:sldId id="2147482796" r:id="rId31"/>
    <p:sldId id="2147482726" r:id="rId32"/>
    <p:sldId id="2134806402" r:id="rId33"/>
    <p:sldId id="2134806894" r:id="rId34"/>
    <p:sldId id="2134806906" r:id="rId35"/>
    <p:sldId id="2147482766" r:id="rId36"/>
    <p:sldId id="2134808464" r:id="rId37"/>
    <p:sldId id="2134808465" r:id="rId38"/>
    <p:sldId id="2147482767" r:id="rId39"/>
    <p:sldId id="2134808467" r:id="rId40"/>
    <p:sldId id="2147482785" r:id="rId41"/>
    <p:sldId id="2134808468" r:id="rId42"/>
    <p:sldId id="2147482760" r:id="rId43"/>
    <p:sldId id="2147482762" r:id="rId44"/>
    <p:sldId id="2147482475" r:id="rId45"/>
    <p:sldId id="2134806934" r:id="rId46"/>
    <p:sldId id="2134806936" r:id="rId47"/>
    <p:sldId id="2134806937" r:id="rId48"/>
    <p:sldId id="2134806940" r:id="rId49"/>
    <p:sldId id="2147482763" r:id="rId50"/>
    <p:sldId id="2134808471" r:id="rId51"/>
    <p:sldId id="2147482786" r:id="rId52"/>
    <p:sldId id="2147482750" r:id="rId53"/>
    <p:sldId id="2134808461" r:id="rId54"/>
    <p:sldId id="2147482777" r:id="rId55"/>
    <p:sldId id="2147482776" r:id="rId56"/>
    <p:sldId id="2147482797" r:id="rId57"/>
    <p:sldId id="2147482798" r:id="rId58"/>
    <p:sldId id="2147482799" r:id="rId59"/>
    <p:sldId id="2147482804" r:id="rId60"/>
    <p:sldId id="2147482781" r:id="rId61"/>
    <p:sldId id="2147482800" r:id="rId62"/>
    <p:sldId id="2147482801" r:id="rId63"/>
    <p:sldId id="2147482802" r:id="rId64"/>
    <p:sldId id="2147482803" r:id="rId65"/>
    <p:sldId id="2147482778" r:id="rId66"/>
    <p:sldId id="2147482772" r:id="rId67"/>
    <p:sldId id="2134806944" r:id="rId68"/>
    <p:sldId id="2147482752" r:id="rId69"/>
    <p:sldId id="2147482732" r:id="rId70"/>
    <p:sldId id="2134806532" r:id="rId71"/>
    <p:sldId id="2147482635" r:id="rId72"/>
    <p:sldId id="2147482534" r:id="rId73"/>
  </p:sldIdLst>
  <p:sldSz cx="9144000" cy="6858000" type="screen4x3"/>
  <p:notesSz cx="6858000" cy="9144000"/>
  <p:embeddedFontLst>
    <p:embeddedFont>
      <p:font typeface="Dosis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bold r:id="rId79"/>
    </p:embeddedFont>
    <p:embeddedFont>
      <p:font typeface="Microsoft Himalaya" panose="01010100010101010101" pitchFamily="2" charset="0"/>
      <p:regular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  <p:embeddedFont>
      <p:font typeface="Noto Sans Symbols" panose="020B0604020202020204" charset="0"/>
      <p:regular r:id="rId84"/>
      <p:bold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F4E79"/>
    <a:srgbClr val="00ACA4"/>
    <a:srgbClr val="FCC871"/>
    <a:srgbClr val="FEE5BE"/>
    <a:srgbClr val="1D79BE"/>
    <a:srgbClr val="E5E5E5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750"/>
  </p:normalViewPr>
  <p:slideViewPr>
    <p:cSldViewPr snapToGrid="0">
      <p:cViewPr varScale="1">
        <p:scale>
          <a:sx n="64" d="100"/>
          <a:sy n="64" d="100"/>
        </p:scale>
        <p:origin x="1050" y="78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10.fntdata"/><Relationship Id="rId89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viewProps" Target="viewProps.xml"/><Relationship Id="rId61" Type="http://schemas.openxmlformats.org/officeDocument/2006/relationships/slide" Target="slides/slide53.xml"/><Relationship Id="rId82" Type="http://schemas.openxmlformats.org/officeDocument/2006/relationships/font" Target="fonts/font8.fntdata"/><Relationship Id="rId19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4.png"/><Relationship Id="rId12" Type="http://schemas.openxmlformats.org/officeDocument/2006/relationships/image" Target="../media/image5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59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6.sv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0" Type="http://schemas.openxmlformats.org/officeDocument/2006/relationships/image" Target="../media/image64.svg"/><Relationship Id="rId4" Type="http://schemas.openxmlformats.org/officeDocument/2006/relationships/image" Target="../media/image41.png"/><Relationship Id="rId9" Type="http://schemas.openxmlformats.org/officeDocument/2006/relationships/image" Target="../media/image63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6.sv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0" Type="http://schemas.openxmlformats.org/officeDocument/2006/relationships/image" Target="../media/image64.svg"/><Relationship Id="rId4" Type="http://schemas.openxmlformats.org/officeDocument/2006/relationships/image" Target="../media/image41.png"/><Relationship Id="rId9" Type="http://schemas.openxmlformats.org/officeDocument/2006/relationships/image" Target="../media/image63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68.png"/><Relationship Id="rId4" Type="http://schemas.microsoft.com/office/2007/relationships/hdphoto" Target="../media/hdphoto7.wdp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8.png"/><Relationship Id="rId7" Type="http://schemas.openxmlformats.org/officeDocument/2006/relationships/image" Target="../media/image4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8.png"/><Relationship Id="rId5" Type="http://schemas.openxmlformats.org/officeDocument/2006/relationships/image" Target="../media/image74.png"/><Relationship Id="rId4" Type="http://schemas.openxmlformats.org/officeDocument/2006/relationships/image" Target="../media/image41.png"/><Relationship Id="rId9" Type="http://schemas.openxmlformats.org/officeDocument/2006/relationships/image" Target="../media/image7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5017D3-1BFC-4D04-175A-FC6D7B3DF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" b="368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24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300" b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</a:t>
            </a:r>
            <a:r>
              <a:rPr lang="a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لأسبوع</a:t>
            </a:r>
            <a:endParaRPr lang="fr-MA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800" dirty="0">
                <a:solidFill>
                  <a:srgbClr val="424D7C"/>
                </a:solidFill>
                <a:ea typeface="Microsoft Himalaya" panose="01010100010101010101" pitchFamily="2" charset="0"/>
              </a:rPr>
              <a:t>هيكلة حصة اليوم</a:t>
            </a:r>
            <a:endParaRPr lang="fr-MA" sz="4800" dirty="0">
              <a:solidFill>
                <a:srgbClr val="424D7C"/>
              </a:solidFill>
              <a:ea typeface="Microsoft Himalaya" panose="01010100010101010101" pitchFamily="2" charset="0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للتعبير عن اللعبة المفضلة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همزتي الوصل والقطع.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همزتي الوصل والقطع.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0CA08-C662-B11E-5E90-6A30A44B1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B725975-87AE-93EE-8702-85397B14C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C04D8-1619-03B8-A6C1-AB4D756A55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2F74DFB-83B5-4446-CA3E-24139FD5C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1A8F7DF-C546-8471-CE8E-E0EE0B6C07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7A7C419-2508-AEB4-F268-CF971610BD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B69A3D3-0E88-C34B-399E-0C3A6F1BE0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10F475F-AF83-D8E5-8F9B-A9A6F51EBB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EF18C0F-7092-BB2D-0EC4-2315869FE8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38F34C2-A395-9547-2C9F-3F261503EF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ED3D9A-025B-6780-C421-A63B41B5EC16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563F73-B48F-2BBA-455B-46A7A9E800D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D846E4-1189-F7F0-7D74-729A43DAC37E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FFFC2B-FA77-4FB0-E5C4-C4D9A048C5FA}"/>
              </a:ext>
            </a:extLst>
          </p:cNvPr>
          <p:cNvSpPr/>
          <p:nvPr/>
        </p:nvSpPr>
        <p:spPr>
          <a:xfrm>
            <a:off x="213934" y="1780410"/>
            <a:ext cx="8629577" cy="475580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كَريمٌ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وَأَمامَهُ أَلْوانُهُ وَأَوْراقُ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أَمْسَكَ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فُرْشاةَ وَشَرَعَ يَرْسُمُ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فَرَسَمَ شَجَرَةً خَضْراءَ تَحْتَ شَمْسٍ مُش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وَطائِرا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يُحَلِّقُ في سَماءٍ صافِيَ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رَكَضَ مَسْروراً نَحْوَ أُمِّهِ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وَقَدَّمَ لَها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ٱللَّوْحَةَ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وَهُوَ يَبْتَسِ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فَعانَقَتْهُ بِحَنانٍ وَقالَتْ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أَجْمَلَ رَسْمَكَ يا كَريمُ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474706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25ACED-345E-1DA1-C02B-CBB2DC2B0E19}"/>
              </a:ext>
            </a:extLst>
          </p:cNvPr>
          <p:cNvSpPr/>
          <p:nvPr/>
        </p:nvSpPr>
        <p:spPr>
          <a:xfrm>
            <a:off x="143774" y="1773651"/>
            <a:ext cx="8629577" cy="475580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كَريمٌ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وَأَمامَهُ أَلْوانُهُ وَأَوْراقُ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أَمْسَكَ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فُرْشاةَ وَشَرَعَ يَرْسُمُ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فَرَسَمَ شَجَرَةً خَضْراءَ تَحْتَ شَمْسٍ مُش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وَطائِرا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يُحَلِّقُ في سَماءٍ صافِيَ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رَكَضَ مَسْروراً نَحْوَ أُمِّهِ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وَقَدَّمَ لَها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ٱللَّوْحَةَ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وَهُوَ يَبْتَسِ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فَعانَقَتْهُ بِحَنانٍ وَقالَتْ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أَجْمَلَ رَسْمَكَ يا كَريمُ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605323E-950D-A976-FA33-3DE83480EE72}"/>
              </a:ext>
            </a:extLst>
          </p:cNvPr>
          <p:cNvSpPr/>
          <p:nvPr/>
        </p:nvSpPr>
        <p:spPr>
          <a:xfrm>
            <a:off x="257211" y="1767239"/>
            <a:ext cx="8629577" cy="475580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كَريمٌ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وَأَمامَهُ أَلْوانُهُ وَأَوْراقُ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أَمْسَكَ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فُرْشاةَ وَشَرَعَ يَرْسُمُ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فَرَسَمَ شَجَرَةً خَضْراءَ تَحْتَ شَمْسٍ مُش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وَطائِرا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يُحَلِّقُ في سَماءٍ صافِيَ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رَكَضَ مَسْروراً نَحْوَ أُمِّهِ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وَقَدَّمَ لَها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ٱللَّوْحَةَ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وَهُوَ يَبْتَسِ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فَعانَقَتْهُ بِحَنانٍ وَقالَتْ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أَجْمَلَ رَسْمَكَ يا كَريمُ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6192661" y="3428999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8000" b="1" kern="0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C224D1EA-7D81-F612-480E-1E9496F6B15F}"/>
              </a:ext>
            </a:extLst>
          </p:cNvPr>
          <p:cNvSpPr/>
          <p:nvPr/>
        </p:nvSpPr>
        <p:spPr>
          <a:xfrm>
            <a:off x="947925" y="3428999"/>
            <a:ext cx="24214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8000" b="1" kern="0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للَّوْحَة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32E24C3A-1634-4A95-4BBE-B494C9B2034C}"/>
              </a:ext>
            </a:extLst>
          </p:cNvPr>
          <p:cNvSpPr/>
          <p:nvPr/>
        </p:nvSpPr>
        <p:spPr>
          <a:xfrm>
            <a:off x="3714043" y="3428999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8000" b="1" kern="0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نْتَ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8800" b="1" kern="0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000845"/>
            <a:ext cx="262327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endParaRPr lang="ar-MA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lang="ar-MA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rtl="1">
              <a:buClr>
                <a:schemeClr val="lt1"/>
              </a:buClr>
              <a:buSzPts val="13800"/>
              <a:buFont typeface="Arial"/>
            </a:pP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8800" b="1" kern="0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نْتَ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815" y="3265317"/>
            <a:ext cx="364270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endParaRPr lang="ar-MA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D636E-FAB0-FDBC-FDA7-79D82C9E5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2B4B988D-CB65-C4F2-56CE-4A22058791A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8800" b="1" kern="0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للَّوْحَة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CB4AC01-4970-7FCA-DF8B-2BCF530B6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8C657F-3FCE-1136-E2CD-2F77220420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85A90CA-DE29-6D14-EF2C-F910C79C5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83C82A5-F087-E5E8-8131-2F8FE350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EA8D70B-8CD4-7D65-858E-FED649B941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1EA3179-DAD9-2DD4-9B8E-78F733DA6C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E119423-9A96-3EAB-AF8C-E258896E04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E6797A3-D32B-FA3B-5BB6-7936A4B949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F8AC59-DF47-39A8-BE1C-3985B8509A2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E3DA1A-187F-7E22-C167-BA4ED9E3A173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8CF6D4-241A-F70D-FFD3-D03697F67C9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1363B7-71B1-2370-95E4-5A86AA5DDCB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1362979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B2C9-9C48-9568-5DE3-4489FE9C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CEFE8B-AE27-EB37-BF22-9DFDCA215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97B529-5422-9079-4B06-7D7021BEF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82B636A-51E9-5AE6-93E3-4C904973B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7919AD7-6354-6B84-F8DE-973FA23CCE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F86EF54-C30D-3956-CBDE-6BC3372A94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0A73B0B-ADD4-0880-D164-9C6770272B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D64B28D-F7D2-247A-318E-025633D1BB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129F2E3-E64D-BC96-1897-CB0BCA21ADA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217152C-7361-F418-13B6-16B7C537F81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FAC8062-BBD4-47B3-B4E2-06B409B58BF1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FD60DF-4328-E20C-84CB-DC7CBCCD76B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8FCD1F0-9E1F-A6DC-9A88-AADAD590ED2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EFAB4E-3EAC-76A2-E695-7AE497573C6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03353327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CA77-2442-F4E0-E0D6-EB58F7A16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3365B52-D5BF-72A6-101F-B48346A7C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E12EB0-14BF-F0AE-E643-726206D12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6DFC75C-36B7-778B-0410-86BB9D68B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0B52BAB-C907-29B7-396C-4350615FF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BA811F3-7369-B07A-D600-2A28421686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3C50BA0-5C9C-8798-4152-D3B31B01B9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86F18A2-5662-5443-DB9A-80F7BB6F7A4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0758B45-D7D1-8051-66CD-311D230FED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9CB272F-BECD-4CCC-BFA6-DCE34747C4F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5AEF600-74B7-549C-0F7F-D3DDA1FB7B69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529396D-0DB3-7795-A304-1D1863E9128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62C6EE3-3959-66AF-6700-76C879860E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DAD26C-A930-6AAD-4189-C0E933AFF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815" y="3265317"/>
            <a:ext cx="364270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اَللَّوْحَةُ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1CD5CB-AD7C-9EB7-4885-B4148DCEE91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15866460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خصم عنيد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FINALE - خَصْمٌ عَنيد DONE 260309">
            <a:hlinkClick r:id="" action="ppaction://media"/>
            <a:extLst>
              <a:ext uri="{FF2B5EF4-FFF2-40B4-BE49-F238E27FC236}">
                <a16:creationId xmlns:a16="http://schemas.microsoft.com/office/drawing/2014/main" id="{AEC0C97F-8771-87EB-E081-6E63BB7A6EF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1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8" y="756000"/>
            <a:ext cx="697891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 يوسف يجلس كل مساء مع أبيه ليسمع القصص والمغامرات، لكن الأب يستعد للسفر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0BC91D-CA02-BB87-EC2B-4B00373BC3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8326" y="2271360"/>
            <a:ext cx="4198982" cy="33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569FF-2663-E97F-3EB7-8E97F7819E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8326" y="2271360"/>
            <a:ext cx="4198982" cy="33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96784"/>
            <a:ext cx="718930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شعر يوسف بالحزن بسبب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سفر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أبيه. 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ذات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يوم، وجد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الصغير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صندوقاً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تحت الدرج مليئاً بالألعاب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9E6933-81C6-14EF-7362-8E50B9B008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326" y="2287055"/>
            <a:ext cx="4228037" cy="322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5334A8-A850-2611-92D4-72EB791F4F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8326" y="2287055"/>
            <a:ext cx="4228037" cy="322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علمت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الأم يوسف صنع لعبة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صنة بالخيوط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خش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.شغل نفسه ونسي حزنه.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0F65C3-B77C-5755-8200-C3EC18CEAF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9076" y="2262932"/>
            <a:ext cx="4555523" cy="32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E7D2DA-7D8C-2182-875A-1A302B41B2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9076" y="2262932"/>
            <a:ext cx="4555523" cy="32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استمعوا.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دخل الأب المنزل وجد مجسّ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ماً جديداً صنعه يوسف من 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خيوط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وأخشاب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7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6634BE-48EE-D9C5-46B1-445956852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9022"/>
            <a:ext cx="4367029" cy="324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EA4FC-42AC-4192-D6B3-09771D066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27585D-86EF-2171-A034-FC6E581BE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فخر الأب بابنه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وعانقه قائلا: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كون لدي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خ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صم عنيد.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DF6CFC-E5BA-5F75-AD4A-3E45185ED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DFF012-3B35-67E9-EAAE-237415452C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031708-F914-CA60-EDFA-64D4125BE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A14693-4892-ACD7-94E3-927C3D60E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EAA7992-48DD-1011-2203-A13F3B3375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EBFF3D-52B2-5E16-E1C5-7449A01445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BF354F-8906-F39E-6988-A48D6F2C22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5E9573-2C1A-EAE8-AC4C-6B36CBAFCC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3B16F1-CD52-969B-4CA2-A9A3FF8BCA1E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433556-089A-9280-28B1-934997D1A27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A10989-CF5D-FAD2-42B6-EAC633A1B5D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C2B259-2AC1-A379-A13D-F5B2FDD672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9022"/>
            <a:ext cx="4367029" cy="324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6806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5836FB-0448-8E6A-9846-D3077FEE58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9022"/>
            <a:ext cx="4367029" cy="324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93 - صلوا المقطع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73D7FB-6457-23AA-B464-0D9055FA91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973" y="1806692"/>
            <a:ext cx="7239627" cy="468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3E9D8A-C2B3-A5CE-786E-88F51E56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73" y="1806692"/>
            <a:ext cx="7239627" cy="4688604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4927682" y="5033096"/>
            <a:ext cx="59987" cy="82693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 flipH="1">
            <a:off x="3476216" y="5068530"/>
            <a:ext cx="3048409" cy="7523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>
            <a:off x="1711309" y="5068530"/>
            <a:ext cx="304430" cy="79149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3476216" y="5068530"/>
            <a:ext cx="3048409" cy="71314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«خصم عنيد».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4F148A-D692-A879-2FDD-70B6A4637D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392" y="1545766"/>
            <a:ext cx="3236802" cy="517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2809092-CC3F-F910-4F67-0836550C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18" y="1545766"/>
            <a:ext cx="3236802" cy="5174713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2808516" y="1762740"/>
            <a:ext cx="3381349" cy="16662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91C985E-65B9-EFC6-67EB-A770F405D70B}"/>
              </a:ext>
            </a:extLst>
          </p:cNvPr>
          <p:cNvGrpSpPr/>
          <p:nvPr/>
        </p:nvGrpSpPr>
        <p:grpSpPr>
          <a:xfrm>
            <a:off x="5504612" y="2798871"/>
            <a:ext cx="373867" cy="2740032"/>
            <a:chOff x="5586764" y="2750713"/>
            <a:chExt cx="373867" cy="3102889"/>
          </a:xfrm>
        </p:grpSpPr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44066D7A-CD9E-C585-84F1-5733BC0EE1B8}"/>
                </a:ext>
              </a:extLst>
            </p:cNvPr>
            <p:cNvSpPr/>
            <p:nvPr/>
          </p:nvSpPr>
          <p:spPr>
            <a:xfrm>
              <a:off x="5593078" y="2750713"/>
              <a:ext cx="367553" cy="69188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EE9D88C9-4149-B0E6-A997-10212888E1C8}"/>
                </a:ext>
              </a:extLst>
            </p:cNvPr>
            <p:cNvSpPr/>
            <p:nvPr/>
          </p:nvSpPr>
          <p:spPr>
            <a:xfrm>
              <a:off x="5586765" y="4337426"/>
              <a:ext cx="367553" cy="69188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AB44B069-A062-959F-DD3C-4F7AFE3857E2}"/>
                </a:ext>
              </a:extLst>
            </p:cNvPr>
            <p:cNvSpPr/>
            <p:nvPr/>
          </p:nvSpPr>
          <p:spPr>
            <a:xfrm>
              <a:off x="5593075" y="3559535"/>
              <a:ext cx="367553" cy="612000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Accolade fermante 14">
              <a:extLst>
                <a:ext uri="{FF2B5EF4-FFF2-40B4-BE49-F238E27FC236}">
                  <a16:creationId xmlns:a16="http://schemas.microsoft.com/office/drawing/2014/main" id="{655FEBFA-00B3-02B6-A6CB-39386640F216}"/>
                </a:ext>
              </a:extLst>
            </p:cNvPr>
            <p:cNvSpPr/>
            <p:nvPr/>
          </p:nvSpPr>
          <p:spPr>
            <a:xfrm>
              <a:off x="5586764" y="5161716"/>
              <a:ext cx="367553" cy="69188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9AF90A9-9AD5-F2E4-45F2-0B31C66402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90" y="1545766"/>
            <a:ext cx="3236802" cy="5174713"/>
          </a:xfrm>
          <a:prstGeom prst="rect">
            <a:avLst/>
          </a:prstGeom>
        </p:spPr>
      </p:pic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9CEDD69F-46EA-B163-5271-55937DC5A703}"/>
              </a:ext>
            </a:extLst>
          </p:cNvPr>
          <p:cNvSpPr/>
          <p:nvPr/>
        </p:nvSpPr>
        <p:spPr>
          <a:xfrm>
            <a:off x="5504612" y="5655823"/>
            <a:ext cx="367553" cy="313705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عثر فيها  يوسف على صندوق الألعاب القديم؟ سجلوا رقم الفقرة على اللوحة.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EE1CAA21-A750-813D-AC85-4CE5CBAAB738}"/>
              </a:ext>
            </a:extLst>
          </p:cNvPr>
          <p:cNvGrpSpPr/>
          <p:nvPr/>
        </p:nvGrpSpPr>
        <p:grpSpPr>
          <a:xfrm>
            <a:off x="2250790" y="1545766"/>
            <a:ext cx="4239455" cy="5174713"/>
            <a:chOff x="2250790" y="1545766"/>
            <a:chExt cx="4239455" cy="517471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EF6EFD1-7F7D-C6D1-182B-4AF052E770B3}"/>
                </a:ext>
              </a:extLst>
            </p:cNvPr>
            <p:cNvGrpSpPr/>
            <p:nvPr/>
          </p:nvGrpSpPr>
          <p:grpSpPr>
            <a:xfrm>
              <a:off x="5969131" y="2896006"/>
              <a:ext cx="491476" cy="2556059"/>
              <a:chOff x="5859761" y="3592394"/>
              <a:chExt cx="491476" cy="2556059"/>
            </a:xfrm>
          </p:grpSpPr>
          <p:pic>
            <p:nvPicPr>
              <p:cNvPr id="12" name="Graphique 11" descr="Badge 1 contour">
                <a:extLst>
                  <a:ext uri="{FF2B5EF4-FFF2-40B4-BE49-F238E27FC236}">
                    <a16:creationId xmlns:a16="http://schemas.microsoft.com/office/drawing/2014/main" id="{CCDC8981-B662-D7F9-4EBB-2A8C91C4E3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14" name="Graphique 13" descr="Badge contour">
                <a:extLst>
                  <a:ext uri="{FF2B5EF4-FFF2-40B4-BE49-F238E27FC236}">
                    <a16:creationId xmlns:a16="http://schemas.microsoft.com/office/drawing/2014/main" id="{754D57E9-3070-4263-B451-841369659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59761" y="4390331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27" name="Graphique 26" descr="Badge 3 contour">
                <a:extLst>
                  <a:ext uri="{FF2B5EF4-FFF2-40B4-BE49-F238E27FC236}">
                    <a16:creationId xmlns:a16="http://schemas.microsoft.com/office/drawing/2014/main" id="{D12D5604-6D3F-1003-4746-320A9F25C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874218" y="4949159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29" name="Graphique 28" descr="Badge 4 contour">
                <a:extLst>
                  <a:ext uri="{FF2B5EF4-FFF2-40B4-BE49-F238E27FC236}">
                    <a16:creationId xmlns:a16="http://schemas.microsoft.com/office/drawing/2014/main" id="{B2BBE05F-B5C7-618C-CABE-507CA9946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77989" y="5675205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05C70C-B7ED-43FF-95A8-F1B45874DD2B}"/>
                </a:ext>
              </a:extLst>
            </p:cNvPr>
            <p:cNvGrpSpPr/>
            <p:nvPr/>
          </p:nvGrpSpPr>
          <p:grpSpPr>
            <a:xfrm>
              <a:off x="5504612" y="2798871"/>
              <a:ext cx="373867" cy="2740032"/>
              <a:chOff x="5586764" y="2750713"/>
              <a:chExt cx="373867" cy="3102889"/>
            </a:xfrm>
          </p:grpSpPr>
          <p:sp>
            <p:nvSpPr>
              <p:cNvPr id="13" name="Accolade fermante 12">
                <a:extLst>
                  <a:ext uri="{FF2B5EF4-FFF2-40B4-BE49-F238E27FC236}">
                    <a16:creationId xmlns:a16="http://schemas.microsoft.com/office/drawing/2014/main" id="{F8023E94-6D7C-5FAC-A6AB-ECA994FED3B5}"/>
                  </a:ext>
                </a:extLst>
              </p:cNvPr>
              <p:cNvSpPr/>
              <p:nvPr/>
            </p:nvSpPr>
            <p:spPr>
              <a:xfrm>
                <a:off x="5593078" y="2750713"/>
                <a:ext cx="367553" cy="69188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Accolade fermante 16">
                <a:extLst>
                  <a:ext uri="{FF2B5EF4-FFF2-40B4-BE49-F238E27FC236}">
                    <a16:creationId xmlns:a16="http://schemas.microsoft.com/office/drawing/2014/main" id="{860BC5B4-D7E2-4E47-F651-267812950E4A}"/>
                  </a:ext>
                </a:extLst>
              </p:cNvPr>
              <p:cNvSpPr/>
              <p:nvPr/>
            </p:nvSpPr>
            <p:spPr>
              <a:xfrm>
                <a:off x="5586765" y="4337426"/>
                <a:ext cx="367553" cy="69188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Accolade fermante 25">
                <a:extLst>
                  <a:ext uri="{FF2B5EF4-FFF2-40B4-BE49-F238E27FC236}">
                    <a16:creationId xmlns:a16="http://schemas.microsoft.com/office/drawing/2014/main" id="{A8B04615-AF40-26E0-C185-7FB05E5FC6F0}"/>
                  </a:ext>
                </a:extLst>
              </p:cNvPr>
              <p:cNvSpPr/>
              <p:nvPr/>
            </p:nvSpPr>
            <p:spPr>
              <a:xfrm>
                <a:off x="5593075" y="3559535"/>
                <a:ext cx="367553" cy="612000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Accolade fermante 27">
                <a:extLst>
                  <a:ext uri="{FF2B5EF4-FFF2-40B4-BE49-F238E27FC236}">
                    <a16:creationId xmlns:a16="http://schemas.microsoft.com/office/drawing/2014/main" id="{69A99E92-3380-8C9B-1383-A8DC494F71D9}"/>
                  </a:ext>
                </a:extLst>
              </p:cNvPr>
              <p:cNvSpPr/>
              <p:nvPr/>
            </p:nvSpPr>
            <p:spPr>
              <a:xfrm>
                <a:off x="5586764" y="5161716"/>
                <a:ext cx="367553" cy="69188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C99A99D-D31D-53DE-6A52-76034F14F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0790" y="1545766"/>
              <a:ext cx="3236802" cy="5174713"/>
            </a:xfrm>
            <a:prstGeom prst="rect">
              <a:avLst/>
            </a:prstGeom>
          </p:spPr>
        </p:pic>
        <p:sp>
          <p:nvSpPr>
            <p:cNvPr id="31" name="Accolade fermante 30">
              <a:extLst>
                <a:ext uri="{FF2B5EF4-FFF2-40B4-BE49-F238E27FC236}">
                  <a16:creationId xmlns:a16="http://schemas.microsoft.com/office/drawing/2014/main" id="{E7BF33FB-BBAD-0429-3A0E-6B30B68BB114}"/>
                </a:ext>
              </a:extLst>
            </p:cNvPr>
            <p:cNvSpPr/>
            <p:nvPr/>
          </p:nvSpPr>
          <p:spPr>
            <a:xfrm>
              <a:off x="5504612" y="5655823"/>
              <a:ext cx="367553" cy="313705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3" name="Graphique 32" descr="Badge 5 contour">
              <a:extLst>
                <a:ext uri="{FF2B5EF4-FFF2-40B4-BE49-F238E27FC236}">
                  <a16:creationId xmlns:a16="http://schemas.microsoft.com/office/drawing/2014/main" id="{97AE9B93-3F99-E348-9698-CC54100C20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016997" y="5511306"/>
              <a:ext cx="473248" cy="473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التي ورد فيها ما  يدل على افتخار الأب بابنه؟  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52320B1-D002-BE1D-2777-4064D05C616E}"/>
              </a:ext>
            </a:extLst>
          </p:cNvPr>
          <p:cNvGrpSpPr/>
          <p:nvPr/>
        </p:nvGrpSpPr>
        <p:grpSpPr>
          <a:xfrm>
            <a:off x="2250790" y="1545766"/>
            <a:ext cx="4239455" cy="5174713"/>
            <a:chOff x="2250790" y="1545766"/>
            <a:chExt cx="4239455" cy="517471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7D40788-2D15-E283-49CE-7D8EE947F598}"/>
                </a:ext>
              </a:extLst>
            </p:cNvPr>
            <p:cNvGrpSpPr/>
            <p:nvPr/>
          </p:nvGrpSpPr>
          <p:grpSpPr>
            <a:xfrm>
              <a:off x="5969131" y="2896006"/>
              <a:ext cx="491476" cy="2556059"/>
              <a:chOff x="5859761" y="3592394"/>
              <a:chExt cx="491476" cy="2556059"/>
            </a:xfrm>
          </p:grpSpPr>
          <p:pic>
            <p:nvPicPr>
              <p:cNvPr id="14" name="Graphique 13" descr="Badge 1 contour">
                <a:extLst>
                  <a:ext uri="{FF2B5EF4-FFF2-40B4-BE49-F238E27FC236}">
                    <a16:creationId xmlns:a16="http://schemas.microsoft.com/office/drawing/2014/main" id="{30363D1D-4A1E-CD49-B7BA-BAB739867E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26" name="Graphique 25" descr="Badge contour">
                <a:extLst>
                  <a:ext uri="{FF2B5EF4-FFF2-40B4-BE49-F238E27FC236}">
                    <a16:creationId xmlns:a16="http://schemas.microsoft.com/office/drawing/2014/main" id="{E905BD17-E08E-4AC5-3093-C85EAAFDBE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59761" y="4390331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38" name="Graphique 37" descr="Badge 3 contour">
                <a:extLst>
                  <a:ext uri="{FF2B5EF4-FFF2-40B4-BE49-F238E27FC236}">
                    <a16:creationId xmlns:a16="http://schemas.microsoft.com/office/drawing/2014/main" id="{9FD54576-3515-7111-DBDF-646FA87D5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874218" y="4949159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39" name="Graphique 38" descr="Badge 4 contour">
                <a:extLst>
                  <a:ext uri="{FF2B5EF4-FFF2-40B4-BE49-F238E27FC236}">
                    <a16:creationId xmlns:a16="http://schemas.microsoft.com/office/drawing/2014/main" id="{FDC99936-76D5-D1B2-23EE-D7ACCD318A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77989" y="5675205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DC68022-1A9D-4D9F-8A0B-73750F3508E8}"/>
                </a:ext>
              </a:extLst>
            </p:cNvPr>
            <p:cNvGrpSpPr/>
            <p:nvPr/>
          </p:nvGrpSpPr>
          <p:grpSpPr>
            <a:xfrm>
              <a:off x="5504612" y="2798871"/>
              <a:ext cx="373867" cy="2740032"/>
              <a:chOff x="5586764" y="2750713"/>
              <a:chExt cx="373867" cy="3102889"/>
            </a:xfrm>
          </p:grpSpPr>
          <p:sp>
            <p:nvSpPr>
              <p:cNvPr id="10" name="Accolade fermante 9">
                <a:extLst>
                  <a:ext uri="{FF2B5EF4-FFF2-40B4-BE49-F238E27FC236}">
                    <a16:creationId xmlns:a16="http://schemas.microsoft.com/office/drawing/2014/main" id="{AF0627C3-8172-EE0A-704A-7E3D79318951}"/>
                  </a:ext>
                </a:extLst>
              </p:cNvPr>
              <p:cNvSpPr/>
              <p:nvPr/>
            </p:nvSpPr>
            <p:spPr>
              <a:xfrm>
                <a:off x="5593078" y="2750713"/>
                <a:ext cx="367553" cy="69188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Accolade fermante 10">
                <a:extLst>
                  <a:ext uri="{FF2B5EF4-FFF2-40B4-BE49-F238E27FC236}">
                    <a16:creationId xmlns:a16="http://schemas.microsoft.com/office/drawing/2014/main" id="{2A60B19F-8337-7003-E626-6E0112003361}"/>
                  </a:ext>
                </a:extLst>
              </p:cNvPr>
              <p:cNvSpPr/>
              <p:nvPr/>
            </p:nvSpPr>
            <p:spPr>
              <a:xfrm>
                <a:off x="5586765" y="4337426"/>
                <a:ext cx="367553" cy="69188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2" name="Accolade fermante 11">
                <a:extLst>
                  <a:ext uri="{FF2B5EF4-FFF2-40B4-BE49-F238E27FC236}">
                    <a16:creationId xmlns:a16="http://schemas.microsoft.com/office/drawing/2014/main" id="{ECE57362-8843-C785-1553-6E040F43E11D}"/>
                  </a:ext>
                </a:extLst>
              </p:cNvPr>
              <p:cNvSpPr/>
              <p:nvPr/>
            </p:nvSpPr>
            <p:spPr>
              <a:xfrm>
                <a:off x="5593075" y="3559535"/>
                <a:ext cx="367553" cy="612000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Accolade fermante 12">
                <a:extLst>
                  <a:ext uri="{FF2B5EF4-FFF2-40B4-BE49-F238E27FC236}">
                    <a16:creationId xmlns:a16="http://schemas.microsoft.com/office/drawing/2014/main" id="{288B35FD-51E3-294D-5DFA-913A9276F775}"/>
                  </a:ext>
                </a:extLst>
              </p:cNvPr>
              <p:cNvSpPr/>
              <p:nvPr/>
            </p:nvSpPr>
            <p:spPr>
              <a:xfrm>
                <a:off x="5586764" y="5161716"/>
                <a:ext cx="367553" cy="69188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5EF7A12-FA95-403A-F015-8EFA102DD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0790" y="1545766"/>
              <a:ext cx="3236802" cy="5174713"/>
            </a:xfrm>
            <a:prstGeom prst="rect">
              <a:avLst/>
            </a:prstGeom>
          </p:spPr>
        </p:pic>
        <p:sp>
          <p:nvSpPr>
            <p:cNvPr id="8" name="Accolade fermante 7">
              <a:extLst>
                <a:ext uri="{FF2B5EF4-FFF2-40B4-BE49-F238E27FC236}">
                  <a16:creationId xmlns:a16="http://schemas.microsoft.com/office/drawing/2014/main" id="{C2BF5497-1144-121B-4028-E4FB0A0BC1CF}"/>
                </a:ext>
              </a:extLst>
            </p:cNvPr>
            <p:cNvSpPr/>
            <p:nvPr/>
          </p:nvSpPr>
          <p:spPr>
            <a:xfrm>
              <a:off x="5504612" y="5655823"/>
              <a:ext cx="367553" cy="313705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" name="Graphique 8" descr="Badge 5 contour">
              <a:extLst>
                <a:ext uri="{FF2B5EF4-FFF2-40B4-BE49-F238E27FC236}">
                  <a16:creationId xmlns:a16="http://schemas.microsoft.com/office/drawing/2014/main" id="{C3608D52-C51C-83E8-E350-CF03FE7572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016997" y="5511306"/>
              <a:ext cx="473248" cy="473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4000"/>
            <a:ext cx="7559629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سافر الأب حزن يوسف ولكنه لم يستسلم بل صنع شيئا يحبه. وأنتم ماذا تفعلون عندما تشعرون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بالحزن؟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288207-2A34-C786-71AA-DB1ECDF4FF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72" y="1476000"/>
            <a:ext cx="3236802" cy="517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2DCD4-0AF7-ED70-0690-5B105543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10B9B9C7-316B-3CA6-6A26-3591BAF43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 تشعرون بالحزن عبروا بالرسم أو الكتابة أو صنع أشياء تحبونها. ما صَنَعْتُمْ بأيديكم يستحق الفخر.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7F2B34-C6FF-DEBB-D0ED-4CB8031C0A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7118AE-6A02-5A5B-3671-372549278C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BF9D84-295E-853F-D3CF-DF233D9FB4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15B30A8-04DA-1B4F-6DA8-E5BE55FBA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193250-E792-F4F7-8593-10A1AF690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87A9E8-6C2C-EAC6-B4BC-663D4124FE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66B805-6A8E-270B-FAF1-194BC35A710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013450-173D-F1BC-183A-580EDBCC744D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40CA71-8D26-497E-F39F-7FB7AAF240D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CD0F0F-1499-7248-221D-91871DB9F2F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CDAFE5-6CDE-BC45-217F-ACF6EE5DD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F8B255-7128-7C58-5B4E-4D65A8AA0A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898" y="1545766"/>
            <a:ext cx="3236802" cy="517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9387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التعليق على مشاهد للتعبير عن الهواية المفضلة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471493" y="3404190"/>
            <a:ext cx="53612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همزتي الوصل والقطع</a:t>
            </a: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للتعبير عن لعبتكم المفضلة بالإجابة عن الأسئلة.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C17F99F-91BC-469A-E6C1-C6E9F6F3C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911" y="2175727"/>
            <a:ext cx="2828144" cy="399451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628AF5-60C8-8C40-021C-0599F8F29AC7}"/>
              </a:ext>
            </a:extLst>
          </p:cNvPr>
          <p:cNvGrpSpPr/>
          <p:nvPr/>
        </p:nvGrpSpPr>
        <p:grpSpPr>
          <a:xfrm>
            <a:off x="3686202" y="1942617"/>
            <a:ext cx="4780887" cy="4438683"/>
            <a:chOff x="3686202" y="1942617"/>
            <a:chExt cx="4780887" cy="4438683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5B9A2E-437F-60A2-F611-1E72DC353FB0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</p:grpSpPr>
          <p:sp>
            <p:nvSpPr>
              <p:cNvPr id="14" name="Google Shape;1671;p201">
                <a:extLst>
                  <a:ext uri="{FF2B5EF4-FFF2-40B4-BE49-F238E27FC236}">
                    <a16:creationId xmlns:a16="http://schemas.microsoft.com/office/drawing/2014/main" id="{3CEE108A-6E24-01B7-F061-A0946A681ED9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6" name="Google Shape;1671;p201">
                <a:extLst>
                  <a:ext uri="{FF2B5EF4-FFF2-40B4-BE49-F238E27FC236}">
                    <a16:creationId xmlns:a16="http://schemas.microsoft.com/office/drawing/2014/main" id="{79C4C4C8-A44E-133D-C023-E39B99D71962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2D87121B-BACE-8409-DC99-C18A4B88B77B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E8FEAD2F-A275-74BE-CEF6-A70EF63EADF8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9AA875D4-DB38-B81E-8E72-9C44BEFA5A91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1؟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C18FE-B18C-EAE3-FBA2-89A2A9A2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DB5BE3-E435-AB3B-DBD8-187C8125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308992-9B1B-8E3D-A37C-7203D132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EC28EF-3DF2-2D76-8828-15B3216C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A4EE3D-B3D6-75C3-9140-A45D651BE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2CBE0-5016-9572-BB14-4754B7D17E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069BD-A84F-E518-F6B6-EE24C049030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DEC3-0782-3BEB-3711-2D4CAB9E4158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5DC953-81F3-551E-E63D-19D062C233D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5EF72D-0B71-F188-4A6E-8300A627D3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7197C8-2CAA-BD9C-7907-9E6F8A5B14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88" y="2175727"/>
            <a:ext cx="2828144" cy="399451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F7B6A3C-92C8-4ECD-E7E2-32E288B142E6}"/>
              </a:ext>
            </a:extLst>
          </p:cNvPr>
          <p:cNvGrpSpPr/>
          <p:nvPr/>
        </p:nvGrpSpPr>
        <p:grpSpPr>
          <a:xfrm>
            <a:off x="3686202" y="1942617"/>
            <a:ext cx="4780887" cy="4438683"/>
            <a:chOff x="3686202" y="1942617"/>
            <a:chExt cx="4780887" cy="4438683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6B81B92-1311-6902-B1A0-4D7192AADE33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</p:grpSpPr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0B1F7F68-EFB8-8C02-C519-37703CA1A077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EED674AD-25FC-246D-CDFC-C63CC27E0B81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D5BF3610-1F54-1478-2243-CB00DFA75403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8E6981E8-7E4A-F38F-2EB3-085E74D6066B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B4B9B098-FB9F-38C3-FEB5-28BD6EFA1B8E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85960-F440-28D1-02A6-908B7A74C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E2020-9E63-0948-ECE0-A9E7AFB35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أُحِبُّ حِصانِيَ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ٱلْخَشَبِيَّ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 من يعيد؟</a:t>
            </a: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9F4676-9DDC-C485-FDA0-419AFEFAA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406ECA-B38B-1250-A595-21302D71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589A75-8FD7-3546-913B-92C6E794B2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BC9B5A-74F2-BE7B-10F6-9771459A2D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BED237-1CCF-5443-0FFE-157546AC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EF1424-9681-FECA-C490-27FCC726B1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C193183-34F2-A4D4-A480-E06D0EF1E5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993622-4CD8-BC80-101C-9E829FDF2A2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2359C0-093D-BD39-A657-283639BF8909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998195-09EF-6EC4-FC82-02F39DD874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39F125-61C8-D5D6-2AC5-F8822FCE9BAA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689DCBD6-DD98-CD84-7C70-4A9F05785268}"/>
              </a:ext>
            </a:extLst>
          </p:cNvPr>
          <p:cNvSpPr/>
          <p:nvPr/>
        </p:nvSpPr>
        <p:spPr>
          <a:xfrm>
            <a:off x="452766" y="1988703"/>
            <a:ext cx="393692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أُحِبُّ حِصانِيَ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ٱلْخَشَبِيَّ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6D98068-3FE3-AA70-B3EE-6DDB6496C4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176" y="3103407"/>
            <a:ext cx="2674852" cy="2998593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4500E404-BDBD-6658-4654-FB87DB9063F2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A01319D8-6F75-2879-F95B-22E8A9373884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</p:grpSpPr>
          <p:sp>
            <p:nvSpPr>
              <p:cNvPr id="42" name="Google Shape;1671;p201">
                <a:extLst>
                  <a:ext uri="{FF2B5EF4-FFF2-40B4-BE49-F238E27FC236}">
                    <a16:creationId xmlns:a16="http://schemas.microsoft.com/office/drawing/2014/main" id="{4EA43491-C2B5-F4D7-45DC-D86C7CFDB6E2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Google Shape;1671;p201">
                <a:extLst>
                  <a:ext uri="{FF2B5EF4-FFF2-40B4-BE49-F238E27FC236}">
                    <a16:creationId xmlns:a16="http://schemas.microsoft.com/office/drawing/2014/main" id="{94136DD6-0119-5705-71F5-340393CC01EF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4" name="Google Shape;1671;p201">
                <a:extLst>
                  <a:ext uri="{FF2B5EF4-FFF2-40B4-BE49-F238E27FC236}">
                    <a16:creationId xmlns:a16="http://schemas.microsoft.com/office/drawing/2014/main" id="{0AD9B38A-8CD0-6B58-2885-5500D57ABA6E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Google Shape;1671;p201">
                <a:extLst>
                  <a:ext uri="{FF2B5EF4-FFF2-40B4-BE49-F238E27FC236}">
                    <a16:creationId xmlns:a16="http://schemas.microsoft.com/office/drawing/2014/main" id="{8F2B8A36-972D-47A8-38DB-12F20975B2FB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6BE24BBB-C97C-33E1-5606-560F35A70A3E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23491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2؟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1E2A7C2C-4470-445E-0D98-383ECFDA451F}"/>
              </a:ext>
            </a:extLst>
          </p:cNvPr>
          <p:cNvGrpSpPr/>
          <p:nvPr/>
        </p:nvGrpSpPr>
        <p:grpSpPr>
          <a:xfrm>
            <a:off x="508721" y="2001883"/>
            <a:ext cx="3936923" cy="1767527"/>
            <a:chOff x="508721" y="2001883"/>
            <a:chExt cx="3936923" cy="1767527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FDBF835C-F1D7-2BDB-CDAA-D93CEE15DAD7}"/>
                </a:ext>
              </a:extLst>
            </p:cNvPr>
            <p:cNvSpPr/>
            <p:nvPr/>
          </p:nvSpPr>
          <p:spPr>
            <a:xfrm>
              <a:off x="508721" y="2001883"/>
              <a:ext cx="3936922" cy="792000"/>
            </a:xfrm>
            <a:prstGeom prst="round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أُحِبُّ حِصانِيَ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ٱلْخَشَبِيَّ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 </a:t>
              </a:r>
              <a:endPara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3" name="Google Shape;1671;p201">
              <a:extLst>
                <a:ext uri="{FF2B5EF4-FFF2-40B4-BE49-F238E27FC236}">
                  <a16:creationId xmlns:a16="http://schemas.microsoft.com/office/drawing/2014/main" id="{813BBCBD-2378-5B36-3D4B-E5B741FEEAF9}"/>
                </a:ext>
              </a:extLst>
            </p:cNvPr>
            <p:cNvSpPr/>
            <p:nvPr/>
          </p:nvSpPr>
          <p:spPr>
            <a:xfrm>
              <a:off x="508721" y="2919591"/>
              <a:ext cx="3936923" cy="84981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كُلَّ يَوْمٍ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بَعْدَ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ٱلْمَدْرَسَةِ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5F6655F-16AA-8205-78EE-EE5CEDC24E9A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0C405A1-75CD-E561-C66A-2B3CAF48E5A2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</p:grpSpPr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6D84606F-D7D5-7810-9D80-AA053C371903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1AD061E4-FB19-7F85-740E-5800615EC2CD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6B3EB80E-CB33-B039-59BB-1C377C8E6320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5" name="Google Shape;1671;p201">
                <a:extLst>
                  <a:ext uri="{FF2B5EF4-FFF2-40B4-BE49-F238E27FC236}">
                    <a16:creationId xmlns:a16="http://schemas.microsoft.com/office/drawing/2014/main" id="{3B5AA1F8-31A2-1447-873F-919A18F2B19E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51388C60-7498-385E-89AE-ECE57473E214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80161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69E3-00D8-66A9-20EC-319BF8A7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2687E9F-B08B-ACDD-B74F-E8A8308D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السؤال3؟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35D1B1-8DDC-BBBF-A785-E0FF22BC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F76FA-6F0A-12F7-617C-23F3BCF22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BC539D-0A38-7426-329D-7D8610DBFA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A7E804A-9934-3684-7781-1E22E884D2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430930-D85E-A76B-380B-55D3045A28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D3F85A-D594-4E0B-5BD4-EB36A69EE49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FB11F-7E1B-01A8-CA5E-DF7C77FF8982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FFD879-B29B-E4A0-3E29-E02DD38396F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DA348B-53D3-0F25-47C5-065EB97B7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74F37-44F3-05E9-1973-E959D30ED4A9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38FEB-15BC-4C1B-85B3-3DBAF23E5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F484CA23-E33E-42E1-0B31-CFCEC2A1C459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  <a:solidFill>
            <a:schemeClr val="bg1"/>
          </a:solidFill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324B35C-3D34-C5D3-6AA3-1BBF0FE933E1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  <a:grpFill/>
          </p:grpSpPr>
          <p:sp>
            <p:nvSpPr>
              <p:cNvPr id="36" name="Google Shape;1671;p201">
                <a:extLst>
                  <a:ext uri="{FF2B5EF4-FFF2-40B4-BE49-F238E27FC236}">
                    <a16:creationId xmlns:a16="http://schemas.microsoft.com/office/drawing/2014/main" id="{07AD1EA8-DDF5-6FB4-2D14-2E1E9121FD4E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7" name="Google Shape;1671;p201">
                <a:extLst>
                  <a:ext uri="{FF2B5EF4-FFF2-40B4-BE49-F238E27FC236}">
                    <a16:creationId xmlns:a16="http://schemas.microsoft.com/office/drawing/2014/main" id="{957B413D-54D9-B72E-90F2-23E3F29D985E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Google Shape;1671;p201">
                <a:extLst>
                  <a:ext uri="{FF2B5EF4-FFF2-40B4-BE49-F238E27FC236}">
                    <a16:creationId xmlns:a16="http://schemas.microsoft.com/office/drawing/2014/main" id="{FFE724AB-2BC5-1CF5-1A5B-8AD400A8910D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9" name="Google Shape;1671;p201">
                <a:extLst>
                  <a:ext uri="{FF2B5EF4-FFF2-40B4-BE49-F238E27FC236}">
                    <a16:creationId xmlns:a16="http://schemas.microsoft.com/office/drawing/2014/main" id="{7976BB26-2032-1A79-D217-D77BDB9694E1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B94F0A37-746C-CB4E-C917-026231B4B9B0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22920A9-0441-103F-F92E-3CFCDAA5BDC6}"/>
              </a:ext>
            </a:extLst>
          </p:cNvPr>
          <p:cNvGrpSpPr/>
          <p:nvPr/>
        </p:nvGrpSpPr>
        <p:grpSpPr>
          <a:xfrm>
            <a:off x="508721" y="2001883"/>
            <a:ext cx="3936923" cy="2685235"/>
            <a:chOff x="508721" y="2001883"/>
            <a:chExt cx="3936923" cy="268523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FFB83E5-F145-B2E7-B2A3-A8982B325C46}"/>
                </a:ext>
              </a:extLst>
            </p:cNvPr>
            <p:cNvGrpSpPr/>
            <p:nvPr/>
          </p:nvGrpSpPr>
          <p:grpSpPr>
            <a:xfrm>
              <a:off x="508721" y="2001883"/>
              <a:ext cx="3936923" cy="1767527"/>
              <a:chOff x="508721" y="2001883"/>
              <a:chExt cx="3936923" cy="1767527"/>
            </a:xfrm>
            <a:solidFill>
              <a:schemeClr val="bg1"/>
            </a:solidFill>
          </p:grpSpPr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16D7ADEA-B127-0723-9107-F29CFE329E0B}"/>
                  </a:ext>
                </a:extLst>
              </p:cNvPr>
              <p:cNvSpPr/>
              <p:nvPr/>
            </p:nvSpPr>
            <p:spPr>
              <a:xfrm>
                <a:off x="508721" y="2001883"/>
                <a:ext cx="3936922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أُحِبُّ حِصانِيَ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ٱلْخَشَبِيَّ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. 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5506557D-96E2-8467-E5FE-4D856D92BFB6}"/>
                  </a:ext>
                </a:extLst>
              </p:cNvPr>
              <p:cNvSpPr/>
              <p:nvPr/>
            </p:nvSpPr>
            <p:spPr>
              <a:xfrm>
                <a:off x="508721" y="2919591"/>
                <a:ext cx="3936923" cy="849819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كُلَّ يَوْمٍ </a:t>
                </a:r>
                <a:r>
                  <a:rPr lang="ar-MA" sz="4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بَعْدَ </a:t>
                </a:r>
                <a:r>
                  <a:rPr lang="ar-MA" sz="4400" b="1" kern="0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ٱلْمَدْرَسَةِ</a:t>
                </a: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.</a:t>
                </a:r>
                <a:endParaRPr kumimoji="0" lang="f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BE43A19B-582D-A131-5465-4665FFA7934F}"/>
                </a:ext>
              </a:extLst>
            </p:cNvPr>
            <p:cNvSpPr/>
            <p:nvPr/>
          </p:nvSpPr>
          <p:spPr>
            <a:xfrm>
              <a:off x="548392" y="3895118"/>
              <a:ext cx="3857580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يَأْتي أَصْدِقائي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لِلّ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َعِبِ مَعي.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75350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014F7-850E-21B9-BB10-3C6902CD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7FFCBF-3A07-D6B9-72AF-CEE8627A99DE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8A4B09-F781-55F9-5837-CA654179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4؟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15F82F-9C80-3E24-0740-8DC2CE3E7A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04C13F-2E48-C364-5CF1-B6E5160FC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10DFE6-8CF7-1A53-392F-91235CCAC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37E9C0-E03A-51E6-6D20-2173B498E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E51ABE-C014-0639-5B23-6D3AD1B4ACF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BC573F-5D75-C309-86F3-D7484F0217D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DE8E73-6E59-3FFE-73D0-C7D12122FB1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E9C245-088F-5AA5-BB1B-42D146A8293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A2B918-A957-750F-55C0-F162AD993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4BB422-36B6-432F-DE88-051A280B899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E33684-414E-3415-981B-A4B67707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B4A39ADD-C721-EA29-9105-A61FCAC59961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  <a:solidFill>
            <a:schemeClr val="bg1"/>
          </a:solidFill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597901E-67C1-3A6F-7660-E999F8794F12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  <a:grpFill/>
          </p:grpSpPr>
          <p:sp>
            <p:nvSpPr>
              <p:cNvPr id="20" name="Google Shape;1671;p201">
                <a:extLst>
                  <a:ext uri="{FF2B5EF4-FFF2-40B4-BE49-F238E27FC236}">
                    <a16:creationId xmlns:a16="http://schemas.microsoft.com/office/drawing/2014/main" id="{703EF84B-74E2-E2BE-3DB3-7E9A60C63525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1" name="Google Shape;1671;p201">
                <a:extLst>
                  <a:ext uri="{FF2B5EF4-FFF2-40B4-BE49-F238E27FC236}">
                    <a16:creationId xmlns:a16="http://schemas.microsoft.com/office/drawing/2014/main" id="{4457BF1D-2FAD-8B6C-7D02-9A37E768C18A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C59F3D0E-0F92-BE6F-9DBE-79A3F8F62C7E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28045BC0-9D7E-E214-F40F-8EF8A40F3450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9" name="Google Shape;1671;p201">
              <a:extLst>
                <a:ext uri="{FF2B5EF4-FFF2-40B4-BE49-F238E27FC236}">
                  <a16:creationId xmlns:a16="http://schemas.microsoft.com/office/drawing/2014/main" id="{9E0AEA95-E444-D70E-AC6F-0260052D0CE2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grpFill/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873041B-6C03-DDC4-9B26-FFF8821289F4}"/>
              </a:ext>
            </a:extLst>
          </p:cNvPr>
          <p:cNvGrpSpPr/>
          <p:nvPr/>
        </p:nvGrpSpPr>
        <p:grpSpPr>
          <a:xfrm>
            <a:off x="508721" y="2001883"/>
            <a:ext cx="3936923" cy="3584692"/>
            <a:chOff x="508721" y="2001883"/>
            <a:chExt cx="3936923" cy="3584692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DD0B8F6-0E7A-045E-832E-5055827A160B}"/>
                </a:ext>
              </a:extLst>
            </p:cNvPr>
            <p:cNvGrpSpPr/>
            <p:nvPr/>
          </p:nvGrpSpPr>
          <p:grpSpPr>
            <a:xfrm>
              <a:off x="508721" y="2001883"/>
              <a:ext cx="3936923" cy="2685235"/>
              <a:chOff x="508721" y="2001883"/>
              <a:chExt cx="3936923" cy="2685235"/>
            </a:xfrm>
            <a:solidFill>
              <a:schemeClr val="bg1"/>
            </a:solidFill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34EEA2F1-B605-3A29-65E0-8F576CA976EA}"/>
                  </a:ext>
                </a:extLst>
              </p:cNvPr>
              <p:cNvGrpSpPr/>
              <p:nvPr/>
            </p:nvGrpSpPr>
            <p:grpSpPr>
              <a:xfrm>
                <a:off x="508721" y="2001883"/>
                <a:ext cx="3936923" cy="1767527"/>
                <a:chOff x="508721" y="2001883"/>
                <a:chExt cx="3936923" cy="1767527"/>
              </a:xfrm>
              <a:grpFill/>
            </p:grpSpPr>
            <p:sp>
              <p:nvSpPr>
                <p:cNvPr id="33" name="Google Shape;1671;p201">
                  <a:extLst>
                    <a:ext uri="{FF2B5EF4-FFF2-40B4-BE49-F238E27FC236}">
                      <a16:creationId xmlns:a16="http://schemas.microsoft.com/office/drawing/2014/main" id="{99D32293-0957-21E3-38DA-B718A71AD031}"/>
                    </a:ext>
                  </a:extLst>
                </p:cNvPr>
                <p:cNvSpPr/>
                <p:nvPr/>
              </p:nvSpPr>
              <p:spPr>
                <a:xfrm>
                  <a:off x="508721" y="2001883"/>
                  <a:ext cx="3936922" cy="792000"/>
                </a:xfrm>
                <a:prstGeom prst="roundRect">
                  <a:avLst/>
                </a:prstGeom>
                <a:grpFill/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أُحِبُّ حِصانِيَ </a:t>
                  </a:r>
                  <a:r>
                    <a:rPr kumimoji="0" lang="ar-MA" sz="40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ٱلْخَشَبِيَّ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. </a:t>
                  </a:r>
                  <a:endParaRPr kumimoji="0" lang="f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Google Shape;1671;p201">
                  <a:extLst>
                    <a:ext uri="{FF2B5EF4-FFF2-40B4-BE49-F238E27FC236}">
                      <a16:creationId xmlns:a16="http://schemas.microsoft.com/office/drawing/2014/main" id="{5D662515-A9A3-D7A9-FAD9-2A690F9BDD8B}"/>
                    </a:ext>
                  </a:extLst>
                </p:cNvPr>
                <p:cNvSpPr/>
                <p:nvPr/>
              </p:nvSpPr>
              <p:spPr>
                <a:xfrm>
                  <a:off x="508721" y="2919591"/>
                  <a:ext cx="3936923" cy="849819"/>
                </a:xfrm>
                <a:prstGeom prst="roundRect">
                  <a:avLst/>
                </a:prstGeom>
                <a:grpFill/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</a:pP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كُلَّ يَوْمٍ </a:t>
                  </a:r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بَعْدَ </a:t>
                  </a:r>
                  <a:r>
                    <a:rPr lang="ar-MA" sz="4400" b="1" kern="0" dirty="0" err="1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ٱلْمَدْرَسَةِ</a:t>
                  </a: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.</a:t>
                  </a:r>
                  <a:endParaRPr kumimoji="0" lang="f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8B08C98B-A949-D72F-36B3-6EBE3888A2FA}"/>
                  </a:ext>
                </a:extLst>
              </p:cNvPr>
              <p:cNvSpPr/>
              <p:nvPr/>
            </p:nvSpPr>
            <p:spPr>
              <a:xfrm>
                <a:off x="548392" y="3895118"/>
                <a:ext cx="3857580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يَأْتي أَصْدِقائي </a:t>
                </a:r>
                <a:r>
                  <a:rPr kumimoji="0" lang="ar-MA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لِلّ</a:t>
                </a:r>
                <a:r>
                  <a:rPr lang="ar-MA" sz="4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َعِبِ مَعي.</a:t>
                </a:r>
                <a:endParaRPr kumimoji="0" lang="f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2F02ED85-D25C-587C-74E8-EF9261D634FA}"/>
                </a:ext>
              </a:extLst>
            </p:cNvPr>
            <p:cNvSpPr/>
            <p:nvPr/>
          </p:nvSpPr>
          <p:spPr>
            <a:xfrm>
              <a:off x="585119" y="4794575"/>
              <a:ext cx="3857580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نَلْعَبُ في حَديقَةِ مَنْزِلِنا.</a:t>
              </a:r>
              <a:endPara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481100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55D2-D2CF-8769-8F9B-C094D32F2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CA0A41-51A6-D601-C32B-DC177058673A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124BA736-107C-66E8-AF77-C3A704E08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الأخير؟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08DFE7-FE96-C309-D704-511F9415CF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52882E-80AB-9582-E092-C03B97E186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AD6349-E578-DDBC-92EE-5B3EC76E36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7A220C7-2A08-5C75-836A-6DCF83730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33B341A-40B5-D632-37C7-9CC9DF6EBD0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07BB64-B8DB-D012-6EC0-DA90ED3FE61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37422CF-E735-DCBB-C7F1-FFC41E3FFDB4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D9DA16-A738-E197-46B4-9B4B2AC600B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E5E46C0-224E-7DA2-46F7-B87FB0D64D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8CAA6C-89AC-119B-B5B6-AF2415C3D0A3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EFB074-0388-26E2-585F-91C9638DBF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FD3214D-C0F5-F22D-7C75-E51C0309BE0C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  <a:solidFill>
            <a:schemeClr val="bg1"/>
          </a:solidFill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4C33015-F1F6-8DBF-FE38-FF6B063AFA06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  <a:grpFill/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FBD51F9B-368B-0F11-9F1D-8E496DC8169C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6C72EBD7-403D-9AE9-252E-768D294EB08B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8C472C34-CC09-2DE1-1BB0-AD0A9B277836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B0EB3EC5-4C27-2A0C-B363-ADB15E984F99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399778A5-032B-FD45-41D0-B1AB8DCFAAB5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grpFill/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EF67253-CE88-8A27-5EF4-7636177CC4AA}"/>
              </a:ext>
            </a:extLst>
          </p:cNvPr>
          <p:cNvGrpSpPr/>
          <p:nvPr/>
        </p:nvGrpSpPr>
        <p:grpSpPr>
          <a:xfrm>
            <a:off x="508721" y="2001883"/>
            <a:ext cx="3936923" cy="3584692"/>
            <a:chOff x="508721" y="2001883"/>
            <a:chExt cx="3936923" cy="3584692"/>
          </a:xfrm>
          <a:solidFill>
            <a:schemeClr val="bg1"/>
          </a:solidFill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33D9BE11-C7D7-CE11-7012-E706D0D736E7}"/>
                </a:ext>
              </a:extLst>
            </p:cNvPr>
            <p:cNvGrpSpPr/>
            <p:nvPr/>
          </p:nvGrpSpPr>
          <p:grpSpPr>
            <a:xfrm>
              <a:off x="508721" y="2001883"/>
              <a:ext cx="3936923" cy="2685235"/>
              <a:chOff x="508721" y="2001883"/>
              <a:chExt cx="3936923" cy="2685235"/>
            </a:xfrm>
            <a:grpFill/>
          </p:grpSpPr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B5CE1AAD-95CE-6324-C4F9-CA321AA4EDBC}"/>
                  </a:ext>
                </a:extLst>
              </p:cNvPr>
              <p:cNvGrpSpPr/>
              <p:nvPr/>
            </p:nvGrpSpPr>
            <p:grpSpPr>
              <a:xfrm>
                <a:off x="508721" y="2001883"/>
                <a:ext cx="3936923" cy="1767527"/>
                <a:chOff x="508721" y="2001883"/>
                <a:chExt cx="3936923" cy="1767527"/>
              </a:xfrm>
              <a:grpFill/>
            </p:grpSpPr>
            <p:sp>
              <p:nvSpPr>
                <p:cNvPr id="41" name="Google Shape;1671;p201">
                  <a:extLst>
                    <a:ext uri="{FF2B5EF4-FFF2-40B4-BE49-F238E27FC236}">
                      <a16:creationId xmlns:a16="http://schemas.microsoft.com/office/drawing/2014/main" id="{1DBAFBC9-8643-9000-D6F1-36119C3D1F37}"/>
                    </a:ext>
                  </a:extLst>
                </p:cNvPr>
                <p:cNvSpPr/>
                <p:nvPr/>
              </p:nvSpPr>
              <p:spPr>
                <a:xfrm>
                  <a:off x="508721" y="2001883"/>
                  <a:ext cx="3936922" cy="792000"/>
                </a:xfrm>
                <a:prstGeom prst="roundRect">
                  <a:avLst/>
                </a:prstGeom>
                <a:grpFill/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أُحِبُّ حِصانِيَ </a:t>
                  </a:r>
                  <a:r>
                    <a:rPr kumimoji="0" lang="ar-MA" sz="40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ٱلْخَشَبِيَّ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. </a:t>
                  </a:r>
                  <a:endParaRPr kumimoji="0" lang="f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Google Shape;1671;p201">
                  <a:extLst>
                    <a:ext uri="{FF2B5EF4-FFF2-40B4-BE49-F238E27FC236}">
                      <a16:creationId xmlns:a16="http://schemas.microsoft.com/office/drawing/2014/main" id="{79EF6A33-1420-F3B0-4BD7-F84BFDA3E248}"/>
                    </a:ext>
                  </a:extLst>
                </p:cNvPr>
                <p:cNvSpPr/>
                <p:nvPr/>
              </p:nvSpPr>
              <p:spPr>
                <a:xfrm>
                  <a:off x="508721" y="2919591"/>
                  <a:ext cx="3936923" cy="849819"/>
                </a:xfrm>
                <a:prstGeom prst="roundRect">
                  <a:avLst/>
                </a:prstGeom>
                <a:grpFill/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 defTabSz="914400" rtl="1">
                    <a:buClr>
                      <a:srgbClr val="000000"/>
                    </a:buClr>
                  </a:pP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كُلَّ يَوْمٍ </a:t>
                  </a:r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بَعْدَ </a:t>
                  </a:r>
                  <a:r>
                    <a:rPr lang="ar-MA" sz="4400" b="1" kern="0" dirty="0" err="1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ٱلْمَدْرَسَةِ</a:t>
                  </a: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24D7B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.</a:t>
                  </a:r>
                  <a:endParaRPr kumimoji="0" lang="f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40" name="Google Shape;1671;p201">
                <a:extLst>
                  <a:ext uri="{FF2B5EF4-FFF2-40B4-BE49-F238E27FC236}">
                    <a16:creationId xmlns:a16="http://schemas.microsoft.com/office/drawing/2014/main" id="{B0C47F0A-0216-8F2B-7C6E-4506A94475AE}"/>
                  </a:ext>
                </a:extLst>
              </p:cNvPr>
              <p:cNvSpPr/>
              <p:nvPr/>
            </p:nvSpPr>
            <p:spPr>
              <a:xfrm>
                <a:off x="548392" y="3895118"/>
                <a:ext cx="3857580" cy="792000"/>
              </a:xfrm>
              <a:prstGeom prst="roundRect">
                <a:avLst/>
              </a:prstGeom>
              <a:grpFill/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يَأْتي أَصْدِقائي </a:t>
                </a:r>
                <a:r>
                  <a:rPr kumimoji="0" lang="ar-MA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لِلّ</a:t>
                </a:r>
                <a:r>
                  <a:rPr lang="ar-MA" sz="4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َعِبِ مَعي.</a:t>
                </a:r>
                <a:endParaRPr kumimoji="0" lang="f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594A6CDC-4700-C808-CC5A-692CA6273304}"/>
                </a:ext>
              </a:extLst>
            </p:cNvPr>
            <p:cNvSpPr/>
            <p:nvPr/>
          </p:nvSpPr>
          <p:spPr>
            <a:xfrm>
              <a:off x="585119" y="4794575"/>
              <a:ext cx="3857580" cy="792000"/>
            </a:xfrm>
            <a:prstGeom prst="roundRect">
              <a:avLst/>
            </a:prstGeom>
            <a:grpFill/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نَلْعَبُ في حَديقَةِ مَنْزِلِنا.</a:t>
              </a:r>
              <a:endPara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57" name="Google Shape;1671;p201">
            <a:extLst>
              <a:ext uri="{FF2B5EF4-FFF2-40B4-BE49-F238E27FC236}">
                <a16:creationId xmlns:a16="http://schemas.microsoft.com/office/drawing/2014/main" id="{B4B9D3AA-26FD-04E2-E3EC-7F85BD378A86}"/>
              </a:ext>
            </a:extLst>
          </p:cNvPr>
          <p:cNvSpPr/>
          <p:nvPr/>
        </p:nvSpPr>
        <p:spPr>
          <a:xfrm>
            <a:off x="585118" y="5712283"/>
            <a:ext cx="3857580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أَجْمَلَ عالَمَ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لْأَحْصِنَةِ</a:t>
            </a:r>
            <a:r>
              <a: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2734583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F7731-E2BD-4602-79AF-FB2B4899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5C8CCA4C-E32A-E6A6-F399-EA5186337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4BF36DB8-0DCA-64CD-D300-E96AD8500F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EE7372-CE25-9B2B-2FCA-B07998E7A0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909DEA-3B1A-D52B-C35F-D2E1A652E0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83B402-B994-0E78-29D4-91D46C3C27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F59E48-44B7-86B2-AE24-566A90183D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7E9C1A4-7F0F-D33A-853C-79494C019B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F33A6A-64C2-2D76-F12E-B33D7286D72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24019E-B5DD-F601-7C59-80708B7F2E45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8FED14-0E7F-A3FF-7EFF-7EDB87C65D1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DB8E84-2CE6-7023-AD3F-E2D6F73A4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694DBC-9DE3-3507-8CE3-7A01A835B7D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5B09E0D3-7B93-3A78-0CEC-6AE5188D98D2}"/>
              </a:ext>
            </a:extLst>
          </p:cNvPr>
          <p:cNvSpPr/>
          <p:nvPr/>
        </p:nvSpPr>
        <p:spPr>
          <a:xfrm>
            <a:off x="299619" y="1788479"/>
            <a:ext cx="8458208" cy="440352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أُحِبُّ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حِصانِي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ٱلْخَشَبِيّ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يَوْمٍ بَعْدَ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مَجيئي مِنَ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أَرْكَبُ عَلى ظَهْرِهِ،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وَأَتَخَيَّلُ أَنّي فارِسٌ شُجاعٌ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وَعِنْدَما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يَأْتي أَصْدِقائي لِلَّعِبِ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نَتَسابَقُ بِأَحْصِنَتِنا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ٱلْخَشَبِيَّةِ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حَديقَةِ مَنْزِلِنا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أَجْمَلَ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عالَمَ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ٱلْأَحْصِنَةِ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f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767876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100؛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E9CB636-6502-464F-B03B-D3B6988536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12" y="1458000"/>
            <a:ext cx="345219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9545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اختاروا لعبة  تفضلونها ؛ عبروا عنها في فقرة باعتماد الأسئلة.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7127F-32C5-9C3C-7E6C-7B32B06B0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6AE06F-6E9C-F853-E550-0C709A467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3CBD4-C192-325A-3D5D-26CAC2CD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0309FA-8BC5-B51F-7D95-63FFC6BEB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3D85542-F9BB-2807-D322-54D33329752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B9EB8C-5FD6-3643-AD85-8EA5576A7B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73AE1-D33A-0AC5-F8B9-1DF41F86A122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8F5559-4F68-1A17-979E-F7F77C2EC7E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198DC-C002-EAD6-6893-50416AA55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100CC-7749-8A6C-6394-CFF32D870E5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35" name="Google Shape;1671;p201">
            <a:extLst>
              <a:ext uri="{FF2B5EF4-FFF2-40B4-BE49-F238E27FC236}">
                <a16:creationId xmlns:a16="http://schemas.microsoft.com/office/drawing/2014/main" id="{FE25227E-9927-70D1-838B-4F54DF0C92A9}"/>
              </a:ext>
            </a:extLst>
          </p:cNvPr>
          <p:cNvSpPr/>
          <p:nvPr/>
        </p:nvSpPr>
        <p:spPr>
          <a:xfrm>
            <a:off x="452766" y="1988703"/>
            <a:ext cx="393692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أُحِبُّ............................ 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70559A7-940C-7507-A920-51B2C0F507CB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A0BC694-1E6E-F4E0-27AF-FD5DBF139E63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</p:grpSpPr>
          <p:sp>
            <p:nvSpPr>
              <p:cNvPr id="39" name="Google Shape;1671;p201">
                <a:extLst>
                  <a:ext uri="{FF2B5EF4-FFF2-40B4-BE49-F238E27FC236}">
                    <a16:creationId xmlns:a16="http://schemas.microsoft.com/office/drawing/2014/main" id="{AF2100D1-A1DC-08DF-C893-21AA600042F5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0" name="Google Shape;1671;p201">
                <a:extLst>
                  <a:ext uri="{FF2B5EF4-FFF2-40B4-BE49-F238E27FC236}">
                    <a16:creationId xmlns:a16="http://schemas.microsoft.com/office/drawing/2014/main" id="{01B2FB71-DF73-4A5A-DCC6-4A8D4BAC6E52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1" name="Google Shape;1671;p201">
                <a:extLst>
                  <a:ext uri="{FF2B5EF4-FFF2-40B4-BE49-F238E27FC236}">
                    <a16:creationId xmlns:a16="http://schemas.microsoft.com/office/drawing/2014/main" id="{508A8FD0-2E37-96EC-619B-EFE8DE999511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2" name="Google Shape;1671;p201">
                <a:extLst>
                  <a:ext uri="{FF2B5EF4-FFF2-40B4-BE49-F238E27FC236}">
                    <a16:creationId xmlns:a16="http://schemas.microsoft.com/office/drawing/2014/main" id="{CBD7DE36-CDFD-6A27-A8EC-E885E0211DDB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6E0AECCA-03DD-202D-A692-DAECD7C6E4DE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910697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663C1-A426-0F40-BD3D-0A683225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F65F64AA-5221-996F-B117-074075B9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1؟ - أجيبوا عن كل سؤال بجملة.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5F70BC6-16AA-909B-52D0-7AEFADE428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04D35C-E50F-8703-95A4-158A80E6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36710-0DFE-6DB3-7FA7-0614CFD8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DD5BA-6C15-1F8A-CC0A-FBE9D179B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951D4D-31D4-2AB5-C950-704167F39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026AA7-0BF9-9C23-AC29-64C1EE8AC7F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DEC15-22BE-E576-6A03-EBF9BEE313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62BA1-455D-82FD-76B7-4896B2F3C56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C0A3-CB51-3BBF-C946-C517F08B95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7CDEE8-5F90-A9D9-5F75-CCA1F0C1F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7A22B-9321-5EAA-648E-E0D7B647EE7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9801B54B-47C6-62B5-A749-175129556E00}"/>
              </a:ext>
            </a:extLst>
          </p:cNvPr>
          <p:cNvSpPr/>
          <p:nvPr/>
        </p:nvSpPr>
        <p:spPr>
          <a:xfrm>
            <a:off x="452766" y="1988703"/>
            <a:ext cx="393692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أُحِبُّ............................ 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9229957-7430-6B72-087F-BF0E6FE734C5}"/>
              </a:ext>
            </a:extLst>
          </p:cNvPr>
          <p:cNvGrpSpPr/>
          <p:nvPr/>
        </p:nvGrpSpPr>
        <p:grpSpPr>
          <a:xfrm>
            <a:off x="4663793" y="2001883"/>
            <a:ext cx="3895089" cy="4438683"/>
            <a:chOff x="3686202" y="1942617"/>
            <a:chExt cx="4780887" cy="443868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A53325F-F647-D828-7822-A64E681E754A}"/>
                </a:ext>
              </a:extLst>
            </p:cNvPr>
            <p:cNvGrpSpPr/>
            <p:nvPr/>
          </p:nvGrpSpPr>
          <p:grpSpPr>
            <a:xfrm>
              <a:off x="3686202" y="1942617"/>
              <a:ext cx="4780887" cy="4438683"/>
              <a:chOff x="3686202" y="1942617"/>
              <a:chExt cx="4780887" cy="4438683"/>
            </a:xfrm>
          </p:grpSpPr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D32F5CF3-C1EE-F5D4-C103-BBFF1349CCF7}"/>
                  </a:ext>
                </a:extLst>
              </p:cNvPr>
              <p:cNvSpPr/>
              <p:nvPr/>
            </p:nvSpPr>
            <p:spPr>
              <a:xfrm>
                <a:off x="3686202" y="1942617"/>
                <a:ext cx="4734848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ٱللُّعْبَةُ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ٱلَّتي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تُحِبُّها؟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AB7F5FE4-A1E0-B625-F1B9-94D38569E397}"/>
                  </a:ext>
                </a:extLst>
              </p:cNvPr>
              <p:cNvSpPr/>
              <p:nvPr/>
            </p:nvSpPr>
            <p:spPr>
              <a:xfrm>
                <a:off x="3686202" y="2859801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مَتى 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تَلْعَبُ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ها 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277B2B17-5433-E3BB-523B-6F5B4A269D52}"/>
                  </a:ext>
                </a:extLst>
              </p:cNvPr>
              <p:cNvSpPr/>
              <p:nvPr/>
            </p:nvSpPr>
            <p:spPr>
              <a:xfrm>
                <a:off x="3732241" y="4683143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أَيْنَ تَلْعَبُها؟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6FA28D3D-F412-A303-44DB-10405BD49A68}"/>
                  </a:ext>
                </a:extLst>
              </p:cNvPr>
              <p:cNvSpPr/>
              <p:nvPr/>
            </p:nvSpPr>
            <p:spPr>
              <a:xfrm>
                <a:off x="3732241" y="5589300"/>
                <a:ext cx="4734848" cy="792000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رَأْيُكَ فيها؟</a:t>
                </a:r>
                <a:endParaRPr kumimoji="0" lang="f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724FCC4-15A9-A7B5-61B3-8E9407C3D3B1}"/>
                </a:ext>
              </a:extLst>
            </p:cNvPr>
            <p:cNvSpPr/>
            <p:nvPr/>
          </p:nvSpPr>
          <p:spPr>
            <a:xfrm>
              <a:off x="3686202" y="3776986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مَعَ مَنْ 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تَلْعَبُ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 ؟</a:t>
              </a:r>
              <a:endParaRPr kumimoji="0" lang="f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61716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D568-7D09-6312-353B-5E84EB16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8D40196B-7339-E9A4-4FF6-308BCC6E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إجاباته؟ ركبوها في 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16B811A-BEB6-0794-CAEC-8034C797FD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AD279F-E216-36C3-CE20-4B09D7D77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972D8A-58C2-1F9F-0022-6249BC35D3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8A09D0-70B3-D068-30FF-32B5D882A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BE42BC-BD89-52B0-0EE7-E99D7B10D4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371851-CF92-CCB4-4581-93F266C824E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B774A7-C40D-D5A6-D9B4-48B474A5BF9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51595B-7C49-F205-2073-837693D7A825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ED34A-1BBA-760F-8C34-A10B1EF99A7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2D4C80-B292-763E-11A7-D8BE05B87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771FB1-75ED-862E-2C12-8908946EB4B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7E3124F1-63FF-41EF-3902-F83C58408571}"/>
              </a:ext>
            </a:extLst>
          </p:cNvPr>
          <p:cNvSpPr/>
          <p:nvPr/>
        </p:nvSpPr>
        <p:spPr>
          <a:xfrm>
            <a:off x="299619" y="205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200000"/>
              </a:lnSpc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أُحِبُّ..............................  فَــــ........................................ وَ ......................... وَ ......................... وَ......................... 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أَجْمَلَ............................................</a:t>
            </a:r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1632032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الفقرة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98B33-2705-67C1-969A-CF71C076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B9D7CF-E206-09AE-41A3-84ADE1117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DDD33B-5552-9B38-44AD-070D9094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809B4D-5BE0-DEBA-A5B7-C652514D2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9D3B6-FF1D-BA11-D3BC-B322D30173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4CFDE-6391-7FC0-9D39-05F14AD62BE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1B1671-E9F4-2545-F4DF-8DDE626EB669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1EB961-BFC9-7E30-9879-306232A35C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608C6-D127-8329-2E29-381A5228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D8C1C1-AF60-7290-6160-091A2A7FFAB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A1E15046-607A-EECE-634F-D2E00584A9A8}"/>
              </a:ext>
            </a:extLst>
          </p:cNvPr>
          <p:cNvSpPr/>
          <p:nvPr/>
        </p:nvSpPr>
        <p:spPr>
          <a:xfrm>
            <a:off x="270087" y="196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200000"/>
              </a:lnSpc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لُعْبَةَ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ٱلْقَفْزِ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ٱلْحَبْلِ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فَــــ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ُلَّ يَوْمٍ أَلْعَبُها في فَتْرَةِ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ٱلاِسْتِراحَةِ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مَعَ صَديقاتي في ساحَةِ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نَتَناوَبُ عَلى إِمْساكِ طَرَفَيِ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ٱلْحَبْلِ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نَقْفِزُ بِفَرَحٍ وَضَحِكٍ. </a:t>
            </a:r>
            <a:endParaRPr lang="a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أَجْمَلَ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ٱلْقَفْزَ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ٱلْحَبْلِ</a:t>
            </a:r>
            <a:r>
              <a:rPr lang="f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99 ستكملون الجمل بهمزة 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C5664A3-2638-A4D4-5907-A84E63A623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955" y="1572300"/>
            <a:ext cx="320409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بالهمزة المناسبة. من يقرأ الجملة الأولى؟ كيف ستكتب الهمزة؟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98D224-8784-E412-791E-BE5ABF7FD0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1311" y="2715969"/>
            <a:ext cx="6866215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CF4D5ED-B910-1661-80D1-6AABBDEBA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892" y="2184400"/>
            <a:ext cx="7090708" cy="3809681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7A32644-DF7B-D6B8-7B3E-00A6C49784D1}"/>
              </a:ext>
            </a:extLst>
          </p:cNvPr>
          <p:cNvSpPr txBox="1"/>
          <p:nvPr/>
        </p:nvSpPr>
        <p:spPr>
          <a:xfrm>
            <a:off x="2458661" y="3334834"/>
            <a:ext cx="33063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S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A5B602-44C7-17C1-AE42-E34CACF12AE9}"/>
              </a:ext>
            </a:extLst>
          </p:cNvPr>
          <p:cNvSpPr txBox="1"/>
          <p:nvPr/>
        </p:nvSpPr>
        <p:spPr>
          <a:xfrm>
            <a:off x="7015075" y="3396390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CC7821E-CF11-A201-732A-828114761F5A}"/>
              </a:ext>
            </a:extLst>
          </p:cNvPr>
          <p:cNvSpPr txBox="1"/>
          <p:nvPr/>
        </p:nvSpPr>
        <p:spPr>
          <a:xfrm>
            <a:off x="3740330" y="3334834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3E3F7D-B85B-A3CE-416C-409291A153CB}"/>
              </a:ext>
            </a:extLst>
          </p:cNvPr>
          <p:cNvSpPr txBox="1"/>
          <p:nvPr/>
        </p:nvSpPr>
        <p:spPr>
          <a:xfrm>
            <a:off x="3550840" y="4664457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C8076C1-F61C-E2A2-687A-E0760AF98B43}"/>
              </a:ext>
            </a:extLst>
          </p:cNvPr>
          <p:cNvSpPr txBox="1"/>
          <p:nvPr/>
        </p:nvSpPr>
        <p:spPr>
          <a:xfrm>
            <a:off x="2585877" y="4664457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B91C61-D845-ED38-AA16-B1E2ACCD9021}"/>
              </a:ext>
            </a:extLst>
          </p:cNvPr>
          <p:cNvSpPr txBox="1"/>
          <p:nvPr/>
        </p:nvSpPr>
        <p:spPr>
          <a:xfrm>
            <a:off x="3645355" y="5182286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29D2359-CD0D-A629-FE14-9E843926476F}"/>
              </a:ext>
            </a:extLst>
          </p:cNvPr>
          <p:cNvSpPr txBox="1"/>
          <p:nvPr/>
        </p:nvSpPr>
        <p:spPr>
          <a:xfrm>
            <a:off x="7141741" y="4859121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21F45A7-70B1-CFFD-894C-90F0D7A6665E}"/>
              </a:ext>
            </a:extLst>
          </p:cNvPr>
          <p:cNvSpPr txBox="1"/>
          <p:nvPr/>
        </p:nvSpPr>
        <p:spPr>
          <a:xfrm>
            <a:off x="5593161" y="4923438"/>
            <a:ext cx="33063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S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السؤال3.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163106" y="267970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" name="Image 35">
            <a:extLst>
              <a:ext uri="{FF2B5EF4-FFF2-40B4-BE49-F238E27FC236}">
                <a16:creationId xmlns:a16="http://schemas.microsoft.com/office/drawing/2014/main" id="{AF37676B-6D15-5A46-8106-FB2F0803BC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02074"/>
            <a:ext cx="3162634" cy="512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17184</TotalTime>
  <Words>2072</Words>
  <Application>Microsoft Office PowerPoint</Application>
  <PresentationFormat>Affichage à l'écran (4:3)</PresentationFormat>
  <Paragraphs>532</Paragraphs>
  <Slides>65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65</vt:i4>
      </vt:variant>
    </vt:vector>
  </HeadingPairs>
  <TitlesOfParts>
    <vt:vector size="85" baseType="lpstr">
      <vt:lpstr>Dosis Medium</vt:lpstr>
      <vt:lpstr>Calibri Light</vt:lpstr>
      <vt:lpstr>Microsoft Uighur</vt:lpstr>
      <vt:lpstr>Arial</vt:lpstr>
      <vt:lpstr>Noto Sans Symbols</vt:lpstr>
      <vt:lpstr>Dosis ExtraBold</vt:lpstr>
      <vt:lpstr>Wingdings</vt:lpstr>
      <vt:lpstr>Microsoft Himalaya</vt:lpstr>
      <vt:lpstr>Dosis SemiBold</vt:lpstr>
      <vt:lpstr>Calibri</vt:lpstr>
      <vt:lpstr>Modern Love</vt:lpstr>
      <vt:lpstr>Dosis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 استماع وتحدث</vt:lpstr>
      <vt:lpstr> في هذه الحصة ستعيدون سرد حكاية خصم عنيد انطلاقا من مشاهد. استمعوا مجددا.</vt:lpstr>
      <vt:lpstr>سأسرد لكم المقطع الأول بأسلوبي الخاص. استمعوا.  كان يوسف يجلس كل مساء مع أبيه ليسمع القصص والمغامرات، لكن الأب يستعد للسفر.</vt:lpstr>
      <vt:lpstr>من منكم يسرد المقطع الأول انطلاقا من المشهد؟</vt:lpstr>
      <vt:lpstr>سأسرد لكم المقطع الثاني بأسلوبي الخاص. استمعوا.  شعر يوسف بالحزن بسبب سفر أبيه. وذات يوم، وجد الصغير  صندوقاً تحت الدرج مليئاً بالألعاب.</vt:lpstr>
      <vt:lpstr>من منكم يسرد المقطع الثاني انطلاقا من المشهد؟</vt:lpstr>
      <vt:lpstr>سأسرد لكم المقطع الثالث بأسلوبي الخاص. استمعوا.  علمت الأم يوسف صنع لعبة الأحصنة بالخيوط  والخشب.شغل نفسه ونسي حزنه.</vt:lpstr>
      <vt:lpstr>من منكم يسرد المقطع الثالث انطلاقا من المشهد؟</vt:lpstr>
      <vt:lpstr>سأسرد لكم المقطع الأخير  بأسلوبي الخاص. استمعوا.  دخل الأب المنزل وجد مجسَّماً جديداً صنعه يوسف من خيوط وأخشاب.</vt:lpstr>
      <vt:lpstr>فخر الأب بابنه وعانقه قائلا: سيكون لديك خصم عنيد.</vt:lpstr>
      <vt:lpstr>من منكم يسرد المقطع الأخير انطلاقا من المشهد؟</vt:lpstr>
      <vt:lpstr>الآن؛ خذوا الكراسات ص 93 - صلوا المقطع بموقعه من شريط الحكاية. </vt:lpstr>
      <vt:lpstr>من يقرأ المقاطع؟ صححوا. </vt:lpstr>
      <vt:lpstr>قراءة</vt:lpstr>
      <vt:lpstr>ننتقل الآن لقراءة نص «خصم عنيد».</vt:lpstr>
      <vt:lpstr>من يقرأ؟</vt:lpstr>
      <vt:lpstr>من يتابع؟</vt:lpstr>
      <vt:lpstr> ابحثوا عن الفقرة  التي عثر فيها  يوسف على صندوق الألعاب القديم؟ سجلوا رقم الفقرة على اللوحة. </vt:lpstr>
      <vt:lpstr>ما هو رقم الفقرة التي ورد فيها ما  يدل على افتخار الأب بابنه؟  ضعوا تحته سطرا.</vt:lpstr>
      <vt:lpstr>عندما سافر الأب حزن يوسف ولكنه لم يستسلم بل صنع شيئا يحبه. وأنتم ماذا تفعلون عندما تشعرون  بالحزن؟</vt:lpstr>
      <vt:lpstr>حين تشعرون بالحزن عبروا بالرسم أو الكتابة أو صنع أشياء تحبونها. ما صَنَعْتُمْ بأيديكم يستحق الفخر.</vt:lpstr>
      <vt:lpstr>التعبير الكتابي/إملاء </vt:lpstr>
      <vt:lpstr>والآن ستتدربون على إنتاج  جمل للتعبير عن لعبتكم المفضلة بالإجابة عن الأسئلة. </vt:lpstr>
      <vt:lpstr>من يجيب عن السؤال 1؟</vt:lpstr>
      <vt:lpstr>أُحِبُّ حِصانِيَ ٱلْخَشَبِيَّ. من يقرأ؟ من يعيد؟</vt:lpstr>
      <vt:lpstr>من يجيب عن السؤال 2؟ سأكتب الجملة على السبورة؛ من يقرأ؟ من يعيد؟ </vt:lpstr>
      <vt:lpstr>من يجيب عن السؤال3؟ سأكتب الجملة على السبورة؛ من يقرأ؟ من يعيد؟ </vt:lpstr>
      <vt:lpstr>من يجيب عن السؤال 4؟ سأكتب الجملة على السبورة؛ من يقرأ؟ من يعيد؟ </vt:lpstr>
      <vt:lpstr>من يجيب عن السؤال الأخير؟ سأكتب الجملة على السبورة؛ من يقرأ؟ من يعيد؟ </vt:lpstr>
      <vt:lpstr>من يقرأ؟</vt:lpstr>
      <vt:lpstr>خذوا كراساتكم ص 100؛ </vt:lpstr>
      <vt:lpstr>اختاروا لعبة  تفضلونها ؛ عبروا عنها في فقرة باعتماد الأسئلة.</vt:lpstr>
      <vt:lpstr>من يجيب عن السؤال 1؟ - أجيبوا عن كل سؤال بجملة.</vt:lpstr>
      <vt:lpstr>من يقرأ إجاباته؟ ركبوها في فقرة.</vt:lpstr>
      <vt:lpstr>صححوا. من يقرأ الفقرة ؟ </vt:lpstr>
      <vt:lpstr>الآن؛ خذوا كراساتكم ص 99 ستكملون الجمل بهمزة مناسبة.</vt:lpstr>
      <vt:lpstr>من يقرأ الجمل؟ أكملوا بالهمزة المناسبة. من يقرأ الجملة الأولى؟ كيف ستكتب الهمزة؟  </vt:lpstr>
      <vt:lpstr>صححوا. من يقرأ؟</vt:lpstr>
      <vt:lpstr>اختتام الحصة</vt:lpstr>
      <vt:lpstr>في المنزل، أجيبوا عن السؤال3.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168</cp:revision>
  <dcterms:created xsi:type="dcterms:W3CDTF">2023-09-20T21:35:22Z</dcterms:created>
  <dcterms:modified xsi:type="dcterms:W3CDTF">2026-04-05T15:02:31Z</dcterms:modified>
</cp:coreProperties>
</file>